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svg"/><Relationship Id="rId7" Type="http://schemas.openxmlformats.org/officeDocument/2006/relationships/image" Target="../media/image-1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svg"/><Relationship Id="rId7" Type="http://schemas.openxmlformats.org/officeDocument/2006/relationships/image" Target="../media/image-1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image" Target="../media/image-1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7095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G1垃圾收集器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主讲人：严镇涛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779468" y="15988"/>
            <a:ext cx="7615888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根据源码梳理可得流程图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080afa3c05134b2aae2b1cb8745e757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26" y="418324"/>
            <a:ext cx="8570881" cy="4619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576969"/>
            <a:ext cx="7615888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RSet（</a:t>
            </a:r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RemeberSet</a:t>
            </a:r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）引用集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41952" y="1319549"/>
            <a:ext cx="7615888" cy="33101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稀疏表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粗粒度位图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细粒度位图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576969"/>
            <a:ext cx="7615888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稀疏表：本质上就是一种Hash表，Key是Region的起始地址，Value是一个数组，里面存储的元素是卡页的索引号。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215230c7da6044188f09afc89903f3b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839" y="912670"/>
            <a:ext cx="4587405" cy="4101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576969"/>
            <a:ext cx="2976103" cy="2423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细粒度位图：就是一个C位图，但是这个位图，可以详细的记录我们的内存变化，包括并发标记修改，对应元素标识等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当稀疏表指定region的card数量超过阈值时，则在细粒度位图中创建一个对应的PerRegionTable对象。一个Region地址链表，维护当前Region中所有card对应的一个BitMap集合。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c6f77a3c00ba46b9a2e0527276c63f8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331" y="15988"/>
            <a:ext cx="5405001" cy="5137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576969"/>
            <a:ext cx="3490336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粗粒度位图：当细粒度位图 size超过阈值时，所有region 形成一个 bitMap。如果有region 对当前 Region 有指针指向，就设置其对应的bit 为1，也就是粗粒度位图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7c6c5cb02f6f4e95851a16370551be4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896" y="-93497"/>
            <a:ext cx="493325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576969"/>
            <a:ext cx="8256376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什么是写屏障：因为Store Buffer导致读写的顺序不一致，而写屏障可以解决这个问题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97c8855eea894ae3aaffb6a8e489d0c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66" y="901749"/>
            <a:ext cx="5627379" cy="40834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845773"/>
            <a:ext cx="8256376" cy="8869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写屏障的内存伪共享问题：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如果不同线程对对象引用的更新操作，恰好位于同一个64KB区域内，这将导致同时更新卡表的同一个缓存行，从而造成缓存行的写回、无效化或者同步操作，间接影响程序性能。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41952" y="2838304"/>
            <a:ext cx="8256376" cy="932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解决方案：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不采用无条件的写屏障，而是先检查卡表标记，只有当该卡表项未被标记过才将其标记为dirty。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这就是JDK 7中引入的解决方法，引入了一个新的JVM参数-XX:+UseCondCardMark，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709345" y="15988"/>
            <a:ext cx="8256376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G1的Rset同步异步问题：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283517" y="1204931"/>
            <a:ext cx="8256376" cy="2999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异步更新操作需要引入DCQS（Dirty Card Queue Set）结构。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JVM声明了一个全局的静态结构G1BarrierSet，其中包含两个Queue Set，DirtyCardQueueSet和G1SATBMarkQueueSet，分别用于处理DCQS和STAB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41952" y="845773"/>
            <a:ext cx="8256376" cy="1993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G1常用参数：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 +UseG1GC 开启G1垃圾收集器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 G1HeapReginSize 设置每个Region的大小，是2的幂次，1MB-32MB之间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-XX:MaxGCPauseMillis 最大停顿时间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-XX:ParallelGCThread 并行GC工作的线程数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-XX:ConcGCThreads 并发标记的线程数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-XX:InitiatingHeapOcccupancyPercent 默认45%，代表GC堆占用达到多少的时候开始垃圾收集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14937" y="723776"/>
            <a:ext cx="8256376" cy="43251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1.G1在压缩空间方面有优势。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2.G1通过将内存空间分成区域（Region）的方式避免内存碎片问题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3.Eden、Survivor、Old区不再固定，在内存使用率上来说更灵活</a:t>
            </a:r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4.G1可以通过设置预期停顿时间（Pause Time）来控制垃圾收集时间，避免应用雪崩现象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5.G1在回收内存后会马上同时做合并空闲内存的工作，而CMS默认是在STW（stop the world）的时候做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6.G1会在Young GC中使用，而CMS只能在Old区使用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539998" y="15988"/>
            <a:ext cx="590199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G1相对于CMS的的优势：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5060" y="-2300"/>
            <a:ext cx="7615888" cy="7093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318384" y="1023136"/>
            <a:ext cx="534924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1.JDK8为什么不使用CMS做为默认的垃圾收集器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2.G1垃圾收集器出现的意义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3.G1垃圾收集器的特点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4.G1垃圾收集器的内存结构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5.TLAB（线程本地分配缓冲区）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6.Card Table升级———RSet（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RemeberSet</a:t>
            </a: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）引用集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7.深入稀疏表，粗粒度位图，细粒度位图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8.写屏障导致的内存伪共享如何解决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9.CMS的增量更新以及G1的TLAB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10.引用集的同步异步问题</a:t>
            </a:r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11.G1常用参数配置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14937" y="723776"/>
            <a:ext cx="8256376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young  GC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1292128" y="15988"/>
            <a:ext cx="590199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G1的三大回收机制</a:t>
            </a:r>
            <a:endParaRPr lang="en-US" sz="1500" dirty="0"/>
          </a:p>
        </p:txBody>
      </p:sp>
      <p:sp>
        <p:nvSpPr>
          <p:cNvPr id="11" name="Object10"/>
          <p:cNvSpPr/>
          <p:nvPr/>
        </p:nvSpPr>
        <p:spPr>
          <a:xfrm>
            <a:off x="66132" y="2146763"/>
            <a:ext cx="8256376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Mixed GC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66132" y="4061393"/>
            <a:ext cx="8256376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full GC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41952" y="478853"/>
            <a:ext cx="7615888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JDK8为什么不用CMS做为默认垃圾收集器呢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644495" y="1056639"/>
            <a:ext cx="5349240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1.CMS单线程或者双线程情况下效率很低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2.CMS会并发失败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3.CMS可中止的预处理会导致极限5S停顿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4.并发失败进入foregroud还会导致进入Full GC,全局MSC整理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5.CMS吞吐的设计并不是很优秀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412075" y="1137867"/>
            <a:ext cx="7615888" cy="4089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OpenJDK官网：</a:t>
            </a:r>
            <a:pPr>
              <a:lnSpc>
                <a:spcPct val="90000"/>
              </a:lnSpc>
            </a:pPr>
            <a:r>
              <a:rPr lang="en-US" sz="1500" dirty="0">
                <a:solidFill>
                  <a:srgbClr val="6795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http://openjdk.java.net/jeps/307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664389" y="1647868"/>
            <a:ext cx="7815222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The G1 garbage collector is designed to avoid full collections, but when the concurrent collections can't reclaim memory fast enough a fall back full GC will occur. The current implementation of the full GC for G1 uses a single threaded mark-sweep-compact algorithm. We intend to parallelize the mark-sweep-compact algorithm and use the same number of threads as the Young and Mixed collections do.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翻译：G1垃圾收集器的设计目的是避免完全回收，但是当并发收集不能足够快地回收内存时，就会发生完全回收GC。G1的完整GC的当前实现使用单线程mark-sweep compact算法。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412075" y="516075"/>
            <a:ext cx="7615888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G1的目的：Garbage First，也就是垃圾优先原则，也就是空间方面的关注点。同时照顾到停顿时间以及吞吐量。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347044" y="1267133"/>
            <a:ext cx="7615888" cy="30449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内存空间的重新定义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更短的停顿时间    要多短就多短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某种程度上去解决空间碎片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" y="2662917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400388" y="623777"/>
            <a:ext cx="7615888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G1的特点:   gaebage  First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00388" y="623777"/>
            <a:ext cx="7615888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内存空间的重新定义:region      1-32M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fd3740186d324af5b3fbbe15c0ca5a2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34" y="1576661"/>
            <a:ext cx="7222619" cy="2885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00388" y="623777"/>
            <a:ext cx="7615888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原本的分代设计：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1463/1/fcdd568578a54e13a85d057adab6078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173" y="1269386"/>
            <a:ext cx="7075380" cy="3766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00388" y="623777"/>
            <a:ext cx="7615888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Region角色：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41952" y="1538747"/>
            <a:ext cx="7615888" cy="4279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自由角色FreeTag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新生代分区 YoungHeapRegion，细分为eden分区和survivor分区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大对象分区 HHR，细分为大对象头分区和大对象连续分区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老年代分区 OHR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JDK11之后有一类特殊的分区，叫做归档分区，关闭归档分区以及开放归档分区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4" name="Object3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5" name="Object 4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400388" y="623777"/>
            <a:ext cx="7615888" cy="402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TLAB（线程本地分配缓冲区 Thread Local Allocation Buffer）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341952" y="1538747"/>
            <a:ext cx="7615888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分配空间时，为了提高JVM的运行效率，应当尽量减少临界区范围，避免全局锁。G1的通常的应用场景中，会存在大量的访问器同时执行，为减少锁冲突，JVM引入了TLAB（线程本地分配缓冲区 Thread Local Allocation Buffer）机制。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2022-06-09T07:55:35Z</dcterms:created>
  <dcterms:modified xsi:type="dcterms:W3CDTF">2022-06-09T07:55:35Z</dcterms:modified>
</cp:coreProperties>
</file>