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80BCC-494E-0F96-60C3-1720866A5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170DCC-BB57-33FB-1392-E1C5E19A8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7A650-893F-3B08-0F3D-7F2597EA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5DD5-AE3B-459A-96D2-F20D4BF2801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2FBBA-07F0-8184-181D-0D4D7AB6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453D3-2907-D095-BAA8-80903BBC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F-3C0F-463C-A362-C01F3E09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3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890B0-9AB4-5EBF-2718-C31AEE0B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142B0E-81EB-6B11-F795-AA30B1FAE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97130-769E-D82B-F895-EF9D78A8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5DD5-AE3B-459A-96D2-F20D4BF2801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32D2D-A0ED-404D-92CB-193C6412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80A08-982A-5776-59D0-8EB85B16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F-3C0F-463C-A362-C01F3E09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8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CF7D57-DC25-F996-FFC7-2B1B9ECA9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7050E-71BD-D1D6-D8EA-49AC50A52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09F27-D675-1D3C-D31C-E7D00A01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5DD5-AE3B-459A-96D2-F20D4BF2801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49DB9-608A-9D46-3C90-8B225930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9C637-76FE-2D7C-8BB7-0041F800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F-3C0F-463C-A362-C01F3E09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0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38C04-7F58-5F78-791F-F76E4392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BBF2D-4788-95EA-07FC-9DA87072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615C2-7D03-DC48-D442-9073FC38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5DD5-AE3B-459A-96D2-F20D4BF2801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5689C-4EAF-CB8B-A550-9450EBFB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90170-A2EB-C520-2C14-C8795DE1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F-3C0F-463C-A362-C01F3E09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8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FDA19-F454-16F2-2EA9-40D52902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3C9EF5-1E98-9A79-E75D-5A7105A3B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EC090-7FBF-B54E-2417-4A6EACA3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5DD5-AE3B-459A-96D2-F20D4BF2801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5AD41-15B6-B82B-B797-F6929238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0378A-115C-99A1-2D83-01460D6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F-3C0F-463C-A362-C01F3E09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4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A4DEE-C065-08D6-E5F1-4D7FAB43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83FBE-4AD6-5ADD-62EE-286DF8D24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B576-F64F-0142-6FDB-33892BDE5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EB411-E207-EB24-0728-31889508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5DD5-AE3B-459A-96D2-F20D4BF2801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CECD2-590B-9EEE-32B4-46A5184B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B66FE-9325-E3FA-FB99-AFE7ECB2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F-3C0F-463C-A362-C01F3E09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E41C6-CC3D-1D72-BA6C-25ACF5C6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5AE3A-9703-CBDB-50FF-7A27BF84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D4FE33-83E3-D57C-87CE-02C58A824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094E06-9EB9-AC4C-6CBC-E0B342532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67EDFD-C004-D64A-65DB-8FB9FCEF8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01A72E-38E6-7B80-5A83-FD9B43C8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5DD5-AE3B-459A-96D2-F20D4BF2801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787E4-9E63-3362-57BF-B8B356B2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B44BF2-8631-1449-9E70-16CC557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F-3C0F-463C-A362-C01F3E09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8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C89D6-7EF4-8DCC-F36F-C2FC76E2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15FB0-6911-2C02-0A0E-2AD68B2F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5DD5-AE3B-459A-96D2-F20D4BF2801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22CE46-D584-53A2-312B-7656E17D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C73972-5C0F-F149-F9BB-01880E55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F-3C0F-463C-A362-C01F3E09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9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4805D4-3F18-AA23-BDF9-B77D26B1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5DD5-AE3B-459A-96D2-F20D4BF2801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8E6D03-606E-9094-3D7B-C664C42C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B9FE9F-7A15-CCF2-B23E-5FC42FD2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F-3C0F-463C-A362-C01F3E09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3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3CFBD-D72F-57C9-51FB-370666DB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40F69-DBEF-9C0C-BAF5-E5D712A4E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88F97-4B81-2F81-4378-94B37BB5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04F97C-8574-D7AC-EA6C-1E0116B3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5DD5-AE3B-459A-96D2-F20D4BF2801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AF0A0D-2C95-82AD-03F1-E01DC465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EC7E7-206C-5488-1631-2C84197B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F-3C0F-463C-A362-C01F3E09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0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EDDDB-AB42-DE4C-BAB9-B80A836F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55462-03DB-EDC3-C168-B2118C166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2CA93-13A4-BA86-C4A6-FFAAE16B8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6811E-45BE-6893-CA3D-F1807CAD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5DD5-AE3B-459A-96D2-F20D4BF2801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C95BB-4AC5-6A66-3B27-EBAC24E7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B1C8C-F98D-ED57-7ED5-36396EB4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F-3C0F-463C-A362-C01F3E09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9336DE-3739-0E87-E44C-1BAEF247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627A3-8AFE-CFDC-034A-1E3730CFE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E5C34-1D16-EF93-FB71-D979079E5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5DD5-AE3B-459A-96D2-F20D4BF2801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2BAC7-BAF9-E505-8D2E-49AC219CF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DFE53-675C-01B8-2972-29C1967A8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F61F-3C0F-463C-A362-C01F3E09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2961D5C8-0DD2-6DBF-B45C-B6011DC91A21}"/>
              </a:ext>
            </a:extLst>
          </p:cNvPr>
          <p:cNvSpPr/>
          <p:nvPr/>
        </p:nvSpPr>
        <p:spPr>
          <a:xfrm>
            <a:off x="5083729" y="2340528"/>
            <a:ext cx="1669409" cy="16694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7ACA717-8DC3-CFBF-876E-49B9DA8E3829}"/>
              </a:ext>
            </a:extLst>
          </p:cNvPr>
          <p:cNvCxnSpPr>
            <a:cxnSpLocks/>
          </p:cNvCxnSpPr>
          <p:nvPr/>
        </p:nvCxnSpPr>
        <p:spPr>
          <a:xfrm flipV="1">
            <a:off x="7013196" y="2399251"/>
            <a:ext cx="1048624" cy="352337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23C9110-9AF9-949C-F4BA-8D5A6F53407F}"/>
              </a:ext>
            </a:extLst>
          </p:cNvPr>
          <p:cNvCxnSpPr/>
          <p:nvPr/>
        </p:nvCxnSpPr>
        <p:spPr>
          <a:xfrm>
            <a:off x="5897461" y="1216187"/>
            <a:ext cx="0" cy="90601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0DC9782-ECD3-BB63-DE83-AA969EF9D317}"/>
              </a:ext>
            </a:extLst>
          </p:cNvPr>
          <p:cNvCxnSpPr>
            <a:cxnSpLocks/>
          </p:cNvCxnSpPr>
          <p:nvPr/>
        </p:nvCxnSpPr>
        <p:spPr>
          <a:xfrm flipH="1" flipV="1">
            <a:off x="3842158" y="2340528"/>
            <a:ext cx="981513" cy="41106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83C5D72-276C-FF74-E8E5-F332BEA8CA1E}"/>
              </a:ext>
            </a:extLst>
          </p:cNvPr>
          <p:cNvCxnSpPr>
            <a:cxnSpLocks/>
          </p:cNvCxnSpPr>
          <p:nvPr/>
        </p:nvCxnSpPr>
        <p:spPr>
          <a:xfrm flipH="1">
            <a:off x="4563610" y="4106413"/>
            <a:ext cx="742427" cy="79695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68280E0-A2C6-9431-9F12-BAF2F749DD59}"/>
              </a:ext>
            </a:extLst>
          </p:cNvPr>
          <p:cNvCxnSpPr>
            <a:cxnSpLocks/>
          </p:cNvCxnSpPr>
          <p:nvPr/>
        </p:nvCxnSpPr>
        <p:spPr>
          <a:xfrm>
            <a:off x="6566484" y="4102218"/>
            <a:ext cx="689993" cy="80115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구름 54">
            <a:extLst>
              <a:ext uri="{FF2B5EF4-FFF2-40B4-BE49-F238E27FC236}">
                <a16:creationId xmlns:a16="http://schemas.microsoft.com/office/drawing/2014/main" id="{8C2B8AC4-FC98-B82F-9CF8-9883A94C6898}"/>
              </a:ext>
            </a:extLst>
          </p:cNvPr>
          <p:cNvSpPr/>
          <p:nvPr/>
        </p:nvSpPr>
        <p:spPr>
          <a:xfrm>
            <a:off x="8089783" y="1829579"/>
            <a:ext cx="1568739" cy="834651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 </a:t>
            </a:r>
            <a:r>
              <a:rPr lang="ko-KR" altLang="en-US" b="1" u="sng" dirty="0"/>
              <a:t>기상</a:t>
            </a:r>
            <a:endParaRPr lang="en-US" altLang="ko-KR" b="1" u="sng" dirty="0"/>
          </a:p>
          <a:p>
            <a:pPr algn="ctr"/>
            <a:r>
              <a:rPr lang="ko-KR" altLang="en-US" b="1" u="sng" dirty="0"/>
              <a:t>특보</a:t>
            </a:r>
          </a:p>
        </p:txBody>
      </p:sp>
      <p:sp>
        <p:nvSpPr>
          <p:cNvPr id="56" name="구름 55">
            <a:extLst>
              <a:ext uri="{FF2B5EF4-FFF2-40B4-BE49-F238E27FC236}">
                <a16:creationId xmlns:a16="http://schemas.microsoft.com/office/drawing/2014/main" id="{E09A7D66-38A3-70D0-6B6C-04DAE359EB59}"/>
              </a:ext>
            </a:extLst>
          </p:cNvPr>
          <p:cNvSpPr/>
          <p:nvPr/>
        </p:nvSpPr>
        <p:spPr>
          <a:xfrm>
            <a:off x="6915673" y="4923998"/>
            <a:ext cx="1595226" cy="848743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전국</a:t>
            </a:r>
            <a:endParaRPr lang="en-US" altLang="ko-KR" b="1" u="sng" dirty="0"/>
          </a:p>
          <a:p>
            <a:pPr algn="ctr"/>
            <a:r>
              <a:rPr lang="ko-KR" altLang="en-US" b="1" u="sng" dirty="0"/>
              <a:t>날씨</a:t>
            </a:r>
          </a:p>
        </p:txBody>
      </p:sp>
      <p:sp>
        <p:nvSpPr>
          <p:cNvPr id="57" name="구름 56">
            <a:extLst>
              <a:ext uri="{FF2B5EF4-FFF2-40B4-BE49-F238E27FC236}">
                <a16:creationId xmlns:a16="http://schemas.microsoft.com/office/drawing/2014/main" id="{3D8C13A8-63F6-C10E-8FDB-1881F25710A3}"/>
              </a:ext>
            </a:extLst>
          </p:cNvPr>
          <p:cNvSpPr/>
          <p:nvPr/>
        </p:nvSpPr>
        <p:spPr>
          <a:xfrm>
            <a:off x="3422714" y="5004041"/>
            <a:ext cx="1627460" cy="865894"/>
          </a:xfrm>
          <a:prstGeom prst="clou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세계</a:t>
            </a:r>
            <a:endParaRPr lang="en-US" altLang="ko-KR" b="1" u="sng" dirty="0"/>
          </a:p>
          <a:p>
            <a:pPr algn="ctr"/>
            <a:r>
              <a:rPr lang="ko-KR" altLang="en-US" b="1" u="sng" dirty="0"/>
              <a:t>날씨</a:t>
            </a:r>
          </a:p>
        </p:txBody>
      </p:sp>
      <p:sp>
        <p:nvSpPr>
          <p:cNvPr id="58" name="구름 57">
            <a:extLst>
              <a:ext uri="{FF2B5EF4-FFF2-40B4-BE49-F238E27FC236}">
                <a16:creationId xmlns:a16="http://schemas.microsoft.com/office/drawing/2014/main" id="{76E58176-2560-51CE-414F-B2EDE09CD918}"/>
              </a:ext>
            </a:extLst>
          </p:cNvPr>
          <p:cNvSpPr/>
          <p:nvPr/>
        </p:nvSpPr>
        <p:spPr>
          <a:xfrm>
            <a:off x="2427217" y="1591270"/>
            <a:ext cx="1669406" cy="88821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 </a:t>
            </a:r>
            <a:r>
              <a:rPr lang="ko-KR" altLang="en-US" b="1" u="sng" dirty="0"/>
              <a:t>날씨</a:t>
            </a:r>
            <a:endParaRPr lang="en-US" altLang="ko-KR" b="1" u="sng" dirty="0"/>
          </a:p>
          <a:p>
            <a:pPr algn="ctr"/>
            <a:r>
              <a:rPr lang="ko-KR" altLang="en-US" b="1" u="sng" dirty="0"/>
              <a:t>영상</a:t>
            </a:r>
          </a:p>
        </p:txBody>
      </p:sp>
      <p:sp>
        <p:nvSpPr>
          <p:cNvPr id="59" name="구름 58">
            <a:extLst>
              <a:ext uri="{FF2B5EF4-FFF2-40B4-BE49-F238E27FC236}">
                <a16:creationId xmlns:a16="http://schemas.microsoft.com/office/drawing/2014/main" id="{95717950-E8CD-D32E-0EAA-A979973F42CF}"/>
              </a:ext>
            </a:extLst>
          </p:cNvPr>
          <p:cNvSpPr/>
          <p:nvPr/>
        </p:nvSpPr>
        <p:spPr>
          <a:xfrm>
            <a:off x="5121479" y="335660"/>
            <a:ext cx="1593907" cy="848042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대기  오염</a:t>
            </a:r>
          </a:p>
        </p:txBody>
      </p:sp>
      <p:sp>
        <p:nvSpPr>
          <p:cNvPr id="60" name="생각 풍선: 구름 모양 59">
            <a:extLst>
              <a:ext uri="{FF2B5EF4-FFF2-40B4-BE49-F238E27FC236}">
                <a16:creationId xmlns:a16="http://schemas.microsoft.com/office/drawing/2014/main" id="{E1A3DBC8-4D7E-70E7-B8DE-32F7202146EB}"/>
              </a:ext>
            </a:extLst>
          </p:cNvPr>
          <p:cNvSpPr/>
          <p:nvPr/>
        </p:nvSpPr>
        <p:spPr>
          <a:xfrm>
            <a:off x="8682603" y="1128119"/>
            <a:ext cx="1090572" cy="562062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재난문자</a:t>
            </a:r>
          </a:p>
        </p:txBody>
      </p:sp>
      <p:sp>
        <p:nvSpPr>
          <p:cNvPr id="64" name="생각 풍선: 구름 모양 63">
            <a:extLst>
              <a:ext uri="{FF2B5EF4-FFF2-40B4-BE49-F238E27FC236}">
                <a16:creationId xmlns:a16="http://schemas.microsoft.com/office/drawing/2014/main" id="{BA288F08-D63E-DDC8-DAFD-91244DC6B3C1}"/>
              </a:ext>
            </a:extLst>
          </p:cNvPr>
          <p:cNvSpPr/>
          <p:nvPr/>
        </p:nvSpPr>
        <p:spPr>
          <a:xfrm>
            <a:off x="9630558" y="1517600"/>
            <a:ext cx="1149293" cy="562062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특보현황</a:t>
            </a:r>
          </a:p>
        </p:txBody>
      </p:sp>
      <p:sp>
        <p:nvSpPr>
          <p:cNvPr id="65" name="생각 풍선: 구름 모양 64">
            <a:extLst>
              <a:ext uri="{FF2B5EF4-FFF2-40B4-BE49-F238E27FC236}">
                <a16:creationId xmlns:a16="http://schemas.microsoft.com/office/drawing/2014/main" id="{6BDF6CBA-6DEB-4467-74DE-09821EA534A6}"/>
              </a:ext>
            </a:extLst>
          </p:cNvPr>
          <p:cNvSpPr/>
          <p:nvPr/>
        </p:nvSpPr>
        <p:spPr>
          <a:xfrm>
            <a:off x="9571833" y="2294388"/>
            <a:ext cx="1149293" cy="562062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날씨속보</a:t>
            </a:r>
          </a:p>
        </p:txBody>
      </p:sp>
      <p:sp>
        <p:nvSpPr>
          <p:cNvPr id="66" name="생각 풍선: 구름 모양 65">
            <a:extLst>
              <a:ext uri="{FF2B5EF4-FFF2-40B4-BE49-F238E27FC236}">
                <a16:creationId xmlns:a16="http://schemas.microsoft.com/office/drawing/2014/main" id="{F03A395A-F435-333F-DF74-E5A3793DE665}"/>
              </a:ext>
            </a:extLst>
          </p:cNvPr>
          <p:cNvSpPr/>
          <p:nvPr/>
        </p:nvSpPr>
        <p:spPr>
          <a:xfrm>
            <a:off x="8313482" y="2670295"/>
            <a:ext cx="1258351" cy="562062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자외선지수 </a:t>
            </a:r>
          </a:p>
        </p:txBody>
      </p:sp>
      <p:sp>
        <p:nvSpPr>
          <p:cNvPr id="68" name="생각 풍선: 구름 모양 67">
            <a:extLst>
              <a:ext uri="{FF2B5EF4-FFF2-40B4-BE49-F238E27FC236}">
                <a16:creationId xmlns:a16="http://schemas.microsoft.com/office/drawing/2014/main" id="{3768DA3C-E6EA-0A98-24F2-23E08D586B08}"/>
              </a:ext>
            </a:extLst>
          </p:cNvPr>
          <p:cNvSpPr/>
          <p:nvPr/>
        </p:nvSpPr>
        <p:spPr>
          <a:xfrm>
            <a:off x="8430933" y="4622337"/>
            <a:ext cx="1090572" cy="562062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주간예보</a:t>
            </a:r>
          </a:p>
        </p:txBody>
      </p:sp>
      <p:sp>
        <p:nvSpPr>
          <p:cNvPr id="69" name="생각 풍선: 구름 모양 68">
            <a:extLst>
              <a:ext uri="{FF2B5EF4-FFF2-40B4-BE49-F238E27FC236}">
                <a16:creationId xmlns:a16="http://schemas.microsoft.com/office/drawing/2014/main" id="{02C5C90E-B766-95D7-D375-0635547EB9FF}"/>
              </a:ext>
            </a:extLst>
          </p:cNvPr>
          <p:cNvSpPr/>
          <p:nvPr/>
        </p:nvSpPr>
        <p:spPr>
          <a:xfrm>
            <a:off x="8481261" y="5353578"/>
            <a:ext cx="1090572" cy="562062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과거날씨</a:t>
            </a:r>
          </a:p>
        </p:txBody>
      </p:sp>
      <p:sp>
        <p:nvSpPr>
          <p:cNvPr id="70" name="생각 풍선: 구름 모양 69">
            <a:extLst>
              <a:ext uri="{FF2B5EF4-FFF2-40B4-BE49-F238E27FC236}">
                <a16:creationId xmlns:a16="http://schemas.microsoft.com/office/drawing/2014/main" id="{617BE746-17A8-25B5-4323-AB240B3FDDE3}"/>
              </a:ext>
            </a:extLst>
          </p:cNvPr>
          <p:cNvSpPr/>
          <p:nvPr/>
        </p:nvSpPr>
        <p:spPr>
          <a:xfrm>
            <a:off x="7537508" y="5803788"/>
            <a:ext cx="1090572" cy="562062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월간예보</a:t>
            </a:r>
          </a:p>
        </p:txBody>
      </p:sp>
      <p:sp>
        <p:nvSpPr>
          <p:cNvPr id="71" name="생각 풍선: 구름 모양 70">
            <a:extLst>
              <a:ext uri="{FF2B5EF4-FFF2-40B4-BE49-F238E27FC236}">
                <a16:creationId xmlns:a16="http://schemas.microsoft.com/office/drawing/2014/main" id="{9E5669AF-C1CC-70C6-A416-5C956587D3E9}"/>
              </a:ext>
            </a:extLst>
          </p:cNvPr>
          <p:cNvSpPr/>
          <p:nvPr/>
        </p:nvSpPr>
        <p:spPr>
          <a:xfrm>
            <a:off x="6366194" y="5693334"/>
            <a:ext cx="1090572" cy="562062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해상예보</a:t>
            </a:r>
          </a:p>
        </p:txBody>
      </p:sp>
      <p:sp>
        <p:nvSpPr>
          <p:cNvPr id="72" name="생각 풍선: 구름 모양 71">
            <a:extLst>
              <a:ext uri="{FF2B5EF4-FFF2-40B4-BE49-F238E27FC236}">
                <a16:creationId xmlns:a16="http://schemas.microsoft.com/office/drawing/2014/main" id="{CC281665-6F0E-5C6C-B517-834BD567F3FC}"/>
              </a:ext>
            </a:extLst>
          </p:cNvPr>
          <p:cNvSpPr/>
          <p:nvPr/>
        </p:nvSpPr>
        <p:spPr>
          <a:xfrm>
            <a:off x="7426352" y="4306548"/>
            <a:ext cx="1090572" cy="562062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시간별</a:t>
            </a:r>
            <a:endParaRPr lang="en-US" altLang="ko-KR" sz="1000" dirty="0"/>
          </a:p>
          <a:p>
            <a:pPr algn="ctr"/>
            <a:r>
              <a:rPr lang="ko-KR" altLang="en-US" sz="1000" dirty="0"/>
              <a:t>예보</a:t>
            </a:r>
          </a:p>
        </p:txBody>
      </p:sp>
      <p:sp>
        <p:nvSpPr>
          <p:cNvPr id="73" name="생각 풍선: 구름 모양 72">
            <a:extLst>
              <a:ext uri="{FF2B5EF4-FFF2-40B4-BE49-F238E27FC236}">
                <a16:creationId xmlns:a16="http://schemas.microsoft.com/office/drawing/2014/main" id="{81308625-80C5-6A32-4206-1217D43A118E}"/>
              </a:ext>
            </a:extLst>
          </p:cNvPr>
          <p:cNvSpPr/>
          <p:nvPr/>
        </p:nvSpPr>
        <p:spPr>
          <a:xfrm>
            <a:off x="2533478" y="2670295"/>
            <a:ext cx="1090572" cy="562062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바람영상</a:t>
            </a:r>
          </a:p>
        </p:txBody>
      </p:sp>
      <p:sp>
        <p:nvSpPr>
          <p:cNvPr id="75" name="생각 풍선: 구름 모양 74">
            <a:extLst>
              <a:ext uri="{FF2B5EF4-FFF2-40B4-BE49-F238E27FC236}">
                <a16:creationId xmlns:a16="http://schemas.microsoft.com/office/drawing/2014/main" id="{81479654-FF8E-1839-F192-7C9EF4F48016}"/>
              </a:ext>
            </a:extLst>
          </p:cNvPr>
          <p:cNvSpPr/>
          <p:nvPr/>
        </p:nvSpPr>
        <p:spPr>
          <a:xfrm>
            <a:off x="1350633" y="2079071"/>
            <a:ext cx="1090572" cy="562062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위성영상</a:t>
            </a:r>
          </a:p>
        </p:txBody>
      </p:sp>
      <p:sp>
        <p:nvSpPr>
          <p:cNvPr id="76" name="생각 풍선: 구름 모양 75">
            <a:extLst>
              <a:ext uri="{FF2B5EF4-FFF2-40B4-BE49-F238E27FC236}">
                <a16:creationId xmlns:a16="http://schemas.microsoft.com/office/drawing/2014/main" id="{96ED2651-BB4F-80A4-0F12-E3FACDE59C91}"/>
              </a:ext>
            </a:extLst>
          </p:cNvPr>
          <p:cNvSpPr/>
          <p:nvPr/>
        </p:nvSpPr>
        <p:spPr>
          <a:xfrm>
            <a:off x="1619079" y="1205002"/>
            <a:ext cx="1090572" cy="562062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기온영상</a:t>
            </a:r>
          </a:p>
        </p:txBody>
      </p:sp>
      <p:sp>
        <p:nvSpPr>
          <p:cNvPr id="77" name="생각 풍선: 구름 모양 76">
            <a:extLst>
              <a:ext uri="{FF2B5EF4-FFF2-40B4-BE49-F238E27FC236}">
                <a16:creationId xmlns:a16="http://schemas.microsoft.com/office/drawing/2014/main" id="{C8828F26-EC6C-D6DC-88A5-D72A615781B3}"/>
              </a:ext>
            </a:extLst>
          </p:cNvPr>
          <p:cNvSpPr/>
          <p:nvPr/>
        </p:nvSpPr>
        <p:spPr>
          <a:xfrm>
            <a:off x="2787947" y="923971"/>
            <a:ext cx="1090572" cy="562062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레이더</a:t>
            </a:r>
            <a:endParaRPr lang="en-US" altLang="ko-KR" sz="1000" dirty="0"/>
          </a:p>
          <a:p>
            <a:pPr algn="ctr"/>
            <a:r>
              <a:rPr lang="ko-KR" altLang="en-US" sz="1000" dirty="0"/>
              <a:t>영상</a:t>
            </a:r>
          </a:p>
        </p:txBody>
      </p:sp>
      <p:sp>
        <p:nvSpPr>
          <p:cNvPr id="78" name="생각 풍선: 구름 모양 77">
            <a:extLst>
              <a:ext uri="{FF2B5EF4-FFF2-40B4-BE49-F238E27FC236}">
                <a16:creationId xmlns:a16="http://schemas.microsoft.com/office/drawing/2014/main" id="{CFB4A9E5-AA8A-30EF-BE3C-04384E391A1E}"/>
              </a:ext>
            </a:extLst>
          </p:cNvPr>
          <p:cNvSpPr/>
          <p:nvPr/>
        </p:nvSpPr>
        <p:spPr>
          <a:xfrm>
            <a:off x="6118374" y="1086656"/>
            <a:ext cx="1090572" cy="562062"/>
          </a:xfrm>
          <a:prstGeom prst="cloud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미세먼지</a:t>
            </a:r>
            <a:endParaRPr lang="en-US" altLang="ko-KR" sz="1000" dirty="0"/>
          </a:p>
          <a:p>
            <a:pPr algn="ctr"/>
            <a:r>
              <a:rPr lang="ko-KR" altLang="en-US" sz="1000" dirty="0"/>
              <a:t>예보</a:t>
            </a:r>
            <a:endParaRPr lang="en-US" altLang="ko-KR" sz="1000" dirty="0"/>
          </a:p>
        </p:txBody>
      </p:sp>
      <p:sp>
        <p:nvSpPr>
          <p:cNvPr id="79" name="생각 풍선: 구름 모양 78">
            <a:extLst>
              <a:ext uri="{FF2B5EF4-FFF2-40B4-BE49-F238E27FC236}">
                <a16:creationId xmlns:a16="http://schemas.microsoft.com/office/drawing/2014/main" id="{3DD1CD6A-0382-DC2C-F5FF-7D96FE821421}"/>
              </a:ext>
            </a:extLst>
          </p:cNvPr>
          <p:cNvSpPr/>
          <p:nvPr/>
        </p:nvSpPr>
        <p:spPr>
          <a:xfrm>
            <a:off x="6674133" y="178689"/>
            <a:ext cx="1090572" cy="562062"/>
          </a:xfrm>
          <a:prstGeom prst="cloud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미세먼지 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</a:p>
        </p:txBody>
      </p:sp>
      <p:sp>
        <p:nvSpPr>
          <p:cNvPr id="80" name="생각 풍선: 구름 모양 79">
            <a:extLst>
              <a:ext uri="{FF2B5EF4-FFF2-40B4-BE49-F238E27FC236}">
                <a16:creationId xmlns:a16="http://schemas.microsoft.com/office/drawing/2014/main" id="{190B9718-579B-C231-F398-CCBDFAE7C01E}"/>
              </a:ext>
            </a:extLst>
          </p:cNvPr>
          <p:cNvSpPr/>
          <p:nvPr/>
        </p:nvSpPr>
        <p:spPr>
          <a:xfrm>
            <a:off x="4563610" y="1114414"/>
            <a:ext cx="1090572" cy="562062"/>
          </a:xfrm>
          <a:prstGeom prst="cloud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대기오염 </a:t>
            </a:r>
            <a:endParaRPr lang="en-US" altLang="ko-KR" sz="1000" dirty="0"/>
          </a:p>
          <a:p>
            <a:pPr algn="ctr"/>
            <a:r>
              <a:rPr lang="ko-KR" altLang="en-US" sz="1000" dirty="0"/>
              <a:t>예보</a:t>
            </a:r>
            <a:endParaRPr lang="en-US" altLang="ko-KR" sz="1000" dirty="0"/>
          </a:p>
        </p:txBody>
      </p:sp>
      <p:sp>
        <p:nvSpPr>
          <p:cNvPr id="81" name="생각 풍선: 구름 모양 80">
            <a:extLst>
              <a:ext uri="{FF2B5EF4-FFF2-40B4-BE49-F238E27FC236}">
                <a16:creationId xmlns:a16="http://schemas.microsoft.com/office/drawing/2014/main" id="{7DA285C8-08CD-EA76-E120-531D2198BF0A}"/>
              </a:ext>
            </a:extLst>
          </p:cNvPr>
          <p:cNvSpPr/>
          <p:nvPr/>
        </p:nvSpPr>
        <p:spPr>
          <a:xfrm>
            <a:off x="4215465" y="162156"/>
            <a:ext cx="1090572" cy="562062"/>
          </a:xfrm>
          <a:prstGeom prst="cloud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대기오염 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</a:p>
        </p:txBody>
      </p:sp>
      <p:sp>
        <p:nvSpPr>
          <p:cNvPr id="82" name="사각형: 둥근 한쪽 모서리 81">
            <a:extLst>
              <a:ext uri="{FF2B5EF4-FFF2-40B4-BE49-F238E27FC236}">
                <a16:creationId xmlns:a16="http://schemas.microsoft.com/office/drawing/2014/main" id="{48E79282-D492-498D-6006-31D7263A7202}"/>
              </a:ext>
            </a:extLst>
          </p:cNvPr>
          <p:cNvSpPr/>
          <p:nvPr/>
        </p:nvSpPr>
        <p:spPr>
          <a:xfrm>
            <a:off x="151002" y="151478"/>
            <a:ext cx="2852257" cy="696286"/>
          </a:xfrm>
          <a:prstGeom prst="round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01. </a:t>
            </a:r>
            <a:r>
              <a:rPr lang="ko-KR" altLang="en-US" dirty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정보 구조도 </a:t>
            </a:r>
          </a:p>
        </p:txBody>
      </p:sp>
    </p:spTree>
    <p:extLst>
      <p:ext uri="{BB962C8B-B14F-4D97-AF65-F5344CB8AC3E}">
        <p14:creationId xmlns:p14="http://schemas.microsoft.com/office/powerpoint/2010/main" val="134135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BB27592-85E3-A191-CE15-3CB19FC69AC4}"/>
              </a:ext>
            </a:extLst>
          </p:cNvPr>
          <p:cNvSpPr/>
          <p:nvPr/>
        </p:nvSpPr>
        <p:spPr>
          <a:xfrm>
            <a:off x="83889" y="92755"/>
            <a:ext cx="2852257" cy="696286"/>
          </a:xfrm>
          <a:prstGeom prst="round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02. </a:t>
            </a:r>
            <a:r>
              <a:rPr lang="ko-KR" altLang="en-US" dirty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스토리 보드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8F09BD-77ED-44C0-20CE-2DF198534EE2}"/>
              </a:ext>
            </a:extLst>
          </p:cNvPr>
          <p:cNvSpPr/>
          <p:nvPr/>
        </p:nvSpPr>
        <p:spPr>
          <a:xfrm>
            <a:off x="6526635" y="933154"/>
            <a:ext cx="5301842" cy="28438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2.</a:t>
            </a:r>
            <a:r>
              <a:rPr lang="ko-KR" altLang="en-US" dirty="0"/>
              <a:t> 찾고자 하는 내용 검색</a:t>
            </a:r>
            <a:endParaRPr lang="en-US" altLang="ko-KR" dirty="0"/>
          </a:p>
          <a:p>
            <a:pPr algn="ctr"/>
            <a:r>
              <a:rPr lang="en-US" altLang="ko-KR" dirty="0"/>
              <a:t>4. </a:t>
            </a:r>
            <a:r>
              <a:rPr lang="ko-KR" altLang="en-US" dirty="0"/>
              <a:t>바로가기 기능 </a:t>
            </a:r>
            <a:endParaRPr lang="en-US" altLang="ko-KR" dirty="0"/>
          </a:p>
          <a:p>
            <a:pPr algn="ctr"/>
            <a:r>
              <a:rPr lang="en-US" altLang="ko-KR" dirty="0"/>
              <a:t>5. </a:t>
            </a:r>
            <a:r>
              <a:rPr lang="ko-KR" altLang="en-US" dirty="0"/>
              <a:t>위치 아이콘 삽입</a:t>
            </a:r>
            <a:endParaRPr lang="en-US" altLang="ko-KR" dirty="0"/>
          </a:p>
          <a:p>
            <a:pPr algn="ctr"/>
            <a:r>
              <a:rPr lang="en-US" altLang="ko-KR" dirty="0"/>
              <a:t>6.</a:t>
            </a:r>
            <a:r>
              <a:rPr lang="ko-KR" altLang="en-US" dirty="0"/>
              <a:t>현재 날씨에 맞는 날씨 아이콘 삽입</a:t>
            </a:r>
            <a:endParaRPr lang="en-US" altLang="ko-KR" dirty="0"/>
          </a:p>
          <a:p>
            <a:pPr algn="ctr"/>
            <a:r>
              <a:rPr lang="en-US" altLang="ko-KR" dirty="0"/>
              <a:t>8.</a:t>
            </a:r>
            <a:r>
              <a:rPr lang="ko-KR" altLang="en-US" dirty="0"/>
              <a:t>미세먼지 농도를 확인 할 수 있는 이미지 삽입</a:t>
            </a:r>
            <a:endParaRPr lang="en-US" altLang="ko-KR" dirty="0"/>
          </a:p>
          <a:p>
            <a:pPr algn="ctr"/>
            <a:r>
              <a:rPr lang="en-US" altLang="ko-KR" dirty="0"/>
              <a:t>9.</a:t>
            </a:r>
            <a:r>
              <a:rPr lang="ko-KR" altLang="en-US" dirty="0"/>
              <a:t>대기오염 농도 확인 할 수 있는 이미지 삽입</a:t>
            </a:r>
            <a:endParaRPr lang="en-US" altLang="ko-KR" dirty="0"/>
          </a:p>
          <a:p>
            <a:pPr algn="ctr"/>
            <a:r>
              <a:rPr lang="en-US" altLang="ko-KR" dirty="0"/>
              <a:t>10.</a:t>
            </a:r>
            <a:r>
              <a:rPr lang="ko-KR" altLang="en-US" dirty="0"/>
              <a:t>현재 날씨에 맞는 배경 이미지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D1A459-0DD4-6B27-AB33-CE18C452E5E9}"/>
              </a:ext>
            </a:extLst>
          </p:cNvPr>
          <p:cNvSpPr/>
          <p:nvPr/>
        </p:nvSpPr>
        <p:spPr>
          <a:xfrm>
            <a:off x="6526635" y="3856839"/>
            <a:ext cx="5301842" cy="28438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err="1"/>
              <a:t>선택시</a:t>
            </a:r>
            <a:r>
              <a:rPr lang="ko-KR" altLang="en-US" dirty="0"/>
              <a:t> 메인 화면 페이지로 이동</a:t>
            </a:r>
            <a:endParaRPr lang="en-US" altLang="ko-KR" dirty="0"/>
          </a:p>
          <a:p>
            <a:pPr algn="ctr"/>
            <a:r>
              <a:rPr lang="en-US" altLang="ko-KR" dirty="0"/>
              <a:t>3. </a:t>
            </a:r>
            <a:r>
              <a:rPr lang="ko-KR" altLang="en-US" dirty="0" err="1"/>
              <a:t>선택시</a:t>
            </a:r>
            <a:r>
              <a:rPr lang="ko-KR" altLang="en-US" dirty="0"/>
              <a:t> 네비게이션 옆으로 이동</a:t>
            </a:r>
            <a:endParaRPr lang="en-US" altLang="ko-KR" dirty="0"/>
          </a:p>
          <a:p>
            <a:pPr algn="ctr"/>
            <a:r>
              <a:rPr lang="en-US" altLang="ko-KR" dirty="0"/>
              <a:t>4. </a:t>
            </a:r>
            <a:r>
              <a:rPr lang="ko-KR" altLang="en-US" dirty="0" err="1"/>
              <a:t>선택시</a:t>
            </a:r>
            <a:r>
              <a:rPr lang="ko-KR" altLang="en-US" dirty="0"/>
              <a:t> 페이지 이동</a:t>
            </a:r>
            <a:endParaRPr lang="en-US" altLang="ko-KR" dirty="0"/>
          </a:p>
          <a:p>
            <a:pPr algn="ctr"/>
            <a:r>
              <a:rPr lang="en-US" altLang="ko-KR" dirty="0"/>
              <a:t>5. </a:t>
            </a:r>
            <a:r>
              <a:rPr lang="ko-KR" altLang="en-US" dirty="0" err="1"/>
              <a:t>선택시</a:t>
            </a:r>
            <a:r>
              <a:rPr lang="ko-KR" altLang="en-US" dirty="0"/>
              <a:t> 위치변경 가능</a:t>
            </a:r>
            <a:endParaRPr lang="en-US" altLang="ko-KR" dirty="0"/>
          </a:p>
          <a:p>
            <a:pPr algn="ctr"/>
            <a:r>
              <a:rPr lang="en-US" altLang="ko-KR" dirty="0"/>
              <a:t>7. </a:t>
            </a:r>
            <a:r>
              <a:rPr lang="ko-KR" altLang="en-US" dirty="0"/>
              <a:t>옆으로 스크롤 하여 예측시간 날씨 확인</a:t>
            </a:r>
            <a:endParaRPr lang="en-US" altLang="ko-KR" dirty="0"/>
          </a:p>
          <a:p>
            <a:pPr algn="ctr"/>
            <a:r>
              <a:rPr lang="en-US" altLang="ko-KR" dirty="0"/>
              <a:t>8.</a:t>
            </a:r>
            <a:r>
              <a:rPr lang="ko-KR" altLang="en-US" dirty="0"/>
              <a:t>미세먼지 페이지 이동</a:t>
            </a:r>
            <a:endParaRPr lang="en-US" altLang="ko-KR" dirty="0"/>
          </a:p>
          <a:p>
            <a:pPr algn="ctr"/>
            <a:r>
              <a:rPr lang="en-US" altLang="ko-KR" dirty="0"/>
              <a:t>9.</a:t>
            </a:r>
            <a:r>
              <a:rPr lang="ko-KR" altLang="en-US" dirty="0"/>
              <a:t>대기오염 페이지 이동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9C2604-D4E9-7AE7-C12C-EEC4DAF7804B}"/>
              </a:ext>
            </a:extLst>
          </p:cNvPr>
          <p:cNvSpPr/>
          <p:nvPr/>
        </p:nvSpPr>
        <p:spPr>
          <a:xfrm>
            <a:off x="6677635" y="1007355"/>
            <a:ext cx="2852257" cy="5070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디자인 요구사항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1A17CEF-89BA-9A2B-A850-AA812CF2927E}"/>
              </a:ext>
            </a:extLst>
          </p:cNvPr>
          <p:cNvSpPr/>
          <p:nvPr/>
        </p:nvSpPr>
        <p:spPr>
          <a:xfrm>
            <a:off x="6677636" y="4016469"/>
            <a:ext cx="2852257" cy="5070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 요구사항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D5620-89FC-F509-8C86-B0A6C0A6AF99}"/>
              </a:ext>
            </a:extLst>
          </p:cNvPr>
          <p:cNvSpPr txBox="1"/>
          <p:nvPr/>
        </p:nvSpPr>
        <p:spPr>
          <a:xfrm>
            <a:off x="6451212" y="650541"/>
            <a:ext cx="3463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규격 </a:t>
            </a:r>
            <a:r>
              <a:rPr lang="en-US" altLang="ko-KR" sz="1200" dirty="0"/>
              <a:t>: </a:t>
            </a:r>
            <a:r>
              <a:rPr lang="ko-KR" altLang="en-US" sz="1200" dirty="0"/>
              <a:t>가로 </a:t>
            </a:r>
            <a:r>
              <a:rPr lang="en-US" altLang="ko-KR" sz="1200" dirty="0"/>
              <a:t>340 </a:t>
            </a:r>
            <a:r>
              <a:rPr lang="ko-KR" altLang="en-US" sz="1200" dirty="0"/>
              <a:t>마진 </a:t>
            </a:r>
            <a:r>
              <a:rPr lang="en-US" altLang="ko-KR" sz="1200" dirty="0"/>
              <a:t>12px </a:t>
            </a:r>
            <a:r>
              <a:rPr lang="ko-KR" altLang="en-US" sz="1200" dirty="0" err="1"/>
              <a:t>거터</a:t>
            </a:r>
            <a:r>
              <a:rPr lang="ko-KR" altLang="en-US" sz="1200" dirty="0"/>
              <a:t> </a:t>
            </a:r>
            <a:r>
              <a:rPr lang="en-US" altLang="ko-KR" sz="1200" dirty="0"/>
              <a:t>12px 4column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3C5005-D229-58F5-1F8E-EBE5108F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40" y="1007355"/>
            <a:ext cx="3118426" cy="54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1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BB27592-85E3-A191-CE15-3CB19FC69AC4}"/>
              </a:ext>
            </a:extLst>
          </p:cNvPr>
          <p:cNvSpPr/>
          <p:nvPr/>
        </p:nvSpPr>
        <p:spPr>
          <a:xfrm>
            <a:off x="83889" y="92755"/>
            <a:ext cx="2852257" cy="696286"/>
          </a:xfrm>
          <a:prstGeom prst="round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02. </a:t>
            </a:r>
            <a:r>
              <a:rPr lang="ko-KR" altLang="en-US" dirty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스토리 보드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8F09BD-77ED-44C0-20CE-2DF198534EE2}"/>
              </a:ext>
            </a:extLst>
          </p:cNvPr>
          <p:cNvSpPr/>
          <p:nvPr/>
        </p:nvSpPr>
        <p:spPr>
          <a:xfrm>
            <a:off x="6526635" y="933154"/>
            <a:ext cx="5301842" cy="28438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2.</a:t>
            </a:r>
            <a:r>
              <a:rPr lang="ko-KR" altLang="en-US" dirty="0"/>
              <a:t> 찾고자 하는 내용 검색</a:t>
            </a:r>
            <a:endParaRPr lang="en-US" altLang="ko-KR" dirty="0"/>
          </a:p>
          <a:p>
            <a:pPr algn="ctr"/>
            <a:r>
              <a:rPr lang="en-US" altLang="ko-KR" dirty="0"/>
              <a:t>4. </a:t>
            </a:r>
            <a:r>
              <a:rPr lang="ko-KR" altLang="en-US" dirty="0"/>
              <a:t>바로가기 기능 </a:t>
            </a:r>
            <a:endParaRPr lang="en-US" altLang="ko-KR" dirty="0"/>
          </a:p>
          <a:p>
            <a:pPr algn="ctr"/>
            <a:r>
              <a:rPr lang="en-US" altLang="ko-KR" dirty="0"/>
              <a:t>5. </a:t>
            </a:r>
            <a:r>
              <a:rPr lang="ko-KR" altLang="en-US" dirty="0"/>
              <a:t>위치 아이콘 삽입</a:t>
            </a:r>
            <a:endParaRPr lang="en-US" altLang="ko-KR" dirty="0"/>
          </a:p>
          <a:p>
            <a:pPr algn="ctr"/>
            <a:r>
              <a:rPr lang="en-US" altLang="ko-KR" dirty="0"/>
              <a:t>6.</a:t>
            </a:r>
            <a:r>
              <a:rPr lang="ko-KR" altLang="en-US" dirty="0"/>
              <a:t>현재 날씨에 맞는 날씨 아이콘 삽입</a:t>
            </a:r>
            <a:endParaRPr lang="en-US" altLang="ko-KR" dirty="0"/>
          </a:p>
          <a:p>
            <a:pPr algn="ctr"/>
            <a:r>
              <a:rPr lang="en-US" altLang="ko-KR" dirty="0"/>
              <a:t>8.</a:t>
            </a:r>
            <a:r>
              <a:rPr lang="ko-KR" altLang="en-US" dirty="0"/>
              <a:t>미세먼지 농도를 확인 할 수 있는 이미지 삽입</a:t>
            </a:r>
            <a:endParaRPr lang="en-US" altLang="ko-KR" dirty="0"/>
          </a:p>
          <a:p>
            <a:pPr algn="ctr"/>
            <a:r>
              <a:rPr lang="en-US" altLang="ko-KR" dirty="0"/>
              <a:t>9.</a:t>
            </a:r>
            <a:r>
              <a:rPr lang="ko-KR" altLang="en-US" dirty="0"/>
              <a:t>대기오염 농도 확인 할 수 있는 이미지 삽입</a:t>
            </a:r>
            <a:endParaRPr lang="en-US" altLang="ko-KR" dirty="0"/>
          </a:p>
          <a:p>
            <a:pPr algn="ctr"/>
            <a:r>
              <a:rPr lang="en-US" altLang="ko-KR" dirty="0"/>
              <a:t>11.</a:t>
            </a:r>
            <a:r>
              <a:rPr lang="ko-KR" altLang="en-US" dirty="0"/>
              <a:t>현재 날씨에 맞는 배경 이미지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D1A459-0DD4-6B27-AB33-CE18C452E5E9}"/>
              </a:ext>
            </a:extLst>
          </p:cNvPr>
          <p:cNvSpPr/>
          <p:nvPr/>
        </p:nvSpPr>
        <p:spPr>
          <a:xfrm>
            <a:off x="6526635" y="3856839"/>
            <a:ext cx="5301842" cy="28438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err="1"/>
              <a:t>선택시</a:t>
            </a:r>
            <a:r>
              <a:rPr lang="ko-KR" altLang="en-US" dirty="0"/>
              <a:t> 메인 화면 페이지로 이동</a:t>
            </a:r>
            <a:endParaRPr lang="en-US" altLang="ko-KR" dirty="0"/>
          </a:p>
          <a:p>
            <a:pPr algn="ctr"/>
            <a:r>
              <a:rPr lang="en-US" altLang="ko-KR" dirty="0"/>
              <a:t>3. </a:t>
            </a:r>
            <a:r>
              <a:rPr lang="ko-KR" altLang="en-US" dirty="0" err="1"/>
              <a:t>선택시</a:t>
            </a:r>
            <a:r>
              <a:rPr lang="ko-KR" altLang="en-US" dirty="0"/>
              <a:t> 네비게이션 옆으로 이동</a:t>
            </a:r>
            <a:endParaRPr lang="en-US" altLang="ko-KR" dirty="0"/>
          </a:p>
          <a:p>
            <a:pPr algn="ctr"/>
            <a:r>
              <a:rPr lang="en-US" altLang="ko-KR" dirty="0"/>
              <a:t>4. </a:t>
            </a:r>
            <a:r>
              <a:rPr lang="ko-KR" altLang="en-US" dirty="0" err="1"/>
              <a:t>선택시</a:t>
            </a:r>
            <a:r>
              <a:rPr lang="ko-KR" altLang="en-US" dirty="0"/>
              <a:t> 페이지 이동</a:t>
            </a:r>
            <a:endParaRPr lang="en-US" altLang="ko-KR" dirty="0"/>
          </a:p>
          <a:p>
            <a:pPr algn="ctr"/>
            <a:r>
              <a:rPr lang="en-US" altLang="ko-KR" dirty="0"/>
              <a:t>5. </a:t>
            </a:r>
            <a:r>
              <a:rPr lang="ko-KR" altLang="en-US" dirty="0" err="1"/>
              <a:t>선택시</a:t>
            </a:r>
            <a:r>
              <a:rPr lang="ko-KR" altLang="en-US" dirty="0"/>
              <a:t> 위치변경 가능</a:t>
            </a:r>
            <a:endParaRPr lang="en-US" altLang="ko-KR" dirty="0"/>
          </a:p>
          <a:p>
            <a:pPr algn="ctr"/>
            <a:r>
              <a:rPr lang="en-US" altLang="ko-KR" dirty="0"/>
              <a:t>7. </a:t>
            </a:r>
            <a:r>
              <a:rPr lang="ko-KR" altLang="en-US" dirty="0"/>
              <a:t>옆으로 스크롤 하여 예측시간 날씨 확인</a:t>
            </a:r>
            <a:endParaRPr lang="en-US" altLang="ko-KR" dirty="0"/>
          </a:p>
          <a:p>
            <a:pPr algn="ctr"/>
            <a:r>
              <a:rPr lang="en-US" altLang="ko-KR" dirty="0"/>
              <a:t>8.</a:t>
            </a:r>
            <a:r>
              <a:rPr lang="ko-KR" altLang="en-US" dirty="0"/>
              <a:t>미세먼지 페이지 이동</a:t>
            </a:r>
            <a:endParaRPr lang="en-US" altLang="ko-KR" dirty="0"/>
          </a:p>
          <a:p>
            <a:pPr algn="ctr"/>
            <a:r>
              <a:rPr lang="en-US" altLang="ko-KR" dirty="0"/>
              <a:t>9.</a:t>
            </a:r>
            <a:r>
              <a:rPr lang="ko-KR" altLang="en-US" dirty="0"/>
              <a:t>대기오염 페이지 이동</a:t>
            </a:r>
            <a:endParaRPr lang="en-US" altLang="ko-KR" dirty="0"/>
          </a:p>
          <a:p>
            <a:pPr algn="ctr"/>
            <a:r>
              <a:rPr lang="en-US" altLang="ko-KR" dirty="0"/>
              <a:t>11.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주간별</a:t>
            </a:r>
            <a:r>
              <a:rPr lang="ko-KR" altLang="en-US" dirty="0"/>
              <a:t> 날씨페이지 이동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9C2604-D4E9-7AE7-C12C-EEC4DAF7804B}"/>
              </a:ext>
            </a:extLst>
          </p:cNvPr>
          <p:cNvSpPr/>
          <p:nvPr/>
        </p:nvSpPr>
        <p:spPr>
          <a:xfrm>
            <a:off x="6677635" y="1007355"/>
            <a:ext cx="2852257" cy="5070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디자인 요구사항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1A17CEF-89BA-9A2B-A850-AA812CF2927E}"/>
              </a:ext>
            </a:extLst>
          </p:cNvPr>
          <p:cNvSpPr/>
          <p:nvPr/>
        </p:nvSpPr>
        <p:spPr>
          <a:xfrm>
            <a:off x="6677634" y="3920674"/>
            <a:ext cx="2852257" cy="5070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 요구사항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D5620-89FC-F509-8C86-B0A6C0A6AF99}"/>
              </a:ext>
            </a:extLst>
          </p:cNvPr>
          <p:cNvSpPr txBox="1"/>
          <p:nvPr/>
        </p:nvSpPr>
        <p:spPr>
          <a:xfrm>
            <a:off x="6451212" y="650541"/>
            <a:ext cx="3463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규격 </a:t>
            </a:r>
            <a:r>
              <a:rPr lang="en-US" altLang="ko-KR" sz="1200" dirty="0"/>
              <a:t>: </a:t>
            </a:r>
            <a:r>
              <a:rPr lang="ko-KR" altLang="en-US" sz="1200" dirty="0"/>
              <a:t>가로 </a:t>
            </a:r>
            <a:r>
              <a:rPr lang="en-US" altLang="ko-KR" sz="1200" dirty="0"/>
              <a:t>768 </a:t>
            </a:r>
            <a:r>
              <a:rPr lang="ko-KR" altLang="en-US" sz="1200" dirty="0"/>
              <a:t>마진 </a:t>
            </a:r>
            <a:r>
              <a:rPr lang="en-US" altLang="ko-KR" sz="1200" dirty="0"/>
              <a:t>26px </a:t>
            </a:r>
            <a:r>
              <a:rPr lang="ko-KR" altLang="en-US" sz="1200" dirty="0" err="1"/>
              <a:t>거터</a:t>
            </a:r>
            <a:r>
              <a:rPr lang="ko-KR" altLang="en-US" sz="1200" dirty="0"/>
              <a:t> </a:t>
            </a:r>
            <a:r>
              <a:rPr lang="en-US" altLang="ko-KR" sz="1200" dirty="0"/>
              <a:t>12px 8column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A9DC92-9D04-E1C7-E94E-46CC8EE9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3" y="830230"/>
            <a:ext cx="5893587" cy="58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0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BB27592-85E3-A191-CE15-3CB19FC69AC4}"/>
              </a:ext>
            </a:extLst>
          </p:cNvPr>
          <p:cNvSpPr/>
          <p:nvPr/>
        </p:nvSpPr>
        <p:spPr>
          <a:xfrm>
            <a:off x="83889" y="92755"/>
            <a:ext cx="2852257" cy="696286"/>
          </a:xfrm>
          <a:prstGeom prst="round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02. </a:t>
            </a:r>
            <a:r>
              <a:rPr lang="ko-KR" altLang="en-US" dirty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스토리 보드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8F09BD-77ED-44C0-20CE-2DF198534EE2}"/>
              </a:ext>
            </a:extLst>
          </p:cNvPr>
          <p:cNvSpPr/>
          <p:nvPr/>
        </p:nvSpPr>
        <p:spPr>
          <a:xfrm>
            <a:off x="6526635" y="933154"/>
            <a:ext cx="5301842" cy="28438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2.</a:t>
            </a:r>
            <a:r>
              <a:rPr lang="ko-KR" altLang="en-US" dirty="0"/>
              <a:t> 찾고자 하는 내용 검색</a:t>
            </a:r>
            <a:endParaRPr lang="en-US" altLang="ko-KR" dirty="0"/>
          </a:p>
          <a:p>
            <a:pPr algn="ctr"/>
            <a:r>
              <a:rPr lang="en-US" altLang="ko-KR" dirty="0"/>
              <a:t>4. </a:t>
            </a:r>
            <a:r>
              <a:rPr lang="ko-KR" altLang="en-US" dirty="0"/>
              <a:t>바로가기 기능 </a:t>
            </a:r>
            <a:endParaRPr lang="en-US" altLang="ko-KR" dirty="0"/>
          </a:p>
          <a:p>
            <a:pPr algn="ctr"/>
            <a:r>
              <a:rPr lang="en-US" altLang="ko-KR" dirty="0"/>
              <a:t>5. </a:t>
            </a:r>
            <a:r>
              <a:rPr lang="ko-KR" altLang="en-US" dirty="0"/>
              <a:t>위치 아이콘 삽입</a:t>
            </a:r>
            <a:endParaRPr lang="en-US" altLang="ko-KR" dirty="0"/>
          </a:p>
          <a:p>
            <a:pPr algn="ctr"/>
            <a:r>
              <a:rPr lang="en-US" altLang="ko-KR" dirty="0"/>
              <a:t>6.</a:t>
            </a:r>
            <a:r>
              <a:rPr lang="ko-KR" altLang="en-US" dirty="0"/>
              <a:t>현재 날씨에 맞는 날씨 아이콘 삽입</a:t>
            </a:r>
            <a:endParaRPr lang="en-US" altLang="ko-KR" dirty="0"/>
          </a:p>
          <a:p>
            <a:pPr algn="ctr"/>
            <a:r>
              <a:rPr lang="en-US" altLang="ko-KR" dirty="0"/>
              <a:t>8.</a:t>
            </a:r>
            <a:r>
              <a:rPr lang="ko-KR" altLang="en-US" dirty="0"/>
              <a:t>미세먼지 농도를 확인 할 수 있는 이미지 삽입</a:t>
            </a:r>
            <a:endParaRPr lang="en-US" altLang="ko-KR" dirty="0"/>
          </a:p>
          <a:p>
            <a:pPr algn="ctr"/>
            <a:r>
              <a:rPr lang="en-US" altLang="ko-KR" dirty="0"/>
              <a:t>9.</a:t>
            </a:r>
            <a:r>
              <a:rPr lang="ko-KR" altLang="en-US" dirty="0"/>
              <a:t>대기오염 농도 확인 할 수 있는 이미지 삽입</a:t>
            </a:r>
            <a:endParaRPr lang="en-US" altLang="ko-KR" dirty="0"/>
          </a:p>
          <a:p>
            <a:pPr algn="ctr"/>
            <a:r>
              <a:rPr lang="en-US" altLang="ko-KR" dirty="0"/>
              <a:t>11.</a:t>
            </a:r>
            <a:r>
              <a:rPr lang="ko-KR" altLang="en-US" dirty="0"/>
              <a:t>현재 날씨에 맞는 배경 이미지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D1A459-0DD4-6B27-AB33-CE18C452E5E9}"/>
              </a:ext>
            </a:extLst>
          </p:cNvPr>
          <p:cNvSpPr/>
          <p:nvPr/>
        </p:nvSpPr>
        <p:spPr>
          <a:xfrm>
            <a:off x="6526635" y="3856839"/>
            <a:ext cx="5301842" cy="28438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err="1"/>
              <a:t>선택시</a:t>
            </a:r>
            <a:r>
              <a:rPr lang="ko-KR" altLang="en-US" dirty="0"/>
              <a:t> 메인 화면 페이지로 이동</a:t>
            </a:r>
            <a:endParaRPr lang="en-US" altLang="ko-KR" dirty="0"/>
          </a:p>
          <a:p>
            <a:pPr algn="ctr"/>
            <a:r>
              <a:rPr lang="en-US" altLang="ko-KR" dirty="0"/>
              <a:t>3. </a:t>
            </a:r>
            <a:r>
              <a:rPr lang="ko-KR" altLang="en-US" dirty="0" err="1"/>
              <a:t>선택시</a:t>
            </a:r>
            <a:r>
              <a:rPr lang="ko-KR" altLang="en-US" dirty="0"/>
              <a:t> 네비게이션 옆으로 이동</a:t>
            </a:r>
            <a:endParaRPr lang="en-US" altLang="ko-KR" dirty="0"/>
          </a:p>
          <a:p>
            <a:pPr algn="ctr"/>
            <a:r>
              <a:rPr lang="en-US" altLang="ko-KR" dirty="0"/>
              <a:t>4. </a:t>
            </a:r>
            <a:r>
              <a:rPr lang="ko-KR" altLang="en-US" dirty="0" err="1"/>
              <a:t>선택시</a:t>
            </a:r>
            <a:r>
              <a:rPr lang="ko-KR" altLang="en-US" dirty="0"/>
              <a:t> 페이지 이동</a:t>
            </a:r>
            <a:endParaRPr lang="en-US" altLang="ko-KR" dirty="0"/>
          </a:p>
          <a:p>
            <a:pPr algn="ctr"/>
            <a:r>
              <a:rPr lang="en-US" altLang="ko-KR" dirty="0"/>
              <a:t>5. </a:t>
            </a:r>
            <a:r>
              <a:rPr lang="ko-KR" altLang="en-US" dirty="0" err="1"/>
              <a:t>선택시</a:t>
            </a:r>
            <a:r>
              <a:rPr lang="ko-KR" altLang="en-US" dirty="0"/>
              <a:t> 위치변경 가능</a:t>
            </a:r>
            <a:endParaRPr lang="en-US" altLang="ko-KR" dirty="0"/>
          </a:p>
          <a:p>
            <a:pPr algn="ctr"/>
            <a:r>
              <a:rPr lang="en-US" altLang="ko-KR" dirty="0"/>
              <a:t>7. </a:t>
            </a:r>
            <a:r>
              <a:rPr lang="ko-KR" altLang="en-US" dirty="0"/>
              <a:t>옆으로 스크롤 하여 예측시간 날씨 확인</a:t>
            </a:r>
            <a:endParaRPr lang="en-US" altLang="ko-KR" dirty="0"/>
          </a:p>
          <a:p>
            <a:pPr algn="ctr"/>
            <a:r>
              <a:rPr lang="en-US" altLang="ko-KR" dirty="0"/>
              <a:t>8.</a:t>
            </a:r>
            <a:r>
              <a:rPr lang="ko-KR" altLang="en-US" dirty="0"/>
              <a:t>미세먼지 페이지 이동</a:t>
            </a:r>
            <a:endParaRPr lang="en-US" altLang="ko-KR" dirty="0"/>
          </a:p>
          <a:p>
            <a:pPr algn="ctr"/>
            <a:r>
              <a:rPr lang="en-US" altLang="ko-KR" dirty="0"/>
              <a:t>9.</a:t>
            </a:r>
            <a:r>
              <a:rPr lang="ko-KR" altLang="en-US" dirty="0"/>
              <a:t>대기오염 페이지 이동</a:t>
            </a:r>
            <a:endParaRPr lang="en-US" altLang="ko-KR" dirty="0"/>
          </a:p>
          <a:p>
            <a:pPr algn="ctr"/>
            <a:r>
              <a:rPr lang="en-US" altLang="ko-KR" dirty="0"/>
              <a:t>11.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주간별</a:t>
            </a:r>
            <a:r>
              <a:rPr lang="ko-KR" altLang="en-US" dirty="0"/>
              <a:t> 날씨페이지 이동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9C2604-D4E9-7AE7-C12C-EEC4DAF7804B}"/>
              </a:ext>
            </a:extLst>
          </p:cNvPr>
          <p:cNvSpPr/>
          <p:nvPr/>
        </p:nvSpPr>
        <p:spPr>
          <a:xfrm>
            <a:off x="6677635" y="1007355"/>
            <a:ext cx="2852257" cy="5070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디자인 요구사항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1A17CEF-89BA-9A2B-A850-AA812CF2927E}"/>
              </a:ext>
            </a:extLst>
          </p:cNvPr>
          <p:cNvSpPr/>
          <p:nvPr/>
        </p:nvSpPr>
        <p:spPr>
          <a:xfrm>
            <a:off x="6677634" y="3920674"/>
            <a:ext cx="2852257" cy="5070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 요구사항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D5620-89FC-F509-8C86-B0A6C0A6AF99}"/>
              </a:ext>
            </a:extLst>
          </p:cNvPr>
          <p:cNvSpPr txBox="1"/>
          <p:nvPr/>
        </p:nvSpPr>
        <p:spPr>
          <a:xfrm>
            <a:off x="6451212" y="650541"/>
            <a:ext cx="3463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규격 </a:t>
            </a:r>
            <a:r>
              <a:rPr lang="en-US" altLang="ko-KR" sz="1200" dirty="0"/>
              <a:t>: </a:t>
            </a:r>
            <a:r>
              <a:rPr lang="ko-KR" altLang="en-US" sz="1200" dirty="0"/>
              <a:t>가로 </a:t>
            </a:r>
            <a:r>
              <a:rPr lang="en-US" altLang="ko-KR" sz="1200" dirty="0"/>
              <a:t>768 </a:t>
            </a:r>
            <a:r>
              <a:rPr lang="ko-KR" altLang="en-US" sz="1200" dirty="0"/>
              <a:t>마진 </a:t>
            </a:r>
            <a:r>
              <a:rPr lang="en-US" altLang="ko-KR" sz="1200" dirty="0"/>
              <a:t>26px </a:t>
            </a:r>
            <a:r>
              <a:rPr lang="ko-KR" altLang="en-US" sz="1200" dirty="0" err="1"/>
              <a:t>거터</a:t>
            </a:r>
            <a:r>
              <a:rPr lang="ko-KR" altLang="en-US" sz="1200" dirty="0"/>
              <a:t> </a:t>
            </a:r>
            <a:r>
              <a:rPr lang="en-US" altLang="ko-KR" sz="1200" dirty="0"/>
              <a:t>12px 8column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9CE0EE-C81B-7FE9-6800-8EB7A1F6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" y="1824399"/>
            <a:ext cx="6096000" cy="39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7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371</Words>
  <Application>Microsoft Office PowerPoint</Application>
  <PresentationFormat>와이드스크린</PresentationFormat>
  <Paragraphs>105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HY엽서L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용성</dc:creator>
  <cp:lastModifiedBy>용성</cp:lastModifiedBy>
  <cp:revision>2</cp:revision>
  <dcterms:created xsi:type="dcterms:W3CDTF">2023-04-11T08:41:34Z</dcterms:created>
  <dcterms:modified xsi:type="dcterms:W3CDTF">2023-06-12T04:12:54Z</dcterms:modified>
</cp:coreProperties>
</file>