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1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5ED1-027C-4D64-BE6F-F3C5E57090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217D-8F1D-4378-8557-AA6FC70C1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5C6AE-F88D-4936-853F-0EB357258856}"/>
              </a:ext>
            </a:extLst>
          </p:cNvPr>
          <p:cNvSpPr/>
          <p:nvPr/>
        </p:nvSpPr>
        <p:spPr>
          <a:xfrm>
            <a:off x="1672984" y="924947"/>
            <a:ext cx="1249728" cy="4304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403D04-B75C-45C9-AED7-13BB92E92210}"/>
              </a:ext>
            </a:extLst>
          </p:cNvPr>
          <p:cNvSpPr/>
          <p:nvPr/>
        </p:nvSpPr>
        <p:spPr>
          <a:xfrm>
            <a:off x="3133387" y="203751"/>
            <a:ext cx="239766" cy="239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FB15F-C863-4294-AC75-12E99A8C5329}"/>
              </a:ext>
            </a:extLst>
          </p:cNvPr>
          <p:cNvSpPr txBox="1"/>
          <p:nvPr/>
        </p:nvSpPr>
        <p:spPr>
          <a:xfrm>
            <a:off x="1736422" y="921055"/>
            <a:ext cx="1122853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Read in input radar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146DBF-F839-484F-B614-7700E2536B75}"/>
              </a:ext>
            </a:extLst>
          </p:cNvPr>
          <p:cNvSpPr/>
          <p:nvPr/>
        </p:nvSpPr>
        <p:spPr>
          <a:xfrm>
            <a:off x="1672983" y="1756441"/>
            <a:ext cx="1249728" cy="4490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C52EFF-757D-41DF-978E-107D641D246A}"/>
              </a:ext>
            </a:extLst>
          </p:cNvPr>
          <p:cNvSpPr/>
          <p:nvPr/>
        </p:nvSpPr>
        <p:spPr>
          <a:xfrm>
            <a:off x="3578111" y="924947"/>
            <a:ext cx="1249728" cy="4304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9EA4D-6027-4C13-8D9D-2F773A5C440B}"/>
              </a:ext>
            </a:extLst>
          </p:cNvPr>
          <p:cNvSpPr txBox="1"/>
          <p:nvPr/>
        </p:nvSpPr>
        <p:spPr>
          <a:xfrm>
            <a:off x="3641548" y="921055"/>
            <a:ext cx="1122853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Read in input lidar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411E9-F293-4843-8E88-1BA05402E560}"/>
              </a:ext>
            </a:extLst>
          </p:cNvPr>
          <p:cNvSpPr txBox="1"/>
          <p:nvPr/>
        </p:nvSpPr>
        <p:spPr>
          <a:xfrm>
            <a:off x="1647780" y="1757941"/>
            <a:ext cx="1247378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Check next cell for ice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0C8572A-9A2E-4F95-B36B-B6BF9C75938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2534844" y="206521"/>
            <a:ext cx="481430" cy="955422"/>
          </a:xfrm>
          <a:prstGeom prst="bentConnector3">
            <a:avLst>
              <a:gd name="adj1" fmla="val 300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7AA429-5418-4B05-B0C1-AF946FC848D0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rot="16200000" flipH="1">
            <a:off x="3487407" y="209379"/>
            <a:ext cx="481430" cy="949705"/>
          </a:xfrm>
          <a:prstGeom prst="bentConnector3">
            <a:avLst>
              <a:gd name="adj1" fmla="val 30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0DB36-C1E8-4525-9F98-0FFA8E077A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297847" y="1355413"/>
            <a:ext cx="1" cy="40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FC6E765-866E-4D49-9D66-BC15E1980F0C}"/>
              </a:ext>
            </a:extLst>
          </p:cNvPr>
          <p:cNvSpPr/>
          <p:nvPr/>
        </p:nvSpPr>
        <p:spPr>
          <a:xfrm>
            <a:off x="2177963" y="2707343"/>
            <a:ext cx="239766" cy="23976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A4B2A0-4F79-497F-A90E-AA27B207F1D2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flipH="1">
            <a:off x="2297846" y="2205481"/>
            <a:ext cx="1" cy="50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2942D8B-6412-4752-9C63-FAF2A1ED3AFA}"/>
              </a:ext>
            </a:extLst>
          </p:cNvPr>
          <p:cNvSpPr/>
          <p:nvPr/>
        </p:nvSpPr>
        <p:spPr>
          <a:xfrm>
            <a:off x="1672982" y="3551603"/>
            <a:ext cx="1247357" cy="6332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B93E93-080D-4585-B8EA-C3E09AC422F5}"/>
              </a:ext>
            </a:extLst>
          </p:cNvPr>
          <p:cNvSpPr txBox="1"/>
          <p:nvPr/>
        </p:nvSpPr>
        <p:spPr>
          <a:xfrm>
            <a:off x="1565711" y="3568749"/>
            <a:ext cx="1411516" cy="6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Check next unvisited cell for 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65A628-20CE-4955-9520-97477405B310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flipH="1">
            <a:off x="2296661" y="2947109"/>
            <a:ext cx="1185" cy="60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E5F0D5-E02E-42D4-A964-0CEE24589391}"/>
              </a:ext>
            </a:extLst>
          </p:cNvPr>
          <p:cNvSpPr txBox="1"/>
          <p:nvPr/>
        </p:nvSpPr>
        <p:spPr>
          <a:xfrm>
            <a:off x="1986819" y="3068056"/>
            <a:ext cx="622053" cy="276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[No]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72BDC79-313F-4415-BE46-0DF3169D0BAB}"/>
              </a:ext>
            </a:extLst>
          </p:cNvPr>
          <p:cNvSpPr/>
          <p:nvPr/>
        </p:nvSpPr>
        <p:spPr>
          <a:xfrm>
            <a:off x="3294073" y="2588710"/>
            <a:ext cx="1836723" cy="48249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62EFC-78C4-4E17-A276-9DDBA8FC2C66}"/>
              </a:ext>
            </a:extLst>
          </p:cNvPr>
          <p:cNvSpPr txBox="1"/>
          <p:nvPr/>
        </p:nvSpPr>
        <p:spPr>
          <a:xfrm>
            <a:off x="3253270" y="2588709"/>
            <a:ext cx="1899410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Trace iceberg footprint and append iceberg values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71CB8F-B955-4E5C-AFA5-9719EDD9A80D}"/>
              </a:ext>
            </a:extLst>
          </p:cNvPr>
          <p:cNvCxnSpPr>
            <a:cxnSpLocks/>
            <a:stCxn id="32" idx="3"/>
            <a:endCxn id="57" idx="1"/>
          </p:cNvCxnSpPr>
          <p:nvPr/>
        </p:nvCxnSpPr>
        <p:spPr>
          <a:xfrm>
            <a:off x="2417729" y="2827226"/>
            <a:ext cx="876344" cy="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DAAA6E-00BC-49B0-8984-C76C22402033}"/>
              </a:ext>
            </a:extLst>
          </p:cNvPr>
          <p:cNvSpPr txBox="1"/>
          <p:nvPr/>
        </p:nvSpPr>
        <p:spPr>
          <a:xfrm>
            <a:off x="2501680" y="2700840"/>
            <a:ext cx="566503" cy="276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[Yes]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B1EFA0-2A32-4F5D-9E76-8884B0962A10}"/>
              </a:ext>
            </a:extLst>
          </p:cNvPr>
          <p:cNvSpPr/>
          <p:nvPr/>
        </p:nvSpPr>
        <p:spPr>
          <a:xfrm>
            <a:off x="4095086" y="5621958"/>
            <a:ext cx="239766" cy="2397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977C8C0-E1F5-4667-A887-5681DE442BAC}"/>
              </a:ext>
            </a:extLst>
          </p:cNvPr>
          <p:cNvSpPr/>
          <p:nvPr/>
        </p:nvSpPr>
        <p:spPr>
          <a:xfrm>
            <a:off x="4142969" y="5669841"/>
            <a:ext cx="144000" cy="144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46228-306C-49C3-8E65-ABB7DBBBAFAF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4202975" y="1355413"/>
            <a:ext cx="0" cy="123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FA829-EE11-40EB-B5FA-6A8CF893B267}"/>
              </a:ext>
            </a:extLst>
          </p:cNvPr>
          <p:cNvSpPr/>
          <p:nvPr/>
        </p:nvSpPr>
        <p:spPr>
          <a:xfrm>
            <a:off x="3305231" y="3572471"/>
            <a:ext cx="852477" cy="8304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290DA0-158A-424B-92CE-400AF930820A}"/>
              </a:ext>
            </a:extLst>
          </p:cNvPr>
          <p:cNvSpPr txBox="1"/>
          <p:nvPr/>
        </p:nvSpPr>
        <p:spPr>
          <a:xfrm>
            <a:off x="3305231" y="3561219"/>
            <a:ext cx="852477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Create figure of iceberg tow-ability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C12D0C6-D115-4B41-A3D0-8EE3E225220B}"/>
              </a:ext>
            </a:extLst>
          </p:cNvPr>
          <p:cNvSpPr/>
          <p:nvPr/>
        </p:nvSpPr>
        <p:spPr>
          <a:xfrm>
            <a:off x="5792888" y="3571258"/>
            <a:ext cx="852477" cy="4746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4D7D7-54EF-45CC-B28E-C5509670E408}"/>
              </a:ext>
            </a:extLst>
          </p:cNvPr>
          <p:cNvSpPr txBox="1"/>
          <p:nvPr/>
        </p:nvSpPr>
        <p:spPr>
          <a:xfrm>
            <a:off x="5730642" y="3608617"/>
            <a:ext cx="1010076" cy="46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Print outputs to GUI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D0DC2E-712F-4FC8-96F5-68F7FF759574}"/>
              </a:ext>
            </a:extLst>
          </p:cNvPr>
          <p:cNvCxnSpPr>
            <a:cxnSpLocks/>
          </p:cNvCxnSpPr>
          <p:nvPr/>
        </p:nvCxnSpPr>
        <p:spPr>
          <a:xfrm>
            <a:off x="3294073" y="5055309"/>
            <a:ext cx="18367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032848-B4F4-4DA3-BA6D-23391D5AB5B8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3731470" y="3082458"/>
            <a:ext cx="0" cy="4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23FF12-CD08-4DEE-8E11-419061757313}"/>
              </a:ext>
            </a:extLst>
          </p:cNvPr>
          <p:cNvCxnSpPr>
            <a:cxnSpLocks/>
          </p:cNvCxnSpPr>
          <p:nvPr/>
        </p:nvCxnSpPr>
        <p:spPr>
          <a:xfrm flipH="1">
            <a:off x="3731471" y="4402956"/>
            <a:ext cx="1" cy="6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760F04B4-3DA7-4A98-AB05-3E41110B6CB2}"/>
              </a:ext>
            </a:extLst>
          </p:cNvPr>
          <p:cNvSpPr/>
          <p:nvPr/>
        </p:nvSpPr>
        <p:spPr>
          <a:xfrm>
            <a:off x="4595471" y="3676810"/>
            <a:ext cx="239766" cy="26518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1" tIns="30450" rIns="60901" bIns="30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99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11630C-2689-4BAF-844D-BA093BDBB9B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715354" y="3057896"/>
            <a:ext cx="0" cy="61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292499-5232-4CB6-8625-D998A2642C7D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715354" y="3941993"/>
            <a:ext cx="0" cy="11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819458-A697-4B26-B4B7-35F15A4F11C8}"/>
              </a:ext>
            </a:extLst>
          </p:cNvPr>
          <p:cNvCxnSpPr>
            <a:cxnSpLocks/>
            <a:stCxn id="101" idx="3"/>
            <a:endCxn id="80" idx="1"/>
          </p:cNvCxnSpPr>
          <p:nvPr/>
        </p:nvCxnSpPr>
        <p:spPr>
          <a:xfrm flipV="1">
            <a:off x="4835237" y="3808601"/>
            <a:ext cx="957651" cy="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3F28CB2-D734-4897-BBEB-303354A4CA9B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>
            <a:off x="5133047" y="3610191"/>
            <a:ext cx="650329" cy="1521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1F941A0-6539-440D-9228-E2D7EB97A480}"/>
              </a:ext>
            </a:extLst>
          </p:cNvPr>
          <p:cNvSpPr txBox="1"/>
          <p:nvPr/>
        </p:nvSpPr>
        <p:spPr>
          <a:xfrm>
            <a:off x="4908480" y="3479295"/>
            <a:ext cx="682852" cy="645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[Display values on GUI]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56C309-1D71-4DAD-A6FF-09AA86ADAA1B}"/>
              </a:ext>
            </a:extLst>
          </p:cNvPr>
          <p:cNvSpPr txBox="1"/>
          <p:nvPr/>
        </p:nvSpPr>
        <p:spPr>
          <a:xfrm>
            <a:off x="4387481" y="4037243"/>
            <a:ext cx="655745" cy="4614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99" dirty="0"/>
              <a:t>[Simple GUI]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F83B5AF-0D4C-44BD-AC7E-BEEFE81E327B}"/>
              </a:ext>
            </a:extLst>
          </p:cNvPr>
          <p:cNvCxnSpPr>
            <a:cxnSpLocks/>
            <a:stCxn id="37" idx="1"/>
            <a:endCxn id="9" idx="1"/>
          </p:cNvCxnSpPr>
          <p:nvPr/>
        </p:nvCxnSpPr>
        <p:spPr>
          <a:xfrm rot="10800000" flipH="1">
            <a:off x="1672981" y="1980961"/>
            <a:ext cx="1" cy="1887258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00A00D00-96D7-495A-9D8F-D22F5D3AF8D3}"/>
              </a:ext>
            </a:extLst>
          </p:cNvPr>
          <p:cNvCxnSpPr>
            <a:cxnSpLocks/>
            <a:endCxn id="65" idx="0"/>
          </p:cNvCxnSpPr>
          <p:nvPr/>
        </p:nvCxnSpPr>
        <p:spPr>
          <a:xfrm rot="16200000" flipH="1">
            <a:off x="3640793" y="5047782"/>
            <a:ext cx="656996" cy="49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0EB7660-EA64-400A-9782-FD8700CF514B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4132150" y="5047782"/>
            <a:ext cx="656995" cy="491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4ACFE-7574-48CF-B07E-7AD87A89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51" y="2575441"/>
            <a:ext cx="5340559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53</Words>
  <Application>Microsoft Office PowerPoint</Application>
  <PresentationFormat>B4 (ISO) Paper (250x353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Rosalind Martin</dc:creator>
  <cp:lastModifiedBy>Rosalind Martin</cp:lastModifiedBy>
  <cp:revision>7</cp:revision>
  <dcterms:created xsi:type="dcterms:W3CDTF">2020-01-20T17:02:26Z</dcterms:created>
  <dcterms:modified xsi:type="dcterms:W3CDTF">2020-01-20T18:13:00Z</dcterms:modified>
</cp:coreProperties>
</file>