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3FF5F1-42F3-469A-9FB0-B0B800E2BD3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maps and figures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FB65A6-4068-44D2-B436-3629C00A77B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7/1/2020 11:08:53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26CD4DC-08D1-431C-A568-5E2377C64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2020-07-01T15:08:54Z</dcterms:created>
  <dcterms:modified xsi:type="dcterms:W3CDTF">2020-07-01T15:08:54Z</dcterms:modified>
</cp:coreProperties>
</file>