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DF0B-4068-4DB7-9E95-B064E1029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348D-1287-485D-BA87-50789054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BEC6-F268-4342-A485-8FD594DF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EC60-F1FC-4656-9E88-B10BE7DA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71F-B289-47BE-9300-4EDE155C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7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C084-CA6C-4243-90D3-39FC1C41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AC4D9-1A2C-42B9-8EA8-4F2D67624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F79C-408F-4D57-99BC-EE649F70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BD9E-BA02-43A1-9D42-2E1D7317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0B9E-D343-40E6-A2B2-88BFC3F3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C62FF-7341-4CEF-A067-C8EB6ADEB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5BC49-76F1-43A9-B448-F35A84F1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9E73-06CE-4DE3-A8F2-B13393BA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0E40-9352-4FC0-85D5-18015BEA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F097-6CE6-4444-998C-D647DAAD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C344-7975-49DB-8812-4B1BC1B4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6E06-E94B-4971-AC4F-1B4D00CA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3119-2998-4B42-9AD1-D78DD78C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9957-38CB-4DFB-AE56-D71ADA08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C719-33B9-492E-9433-C410E492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F2D8-7D60-45CE-8FFE-C65AECEC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ED248-607F-4240-9898-B2E14F09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1070-2C10-473A-8F57-6F2A5DD3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1D083-D39A-4F53-8BCE-EDAEACAC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4192-4435-410C-AA0D-E166ADE3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3452-714C-497A-A207-0177B3F8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2CD5-B112-42A7-AD36-7A334808D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7E37A-C530-4358-9A4A-231D858E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569F-4BF3-4BD8-90BC-CD8DD7D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4F155-0EA1-41D4-8F05-E44A1C5F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4DBB-9DF1-485B-8F99-95FE3D5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322A-FE41-4894-95C4-B99F2BFC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8426-0F65-4ED9-BCC5-9587FC91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DC5CE-05F0-4E81-A77C-3935E8F8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8E464-77DD-4E82-AE05-9C0031050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5296F-46EB-4E05-A51A-006F54101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2B0BC-D90B-4B30-BA13-11F25FB9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F5EDB-842F-4330-A17E-72B3DFCF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8835C-A6C7-4CF4-B761-3FCCD0B2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B9AB-98F8-4659-A5B8-CCE45238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C746D-DCDA-409D-99AE-A680638A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1B132-DA37-44CB-BCDE-29692725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CD0DE-DA22-4801-A855-0EE3FD46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82DED-69CE-493E-AECA-67E9BB3F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A01C7-E5A8-476B-A4B6-C5708CD8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F97D-C95A-4F80-99CD-B6BEB48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7A58-B57B-48A8-AEBD-C3085CC8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014A-4F09-46A7-B89C-60934333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BD2FF-129E-4FBC-B83C-08D6A1D76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ED0CD-B0BB-48F6-90AB-40FD6451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4CCB-0A58-4AAF-A5BF-EF771C2F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7838-33C0-4E3B-91D4-E3040108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A21A-20E8-4FA6-A64A-D0DD380E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51996-98F8-46B8-A611-A8E0C9AAF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996EB-A321-43F3-9DA3-C3F4D52F2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6CAD-242C-4CE7-ACE7-DF546F63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78A63-2D2A-427E-9224-3647EE53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0336-94D5-4C20-B1F2-683C8249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1DB0F-2E0F-4FCF-8C18-E8DDB289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6F99-4E7C-42F2-96F3-3CA39526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4539-136B-4BE4-85A8-B2BB698EF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0C49-2B45-4C10-9FBA-A4FE4034EFC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5891-75E5-4C29-9251-6DCA4399C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0409-72F4-4152-9232-D8F6560F2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799A-8EAD-4177-862D-5687DCB06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401EB60-3A9F-4FA5-BE67-7C064DF30486}"/>
              </a:ext>
            </a:extLst>
          </p:cNvPr>
          <p:cNvGrpSpPr/>
          <p:nvPr/>
        </p:nvGrpSpPr>
        <p:grpSpPr>
          <a:xfrm>
            <a:off x="122899" y="138715"/>
            <a:ext cx="3534702" cy="6477989"/>
            <a:chOff x="122899" y="138715"/>
            <a:chExt cx="3534702" cy="64779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1B9B21-0DDC-4447-8761-B865AC37BFB6}"/>
                </a:ext>
              </a:extLst>
            </p:cNvPr>
            <p:cNvGrpSpPr/>
            <p:nvPr/>
          </p:nvGrpSpPr>
          <p:grpSpPr>
            <a:xfrm>
              <a:off x="131779" y="138715"/>
              <a:ext cx="3516944" cy="1579557"/>
              <a:chOff x="131778" y="138714"/>
              <a:chExt cx="3516944" cy="14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F4E6F5-7F09-46AE-8B0C-38EDCDF3B92D}"/>
                  </a:ext>
                </a:extLst>
              </p:cNvPr>
              <p:cNvSpPr/>
              <p:nvPr/>
            </p:nvSpPr>
            <p:spPr>
              <a:xfrm>
                <a:off x="131779" y="138714"/>
                <a:ext cx="3516943" cy="14148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650FE5-0C1E-4CA7-B0C9-E1C6A9488EDC}"/>
                  </a:ext>
                </a:extLst>
              </p:cNvPr>
              <p:cNvSpPr txBox="1"/>
              <p:nvPr/>
            </p:nvSpPr>
            <p:spPr>
              <a:xfrm>
                <a:off x="131778" y="230600"/>
                <a:ext cx="3516942" cy="5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Data Preprocessing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Select Relevant data and make a Data frame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Manage </a:t>
                </a:r>
                <a:r>
                  <a:rPr lang="en-US" sz="1401" dirty="0" err="1"/>
                  <a:t>NaNs</a:t>
                </a:r>
                <a:r>
                  <a:rPr lang="en-US" sz="1401" dirty="0"/>
                  <a:t> and faulty values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Group data and aggregate values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2B3E68-1756-4536-9E70-659B7F25896B}"/>
                </a:ext>
              </a:extLst>
            </p:cNvPr>
            <p:cNvGrpSpPr/>
            <p:nvPr/>
          </p:nvGrpSpPr>
          <p:grpSpPr>
            <a:xfrm>
              <a:off x="131779" y="1966128"/>
              <a:ext cx="3516942" cy="1579558"/>
              <a:chOff x="131778" y="2279712"/>
              <a:chExt cx="3428169" cy="130851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5780BD-88D6-4D51-BD41-8EDF5425D574}"/>
                  </a:ext>
                </a:extLst>
              </p:cNvPr>
              <p:cNvSpPr/>
              <p:nvPr/>
            </p:nvSpPr>
            <p:spPr>
              <a:xfrm>
                <a:off x="131779" y="2279712"/>
                <a:ext cx="3428168" cy="13085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E543BB-D6C4-47AA-87E0-677B86D44F2D}"/>
                  </a:ext>
                </a:extLst>
              </p:cNvPr>
              <p:cNvSpPr txBox="1"/>
              <p:nvPr/>
            </p:nvSpPr>
            <p:spPr>
              <a:xfrm>
                <a:off x="131778" y="2279712"/>
                <a:ext cx="3428169" cy="460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Retrieve and Incorporate Variables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Use available resources to either take data from online sources or develop my own layer values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Attach Variables to the relevant scale data frame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A1B4A6-4E24-49C4-AF94-1B6F6A7C40BC}"/>
                </a:ext>
              </a:extLst>
            </p:cNvPr>
            <p:cNvGrpSpPr/>
            <p:nvPr/>
          </p:nvGrpSpPr>
          <p:grpSpPr>
            <a:xfrm>
              <a:off x="140660" y="3793543"/>
              <a:ext cx="3516941" cy="1579557"/>
              <a:chOff x="-6852607" y="7294688"/>
              <a:chExt cx="3738120" cy="156046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9DE7D2-5556-4F8B-BF5A-7C13F44E7C41}"/>
                  </a:ext>
                </a:extLst>
              </p:cNvPr>
              <p:cNvSpPr/>
              <p:nvPr/>
            </p:nvSpPr>
            <p:spPr>
              <a:xfrm>
                <a:off x="-6852607" y="7294688"/>
                <a:ext cx="3738120" cy="15604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FA1119-24F6-4327-A428-1EA9D68EE046}"/>
                  </a:ext>
                </a:extLst>
              </p:cNvPr>
              <p:cNvSpPr txBox="1"/>
              <p:nvPr/>
            </p:nvSpPr>
            <p:spPr>
              <a:xfrm>
                <a:off x="-6751457" y="7294688"/>
                <a:ext cx="3516943" cy="49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Run Hierarchal model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Use density and know scales to run a successful hierarchical model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Test validity of said model and tune parameters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Incorporate covariates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5311B-3379-44BE-91E6-FFB97D541CC8}"/>
                </a:ext>
              </a:extLst>
            </p:cNvPr>
            <p:cNvGrpSpPr/>
            <p:nvPr/>
          </p:nvGrpSpPr>
          <p:grpSpPr>
            <a:xfrm>
              <a:off x="122899" y="5559072"/>
              <a:ext cx="3525822" cy="1057632"/>
              <a:chOff x="122899" y="5541218"/>
              <a:chExt cx="3525822" cy="11788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D0D3D2-CC65-4AC7-83B8-40E30A8CA3EB}"/>
                  </a:ext>
                </a:extLst>
              </p:cNvPr>
              <p:cNvSpPr/>
              <p:nvPr/>
            </p:nvSpPr>
            <p:spPr>
              <a:xfrm>
                <a:off x="131779" y="5572279"/>
                <a:ext cx="3516942" cy="11478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6A858-9F95-4D8F-A0D4-480FB57AFF64}"/>
                  </a:ext>
                </a:extLst>
              </p:cNvPr>
              <p:cNvSpPr txBox="1"/>
              <p:nvPr/>
            </p:nvSpPr>
            <p:spPr>
              <a:xfrm>
                <a:off x="122899" y="5541218"/>
                <a:ext cx="3516942" cy="1016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Results and Presentation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Examine results and make needed corrections</a:t>
                </a:r>
              </a:p>
              <a:p>
                <a:pPr marL="285757" indent="-285757">
                  <a:buFont typeface="Arial" panose="020B0604020202020204" pitchFamily="34" charset="0"/>
                  <a:buChar char="•"/>
                </a:pPr>
                <a:r>
                  <a:rPr lang="en-US" sz="1401" dirty="0"/>
                  <a:t>Visualize the results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258B6D-5DD0-4137-9F25-5911BAABC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222" y="1718272"/>
              <a:ext cx="2" cy="2478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43613C-A954-49E6-9538-4A7423E0B8BB}"/>
                </a:ext>
              </a:extLst>
            </p:cNvPr>
            <p:cNvCxnSpPr/>
            <p:nvPr/>
          </p:nvCxnSpPr>
          <p:spPr>
            <a:xfrm flipH="1">
              <a:off x="1821442" y="3561479"/>
              <a:ext cx="2" cy="2478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6C596EE-35A8-41D0-B996-0E1C3A7F1071}"/>
                </a:ext>
              </a:extLst>
            </p:cNvPr>
            <p:cNvCxnSpPr/>
            <p:nvPr/>
          </p:nvCxnSpPr>
          <p:spPr>
            <a:xfrm flipH="1">
              <a:off x="1822747" y="5350083"/>
              <a:ext cx="2" cy="2478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825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84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Ross</dc:creator>
  <cp:lastModifiedBy>Stuart Ross</cp:lastModifiedBy>
  <cp:revision>6</cp:revision>
  <dcterms:created xsi:type="dcterms:W3CDTF">2020-07-01T15:47:17Z</dcterms:created>
  <dcterms:modified xsi:type="dcterms:W3CDTF">2020-07-01T16:53:53Z</dcterms:modified>
</cp:coreProperties>
</file>