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58" r:id="rId4"/>
    <p:sldId id="286" r:id="rId5"/>
    <p:sldId id="259" r:id="rId6"/>
    <p:sldId id="287" r:id="rId7"/>
    <p:sldId id="261" r:id="rId8"/>
    <p:sldId id="262" r:id="rId9"/>
    <p:sldId id="274" r:id="rId10"/>
    <p:sldId id="288" r:id="rId11"/>
    <p:sldId id="277" r:id="rId12"/>
    <p:sldId id="278" r:id="rId13"/>
    <p:sldId id="279" r:id="rId14"/>
    <p:sldId id="280" r:id="rId15"/>
    <p:sldId id="281" r:id="rId16"/>
    <p:sldId id="273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C34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2" autoAdjust="0"/>
    <p:restoredTop sz="94660"/>
  </p:normalViewPr>
  <p:slideViewPr>
    <p:cSldViewPr snapToGrid="0">
      <p:cViewPr varScale="1">
        <p:scale>
          <a:sx n="55" d="100"/>
          <a:sy n="55" d="100"/>
        </p:scale>
        <p:origin x="5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D01D1D-6BCC-47B8-A686-089BD631F90A}" type="doc">
      <dgm:prSet loTypeId="urn:microsoft.com/office/officeart/2005/8/layout/hProcess11" loCatId="process" qsTypeId="urn:microsoft.com/office/officeart/2005/8/quickstyle/3d3" qsCatId="3D" csTypeId="urn:microsoft.com/office/officeart/2005/8/colors/accent2_2" csCatId="accent2" phldr="1"/>
      <dgm:spPr/>
      <dgm:t>
        <a:bodyPr/>
        <a:lstStyle/>
        <a:p>
          <a:endParaRPr lang="zh-TW" altLang="en-US"/>
        </a:p>
      </dgm:t>
    </dgm:pt>
    <dgm:pt modelId="{9B156F41-C8B2-4D4C-A4BD-FDCE8EDE4FC6}">
      <dgm:prSet phldrT="[文字]" custT="1"/>
      <dgm:spPr/>
      <dgm:t>
        <a:bodyPr/>
        <a:lstStyle/>
        <a:p>
          <a:r>
            <a: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rPr>
            <a:t>決定研究主題</a:t>
          </a:r>
        </a:p>
      </dgm:t>
    </dgm:pt>
    <dgm:pt modelId="{CD6AADAC-B105-4469-ACBA-CC8959B3A687}" type="parTrans" cxnId="{35BDE3BE-4E63-465D-8EB9-1EF1E9EB0C4A}">
      <dgm:prSet/>
      <dgm:spPr/>
      <dgm:t>
        <a:bodyPr/>
        <a:lstStyle/>
        <a:p>
          <a:endParaRPr lang="zh-TW" altLang="en-US"/>
        </a:p>
      </dgm:t>
    </dgm:pt>
    <dgm:pt modelId="{7CB21BB1-0E13-4539-8CD9-9265C5F3A0BA}" type="sibTrans" cxnId="{35BDE3BE-4E63-465D-8EB9-1EF1E9EB0C4A}">
      <dgm:prSet/>
      <dgm:spPr/>
      <dgm:t>
        <a:bodyPr/>
        <a:lstStyle/>
        <a:p>
          <a:endParaRPr lang="zh-TW" altLang="en-US"/>
        </a:p>
      </dgm:t>
    </dgm:pt>
    <dgm:pt modelId="{45C81C2E-E28B-4B94-8315-72D96C355D60}">
      <dgm:prSet phldrT="[文字]" custT="1"/>
      <dgm:spPr/>
      <dgm:t>
        <a:bodyPr/>
        <a:lstStyle/>
        <a:p>
          <a:r>
            <a: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rPr>
            <a:t>研究動機與目的</a:t>
          </a:r>
        </a:p>
      </dgm:t>
    </dgm:pt>
    <dgm:pt modelId="{9D450A3E-5F70-4EA9-AF2B-6FB87F9B6C78}" type="parTrans" cxnId="{AF725D5C-5375-4136-8868-5BFA457990B8}">
      <dgm:prSet/>
      <dgm:spPr/>
      <dgm:t>
        <a:bodyPr/>
        <a:lstStyle/>
        <a:p>
          <a:endParaRPr lang="zh-TW" altLang="en-US"/>
        </a:p>
      </dgm:t>
    </dgm:pt>
    <dgm:pt modelId="{CD0C4329-AC80-47B0-B489-DEA9ED247BB8}" type="sibTrans" cxnId="{AF725D5C-5375-4136-8868-5BFA457990B8}">
      <dgm:prSet/>
      <dgm:spPr/>
      <dgm:t>
        <a:bodyPr/>
        <a:lstStyle/>
        <a:p>
          <a:endParaRPr lang="zh-TW" altLang="en-US"/>
        </a:p>
      </dgm:t>
    </dgm:pt>
    <dgm:pt modelId="{9EFD35A8-897B-4312-814F-877F6FA764A3}">
      <dgm:prSet phldrT="[文字]" custT="1"/>
      <dgm:spPr/>
      <dgm:t>
        <a:bodyPr/>
        <a:lstStyle/>
        <a:p>
          <a:r>
            <a: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rPr>
            <a:t>資料收集</a:t>
          </a:r>
        </a:p>
      </dgm:t>
    </dgm:pt>
    <dgm:pt modelId="{4DA1E858-5D93-47BE-B700-57D94B96260D}" type="parTrans" cxnId="{71BE5325-1367-49E1-889D-99AE23310D10}">
      <dgm:prSet/>
      <dgm:spPr/>
      <dgm:t>
        <a:bodyPr/>
        <a:lstStyle/>
        <a:p>
          <a:endParaRPr lang="zh-TW" altLang="en-US"/>
        </a:p>
      </dgm:t>
    </dgm:pt>
    <dgm:pt modelId="{B14B96EA-BA07-461F-A701-1530A82BBEC5}" type="sibTrans" cxnId="{71BE5325-1367-49E1-889D-99AE23310D10}">
      <dgm:prSet/>
      <dgm:spPr/>
      <dgm:t>
        <a:bodyPr/>
        <a:lstStyle/>
        <a:p>
          <a:endParaRPr lang="zh-TW" altLang="en-US"/>
        </a:p>
      </dgm:t>
    </dgm:pt>
    <dgm:pt modelId="{7FB637B9-F4B5-42E8-B4F4-351643A0E9A9}">
      <dgm:prSet phldrT="[文字]" custT="1"/>
      <dgm:spPr/>
      <dgm:t>
        <a:bodyPr/>
        <a:lstStyle/>
        <a:p>
          <a:r>
            <a: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rPr>
            <a:t>研究結果分析</a:t>
          </a:r>
        </a:p>
      </dgm:t>
    </dgm:pt>
    <dgm:pt modelId="{618F10A5-A6F8-4F70-9EA6-1BDE405C0031}" type="parTrans" cxnId="{9B0B0FC6-B91E-4E08-B458-8D45DC88AD46}">
      <dgm:prSet/>
      <dgm:spPr/>
      <dgm:t>
        <a:bodyPr/>
        <a:lstStyle/>
        <a:p>
          <a:endParaRPr lang="zh-TW" altLang="en-US"/>
        </a:p>
      </dgm:t>
    </dgm:pt>
    <dgm:pt modelId="{C25CEC4C-FA79-4527-8AA2-13E7767930AD}" type="sibTrans" cxnId="{9B0B0FC6-B91E-4E08-B458-8D45DC88AD46}">
      <dgm:prSet/>
      <dgm:spPr/>
      <dgm:t>
        <a:bodyPr/>
        <a:lstStyle/>
        <a:p>
          <a:endParaRPr lang="zh-TW" altLang="en-US"/>
        </a:p>
      </dgm:t>
    </dgm:pt>
    <dgm:pt modelId="{86BFB964-9AFB-4D4F-9A2F-8CB2B8905136}">
      <dgm:prSet phldrT="[文字]" custT="1"/>
      <dgm:spPr/>
      <dgm:t>
        <a:bodyPr/>
        <a:lstStyle/>
        <a:p>
          <a:r>
            <a: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rPr>
            <a:t>結論與討論</a:t>
          </a:r>
        </a:p>
      </dgm:t>
    </dgm:pt>
    <dgm:pt modelId="{1D11AD87-6A99-4D2A-8EF3-1F3F5CEF96EF}" type="parTrans" cxnId="{55879A12-C3E4-45AA-B201-AA9FB665DEE7}">
      <dgm:prSet/>
      <dgm:spPr/>
      <dgm:t>
        <a:bodyPr/>
        <a:lstStyle/>
        <a:p>
          <a:endParaRPr lang="zh-TW" altLang="en-US"/>
        </a:p>
      </dgm:t>
    </dgm:pt>
    <dgm:pt modelId="{5BDFC80E-059E-44A4-8771-08E12824840E}" type="sibTrans" cxnId="{55879A12-C3E4-45AA-B201-AA9FB665DEE7}">
      <dgm:prSet/>
      <dgm:spPr/>
      <dgm:t>
        <a:bodyPr/>
        <a:lstStyle/>
        <a:p>
          <a:endParaRPr lang="zh-TW" altLang="en-US"/>
        </a:p>
      </dgm:t>
    </dgm:pt>
    <dgm:pt modelId="{5AC6F3AD-77CA-441B-849A-7D37D1DCAA2E}">
      <dgm:prSet phldrT="[文字]" custT="1"/>
      <dgm:spPr/>
      <dgm:t>
        <a:bodyPr/>
        <a:lstStyle/>
        <a:p>
          <a:r>
            <a:rPr lang="zh-TW" altLang="en-US" sz="1800" b="1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模型建立</a:t>
          </a:r>
        </a:p>
      </dgm:t>
    </dgm:pt>
    <dgm:pt modelId="{A2295472-25E8-4A99-AC39-9F738F251C13}" type="parTrans" cxnId="{6CDD31CE-A034-4A10-B306-3B39C07068BE}">
      <dgm:prSet/>
      <dgm:spPr/>
      <dgm:t>
        <a:bodyPr/>
        <a:lstStyle/>
        <a:p>
          <a:endParaRPr lang="zh-TW" altLang="en-US"/>
        </a:p>
      </dgm:t>
    </dgm:pt>
    <dgm:pt modelId="{24EE4ADF-4B88-4ADC-93A1-1801ED7DCA56}" type="sibTrans" cxnId="{6CDD31CE-A034-4A10-B306-3B39C07068BE}">
      <dgm:prSet/>
      <dgm:spPr/>
      <dgm:t>
        <a:bodyPr/>
        <a:lstStyle/>
        <a:p>
          <a:endParaRPr lang="zh-TW" altLang="en-US"/>
        </a:p>
      </dgm:t>
    </dgm:pt>
    <dgm:pt modelId="{DD7F18FA-1364-45C0-8793-8036CD492C35}">
      <dgm:prSet custT="1"/>
      <dgm:spPr/>
      <dgm:t>
        <a:bodyPr/>
        <a:lstStyle/>
        <a:p>
          <a:r>
            <a:rPr lang="zh-TW" altLang="en-US" sz="1800" b="1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模型篩選</a:t>
          </a:r>
        </a:p>
      </dgm:t>
    </dgm:pt>
    <dgm:pt modelId="{7E1C19C3-29F9-41C7-AE6A-C2E8453370ED}" type="parTrans" cxnId="{B3E418E6-F10F-4D91-96A8-F4B406A52572}">
      <dgm:prSet/>
      <dgm:spPr/>
      <dgm:t>
        <a:bodyPr/>
        <a:lstStyle/>
        <a:p>
          <a:endParaRPr lang="zh-TW" altLang="en-US"/>
        </a:p>
      </dgm:t>
    </dgm:pt>
    <dgm:pt modelId="{320BB869-1B4F-4E14-98FE-9B9339C55F88}" type="sibTrans" cxnId="{B3E418E6-F10F-4D91-96A8-F4B406A52572}">
      <dgm:prSet/>
      <dgm:spPr/>
      <dgm:t>
        <a:bodyPr/>
        <a:lstStyle/>
        <a:p>
          <a:endParaRPr lang="zh-TW" altLang="en-US"/>
        </a:p>
      </dgm:t>
    </dgm:pt>
    <dgm:pt modelId="{29B24C8A-3409-4DC7-B51D-25EF827EAF98}">
      <dgm:prSet custT="1"/>
      <dgm:spPr/>
      <dgm:t>
        <a:bodyPr/>
        <a:lstStyle/>
        <a:p>
          <a:r>
            <a:rPr lang="zh-TW" altLang="en-US" sz="1800" b="1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最佳模型</a:t>
          </a:r>
        </a:p>
      </dgm:t>
    </dgm:pt>
    <dgm:pt modelId="{574F8968-0C79-4303-AC94-8175590E23D6}" type="parTrans" cxnId="{4A7A3CA3-CE0C-4373-84AF-C6D155BAC558}">
      <dgm:prSet/>
      <dgm:spPr/>
      <dgm:t>
        <a:bodyPr/>
        <a:lstStyle/>
        <a:p>
          <a:endParaRPr lang="zh-TW" altLang="en-US"/>
        </a:p>
      </dgm:t>
    </dgm:pt>
    <dgm:pt modelId="{88D4F866-F874-4D4C-B0E3-4661C4C6E61D}" type="sibTrans" cxnId="{4A7A3CA3-CE0C-4373-84AF-C6D155BAC558}">
      <dgm:prSet/>
      <dgm:spPr/>
      <dgm:t>
        <a:bodyPr/>
        <a:lstStyle/>
        <a:p>
          <a:endParaRPr lang="zh-TW" altLang="en-US"/>
        </a:p>
      </dgm:t>
    </dgm:pt>
    <dgm:pt modelId="{AC14492E-672B-491C-B9EA-B20B12C703DB}">
      <dgm:prSet custT="1"/>
      <dgm:spPr/>
      <dgm:t>
        <a:bodyPr/>
        <a:lstStyle/>
        <a:p>
          <a:r>
            <a:rPr lang="zh-TW" altLang="en-US" sz="1800" b="1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預測模型</a:t>
          </a:r>
        </a:p>
      </dgm:t>
    </dgm:pt>
    <dgm:pt modelId="{E6A9D4C9-B587-42F5-8A44-F5173C2DCBC5}" type="parTrans" cxnId="{6A2A02AE-658A-4F88-822B-5F9EFE071715}">
      <dgm:prSet/>
      <dgm:spPr/>
      <dgm:t>
        <a:bodyPr/>
        <a:lstStyle/>
        <a:p>
          <a:endParaRPr lang="zh-TW" altLang="en-US"/>
        </a:p>
      </dgm:t>
    </dgm:pt>
    <dgm:pt modelId="{B39BCD86-D08D-4D34-B41F-37CF0B64EB38}" type="sibTrans" cxnId="{6A2A02AE-658A-4F88-822B-5F9EFE071715}">
      <dgm:prSet/>
      <dgm:spPr/>
      <dgm:t>
        <a:bodyPr/>
        <a:lstStyle/>
        <a:p>
          <a:endParaRPr lang="zh-TW" altLang="en-US"/>
        </a:p>
      </dgm:t>
    </dgm:pt>
    <dgm:pt modelId="{CE315355-DF5B-4B05-8D18-EFD0F17783AB}">
      <dgm:prSet phldrT="[文字]" custT="1"/>
      <dgm:spPr/>
      <dgm:t>
        <a:bodyPr/>
        <a:lstStyle/>
        <a:p>
          <a:r>
            <a:rPr lang="zh-TW" altLang="en-US" sz="1800" b="1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季節性模型</a:t>
          </a:r>
        </a:p>
      </dgm:t>
    </dgm:pt>
    <dgm:pt modelId="{798AAE8C-AE4C-4ACD-BAD0-7F5A5C94A4F9}" type="parTrans" cxnId="{5B57F5F7-6707-4D3B-8BEF-73E5ECFACDE6}">
      <dgm:prSet/>
      <dgm:spPr/>
      <dgm:t>
        <a:bodyPr/>
        <a:lstStyle/>
        <a:p>
          <a:endParaRPr lang="zh-TW" altLang="en-US"/>
        </a:p>
      </dgm:t>
    </dgm:pt>
    <dgm:pt modelId="{DCAD2975-AFDB-47BB-A0FF-1DCB1F6CA9A7}" type="sibTrans" cxnId="{5B57F5F7-6707-4D3B-8BEF-73E5ECFACDE6}">
      <dgm:prSet/>
      <dgm:spPr/>
      <dgm:t>
        <a:bodyPr/>
        <a:lstStyle/>
        <a:p>
          <a:endParaRPr lang="zh-TW" altLang="en-US"/>
        </a:p>
      </dgm:t>
    </dgm:pt>
    <dgm:pt modelId="{A0BCD750-CFE7-44EC-A442-BC663776C816}" type="pres">
      <dgm:prSet presAssocID="{61D01D1D-6BCC-47B8-A686-089BD631F90A}" presName="Name0" presStyleCnt="0">
        <dgm:presLayoutVars>
          <dgm:dir/>
          <dgm:resizeHandles val="exact"/>
        </dgm:presLayoutVars>
      </dgm:prSet>
      <dgm:spPr/>
    </dgm:pt>
    <dgm:pt modelId="{51FD3A1E-A585-4266-B497-E4B3078C204D}" type="pres">
      <dgm:prSet presAssocID="{61D01D1D-6BCC-47B8-A686-089BD631F90A}" presName="arrow" presStyleLbl="bgShp" presStyleIdx="0" presStyleCnt="1"/>
      <dgm:spPr/>
    </dgm:pt>
    <dgm:pt modelId="{185AC180-7AEC-4735-9C8B-D7FE25DE9168}" type="pres">
      <dgm:prSet presAssocID="{61D01D1D-6BCC-47B8-A686-089BD631F90A}" presName="points" presStyleCnt="0"/>
      <dgm:spPr/>
    </dgm:pt>
    <dgm:pt modelId="{1E69CEC0-DF09-4A00-B0F1-C465C82EDDD8}" type="pres">
      <dgm:prSet presAssocID="{9B156F41-C8B2-4D4C-A4BD-FDCE8EDE4FC6}" presName="compositeA" presStyleCnt="0"/>
      <dgm:spPr/>
    </dgm:pt>
    <dgm:pt modelId="{EF6F433A-EA31-4F82-85A0-3C392D8B63F5}" type="pres">
      <dgm:prSet presAssocID="{9B156F41-C8B2-4D4C-A4BD-FDCE8EDE4FC6}" presName="textA" presStyleLbl="revTx" presStyleIdx="0" presStyleCnt="5">
        <dgm:presLayoutVars>
          <dgm:bulletEnabled val="1"/>
        </dgm:presLayoutVars>
      </dgm:prSet>
      <dgm:spPr/>
    </dgm:pt>
    <dgm:pt modelId="{FD462319-21C5-4584-86DE-98044F650F45}" type="pres">
      <dgm:prSet presAssocID="{9B156F41-C8B2-4D4C-A4BD-FDCE8EDE4FC6}" presName="circleA" presStyleLbl="node1" presStyleIdx="0" presStyleCnt="5"/>
      <dgm:spPr/>
    </dgm:pt>
    <dgm:pt modelId="{87495E68-00E9-4003-A09C-9B5B4E7F99AD}" type="pres">
      <dgm:prSet presAssocID="{9B156F41-C8B2-4D4C-A4BD-FDCE8EDE4FC6}" presName="spaceA" presStyleCnt="0"/>
      <dgm:spPr/>
    </dgm:pt>
    <dgm:pt modelId="{74A4D25E-95E9-4FDF-B371-1574796EC9D5}" type="pres">
      <dgm:prSet presAssocID="{7CB21BB1-0E13-4539-8CD9-9265C5F3A0BA}" presName="space" presStyleCnt="0"/>
      <dgm:spPr/>
    </dgm:pt>
    <dgm:pt modelId="{7C818662-E67F-44AF-A7C0-078265296476}" type="pres">
      <dgm:prSet presAssocID="{45C81C2E-E28B-4B94-8315-72D96C355D60}" presName="compositeB" presStyleCnt="0"/>
      <dgm:spPr/>
    </dgm:pt>
    <dgm:pt modelId="{71D75AE2-2F68-4021-B8AD-4E8B48BDE395}" type="pres">
      <dgm:prSet presAssocID="{45C81C2E-E28B-4B94-8315-72D96C355D60}" presName="textB" presStyleLbl="revTx" presStyleIdx="1" presStyleCnt="5">
        <dgm:presLayoutVars>
          <dgm:bulletEnabled val="1"/>
        </dgm:presLayoutVars>
      </dgm:prSet>
      <dgm:spPr/>
    </dgm:pt>
    <dgm:pt modelId="{22034F4F-02F1-424C-BE61-303814148019}" type="pres">
      <dgm:prSet presAssocID="{45C81C2E-E28B-4B94-8315-72D96C355D60}" presName="circleB" presStyleLbl="node1" presStyleIdx="1" presStyleCnt="5"/>
      <dgm:spPr/>
    </dgm:pt>
    <dgm:pt modelId="{A6FD79D9-BCEB-4744-AA0D-B7AAA96B9DC8}" type="pres">
      <dgm:prSet presAssocID="{45C81C2E-E28B-4B94-8315-72D96C355D60}" presName="spaceB" presStyleCnt="0"/>
      <dgm:spPr/>
    </dgm:pt>
    <dgm:pt modelId="{AE2D8D29-22EE-41B3-BA18-4C312318914B}" type="pres">
      <dgm:prSet presAssocID="{CD0C4329-AC80-47B0-B489-DEA9ED247BB8}" presName="space" presStyleCnt="0"/>
      <dgm:spPr/>
    </dgm:pt>
    <dgm:pt modelId="{6FB75898-7FF6-4FDE-8241-3D2C1DA96A1D}" type="pres">
      <dgm:prSet presAssocID="{9EFD35A8-897B-4312-814F-877F6FA764A3}" presName="compositeA" presStyleCnt="0"/>
      <dgm:spPr/>
    </dgm:pt>
    <dgm:pt modelId="{DA8B5800-04A0-4E0E-A165-3DD09B687588}" type="pres">
      <dgm:prSet presAssocID="{9EFD35A8-897B-4312-814F-877F6FA764A3}" presName="textA" presStyleLbl="revTx" presStyleIdx="2" presStyleCnt="5">
        <dgm:presLayoutVars>
          <dgm:bulletEnabled val="1"/>
        </dgm:presLayoutVars>
      </dgm:prSet>
      <dgm:spPr/>
    </dgm:pt>
    <dgm:pt modelId="{7C069EDA-B853-4123-B418-7CF4950F3F75}" type="pres">
      <dgm:prSet presAssocID="{9EFD35A8-897B-4312-814F-877F6FA764A3}" presName="circleA" presStyleLbl="node1" presStyleIdx="2" presStyleCnt="5"/>
      <dgm:spPr/>
    </dgm:pt>
    <dgm:pt modelId="{6ACEB200-97C7-4686-A83B-0B9A90A7D65A}" type="pres">
      <dgm:prSet presAssocID="{9EFD35A8-897B-4312-814F-877F6FA764A3}" presName="spaceA" presStyleCnt="0"/>
      <dgm:spPr/>
    </dgm:pt>
    <dgm:pt modelId="{1F63D73C-3768-4CE9-859C-6566EB3B1148}" type="pres">
      <dgm:prSet presAssocID="{B14B96EA-BA07-461F-A701-1530A82BBEC5}" presName="space" presStyleCnt="0"/>
      <dgm:spPr/>
    </dgm:pt>
    <dgm:pt modelId="{531C0B09-7E02-4408-8808-E3A0AABA0297}" type="pres">
      <dgm:prSet presAssocID="{7FB637B9-F4B5-42E8-B4F4-351643A0E9A9}" presName="compositeB" presStyleCnt="0"/>
      <dgm:spPr/>
    </dgm:pt>
    <dgm:pt modelId="{8F0A5F28-C28F-4813-AB75-FD8D070CB795}" type="pres">
      <dgm:prSet presAssocID="{7FB637B9-F4B5-42E8-B4F4-351643A0E9A9}" presName="textB" presStyleLbl="revTx" presStyleIdx="3" presStyleCnt="5" custScaleX="143177">
        <dgm:presLayoutVars>
          <dgm:bulletEnabled val="1"/>
        </dgm:presLayoutVars>
      </dgm:prSet>
      <dgm:spPr/>
    </dgm:pt>
    <dgm:pt modelId="{F8BD5073-BBFD-43FF-B7A3-BBD5D098D226}" type="pres">
      <dgm:prSet presAssocID="{7FB637B9-F4B5-42E8-B4F4-351643A0E9A9}" presName="circleB" presStyleLbl="node1" presStyleIdx="3" presStyleCnt="5"/>
      <dgm:spPr/>
    </dgm:pt>
    <dgm:pt modelId="{70DC9E78-DCBE-4133-AE90-C39C8F4FC091}" type="pres">
      <dgm:prSet presAssocID="{7FB637B9-F4B5-42E8-B4F4-351643A0E9A9}" presName="spaceB" presStyleCnt="0"/>
      <dgm:spPr/>
    </dgm:pt>
    <dgm:pt modelId="{3594504A-1BF6-47FA-9763-9148A812E4B8}" type="pres">
      <dgm:prSet presAssocID="{C25CEC4C-FA79-4527-8AA2-13E7767930AD}" presName="space" presStyleCnt="0"/>
      <dgm:spPr/>
    </dgm:pt>
    <dgm:pt modelId="{7860BF9F-CC0F-4C46-8183-AB240F1FFBA8}" type="pres">
      <dgm:prSet presAssocID="{86BFB964-9AFB-4D4F-9A2F-8CB2B8905136}" presName="compositeA" presStyleCnt="0"/>
      <dgm:spPr/>
    </dgm:pt>
    <dgm:pt modelId="{9D5B03CF-693D-4441-8DCC-1E1E83B44B70}" type="pres">
      <dgm:prSet presAssocID="{86BFB964-9AFB-4D4F-9A2F-8CB2B8905136}" presName="textA" presStyleLbl="revTx" presStyleIdx="4" presStyleCnt="5" custScaleX="121049">
        <dgm:presLayoutVars>
          <dgm:bulletEnabled val="1"/>
        </dgm:presLayoutVars>
      </dgm:prSet>
      <dgm:spPr/>
    </dgm:pt>
    <dgm:pt modelId="{8D804E5A-5443-4E6A-954F-393952497BD5}" type="pres">
      <dgm:prSet presAssocID="{86BFB964-9AFB-4D4F-9A2F-8CB2B8905136}" presName="circleA" presStyleLbl="node1" presStyleIdx="4" presStyleCnt="5"/>
      <dgm:spPr/>
    </dgm:pt>
    <dgm:pt modelId="{A0D4A066-1892-49C3-B992-F42016B4C2E6}" type="pres">
      <dgm:prSet presAssocID="{86BFB964-9AFB-4D4F-9A2F-8CB2B8905136}" presName="spaceA" presStyleCnt="0"/>
      <dgm:spPr/>
    </dgm:pt>
  </dgm:ptLst>
  <dgm:cxnLst>
    <dgm:cxn modelId="{67559B0B-90D1-4C4B-9FF4-C72A160F3F9F}" type="presOf" srcId="{7FB637B9-F4B5-42E8-B4F4-351643A0E9A9}" destId="{8F0A5F28-C28F-4813-AB75-FD8D070CB795}" srcOrd="0" destOrd="0" presId="urn:microsoft.com/office/officeart/2005/8/layout/hProcess11"/>
    <dgm:cxn modelId="{55879A12-C3E4-45AA-B201-AA9FB665DEE7}" srcId="{61D01D1D-6BCC-47B8-A686-089BD631F90A}" destId="{86BFB964-9AFB-4D4F-9A2F-8CB2B8905136}" srcOrd="4" destOrd="0" parTransId="{1D11AD87-6A99-4D2A-8EF3-1F3F5CEF96EF}" sibTransId="{5BDFC80E-059E-44A4-8771-08E12824840E}"/>
    <dgm:cxn modelId="{DBE99814-C597-4D49-AF8E-C71EA87B1536}" type="presOf" srcId="{5AC6F3AD-77CA-441B-849A-7D37D1DCAA2E}" destId="{8F0A5F28-C28F-4813-AB75-FD8D070CB795}" srcOrd="0" destOrd="1" presId="urn:microsoft.com/office/officeart/2005/8/layout/hProcess11"/>
    <dgm:cxn modelId="{E0218824-77C6-4266-97AC-46A0F96EC606}" type="presOf" srcId="{AC14492E-672B-491C-B9EA-B20B12C703DB}" destId="{8F0A5F28-C28F-4813-AB75-FD8D070CB795}" srcOrd="0" destOrd="5" presId="urn:microsoft.com/office/officeart/2005/8/layout/hProcess11"/>
    <dgm:cxn modelId="{71BE5325-1367-49E1-889D-99AE23310D10}" srcId="{61D01D1D-6BCC-47B8-A686-089BD631F90A}" destId="{9EFD35A8-897B-4312-814F-877F6FA764A3}" srcOrd="2" destOrd="0" parTransId="{4DA1E858-5D93-47BE-B700-57D94B96260D}" sibTransId="{B14B96EA-BA07-461F-A701-1530A82BBEC5}"/>
    <dgm:cxn modelId="{AF725D5C-5375-4136-8868-5BFA457990B8}" srcId="{61D01D1D-6BCC-47B8-A686-089BD631F90A}" destId="{45C81C2E-E28B-4B94-8315-72D96C355D60}" srcOrd="1" destOrd="0" parTransId="{9D450A3E-5F70-4EA9-AF2B-6FB87F9B6C78}" sibTransId="{CD0C4329-AC80-47B0-B489-DEA9ED247BB8}"/>
    <dgm:cxn modelId="{22206055-255D-4473-8C26-841BBB7C9FD2}" type="presOf" srcId="{9B156F41-C8B2-4D4C-A4BD-FDCE8EDE4FC6}" destId="{EF6F433A-EA31-4F82-85A0-3C392D8B63F5}" srcOrd="0" destOrd="0" presId="urn:microsoft.com/office/officeart/2005/8/layout/hProcess11"/>
    <dgm:cxn modelId="{9BF75F9B-085F-49C5-93BE-130501414E09}" type="presOf" srcId="{29B24C8A-3409-4DC7-B51D-25EF827EAF98}" destId="{8F0A5F28-C28F-4813-AB75-FD8D070CB795}" srcOrd="0" destOrd="4" presId="urn:microsoft.com/office/officeart/2005/8/layout/hProcess11"/>
    <dgm:cxn modelId="{4AED35A2-4B99-4D8A-A158-749C384964B9}" type="presOf" srcId="{45C81C2E-E28B-4B94-8315-72D96C355D60}" destId="{71D75AE2-2F68-4021-B8AD-4E8B48BDE395}" srcOrd="0" destOrd="0" presId="urn:microsoft.com/office/officeart/2005/8/layout/hProcess11"/>
    <dgm:cxn modelId="{4A7A3CA3-CE0C-4373-84AF-C6D155BAC558}" srcId="{7FB637B9-F4B5-42E8-B4F4-351643A0E9A9}" destId="{29B24C8A-3409-4DC7-B51D-25EF827EAF98}" srcOrd="3" destOrd="0" parTransId="{574F8968-0C79-4303-AC94-8175590E23D6}" sibTransId="{88D4F866-F874-4D4C-B0E3-4661C4C6E61D}"/>
    <dgm:cxn modelId="{B8AF22A8-1AF2-4A9E-9FAA-E6594B91262A}" type="presOf" srcId="{61D01D1D-6BCC-47B8-A686-089BD631F90A}" destId="{A0BCD750-CFE7-44EC-A442-BC663776C816}" srcOrd="0" destOrd="0" presId="urn:microsoft.com/office/officeart/2005/8/layout/hProcess11"/>
    <dgm:cxn modelId="{540CC2A9-7F9C-462F-8583-50D3A688A069}" type="presOf" srcId="{DD7F18FA-1364-45C0-8793-8036CD492C35}" destId="{8F0A5F28-C28F-4813-AB75-FD8D070CB795}" srcOrd="0" destOrd="3" presId="urn:microsoft.com/office/officeart/2005/8/layout/hProcess11"/>
    <dgm:cxn modelId="{2E6883AD-79D0-4710-AD82-C59DE5C8388C}" type="presOf" srcId="{CE315355-DF5B-4B05-8D18-EFD0F17783AB}" destId="{8F0A5F28-C28F-4813-AB75-FD8D070CB795}" srcOrd="0" destOrd="2" presId="urn:microsoft.com/office/officeart/2005/8/layout/hProcess11"/>
    <dgm:cxn modelId="{6A2A02AE-658A-4F88-822B-5F9EFE071715}" srcId="{7FB637B9-F4B5-42E8-B4F4-351643A0E9A9}" destId="{AC14492E-672B-491C-B9EA-B20B12C703DB}" srcOrd="4" destOrd="0" parTransId="{E6A9D4C9-B587-42F5-8A44-F5173C2DCBC5}" sibTransId="{B39BCD86-D08D-4D34-B41F-37CF0B64EB38}"/>
    <dgm:cxn modelId="{35BDE3BE-4E63-465D-8EB9-1EF1E9EB0C4A}" srcId="{61D01D1D-6BCC-47B8-A686-089BD631F90A}" destId="{9B156F41-C8B2-4D4C-A4BD-FDCE8EDE4FC6}" srcOrd="0" destOrd="0" parTransId="{CD6AADAC-B105-4469-ACBA-CC8959B3A687}" sibTransId="{7CB21BB1-0E13-4539-8CD9-9265C5F3A0BA}"/>
    <dgm:cxn modelId="{9B0B0FC6-B91E-4E08-B458-8D45DC88AD46}" srcId="{61D01D1D-6BCC-47B8-A686-089BD631F90A}" destId="{7FB637B9-F4B5-42E8-B4F4-351643A0E9A9}" srcOrd="3" destOrd="0" parTransId="{618F10A5-A6F8-4F70-9EA6-1BDE405C0031}" sibTransId="{C25CEC4C-FA79-4527-8AA2-13E7767930AD}"/>
    <dgm:cxn modelId="{6CDD31CE-A034-4A10-B306-3B39C07068BE}" srcId="{7FB637B9-F4B5-42E8-B4F4-351643A0E9A9}" destId="{5AC6F3AD-77CA-441B-849A-7D37D1DCAA2E}" srcOrd="0" destOrd="0" parTransId="{A2295472-25E8-4A99-AC39-9F738F251C13}" sibTransId="{24EE4ADF-4B88-4ADC-93A1-1801ED7DCA56}"/>
    <dgm:cxn modelId="{B3E418E6-F10F-4D91-96A8-F4B406A52572}" srcId="{7FB637B9-F4B5-42E8-B4F4-351643A0E9A9}" destId="{DD7F18FA-1364-45C0-8793-8036CD492C35}" srcOrd="2" destOrd="0" parTransId="{7E1C19C3-29F9-41C7-AE6A-C2E8453370ED}" sibTransId="{320BB869-1B4F-4E14-98FE-9B9339C55F88}"/>
    <dgm:cxn modelId="{5F8463EE-D0D9-425D-9A10-A76400F5C743}" type="presOf" srcId="{86BFB964-9AFB-4D4F-9A2F-8CB2B8905136}" destId="{9D5B03CF-693D-4441-8DCC-1E1E83B44B70}" srcOrd="0" destOrd="0" presId="urn:microsoft.com/office/officeart/2005/8/layout/hProcess11"/>
    <dgm:cxn modelId="{421DC6F6-FF46-408A-AD56-72910B6BC5F5}" type="presOf" srcId="{9EFD35A8-897B-4312-814F-877F6FA764A3}" destId="{DA8B5800-04A0-4E0E-A165-3DD09B687588}" srcOrd="0" destOrd="0" presId="urn:microsoft.com/office/officeart/2005/8/layout/hProcess11"/>
    <dgm:cxn modelId="{5B57F5F7-6707-4D3B-8BEF-73E5ECFACDE6}" srcId="{7FB637B9-F4B5-42E8-B4F4-351643A0E9A9}" destId="{CE315355-DF5B-4B05-8D18-EFD0F17783AB}" srcOrd="1" destOrd="0" parTransId="{798AAE8C-AE4C-4ACD-BAD0-7F5A5C94A4F9}" sibTransId="{DCAD2975-AFDB-47BB-A0FF-1DCB1F6CA9A7}"/>
    <dgm:cxn modelId="{53C3DAE0-89A6-4828-98C5-15116CAFD0B5}" type="presParOf" srcId="{A0BCD750-CFE7-44EC-A442-BC663776C816}" destId="{51FD3A1E-A585-4266-B497-E4B3078C204D}" srcOrd="0" destOrd="0" presId="urn:microsoft.com/office/officeart/2005/8/layout/hProcess11"/>
    <dgm:cxn modelId="{76B99EBD-3D19-4D84-B7AD-70A46B351104}" type="presParOf" srcId="{A0BCD750-CFE7-44EC-A442-BC663776C816}" destId="{185AC180-7AEC-4735-9C8B-D7FE25DE9168}" srcOrd="1" destOrd="0" presId="urn:microsoft.com/office/officeart/2005/8/layout/hProcess11"/>
    <dgm:cxn modelId="{0510E100-A1FC-49C7-9E51-8097643DA45B}" type="presParOf" srcId="{185AC180-7AEC-4735-9C8B-D7FE25DE9168}" destId="{1E69CEC0-DF09-4A00-B0F1-C465C82EDDD8}" srcOrd="0" destOrd="0" presId="urn:microsoft.com/office/officeart/2005/8/layout/hProcess11"/>
    <dgm:cxn modelId="{9D49A50D-3A9A-4F7E-8035-5FCB9E8A80CA}" type="presParOf" srcId="{1E69CEC0-DF09-4A00-B0F1-C465C82EDDD8}" destId="{EF6F433A-EA31-4F82-85A0-3C392D8B63F5}" srcOrd="0" destOrd="0" presId="urn:microsoft.com/office/officeart/2005/8/layout/hProcess11"/>
    <dgm:cxn modelId="{FEE673C7-D239-4BB3-8F0F-51AC181AED44}" type="presParOf" srcId="{1E69CEC0-DF09-4A00-B0F1-C465C82EDDD8}" destId="{FD462319-21C5-4584-86DE-98044F650F45}" srcOrd="1" destOrd="0" presId="urn:microsoft.com/office/officeart/2005/8/layout/hProcess11"/>
    <dgm:cxn modelId="{FCCE7004-A647-44C8-A26B-61447A0BF487}" type="presParOf" srcId="{1E69CEC0-DF09-4A00-B0F1-C465C82EDDD8}" destId="{87495E68-00E9-4003-A09C-9B5B4E7F99AD}" srcOrd="2" destOrd="0" presId="urn:microsoft.com/office/officeart/2005/8/layout/hProcess11"/>
    <dgm:cxn modelId="{8B8C02F8-D090-44DA-A927-2FB34B557AEF}" type="presParOf" srcId="{185AC180-7AEC-4735-9C8B-D7FE25DE9168}" destId="{74A4D25E-95E9-4FDF-B371-1574796EC9D5}" srcOrd="1" destOrd="0" presId="urn:microsoft.com/office/officeart/2005/8/layout/hProcess11"/>
    <dgm:cxn modelId="{63E1D45C-E2CD-4C0C-BBC9-DE2068E0FE40}" type="presParOf" srcId="{185AC180-7AEC-4735-9C8B-D7FE25DE9168}" destId="{7C818662-E67F-44AF-A7C0-078265296476}" srcOrd="2" destOrd="0" presId="urn:microsoft.com/office/officeart/2005/8/layout/hProcess11"/>
    <dgm:cxn modelId="{CADC0B18-F496-41A6-B03A-2A0E06917B8E}" type="presParOf" srcId="{7C818662-E67F-44AF-A7C0-078265296476}" destId="{71D75AE2-2F68-4021-B8AD-4E8B48BDE395}" srcOrd="0" destOrd="0" presId="urn:microsoft.com/office/officeart/2005/8/layout/hProcess11"/>
    <dgm:cxn modelId="{802AB864-FBD6-4DE7-8197-5CAD870ECDDD}" type="presParOf" srcId="{7C818662-E67F-44AF-A7C0-078265296476}" destId="{22034F4F-02F1-424C-BE61-303814148019}" srcOrd="1" destOrd="0" presId="urn:microsoft.com/office/officeart/2005/8/layout/hProcess11"/>
    <dgm:cxn modelId="{C2F7F623-06F2-4C35-836C-840014C815B3}" type="presParOf" srcId="{7C818662-E67F-44AF-A7C0-078265296476}" destId="{A6FD79D9-BCEB-4744-AA0D-B7AAA96B9DC8}" srcOrd="2" destOrd="0" presId="urn:microsoft.com/office/officeart/2005/8/layout/hProcess11"/>
    <dgm:cxn modelId="{A2142BBF-525A-4528-943D-058DE10FB297}" type="presParOf" srcId="{185AC180-7AEC-4735-9C8B-D7FE25DE9168}" destId="{AE2D8D29-22EE-41B3-BA18-4C312318914B}" srcOrd="3" destOrd="0" presId="urn:microsoft.com/office/officeart/2005/8/layout/hProcess11"/>
    <dgm:cxn modelId="{4FDA7D2D-6C1C-41F6-BFC8-AFB025DF7897}" type="presParOf" srcId="{185AC180-7AEC-4735-9C8B-D7FE25DE9168}" destId="{6FB75898-7FF6-4FDE-8241-3D2C1DA96A1D}" srcOrd="4" destOrd="0" presId="urn:microsoft.com/office/officeart/2005/8/layout/hProcess11"/>
    <dgm:cxn modelId="{D2A0DDCF-39FA-4800-AA12-04DB6CE47E05}" type="presParOf" srcId="{6FB75898-7FF6-4FDE-8241-3D2C1DA96A1D}" destId="{DA8B5800-04A0-4E0E-A165-3DD09B687588}" srcOrd="0" destOrd="0" presId="urn:microsoft.com/office/officeart/2005/8/layout/hProcess11"/>
    <dgm:cxn modelId="{7FF98F57-0E80-4CC1-B2E8-451B51427708}" type="presParOf" srcId="{6FB75898-7FF6-4FDE-8241-3D2C1DA96A1D}" destId="{7C069EDA-B853-4123-B418-7CF4950F3F75}" srcOrd="1" destOrd="0" presId="urn:microsoft.com/office/officeart/2005/8/layout/hProcess11"/>
    <dgm:cxn modelId="{CB640BEC-A7BE-43AF-98E1-C26FB21B23F9}" type="presParOf" srcId="{6FB75898-7FF6-4FDE-8241-3D2C1DA96A1D}" destId="{6ACEB200-97C7-4686-A83B-0B9A90A7D65A}" srcOrd="2" destOrd="0" presId="urn:microsoft.com/office/officeart/2005/8/layout/hProcess11"/>
    <dgm:cxn modelId="{01FB5544-9193-4563-BE5F-8787ED913ADB}" type="presParOf" srcId="{185AC180-7AEC-4735-9C8B-D7FE25DE9168}" destId="{1F63D73C-3768-4CE9-859C-6566EB3B1148}" srcOrd="5" destOrd="0" presId="urn:microsoft.com/office/officeart/2005/8/layout/hProcess11"/>
    <dgm:cxn modelId="{E75E6927-0D58-4528-BCEF-6E949ABA7FB3}" type="presParOf" srcId="{185AC180-7AEC-4735-9C8B-D7FE25DE9168}" destId="{531C0B09-7E02-4408-8808-E3A0AABA0297}" srcOrd="6" destOrd="0" presId="urn:microsoft.com/office/officeart/2005/8/layout/hProcess11"/>
    <dgm:cxn modelId="{0085BCF4-C906-4903-8684-5CC4A2A50C6A}" type="presParOf" srcId="{531C0B09-7E02-4408-8808-E3A0AABA0297}" destId="{8F0A5F28-C28F-4813-AB75-FD8D070CB795}" srcOrd="0" destOrd="0" presId="urn:microsoft.com/office/officeart/2005/8/layout/hProcess11"/>
    <dgm:cxn modelId="{20522A0B-EF5E-43E5-95E4-92CDBF6B7137}" type="presParOf" srcId="{531C0B09-7E02-4408-8808-E3A0AABA0297}" destId="{F8BD5073-BBFD-43FF-B7A3-BBD5D098D226}" srcOrd="1" destOrd="0" presId="urn:microsoft.com/office/officeart/2005/8/layout/hProcess11"/>
    <dgm:cxn modelId="{3590C797-2FD7-4EB1-B487-DDDC3412C942}" type="presParOf" srcId="{531C0B09-7E02-4408-8808-E3A0AABA0297}" destId="{70DC9E78-DCBE-4133-AE90-C39C8F4FC091}" srcOrd="2" destOrd="0" presId="urn:microsoft.com/office/officeart/2005/8/layout/hProcess11"/>
    <dgm:cxn modelId="{AA881283-203A-401A-A3AA-9722F69D7A3C}" type="presParOf" srcId="{185AC180-7AEC-4735-9C8B-D7FE25DE9168}" destId="{3594504A-1BF6-47FA-9763-9148A812E4B8}" srcOrd="7" destOrd="0" presId="urn:microsoft.com/office/officeart/2005/8/layout/hProcess11"/>
    <dgm:cxn modelId="{4ACECE7A-4025-4245-A100-029CAEE60F8F}" type="presParOf" srcId="{185AC180-7AEC-4735-9C8B-D7FE25DE9168}" destId="{7860BF9F-CC0F-4C46-8183-AB240F1FFBA8}" srcOrd="8" destOrd="0" presId="urn:microsoft.com/office/officeart/2005/8/layout/hProcess11"/>
    <dgm:cxn modelId="{26488B36-243A-40AB-BC90-73024D709A77}" type="presParOf" srcId="{7860BF9F-CC0F-4C46-8183-AB240F1FFBA8}" destId="{9D5B03CF-693D-4441-8DCC-1E1E83B44B70}" srcOrd="0" destOrd="0" presId="urn:microsoft.com/office/officeart/2005/8/layout/hProcess11"/>
    <dgm:cxn modelId="{D74D34FA-8074-471D-87BC-984550B9D358}" type="presParOf" srcId="{7860BF9F-CC0F-4C46-8183-AB240F1FFBA8}" destId="{8D804E5A-5443-4E6A-954F-393952497BD5}" srcOrd="1" destOrd="0" presId="urn:microsoft.com/office/officeart/2005/8/layout/hProcess11"/>
    <dgm:cxn modelId="{AFF68DFA-8C60-4E98-AD3C-519370017DF3}" type="presParOf" srcId="{7860BF9F-CC0F-4C46-8183-AB240F1FFBA8}" destId="{A0D4A066-1892-49C3-B992-F42016B4C2E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D3A1E-A585-4266-B497-E4B3078C204D}">
      <dsp:nvSpPr>
        <dsp:cNvPr id="0" name=""/>
        <dsp:cNvSpPr/>
      </dsp:nvSpPr>
      <dsp:spPr>
        <a:xfrm>
          <a:off x="0" y="963165"/>
          <a:ext cx="11571684" cy="1284221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6F433A-EA31-4F82-85A0-3C392D8B63F5}">
      <dsp:nvSpPr>
        <dsp:cNvPr id="0" name=""/>
        <dsp:cNvSpPr/>
      </dsp:nvSpPr>
      <dsp:spPr>
        <a:xfrm>
          <a:off x="731" y="0"/>
          <a:ext cx="1782367" cy="1284221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決定研究主題</a:t>
          </a:r>
        </a:p>
      </dsp:txBody>
      <dsp:txXfrm>
        <a:off x="731" y="0"/>
        <a:ext cx="1782367" cy="1284221"/>
      </dsp:txXfrm>
    </dsp:sp>
    <dsp:sp modelId="{FD462319-21C5-4584-86DE-98044F650F45}">
      <dsp:nvSpPr>
        <dsp:cNvPr id="0" name=""/>
        <dsp:cNvSpPr/>
      </dsp:nvSpPr>
      <dsp:spPr>
        <a:xfrm>
          <a:off x="731387" y="1444748"/>
          <a:ext cx="321055" cy="3210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D75AE2-2F68-4021-B8AD-4E8B48BDE395}">
      <dsp:nvSpPr>
        <dsp:cNvPr id="0" name=""/>
        <dsp:cNvSpPr/>
      </dsp:nvSpPr>
      <dsp:spPr>
        <a:xfrm>
          <a:off x="1872217" y="1926331"/>
          <a:ext cx="1782367" cy="1284221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研究動機與目的</a:t>
          </a:r>
        </a:p>
      </dsp:txBody>
      <dsp:txXfrm>
        <a:off x="1872217" y="1926331"/>
        <a:ext cx="1782367" cy="1284221"/>
      </dsp:txXfrm>
    </dsp:sp>
    <dsp:sp modelId="{22034F4F-02F1-424C-BE61-303814148019}">
      <dsp:nvSpPr>
        <dsp:cNvPr id="0" name=""/>
        <dsp:cNvSpPr/>
      </dsp:nvSpPr>
      <dsp:spPr>
        <a:xfrm>
          <a:off x="2602873" y="1444748"/>
          <a:ext cx="321055" cy="3210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8B5800-04A0-4E0E-A165-3DD09B687588}">
      <dsp:nvSpPr>
        <dsp:cNvPr id="0" name=""/>
        <dsp:cNvSpPr/>
      </dsp:nvSpPr>
      <dsp:spPr>
        <a:xfrm>
          <a:off x="3743702" y="0"/>
          <a:ext cx="1782367" cy="1284221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資料收集</a:t>
          </a:r>
        </a:p>
      </dsp:txBody>
      <dsp:txXfrm>
        <a:off x="3743702" y="0"/>
        <a:ext cx="1782367" cy="1284221"/>
      </dsp:txXfrm>
    </dsp:sp>
    <dsp:sp modelId="{7C069EDA-B853-4123-B418-7CF4950F3F75}">
      <dsp:nvSpPr>
        <dsp:cNvPr id="0" name=""/>
        <dsp:cNvSpPr/>
      </dsp:nvSpPr>
      <dsp:spPr>
        <a:xfrm>
          <a:off x="4474358" y="1444748"/>
          <a:ext cx="321055" cy="3210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0A5F28-C28F-4813-AB75-FD8D070CB795}">
      <dsp:nvSpPr>
        <dsp:cNvPr id="0" name=""/>
        <dsp:cNvSpPr/>
      </dsp:nvSpPr>
      <dsp:spPr>
        <a:xfrm>
          <a:off x="5615188" y="1926331"/>
          <a:ext cx="2551939" cy="1284221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研究結果分析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800" b="1" kern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模型建立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800" b="1" kern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季節性模型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800" b="1" kern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模型篩選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800" b="1" kern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最佳模型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800" b="1" kern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預測模型</a:t>
          </a:r>
        </a:p>
      </dsp:txBody>
      <dsp:txXfrm>
        <a:off x="5615188" y="1926331"/>
        <a:ext cx="2551939" cy="1284221"/>
      </dsp:txXfrm>
    </dsp:sp>
    <dsp:sp modelId="{F8BD5073-BBFD-43FF-B7A3-BBD5D098D226}">
      <dsp:nvSpPr>
        <dsp:cNvPr id="0" name=""/>
        <dsp:cNvSpPr/>
      </dsp:nvSpPr>
      <dsp:spPr>
        <a:xfrm>
          <a:off x="6730630" y="1444748"/>
          <a:ext cx="321055" cy="3210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5B03CF-693D-4441-8DCC-1E1E83B44B70}">
      <dsp:nvSpPr>
        <dsp:cNvPr id="0" name=""/>
        <dsp:cNvSpPr/>
      </dsp:nvSpPr>
      <dsp:spPr>
        <a:xfrm>
          <a:off x="8256246" y="0"/>
          <a:ext cx="2157537" cy="1284221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結論與討論</a:t>
          </a:r>
        </a:p>
      </dsp:txBody>
      <dsp:txXfrm>
        <a:off x="8256246" y="0"/>
        <a:ext cx="2157537" cy="1284221"/>
      </dsp:txXfrm>
    </dsp:sp>
    <dsp:sp modelId="{8D804E5A-5443-4E6A-954F-393952497BD5}">
      <dsp:nvSpPr>
        <dsp:cNvPr id="0" name=""/>
        <dsp:cNvSpPr/>
      </dsp:nvSpPr>
      <dsp:spPr>
        <a:xfrm>
          <a:off x="9174487" y="1444748"/>
          <a:ext cx="321055" cy="3210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15B3D39-2186-497E-8F15-ED0209B90ED1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CE7236F-65D0-4739-8AD5-8DD287C4E3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4450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3D39-2186-497E-8F15-ED0209B90ED1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236F-65D0-4739-8AD5-8DD287C4E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46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3D39-2186-497E-8F15-ED0209B90ED1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236F-65D0-4739-8AD5-8DD287C4E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405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3D39-2186-497E-8F15-ED0209B90ED1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236F-65D0-4739-8AD5-8DD287C4E3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7824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3D39-2186-497E-8F15-ED0209B90ED1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236F-65D0-4739-8AD5-8DD287C4E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76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3D39-2186-497E-8F15-ED0209B90ED1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236F-65D0-4739-8AD5-8DD287C4E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35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3D39-2186-497E-8F15-ED0209B90ED1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236F-65D0-4739-8AD5-8DD287C4E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409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3D39-2186-497E-8F15-ED0209B90ED1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236F-65D0-4739-8AD5-8DD287C4E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798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3D39-2186-497E-8F15-ED0209B90ED1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236F-65D0-4739-8AD5-8DD287C4E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42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3D39-2186-497E-8F15-ED0209B90ED1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236F-65D0-4739-8AD5-8DD287C4E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64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3D39-2186-497E-8F15-ED0209B90ED1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236F-65D0-4739-8AD5-8DD287C4E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81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3D39-2186-497E-8F15-ED0209B90ED1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236F-65D0-4739-8AD5-8DD287C4E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28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3D39-2186-497E-8F15-ED0209B90ED1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236F-65D0-4739-8AD5-8DD287C4E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35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3D39-2186-497E-8F15-ED0209B90ED1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236F-65D0-4739-8AD5-8DD287C4E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06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3D39-2186-497E-8F15-ED0209B90ED1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236F-65D0-4739-8AD5-8DD287C4E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83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3D39-2186-497E-8F15-ED0209B90ED1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236F-65D0-4739-8AD5-8DD287C4E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7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3D39-2186-497E-8F15-ED0209B90ED1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236F-65D0-4739-8AD5-8DD287C4E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15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jp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15B3D39-2186-497E-8F15-ED0209B90ED1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CE7236F-65D0-4739-8AD5-8DD287C4E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3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9.PN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2.PNG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101</a:t>
            </a:r>
            <a:r>
              <a:rPr lang="zh-TW" altLang="en-US" b="1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觀景台來客量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 rot="21420000">
            <a:off x="1055252" y="4094757"/>
            <a:ext cx="9755187" cy="550333"/>
          </a:xfrm>
        </p:spPr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組員</a:t>
            </a:r>
            <a:r>
              <a:rPr lang="en-US" altLang="zh-TW" b="1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:</a:t>
            </a:r>
            <a:r>
              <a:rPr lang="zh-TW" altLang="en-US" b="1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05170021</a:t>
            </a:r>
            <a:r>
              <a:rPr lang="zh-TW" altLang="en-US" b="1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黃育榆</a:t>
            </a:r>
            <a:endParaRPr lang="en-US" altLang="zh-TW" b="1" dirty="0">
              <a:solidFill>
                <a:schemeClr val="tx1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en-US" altLang="zh-TW" b="1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05170242 </a:t>
            </a:r>
            <a:r>
              <a:rPr lang="zh-TW" altLang="en-US" b="1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彭珺瑋</a:t>
            </a:r>
            <a:endParaRPr lang="en-US" altLang="zh-TW" b="1" dirty="0">
              <a:solidFill>
                <a:schemeClr val="tx1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zh-TW" altLang="en-US" b="1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指導老師</a:t>
            </a:r>
            <a:r>
              <a:rPr lang="en-US" altLang="zh-TW" b="1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:</a:t>
            </a:r>
            <a:r>
              <a:rPr lang="zh-TW" altLang="en-US" b="1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廖承茂</a:t>
            </a:r>
          </a:p>
        </p:txBody>
      </p:sp>
    </p:spTree>
    <p:extLst>
      <p:ext uri="{BB962C8B-B14F-4D97-AF65-F5344CB8AC3E}">
        <p14:creationId xmlns:p14="http://schemas.microsoft.com/office/powerpoint/2010/main" val="2387960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95996"/>
            <a:ext cx="10396882" cy="1151965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分析結果解釋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模型建立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45324" y="1080265"/>
            <a:ext cx="63401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FontTx/>
              <a:buChar char="•"/>
            </a:pPr>
            <a:r>
              <a:rPr lang="zh-TW" altLang="zh-TW" sz="2400" dirty="0">
                <a:ea typeface="標楷體" panose="03000509000000000000" pitchFamily="65" charset="-120"/>
                <a:cs typeface="Arial" panose="020B0604020202020204" pitchFamily="34" charset="0"/>
              </a:rPr>
              <a:t>進行一次差分，並畫出差分後的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標楷體" panose="03000509000000000000" pitchFamily="65" charset="-120"/>
                <a:cs typeface="Arial" panose="020B0604020202020204" pitchFamily="34" charset="0"/>
              </a:rPr>
              <a:t>時間數列圖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lvl="0" indent="0"/>
            <a:r>
              <a:rPr lang="en-US" altLang="zh-TW" sz="2400" dirty="0">
                <a:ea typeface="標楷體" panose="03000509000000000000" pitchFamily="65" charset="-120"/>
                <a:cs typeface="Arial" panose="020B0604020202020204" pitchFamily="34" charset="0"/>
              </a:rPr>
              <a:t> 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標楷體" panose="03000509000000000000" pitchFamily="65" charset="-120"/>
                <a:cs typeface="Arial" panose="020B0604020202020204" pitchFamily="34" charset="0"/>
              </a:rPr>
              <a:t>與其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標楷體" panose="03000509000000000000" pitchFamily="65" charset="-120"/>
                <a:cs typeface="Arial" panose="020B0604020202020204" pitchFamily="34" charset="0"/>
              </a:rPr>
              <a:t>ACF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標楷體" panose="03000509000000000000" pitchFamily="65" charset="-120"/>
                <a:cs typeface="Arial" panose="020B0604020202020204" pitchFamily="34" charset="0"/>
              </a:rPr>
              <a:t>、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標楷體" panose="03000509000000000000" pitchFamily="65" charset="-120"/>
                <a:cs typeface="Arial" panose="020B0604020202020204" pitchFamily="34" charset="0"/>
              </a:rPr>
              <a:t>PACF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397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228352" y="4093426"/>
            <a:ext cx="53995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H_0:</a:t>
            </a:r>
            <a:r>
              <a:rPr lang="zh-TW" altLang="en-US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數列含有單位根</a:t>
            </a:r>
            <a:r>
              <a:rPr lang="en-US" altLang="zh-TW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數列為非平穩型</a:t>
            </a:r>
            <a:r>
              <a:rPr lang="en-US" altLang="zh-TW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)</a:t>
            </a:r>
          </a:p>
          <a:p>
            <a:r>
              <a:rPr lang="en-US" altLang="zh-TW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H_1:</a:t>
            </a:r>
            <a:r>
              <a:rPr lang="zh-TW" altLang="en-US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數列為平穩型</a:t>
            </a:r>
          </a:p>
          <a:p>
            <a:r>
              <a:rPr lang="en-US" altLang="zh-TW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α=0.05</a:t>
            </a:r>
          </a:p>
          <a:p>
            <a:r>
              <a:rPr lang="en-US" altLang="zh-TW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p-value=0.01</a:t>
            </a:r>
          </a:p>
          <a:p>
            <a:r>
              <a:rPr lang="en-US" altLang="zh-TW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∵0.01 &lt; 0.05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∴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拒絕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H_0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，表數列無單位根存在，即為</a:t>
            </a:r>
            <a:r>
              <a:rPr lang="zh-TW" altLang="en-US" sz="2000" b="1" dirty="0">
                <a:solidFill>
                  <a:srgbClr val="FFFF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平穩型</a:t>
            </a:r>
            <a:endParaRPr lang="en-US" altLang="zh-TW" sz="2000" b="1" dirty="0">
              <a:solidFill>
                <a:srgbClr val="FFFF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時間數列</a:t>
            </a:r>
          </a:p>
        </p:txBody>
      </p:sp>
      <p:pic>
        <p:nvPicPr>
          <p:cNvPr id="10" name="圖片 9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67"/>
          <a:stretch/>
        </p:blipFill>
        <p:spPr>
          <a:xfrm>
            <a:off x="187107" y="4032126"/>
            <a:ext cx="5872797" cy="236937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325112" y="5166361"/>
            <a:ext cx="1691640" cy="329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407" y="0"/>
            <a:ext cx="4402244" cy="4199296"/>
          </a:xfrm>
          <a:prstGeom prst="rect">
            <a:avLst/>
          </a:prstGeom>
        </p:spPr>
      </p:pic>
      <p:pic>
        <p:nvPicPr>
          <p:cNvPr id="12" name="圖片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48" y="2190204"/>
            <a:ext cx="5165725" cy="151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43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84221"/>
            <a:ext cx="10396882" cy="1151965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分析結果解釋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模型建立</a:t>
            </a:r>
          </a:p>
        </p:txBody>
      </p:sp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28" y="1205817"/>
            <a:ext cx="5992898" cy="4815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20326" y="1205817"/>
            <a:ext cx="52914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400" dirty="0">
                <a:ea typeface="標楷體" panose="03000509000000000000" pitchFamily="65" charset="-120"/>
                <a:cs typeface="Times New Roman" panose="02020603050405020304" pitchFamily="18" charset="0"/>
              </a:rPr>
              <a:t>差分後的時間數列圖與其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ACF</a:t>
            </a:r>
            <a:r>
              <a:rPr lang="zh-TW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、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PACF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20326" y="1905506"/>
            <a:ext cx="52658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381000">
              <a:spcAft>
                <a:spcPts val="0"/>
              </a:spcAft>
            </a:pPr>
            <a:r>
              <a:rPr lang="zh-TW" altLang="zh-TW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由第一張</a:t>
            </a:r>
            <a:r>
              <a:rPr lang="zh-TW" altLang="zh-TW" sz="2400" kern="1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時間數列圖</a:t>
            </a:r>
            <a:r>
              <a:rPr lang="zh-TW" altLang="zh-TW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可以看出此時間數列上下波動越來越大趨勢。</a:t>
            </a:r>
          </a:p>
          <a:p>
            <a:pPr marL="228600" indent="381000"/>
            <a:r>
              <a:rPr lang="zh-TW" altLang="zh-TW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由第二張圖</a:t>
            </a:r>
            <a:r>
              <a:rPr lang="en-US" altLang="zh-TW" sz="2400" kern="1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ACF</a:t>
            </a:r>
            <a:r>
              <a:rPr lang="zh-TW" altLang="zh-TW" sz="2400" kern="1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圖</a:t>
            </a:r>
            <a:r>
              <a:rPr lang="zh-TW" altLang="zh-TW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可以看出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lag=1,2,12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時較高其餘大多落在範圍內，</a:t>
            </a:r>
            <a:r>
              <a:rPr lang="zh-TW" altLang="zh-TW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此時間數列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呈現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季節性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的變化</a:t>
            </a:r>
            <a:r>
              <a:rPr lang="zh-TW" altLang="zh-TW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400" kern="1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8600" indent="381000"/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由第三張圖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PACF</a:t>
            </a:r>
            <a:r>
              <a:rPr lang="zh-TW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可以看出此時間數列在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lag=1,2,3,11,12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時較高其餘大多落在範圍內</a:t>
            </a:r>
            <a:r>
              <a:rPr lang="zh-TW" altLang="zh-TW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400" kern="1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299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61030"/>
            <a:ext cx="10396882" cy="1151965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分析結果解釋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季節性模型</a:t>
            </a:r>
          </a:p>
        </p:txBody>
      </p:sp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2705"/>
            <a:ext cx="4246345" cy="4310146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374" y="1795378"/>
            <a:ext cx="4236504" cy="4310146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878" y="1792705"/>
            <a:ext cx="3714122" cy="431014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43117" y="1245558"/>
            <a:ext cx="26452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ARIMA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(3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)(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0)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zh-TW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18761" y="1250096"/>
            <a:ext cx="27158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ARIMA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(3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)(3,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0)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zh-TW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52658" y="1250096"/>
            <a:ext cx="26452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ARIMA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(3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)(4,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0)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zh-TW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52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129584"/>
            <a:ext cx="10396882" cy="1151965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分析結果解釋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模型篩選</a:t>
            </a:r>
          </a:p>
        </p:txBody>
      </p:sp>
      <p:pic>
        <p:nvPicPr>
          <p:cNvPr id="4" name="圖片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876"/>
          <a:stretch/>
        </p:blipFill>
        <p:spPr>
          <a:xfrm>
            <a:off x="467226" y="2286000"/>
            <a:ext cx="2913647" cy="1022684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58" b="35537"/>
          <a:stretch/>
        </p:blipFill>
        <p:spPr>
          <a:xfrm>
            <a:off x="4355431" y="2286000"/>
            <a:ext cx="2913647" cy="914400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16"/>
          <a:stretch/>
        </p:blipFill>
        <p:spPr>
          <a:xfrm>
            <a:off x="8243636" y="2213811"/>
            <a:ext cx="2913647" cy="98658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1411" y="1635173"/>
            <a:ext cx="26452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ARIMA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(3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)(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0)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zh-TW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87257" y="1631715"/>
            <a:ext cx="2715808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ARIMA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(3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)(3,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0)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zh-TW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43636" y="1620140"/>
            <a:ext cx="26452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ARIMA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(3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)(4,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0)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zh-TW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671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94674"/>
            <a:ext cx="11875168" cy="1151965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分析結果解釋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最佳模型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	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ARIMA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(3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)(3,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0)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b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71" y="2983831"/>
            <a:ext cx="9968398" cy="32675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35505" y="4817445"/>
            <a:ext cx="6533147" cy="3080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63770" y="1857892"/>
            <a:ext cx="9535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刪除不符合的模型後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發現以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季節性差分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MA(3)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AIC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為最小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因此決定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最佳模型為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(3,1,0)(3,1,0)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其係數值如下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400" kern="1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954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84221"/>
            <a:ext cx="10396882" cy="1151965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分析結果解釋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模型預測</a:t>
            </a:r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47" y="1395664"/>
            <a:ext cx="6443964" cy="481263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026443" y="1937083"/>
            <a:ext cx="44396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如圖形中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黑色曲線部分為</a:t>
            </a:r>
            <a:r>
              <a:rPr lang="en-US" altLang="zh-TW" sz="2400" b="1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2005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年</a:t>
            </a:r>
            <a:r>
              <a:rPr lang="en-US" altLang="zh-TW" sz="2400" b="1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月至</a:t>
            </a:r>
            <a:r>
              <a:rPr lang="en-US" altLang="zh-TW" sz="2400" b="1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2020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年</a:t>
            </a:r>
            <a:r>
              <a:rPr lang="en-US" altLang="zh-TW" sz="2400" b="1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月的</a:t>
            </a:r>
            <a:r>
              <a:rPr lang="en-US" altLang="zh-TW" sz="2400" b="1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181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筆原始資料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24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藍色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實線為根據先前資料所做出的</a:t>
            </a:r>
            <a:r>
              <a:rPr lang="zh-TW" altLang="en-US" sz="24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預測未來</a:t>
            </a:r>
            <a:r>
              <a:rPr lang="en-US" altLang="zh-TW" sz="2400" b="1" dirty="0">
                <a:solidFill>
                  <a:srgbClr val="00B0F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3</a:t>
            </a:r>
            <a:r>
              <a:rPr lang="zh-TW" altLang="en-US" sz="2400" b="1" dirty="0">
                <a:solidFill>
                  <a:srgbClr val="00B0F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年</a:t>
            </a:r>
            <a:r>
              <a:rPr lang="zh-TW" altLang="en-US" sz="24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資料走向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較深的藍色為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95%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區間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淺藍色為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80%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區間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由此可以看出來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未來</a:t>
            </a:r>
            <a:r>
              <a:rPr lang="en-US" altLang="zh-TW" sz="2400" b="1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3</a:t>
            </a:r>
            <a:r>
              <a:rPr lang="zh-TW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年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的預測資料皆位於</a:t>
            </a:r>
            <a:r>
              <a:rPr lang="en-US" altLang="zh-TW" sz="2400" b="1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95%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區間內</a:t>
            </a:r>
            <a:r>
              <a:rPr lang="zh-TW" altLang="zh-TW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表示符合預期</a:t>
            </a:r>
            <a:r>
              <a:rPr lang="zh-TW" altLang="zh-TW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05787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396882" cy="1151965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84759" y="1337161"/>
            <a:ext cx="113709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	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我們透過每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12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個月一個循環</a:t>
            </a:r>
            <a:r>
              <a:rPr lang="zh-TW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這種季節性的方式</a:t>
            </a:r>
            <a:r>
              <a:rPr lang="zh-TW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找到最佳平穩型的模型</a:t>
            </a:r>
            <a:r>
              <a:rPr lang="zh-TW" altLang="zh-TW" sz="2800" kern="1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。</a:t>
            </a:r>
            <a:r>
              <a:rPr lang="zh-TW" altLang="en-US" sz="2800" kern="1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而最後使用</a:t>
            </a:r>
            <a:r>
              <a:rPr lang="en-US" altLang="zh-TW" sz="28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ARIMA(3,1,0)(3,1,0)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12</a:t>
            </a:r>
            <a:r>
              <a:rPr lang="zh-TW" altLang="en-US" sz="28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為我們的最佳模型</a:t>
            </a:r>
            <a:r>
              <a:rPr lang="zh-TW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並利用此模型對我們的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181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筆原始資料做預測</a:t>
            </a:r>
            <a:r>
              <a:rPr lang="zh-TW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根據研究結果顯示</a:t>
            </a:r>
            <a:r>
              <a:rPr lang="zh-TW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在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2005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年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月至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2020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年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月中</a:t>
            </a:r>
            <a:r>
              <a:rPr lang="zh-TW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可發現每年的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4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、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7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、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8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、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12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月人數顯示為較多</a:t>
            </a:r>
            <a:r>
              <a:rPr lang="zh-TW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推知可能是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4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月的清明連假</a:t>
            </a:r>
            <a:r>
              <a:rPr lang="zh-TW" altLang="en-US" sz="2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、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7</a:t>
            </a:r>
            <a:r>
              <a:rPr lang="zh-TW" altLang="en-US" sz="2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、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8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月的暑假</a:t>
            </a:r>
            <a:r>
              <a:rPr lang="zh-TW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以及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12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月的年底休假與聖誕節的關係使得觀光人數明顯增多</a:t>
            </a:r>
            <a:r>
              <a:rPr lang="zh-TW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而每年的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6</a:t>
            </a:r>
            <a:r>
              <a:rPr lang="zh-TW" altLang="en-US" sz="2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、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9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月的人數相對的減少了許多</a:t>
            </a:r>
            <a:r>
              <a:rPr lang="zh-TW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我們推論可能是因為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6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月的梅雨季及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9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月的開學季的關係使得觀光人數明顯減少</a:t>
            </a:r>
            <a:r>
              <a:rPr lang="zh-TW" altLang="zh-TW" sz="2800" kern="1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。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由此研究結果我們認為在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、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3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、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9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月的時候到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101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大樓觀景台參觀不會有出現人擠人的情況</a:t>
            </a:r>
            <a:r>
              <a:rPr lang="zh-TW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同時也能好好欣賞風景</a:t>
            </a:r>
            <a:r>
              <a:rPr lang="zh-TW" altLang="zh-TW" sz="2800" kern="1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。</a:t>
            </a:r>
            <a:endParaRPr lang="zh-TW" altLang="en-US" sz="28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68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1263" y="276726"/>
            <a:ext cx="10396882" cy="1151965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1076903" y="1901209"/>
            <a:ext cx="9205602" cy="3122215"/>
          </a:xfrm>
        </p:spPr>
        <p:txBody>
          <a:bodyPr numCol="2">
            <a:no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研究動機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研究目的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資料來源與解釋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資料解釋與範圍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分析方法與步驟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分析結果解釋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080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396882" cy="1151965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研究動機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3"/>
          </p:nvPr>
        </p:nvSpPr>
        <p:spPr>
          <a:xfrm>
            <a:off x="567414" y="460714"/>
            <a:ext cx="10769089" cy="3311189"/>
          </a:xfrm>
        </p:spPr>
        <p:txBody>
          <a:bodyPr>
            <a:noAutofit/>
          </a:bodyPr>
          <a:lstStyle/>
          <a:p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一說到台灣最有名的景點之一就一定會有臺北</a:t>
            </a:r>
            <a:r>
              <a:rPr lang="zh-TW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的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101</a:t>
            </a:r>
            <a:r>
              <a:rPr lang="zh-TW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大樓，每年都會有許多觀光客前去參觀遊玩，而其中能登上大樓頂端觀景台眺望整個臺北市，是許多觀光客來到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101</a:t>
            </a:r>
            <a:r>
              <a:rPr lang="zh-TW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大樓的主要目的之一，頂樓觀景台是需要先買票才能進去的地方，且擁有絕佳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360°</a:t>
            </a:r>
            <a:r>
              <a:rPr lang="zh-TW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全視野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景觀並提供多項服務，其中還可以看到世界最大，最重，唯一外露供觀賞的風阻尼球。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780" y="3771903"/>
            <a:ext cx="4031583" cy="2445896"/>
          </a:xfrm>
          <a:prstGeom prst="rect">
            <a:avLst/>
          </a:prstGeom>
        </p:spPr>
      </p:pic>
      <p:sp>
        <p:nvSpPr>
          <p:cNvPr id="9" name="橢圓形圖說文字 8"/>
          <p:cNvSpPr/>
          <p:nvPr/>
        </p:nvSpPr>
        <p:spPr>
          <a:xfrm rot="1343940">
            <a:off x="8511128" y="3312816"/>
            <a:ext cx="3099816" cy="2151450"/>
          </a:xfrm>
          <a:prstGeom prst="wedgeEllipseCallout">
            <a:avLst/>
          </a:prstGeom>
          <a:solidFill>
            <a:srgbClr val="E3EC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主要目的為減低大樓受強風吹襲時之擺動，減少在大樓工作之人員感到不舒適之程度。</a:t>
            </a:r>
          </a:p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417" y="3332505"/>
            <a:ext cx="2499360" cy="333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7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396882" cy="1151965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研究目的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2175" y="245827"/>
            <a:ext cx="10236699" cy="3311189"/>
          </a:xfrm>
        </p:spPr>
        <p:txBody>
          <a:bodyPr>
            <a:normAutofit/>
          </a:bodyPr>
          <a:lstStyle/>
          <a:p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根據臺北旅遊網的主要觀光</a:t>
            </a:r>
            <a:r>
              <a:rPr lang="zh-TW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遊憩區遊客人數調查，可以得知從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2005</a:t>
            </a:r>
            <a:r>
              <a:rPr lang="zh-TW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年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</a:t>
            </a:r>
            <a:r>
              <a:rPr lang="zh-TW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月到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2020</a:t>
            </a:r>
            <a:r>
              <a:rPr lang="zh-TW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年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</a:t>
            </a:r>
            <a:r>
              <a:rPr lang="zh-TW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月到臺北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101</a:t>
            </a:r>
            <a:r>
              <a:rPr lang="zh-TW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大樓的觀景台總人數</a:t>
            </a:r>
            <a:r>
              <a:rPr lang="zh-TW" altLang="zh-TW" sz="24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達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2931</a:t>
            </a:r>
            <a:r>
              <a:rPr lang="zh-TW" altLang="zh-TW" sz="24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萬人</a:t>
            </a:r>
            <a:r>
              <a:rPr lang="zh-TW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。因此我們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希望透過此次報告，用</a:t>
            </a:r>
            <a:r>
              <a:rPr lang="zh-TW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臺北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101</a:t>
            </a:r>
            <a:r>
              <a:rPr lang="zh-TW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觀景台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94</a:t>
            </a:r>
            <a:r>
              <a:rPr lang="zh-TW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年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</a:t>
            </a:r>
            <a:r>
              <a:rPr lang="zh-TW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月至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109</a:t>
            </a:r>
            <a:r>
              <a:rPr lang="zh-TW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年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</a:t>
            </a:r>
            <a:r>
              <a:rPr lang="zh-TW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月的來客數，推估接下來來客量的走勢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394" y="2293590"/>
            <a:ext cx="3114459" cy="427565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41" y="3698508"/>
            <a:ext cx="6722214" cy="2153496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8444488" y="5269832"/>
            <a:ext cx="3020270" cy="40169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618482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396882" cy="1151965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資料來源與解釋</a:t>
            </a:r>
          </a:p>
        </p:txBody>
      </p:sp>
      <p:pic>
        <p:nvPicPr>
          <p:cNvPr id="4" name="內容版面配置區 3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3" y="1263316"/>
            <a:ext cx="3875219" cy="45252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544883" y="135650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資料來源：臺北旅遊網</a:t>
            </a:r>
            <a:r>
              <a:rPr lang="zh-TW" altLang="en-US" sz="2800" dirty="0"/>
              <a:t>（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https://www.travel.taipei/zh-tw</a:t>
            </a:r>
            <a:r>
              <a:rPr lang="zh-TW" altLang="en-US" sz="2800" dirty="0"/>
              <a:t>）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736" y="3325199"/>
            <a:ext cx="7550147" cy="306938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652529" y="266897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原始資料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247545" y="1674658"/>
            <a:ext cx="3136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整理後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右彎箭號 13"/>
          <p:cNvSpPr/>
          <p:nvPr/>
        </p:nvSpPr>
        <p:spPr>
          <a:xfrm flipH="1">
            <a:off x="4247545" y="1371600"/>
            <a:ext cx="300392" cy="25941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右彎箭號 14"/>
          <p:cNvSpPr/>
          <p:nvPr/>
        </p:nvSpPr>
        <p:spPr>
          <a:xfrm rot="16200000" flipH="1">
            <a:off x="7252550" y="2765446"/>
            <a:ext cx="346044" cy="50745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0" y="5749267"/>
            <a:ext cx="429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time</a:t>
            </a:r>
            <a:r>
              <a:rPr lang="zh-TW" altLang="zh-TW" dirty="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：時間（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xx</a:t>
            </a:r>
            <a:r>
              <a:rPr lang="zh-TW" altLang="zh-TW" dirty="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年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xx</a:t>
            </a:r>
            <a:r>
              <a:rPr lang="zh-TW" altLang="zh-TW" dirty="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月）</a:t>
            </a:r>
            <a:endParaRPr lang="en-US" altLang="zh-TW" dirty="0">
              <a:solidFill>
                <a:schemeClr val="bg1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zh-TW" altLang="zh-TW" dirty="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臺北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101</a:t>
            </a:r>
            <a:r>
              <a:rPr lang="zh-TW" altLang="zh-TW" dirty="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觀景台：當月來觀景</a:t>
            </a:r>
            <a:r>
              <a:rPr lang="zh-TW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台的總人數</a:t>
            </a:r>
          </a:p>
        </p:txBody>
      </p:sp>
    </p:spTree>
    <p:extLst>
      <p:ext uri="{BB962C8B-B14F-4D97-AF65-F5344CB8AC3E}">
        <p14:creationId xmlns:p14="http://schemas.microsoft.com/office/powerpoint/2010/main" val="360288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11575"/>
            <a:ext cx="10396882" cy="1151965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資料解釋與範圍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0" y="2460436"/>
            <a:ext cx="12095544" cy="243652"/>
          </a:xfrm>
        </p:spPr>
        <p:txBody>
          <a:bodyPr>
            <a:noAutofit/>
          </a:bodyPr>
          <a:lstStyle/>
          <a:p>
            <a:r>
              <a:rPr lang="zh-TW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臺北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101</a:t>
            </a:r>
            <a:r>
              <a:rPr lang="zh-TW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觀景台：臺北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101</a:t>
            </a:r>
            <a:r>
              <a:rPr lang="zh-TW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大樓的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89</a:t>
            </a:r>
            <a:r>
              <a:rPr lang="zh-TW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樓</a:t>
            </a:r>
            <a:r>
              <a:rPr lang="zh-TW" altLang="zh-TW" sz="28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室內觀景台</a:t>
            </a:r>
            <a:r>
              <a:rPr lang="zh-TW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、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91</a:t>
            </a:r>
            <a:r>
              <a:rPr lang="zh-TW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樓爲</a:t>
            </a:r>
            <a:r>
              <a:rPr lang="zh-TW" altLang="zh-TW" sz="28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室外觀景台</a:t>
            </a:r>
            <a:r>
              <a:rPr lang="zh-TW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。</a:t>
            </a:r>
            <a:endParaRPr lang="en-US" altLang="zh-TW" sz="28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zh-TW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資料範圍：共</a:t>
            </a:r>
            <a:r>
              <a:rPr lang="en-US" altLang="zh-TW" sz="28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181</a:t>
            </a:r>
            <a:r>
              <a:rPr lang="zh-TW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筆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(94</a:t>
            </a:r>
            <a:r>
              <a:rPr lang="zh-TW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年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</a:t>
            </a:r>
            <a:r>
              <a:rPr lang="zh-TW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月至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109</a:t>
            </a:r>
            <a:r>
              <a:rPr lang="zh-TW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年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</a:t>
            </a:r>
            <a:r>
              <a:rPr lang="zh-TW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月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，一個月一筆，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共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15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年又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個月</a:t>
            </a:r>
            <a:endParaRPr lang="zh-TW" altLang="zh-TW" sz="28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lang="zh-TW" altLang="zh-TW" sz="28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lang="zh-TW" altLang="en-US" sz="28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61" y="2704087"/>
            <a:ext cx="5520744" cy="36702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212" y="2704087"/>
            <a:ext cx="5438274" cy="362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4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123685"/>
            <a:ext cx="10396882" cy="1151965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分析方法與步驟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92494016"/>
              </p:ext>
            </p:extLst>
          </p:nvPr>
        </p:nvGraphicFramePr>
        <p:xfrm>
          <a:off x="150924" y="1192872"/>
          <a:ext cx="11571684" cy="3210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998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84221"/>
            <a:ext cx="10396882" cy="1151965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分析結果解釋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模型建立</a:t>
            </a:r>
          </a:p>
        </p:txBody>
      </p:sp>
      <p:pic>
        <p:nvPicPr>
          <p:cNvPr id="1026" name="圖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328" y="1318634"/>
            <a:ext cx="5020056" cy="280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圖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7" y="4453006"/>
            <a:ext cx="9996932" cy="42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35024" y="1682722"/>
            <a:ext cx="44935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安裝及載入時間數列套件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3677998"/>
            <a:ext cx="41696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將資料讀入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014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92" y="4456323"/>
            <a:ext cx="5820508" cy="142007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95996"/>
            <a:ext cx="10396882" cy="1151965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分析結果解釋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模型建立</a:t>
            </a:r>
          </a:p>
        </p:txBody>
      </p:sp>
      <p:pic>
        <p:nvPicPr>
          <p:cNvPr id="2050" name="圖片 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19" y="1858665"/>
            <a:ext cx="3864197" cy="169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圖片 6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056" y="137159"/>
            <a:ext cx="4592019" cy="401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45324" y="1264931"/>
            <a:ext cx="49067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標楷體" panose="03000509000000000000" pitchFamily="65" charset="-120"/>
                <a:cs typeface="Arial" panose="020B0604020202020204" pitchFamily="34" charset="0"/>
              </a:rPr>
              <a:t>畫出時間數列圖與其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標楷體" panose="03000509000000000000" pitchFamily="65" charset="-120"/>
                <a:cs typeface="Arial" panose="020B0604020202020204" pitchFamily="34" charset="0"/>
              </a:rPr>
              <a:t>ACF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標楷體" panose="03000509000000000000" pitchFamily="65" charset="-120"/>
                <a:cs typeface="Arial" panose="020B0604020202020204" pitchFamily="34" charset="0"/>
              </a:rPr>
              <a:t>、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標楷體" panose="03000509000000000000" pitchFamily="65" charset="-120"/>
                <a:cs typeface="Arial" panose="020B0604020202020204" pitchFamily="34" charset="0"/>
              </a:rPr>
              <a:t>PACF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397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293849" y="4201149"/>
            <a:ext cx="53995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H_0: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數列含有單位根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數列為非平穩型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)</a:t>
            </a:r>
          </a:p>
          <a:p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H_1: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數列為平穩型</a:t>
            </a:r>
          </a:p>
          <a:p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α=0.05</a:t>
            </a:r>
          </a:p>
          <a:p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p-value=0.6082</a:t>
            </a:r>
          </a:p>
          <a:p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∵0.6082 &gt;0.05</a:t>
            </a:r>
          </a:p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∴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不拒絕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H_0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，表數列有單位根存在，即為</a:t>
            </a:r>
            <a:r>
              <a:rPr lang="zh-TW" altLang="en-US" b="1" dirty="0">
                <a:solidFill>
                  <a:srgbClr val="FFFF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非平穩型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時間數列，因此進一步做一階差分</a:t>
            </a:r>
          </a:p>
        </p:txBody>
      </p:sp>
      <p:sp>
        <p:nvSpPr>
          <p:cNvPr id="9" name="矩形 8"/>
          <p:cNvSpPr/>
          <p:nvPr/>
        </p:nvSpPr>
        <p:spPr>
          <a:xfrm>
            <a:off x="4325112" y="5166361"/>
            <a:ext cx="1691640" cy="329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873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主要賽事">
  <a:themeElements>
    <a:clrScheme name="橙色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主要賽事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賽事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TM04033927[[fn=主要賽事]]</Template>
  <TotalTime>4844</TotalTime>
  <Words>843</Words>
  <Application>Microsoft Office PowerPoint</Application>
  <PresentationFormat>寬螢幕</PresentationFormat>
  <Paragraphs>77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主要賽事</vt:lpstr>
      <vt:lpstr>101觀景台來客量</vt:lpstr>
      <vt:lpstr>目錄</vt:lpstr>
      <vt:lpstr>研究動機</vt:lpstr>
      <vt:lpstr>研究目的</vt:lpstr>
      <vt:lpstr>資料來源與解釋</vt:lpstr>
      <vt:lpstr>資料解釋與範圍</vt:lpstr>
      <vt:lpstr>分析方法與步驟</vt:lpstr>
      <vt:lpstr>分析結果解釋-模型建立</vt:lpstr>
      <vt:lpstr>分析結果解釋-模型建立</vt:lpstr>
      <vt:lpstr>分析結果解釋-模型建立</vt:lpstr>
      <vt:lpstr>分析結果解釋-模型建立</vt:lpstr>
      <vt:lpstr>分析結果解釋-季節性模型</vt:lpstr>
      <vt:lpstr>分析結果解釋-模型篩選</vt:lpstr>
      <vt:lpstr>分析結果解釋-最佳模型            ARIMA(3,1,0)(3,1,0)12 </vt:lpstr>
      <vt:lpstr>分析結果解釋-模型預測</vt:lpstr>
      <vt:lpstr>結論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101觀景台來客量</dc:title>
  <dc:creator>育榆 黃</dc:creator>
  <cp:lastModifiedBy>未知的使用者</cp:lastModifiedBy>
  <cp:revision>71</cp:revision>
  <dcterms:created xsi:type="dcterms:W3CDTF">2020-04-13T03:09:07Z</dcterms:created>
  <dcterms:modified xsi:type="dcterms:W3CDTF">2020-05-26T03:00:32Z</dcterms:modified>
</cp:coreProperties>
</file>