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62" r:id="rId6"/>
    <p:sldId id="271" r:id="rId7"/>
    <p:sldId id="282" r:id="rId8"/>
    <p:sldId id="272" r:id="rId9"/>
    <p:sldId id="267" r:id="rId10"/>
    <p:sldId id="273" r:id="rId11"/>
    <p:sldId id="274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06C28-5355-FF45-9D4F-4D2E33FD6676}" v="3380" dt="2023-05-13T18:09:07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4"/>
    <p:restoredTop sz="94762"/>
  </p:normalViewPr>
  <p:slideViewPr>
    <p:cSldViewPr snapToGrid="0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ilarici2023@u.northwestern.edu" userId="S::urn:spo:guest#halilarici2023@u.northwestern.edu::" providerId="AD" clId="Web-{3D30D151-739C-4F3F-AEA6-6CC0D02685A4}"/>
    <pc:docChg chg="modSld">
      <pc:chgData name="halilarici2023@u.northwestern.edu" userId="S::urn:spo:guest#halilarici2023@u.northwestern.edu::" providerId="AD" clId="Web-{3D30D151-739C-4F3F-AEA6-6CC0D02685A4}" dt="2023-04-23T21:05:06.066" v="21" actId="20577"/>
      <pc:docMkLst>
        <pc:docMk/>
      </pc:docMkLst>
      <pc:sldChg chg="addSp delSp modSp">
        <pc:chgData name="halilarici2023@u.northwestern.edu" userId="S::urn:spo:guest#halilarici2023@u.northwestern.edu::" providerId="AD" clId="Web-{3D30D151-739C-4F3F-AEA6-6CC0D02685A4}" dt="2023-04-23T21:05:06.066" v="21" actId="20577"/>
        <pc:sldMkLst>
          <pc:docMk/>
          <pc:sldMk cId="2878740433" sldId="256"/>
        </pc:sldMkLst>
        <pc:spChg chg="del">
          <ac:chgData name="halilarici2023@u.northwestern.edu" userId="S::urn:spo:guest#halilarici2023@u.northwestern.edu::" providerId="AD" clId="Web-{3D30D151-739C-4F3F-AEA6-6CC0D02685A4}" dt="2023-04-23T21:03:57.627" v="1"/>
          <ac:spMkLst>
            <pc:docMk/>
            <pc:sldMk cId="2878740433" sldId="256"/>
            <ac:spMk id="2" creationId="{94DF494C-C711-1259-1C24-66E7D901FE8C}"/>
          </ac:spMkLst>
        </pc:spChg>
        <pc:spChg chg="del">
          <ac:chgData name="halilarici2023@u.northwestern.edu" userId="S::urn:spo:guest#halilarici2023@u.northwestern.edu::" providerId="AD" clId="Web-{3D30D151-739C-4F3F-AEA6-6CC0D02685A4}" dt="2023-04-23T21:03:57.627" v="0"/>
          <ac:spMkLst>
            <pc:docMk/>
            <pc:sldMk cId="2878740433" sldId="256"/>
            <ac:spMk id="3" creationId="{71843CC4-6FAD-E535-A1C0-B6B963376DF2}"/>
          </ac:spMkLst>
        </pc:spChg>
        <pc:spChg chg="add mod">
          <ac:chgData name="halilarici2023@u.northwestern.edu" userId="S::urn:spo:guest#halilarici2023@u.northwestern.edu::" providerId="AD" clId="Web-{3D30D151-739C-4F3F-AEA6-6CC0D02685A4}" dt="2023-04-23T21:05:06.066" v="2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2EA155B6-83AB-2DA5-E878-D242CA884C13}"/>
    <pc:docChg chg="modSld">
      <pc:chgData name="halilarici2023@u.northwestern.edu" userId="S::urn:spo:guest#halilarici2023@u.northwestern.edu::" providerId="AD" clId="Web-{2EA155B6-83AB-2DA5-E878-D242CA884C13}" dt="2023-05-11T20:16:46.577" v="416"/>
      <pc:docMkLst>
        <pc:docMk/>
      </pc:docMkLst>
      <pc:sldChg chg="addSp modSp">
        <pc:chgData name="halilarici2023@u.northwestern.edu" userId="S::urn:spo:guest#halilarici2023@u.northwestern.edu::" providerId="AD" clId="Web-{2EA155B6-83AB-2DA5-E878-D242CA884C13}" dt="2023-05-11T20:16:46.577" v="416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2EA155B6-83AB-2DA5-E878-D242CA884C13}" dt="2023-05-11T20:13:49.372" v="237" actId="20577"/>
          <ac:spMkLst>
            <pc:docMk/>
            <pc:sldMk cId="748295858" sldId="267"/>
            <ac:spMk id="3" creationId="{D85B36A1-4D70-7459-9C6F-E04DEBEB7AF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341" v="228" actId="1076"/>
          <ac:spMkLst>
            <pc:docMk/>
            <pc:sldMk cId="748295858" sldId="267"/>
            <ac:spMk id="4" creationId="{38733905-FF2B-5DC5-CA00-490BFEC85729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497" v="230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4:32.779" v="254" actId="20577"/>
          <ac:spMkLst>
            <pc:docMk/>
            <pc:sldMk cId="748295858" sldId="267"/>
            <ac:spMk id="7" creationId="{369DDDD8-8653-DBF1-97C9-25EF3CB99747}"/>
          </ac:spMkLst>
        </pc:spChg>
        <pc:graphicFrameChg chg="mod">
          <ac:chgData name="halilarici2023@u.northwestern.edu" userId="S::urn:spo:guest#halilarici2023@u.northwestern.edu::" providerId="AD" clId="Web-{2EA155B6-83AB-2DA5-E878-D242CA884C13}" dt="2023-05-11T20:13:42.013" v="235" actId="1076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mod modGraphic">
          <ac:chgData name="halilarici2023@u.northwestern.edu" userId="S::urn:spo:guest#halilarici2023@u.northwestern.edu::" providerId="AD" clId="Web-{2EA155B6-83AB-2DA5-E878-D242CA884C13}" dt="2023-05-11T20:16:46.577" v="416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mod">
          <ac:chgData name="halilarici2023@u.northwestern.edu" userId="S::urn:spo:guest#halilarici2023@u.northwestern.edu::" providerId="AD" clId="Web-{2EA155B6-83AB-2DA5-E878-D242CA884C13}" dt="2023-05-11T20:13:35.747" v="233" actId="1076"/>
          <ac:graphicFrameMkLst>
            <pc:docMk/>
            <pc:sldMk cId="748295858" sldId="267"/>
            <ac:graphicFrameMk id="10" creationId="{E8229F7C-6A2C-0643-3510-92471638B29A}"/>
          </ac:graphicFrameMkLst>
        </pc:graphicFrameChg>
      </pc:sldChg>
      <pc:sldChg chg="modSp">
        <pc:chgData name="halilarici2023@u.northwestern.edu" userId="S::urn:spo:guest#halilarici2023@u.northwestern.edu::" providerId="AD" clId="Web-{2EA155B6-83AB-2DA5-E878-D242CA884C13}" dt="2023-05-11T20:10:14.635" v="184" actId="20577"/>
        <pc:sldMkLst>
          <pc:docMk/>
          <pc:sldMk cId="1648967949" sldId="274"/>
        </pc:sldMkLst>
        <pc:spChg chg="mod">
          <ac:chgData name="halilarici2023@u.northwestern.edu" userId="S::urn:spo:guest#halilarici2023@u.northwestern.edu::" providerId="AD" clId="Web-{2EA155B6-83AB-2DA5-E878-D242CA884C13}" dt="2023-05-11T20:03:47.067" v="34" actId="20577"/>
          <ac:spMkLst>
            <pc:docMk/>
            <pc:sldMk cId="1648967949" sldId="274"/>
            <ac:spMk id="5" creationId="{0DB4F1D7-4E26-068D-0310-794A25733B6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0:14.635" v="184" actId="20577"/>
          <ac:spMkLst>
            <pc:docMk/>
            <pc:sldMk cId="1648967949" sldId="274"/>
            <ac:spMk id="6" creationId="{353C11FF-B35B-262B-C868-FE784305F32F}"/>
          </ac:spMkLst>
        </pc:spChg>
      </pc:sldChg>
    </pc:docChg>
  </pc:docChgLst>
  <pc:docChgLst>
    <pc:chgData name="Chomarat  Joris" userId="d6732a7a-77f8-4a92-b24d-a2f823eb0849" providerId="ADAL" clId="{AEB06C28-5355-FF45-9D4F-4D2E33FD6676}"/>
    <pc:docChg chg="undo custSel addSld delSld modSld sldOrd">
      <pc:chgData name="Chomarat  Joris" userId="d6732a7a-77f8-4a92-b24d-a2f823eb0849" providerId="ADAL" clId="{AEB06C28-5355-FF45-9D4F-4D2E33FD6676}" dt="2023-05-13T18:23:19.529" v="5681" actId="20577"/>
      <pc:docMkLst>
        <pc:docMk/>
      </pc:docMkLst>
      <pc:sldChg chg="modSp mod">
        <pc:chgData name="Chomarat  Joris" userId="d6732a7a-77f8-4a92-b24d-a2f823eb0849" providerId="ADAL" clId="{AEB06C28-5355-FF45-9D4F-4D2E33FD6676}" dt="2023-05-11T19:01:17.448" v="2418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AEB06C28-5355-FF45-9D4F-4D2E33FD6676}" dt="2023-05-11T19:01:17.448" v="2418" actId="20577"/>
          <ac:spMkLst>
            <pc:docMk/>
            <pc:sldMk cId="2878740433" sldId="256"/>
            <ac:spMk id="4" creationId="{B1A0F9B6-0D78-87FE-291C-40C969F8CCAB}"/>
          </ac:spMkLst>
        </pc:spChg>
      </pc:sldChg>
      <pc:sldChg chg="del">
        <pc:chgData name="Chomarat  Joris" userId="d6732a7a-77f8-4a92-b24d-a2f823eb0849" providerId="ADAL" clId="{AEB06C28-5355-FF45-9D4F-4D2E33FD6676}" dt="2023-05-07T21:49:35.623" v="235" actId="2696"/>
        <pc:sldMkLst>
          <pc:docMk/>
          <pc:sldMk cId="1229522821" sldId="257"/>
        </pc:sldMkLst>
      </pc:sldChg>
      <pc:sldChg chg="del">
        <pc:chgData name="Chomarat  Joris" userId="d6732a7a-77f8-4a92-b24d-a2f823eb0849" providerId="ADAL" clId="{AEB06C28-5355-FF45-9D4F-4D2E33FD6676}" dt="2023-05-07T21:49:36.605" v="236" actId="2696"/>
        <pc:sldMkLst>
          <pc:docMk/>
          <pc:sldMk cId="1619482285" sldId="258"/>
        </pc:sldMkLst>
      </pc:sldChg>
      <pc:sldChg chg="modSp del mod">
        <pc:chgData name="Chomarat  Joris" userId="d6732a7a-77f8-4a92-b24d-a2f823eb0849" providerId="ADAL" clId="{AEB06C28-5355-FF45-9D4F-4D2E33FD6676}" dt="2023-05-07T22:35:20.980" v="1734" actId="2696"/>
        <pc:sldMkLst>
          <pc:docMk/>
          <pc:sldMk cId="197302635" sldId="261"/>
        </pc:sldMkLst>
        <pc:spChg chg="mod">
          <ac:chgData name="Chomarat  Joris" userId="d6732a7a-77f8-4a92-b24d-a2f823eb0849" providerId="ADAL" clId="{AEB06C28-5355-FF45-9D4F-4D2E33FD6676}" dt="2023-05-07T22:09:36.748" v="786" actId="255"/>
          <ac:spMkLst>
            <pc:docMk/>
            <pc:sldMk cId="197302635" sldId="261"/>
            <ac:spMk id="2" creationId="{5E49F194-912C-BB9D-9746-79ABB165BF47}"/>
          </ac:spMkLst>
        </pc:spChg>
      </pc:sldChg>
      <pc:sldChg chg="modSp mod ord setBg">
        <pc:chgData name="Chomarat  Joris" userId="d6732a7a-77f8-4a92-b24d-a2f823eb0849" providerId="ADAL" clId="{AEB06C28-5355-FF45-9D4F-4D2E33FD6676}" dt="2023-05-11T19:14:08.509" v="2667"/>
        <pc:sldMkLst>
          <pc:docMk/>
          <pc:sldMk cId="2976896184" sldId="262"/>
        </pc:sldMkLst>
        <pc:spChg chg="mod">
          <ac:chgData name="Chomarat  Joris" userId="d6732a7a-77f8-4a92-b24d-a2f823eb0849" providerId="ADAL" clId="{AEB06C28-5355-FF45-9D4F-4D2E33FD6676}" dt="2023-05-07T21:42:33.386" v="69" actId="255"/>
          <ac:spMkLst>
            <pc:docMk/>
            <pc:sldMk cId="2976896184" sldId="262"/>
            <ac:spMk id="2" creationId="{D9A8A08E-D520-D647-9A52-D9D132DD466F}"/>
          </ac:spMkLst>
        </pc:spChg>
      </pc:sldChg>
      <pc:sldChg chg="modSp del mod ord">
        <pc:chgData name="Chomarat  Joris" userId="d6732a7a-77f8-4a92-b24d-a2f823eb0849" providerId="ADAL" clId="{AEB06C28-5355-FF45-9D4F-4D2E33FD6676}" dt="2023-05-11T19:13:43.949" v="2664" actId="2696"/>
        <pc:sldMkLst>
          <pc:docMk/>
          <pc:sldMk cId="2985034539" sldId="266"/>
        </pc:sldMkLst>
        <pc:spChg chg="mod">
          <ac:chgData name="Chomarat  Joris" userId="d6732a7a-77f8-4a92-b24d-a2f823eb0849" providerId="ADAL" clId="{AEB06C28-5355-FF45-9D4F-4D2E33FD6676}" dt="2023-05-07T21:42:56.550" v="103" actId="20577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Chomarat  Joris" userId="d6732a7a-77f8-4a92-b24d-a2f823eb0849" providerId="ADAL" clId="{AEB06C28-5355-FF45-9D4F-4D2E33FD6676}" dt="2023-05-11T19:10:40.781" v="2640" actId="6549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AEB06C28-5355-FF45-9D4F-4D2E33FD6676}" dt="2023-05-07T21:43:24.382" v="10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mod ord modClrScheme chgLayout">
        <pc:chgData name="Chomarat  Joris" userId="d6732a7a-77f8-4a92-b24d-a2f823eb0849" providerId="ADAL" clId="{AEB06C28-5355-FF45-9D4F-4D2E33FD6676}" dt="2023-05-13T18:20:23.569" v="5375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AEB06C28-5355-FF45-9D4F-4D2E33FD6676}" dt="2023-05-11T19:40:16.912" v="3200" actId="20577"/>
          <ac:spMkLst>
            <pc:docMk/>
            <pc:sldMk cId="748295858" sldId="267"/>
            <ac:spMk id="2" creationId="{5BCC4A03-7CC7-2064-34F8-4A1544CBDF8B}"/>
          </ac:spMkLst>
        </pc:spChg>
        <pc:spChg chg="add del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22:55:41.135" v="5061" actId="114"/>
          <ac:spMkLst>
            <pc:docMk/>
            <pc:sldMk cId="748295858" sldId="267"/>
            <ac:spMk id="4" creationId="{38733905-FF2B-5DC5-CA00-490BFEC85729}"/>
          </ac:spMkLst>
        </pc:spChg>
        <pc:spChg chg="mod ord">
          <ac:chgData name="Chomarat  Joris" userId="d6732a7a-77f8-4a92-b24d-a2f823eb0849" providerId="ADAL" clId="{AEB06C28-5355-FF45-9D4F-4D2E33FD6676}" dt="2023-05-07T22:46:39.556" v="1833" actId="700"/>
          <ac:spMkLst>
            <pc:docMk/>
            <pc:sldMk cId="748295858" sldId="267"/>
            <ac:spMk id="5" creationId="{002355F4-7141-B5B8-3069-DF5724F3106A}"/>
          </ac:spMkLst>
        </pc:spChg>
        <pc:spChg chg="add mod ord">
          <ac:chgData name="Chomarat  Joris" userId="d6732a7a-77f8-4a92-b24d-a2f823eb0849" providerId="ADAL" clId="{AEB06C28-5355-FF45-9D4F-4D2E33FD6676}" dt="2023-05-13T18:20:23.569" v="5375" actId="20577"/>
          <ac:spMkLst>
            <pc:docMk/>
            <pc:sldMk cId="748295858" sldId="267"/>
            <ac:spMk id="6" creationId="{D95EF046-3CF9-04F6-DFCD-64A3EA19B78D}"/>
          </ac:spMkLst>
        </pc:spChg>
        <pc:spChg chg="add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7" creationId="{369DDDD8-8653-DBF1-97C9-25EF3CB99747}"/>
          </ac:spMkLst>
        </pc:spChg>
        <pc:graphicFrameChg chg="add mod modGraphic">
          <ac:chgData name="Chomarat  Joris" userId="d6732a7a-77f8-4a92-b24d-a2f823eb0849" providerId="ADAL" clId="{AEB06C28-5355-FF45-9D4F-4D2E33FD6676}" dt="2023-05-11T23:02:53.978" v="5115" actId="207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mod modGraphic">
          <ac:chgData name="Chomarat  Joris" userId="d6732a7a-77f8-4a92-b24d-a2f823eb0849" providerId="ADAL" clId="{AEB06C28-5355-FF45-9D4F-4D2E33FD6676}" dt="2023-05-11T21:03:30.065" v="4986" actId="1035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2:55:05.292" v="5029" actId="20577"/>
          <ac:graphicFrameMkLst>
            <pc:docMk/>
            <pc:sldMk cId="748295858" sldId="267"/>
            <ac:graphicFrameMk id="10" creationId="{E8229F7C-6A2C-0643-3510-92471638B29A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3:03:01.142" v="5116" actId="207"/>
          <ac:graphicFrameMkLst>
            <pc:docMk/>
            <pc:sldMk cId="748295858" sldId="267"/>
            <ac:graphicFrameMk id="11" creationId="{6737BB4C-FBDC-6D05-9857-387309937CDD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23:03:06.553" v="5117" actId="207"/>
          <ac:graphicFrameMkLst>
            <pc:docMk/>
            <pc:sldMk cId="748295858" sldId="267"/>
            <ac:graphicFrameMk id="12" creationId="{DC1233E5-A1F0-6A1C-D40A-511270A9B5D1}"/>
          </ac:graphicFrameMkLst>
        </pc:graphicFrameChg>
      </pc:sldChg>
      <pc:sldChg chg="del">
        <pc:chgData name="Chomarat  Joris" userId="d6732a7a-77f8-4a92-b24d-a2f823eb0849" providerId="ADAL" clId="{AEB06C28-5355-FF45-9D4F-4D2E33FD6676}" dt="2023-05-07T22:35:19.921" v="1733" actId="2696"/>
        <pc:sldMkLst>
          <pc:docMk/>
          <pc:sldMk cId="2157182163" sldId="269"/>
        </pc:sldMkLst>
      </pc:sldChg>
      <pc:sldChg chg="modSp new del mod">
        <pc:chgData name="Chomarat  Joris" userId="d6732a7a-77f8-4a92-b24d-a2f823eb0849" providerId="ADAL" clId="{AEB06C28-5355-FF45-9D4F-4D2E33FD6676}" dt="2023-05-07T22:47:07.669" v="1865" actId="2696"/>
        <pc:sldMkLst>
          <pc:docMk/>
          <pc:sldMk cId="2386881128" sldId="270"/>
        </pc:sldMkLst>
        <pc:spChg chg="mod">
          <ac:chgData name="Chomarat  Joris" userId="d6732a7a-77f8-4a92-b24d-a2f823eb0849" providerId="ADAL" clId="{AEB06C28-5355-FF45-9D4F-4D2E33FD6676}" dt="2023-05-07T21:50:17.845" v="251" actId="255"/>
          <ac:spMkLst>
            <pc:docMk/>
            <pc:sldMk cId="2386881128" sldId="270"/>
            <ac:spMk id="2" creationId="{E52A5681-7186-96BF-F904-B71F2A89DE02}"/>
          </ac:spMkLst>
        </pc:spChg>
      </pc:sldChg>
      <pc:sldChg chg="addSp delSp modSp new mod">
        <pc:chgData name="Chomarat  Joris" userId="d6732a7a-77f8-4a92-b24d-a2f823eb0849" providerId="ADAL" clId="{AEB06C28-5355-FF45-9D4F-4D2E33FD6676}" dt="2023-05-11T19:54:17.680" v="3985" actId="20577"/>
        <pc:sldMkLst>
          <pc:docMk/>
          <pc:sldMk cId="2804804117" sldId="271"/>
        </pc:sldMkLst>
        <pc:spChg chg="mod">
          <ac:chgData name="Chomarat  Joris" userId="d6732a7a-77f8-4a92-b24d-a2f823eb0849" providerId="ADAL" clId="{AEB06C28-5355-FF45-9D4F-4D2E33FD6676}" dt="2023-05-07T22:11:06.904" v="919" actId="20577"/>
          <ac:spMkLst>
            <pc:docMk/>
            <pc:sldMk cId="2804804117" sldId="271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54:17.680" v="3985" actId="20577"/>
          <ac:spMkLst>
            <pc:docMk/>
            <pc:sldMk cId="2804804117" sldId="271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31.994" v="2881" actId="478"/>
          <ac:spMkLst>
            <pc:docMk/>
            <pc:sldMk cId="2804804117" sldId="271"/>
            <ac:spMk id="5" creationId="{E2A178D6-1450-F699-90B3-DE806EAA4892}"/>
          </ac:spMkLst>
        </pc:spChg>
        <pc:spChg chg="add del mod">
          <ac:chgData name="Chomarat  Joris" userId="d6732a7a-77f8-4a92-b24d-a2f823eb0849" providerId="ADAL" clId="{AEB06C28-5355-FF45-9D4F-4D2E33FD6676}" dt="2023-05-11T19:31:34.533" v="2882" actId="478"/>
          <ac:spMkLst>
            <pc:docMk/>
            <pc:sldMk cId="2804804117" sldId="271"/>
            <ac:spMk id="6" creationId="{97796906-5B08-9122-042F-0E2AA08C1D42}"/>
          </ac:spMkLst>
        </pc:spChg>
        <pc:graphicFrameChg chg="add del mod modGraphic">
          <ac:chgData name="Chomarat  Joris" userId="d6732a7a-77f8-4a92-b24d-a2f823eb0849" providerId="ADAL" clId="{AEB06C28-5355-FF45-9D4F-4D2E33FD6676}" dt="2023-05-11T19:31:36.790" v="2883" actId="478"/>
          <ac:graphicFrameMkLst>
            <pc:docMk/>
            <pc:sldMk cId="2804804117" sldId="271"/>
            <ac:graphicFrameMk id="7" creationId="{E068FB46-BF20-4B9E-0C66-1E34112B78E4}"/>
          </ac:graphicFrameMkLst>
        </pc:graphicFrameChg>
        <pc:graphicFrameChg chg="add del mod modGraphic">
          <ac:chgData name="Chomarat  Joris" userId="d6732a7a-77f8-4a92-b24d-a2f823eb0849" providerId="ADAL" clId="{AEB06C28-5355-FF45-9D4F-4D2E33FD6676}" dt="2023-05-11T19:31:39.854" v="2884" actId="478"/>
          <ac:graphicFrameMkLst>
            <pc:docMk/>
            <pc:sldMk cId="2804804117" sldId="271"/>
            <ac:graphicFrameMk id="8" creationId="{4EEC9EB6-1853-CB49-6C93-1BE21AC2DA1E}"/>
          </ac:graphicFrameMkLst>
        </pc:graphicFrameChg>
      </pc:sldChg>
      <pc:sldChg chg="addSp delSp modSp add mod ord">
        <pc:chgData name="Chomarat  Joris" userId="d6732a7a-77f8-4a92-b24d-a2f823eb0849" providerId="ADAL" clId="{AEB06C28-5355-FF45-9D4F-4D2E33FD6676}" dt="2023-05-11T21:12:07.502" v="5012" actId="1076"/>
        <pc:sldMkLst>
          <pc:docMk/>
          <pc:sldMk cId="275887155" sldId="272"/>
        </pc:sldMkLst>
        <pc:spChg chg="mod">
          <ac:chgData name="Chomarat  Joris" userId="d6732a7a-77f8-4a92-b24d-a2f823eb0849" providerId="ADAL" clId="{AEB06C28-5355-FF45-9D4F-4D2E33FD6676}" dt="2023-05-07T22:10:11.973" v="826" actId="20577"/>
          <ac:spMkLst>
            <pc:docMk/>
            <pc:sldMk cId="275887155" sldId="272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1T21:11:30.271" v="4988" actId="478"/>
          <ac:spMkLst>
            <pc:docMk/>
            <pc:sldMk cId="275887155" sldId="272"/>
            <ac:spMk id="6" creationId="{0FAE4618-D80A-D420-36A6-E23D9AAFC7CB}"/>
          </ac:spMkLst>
        </pc:spChg>
        <pc:spChg chg="add del mod">
          <ac:chgData name="Chomarat  Joris" userId="d6732a7a-77f8-4a92-b24d-a2f823eb0849" providerId="ADAL" clId="{AEB06C28-5355-FF45-9D4F-4D2E33FD6676}" dt="2023-05-11T21:11:35.281" v="4989" actId="478"/>
          <ac:spMkLst>
            <pc:docMk/>
            <pc:sldMk cId="275887155" sldId="272"/>
            <ac:spMk id="9" creationId="{21A27623-857F-E22C-5162-371776B1B063}"/>
          </ac:spMkLst>
        </pc:spChg>
        <pc:graphicFrameChg chg="add mod modGraphic">
          <ac:chgData name="Chomarat  Joris" userId="d6732a7a-77f8-4a92-b24d-a2f823eb0849" providerId="ADAL" clId="{AEB06C28-5355-FF45-9D4F-4D2E33FD6676}" dt="2023-05-11T21:11:54.821" v="5009" actId="1076"/>
          <ac:graphicFrameMkLst>
            <pc:docMk/>
            <pc:sldMk cId="275887155" sldId="272"/>
            <ac:graphicFrameMk id="3" creationId="{1EBD2D59-BD48-71B3-8FE7-6AD37E45DAC5}"/>
          </ac:graphicFrameMkLst>
        </pc:graphicFrameChg>
        <pc:picChg chg="add mod">
          <ac:chgData name="Chomarat  Joris" userId="d6732a7a-77f8-4a92-b24d-a2f823eb0849" providerId="ADAL" clId="{AEB06C28-5355-FF45-9D4F-4D2E33FD6676}" dt="2023-05-11T21:12:07.502" v="5012" actId="1076"/>
          <ac:picMkLst>
            <pc:docMk/>
            <pc:sldMk cId="275887155" sldId="272"/>
            <ac:picMk id="7" creationId="{F080CD2C-6BB7-6C7D-DBAE-96625C7B7409}"/>
          </ac:picMkLst>
        </pc:picChg>
        <pc:picChg chg="del">
          <ac:chgData name="Chomarat  Joris" userId="d6732a7a-77f8-4a92-b24d-a2f823eb0849" providerId="ADAL" clId="{AEB06C28-5355-FF45-9D4F-4D2E33FD6676}" dt="2023-05-07T22:10:21.254" v="830" actId="478"/>
          <ac:picMkLst>
            <pc:docMk/>
            <pc:sldMk cId="275887155" sldId="272"/>
            <ac:picMk id="7" creationId="{FC16A2F2-A2FC-CE3B-42F0-5D446540E634}"/>
          </ac:picMkLst>
        </pc:picChg>
      </pc:sldChg>
      <pc:sldChg chg="addSp delSp modSp add mod ord">
        <pc:chgData name="Chomarat  Joris" userId="d6732a7a-77f8-4a92-b24d-a2f823eb0849" providerId="ADAL" clId="{AEB06C28-5355-FF45-9D4F-4D2E33FD6676}" dt="2023-05-13T18:23:19.529" v="5681" actId="20577"/>
        <pc:sldMkLst>
          <pc:docMk/>
          <pc:sldMk cId="4023277199" sldId="273"/>
        </pc:sldMkLst>
        <pc:spChg chg="mod">
          <ac:chgData name="Chomarat  Joris" userId="d6732a7a-77f8-4a92-b24d-a2f823eb0849" providerId="ADAL" clId="{AEB06C28-5355-FF45-9D4F-4D2E33FD6676}" dt="2023-05-11T20:00:26.254" v="4168" actId="255"/>
          <ac:spMkLst>
            <pc:docMk/>
            <pc:sldMk cId="4023277199" sldId="273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3T18:07:31.089" v="5251" actId="478"/>
          <ac:spMkLst>
            <pc:docMk/>
            <pc:sldMk cId="4023277199" sldId="273"/>
            <ac:spMk id="6" creationId="{0FAE4618-D80A-D420-36A6-E23D9AAFC7CB}"/>
          </ac:spMkLst>
        </pc:spChg>
        <pc:spChg chg="add mod">
          <ac:chgData name="Chomarat  Joris" userId="d6732a7a-77f8-4a92-b24d-a2f823eb0849" providerId="ADAL" clId="{AEB06C28-5355-FF45-9D4F-4D2E33FD6676}" dt="2023-05-13T18:23:19.529" v="5681" actId="20577"/>
          <ac:spMkLst>
            <pc:docMk/>
            <pc:sldMk cId="4023277199" sldId="273"/>
            <ac:spMk id="9" creationId="{691C69CE-8145-F3E5-426F-E5B75AD00E50}"/>
          </ac:spMkLst>
        </pc:spChg>
        <pc:graphicFrameChg chg="del">
          <ac:chgData name="Chomarat  Joris" userId="d6732a7a-77f8-4a92-b24d-a2f823eb0849" providerId="ADAL" clId="{AEB06C28-5355-FF45-9D4F-4D2E33FD6676}" dt="2023-05-07T22:47:16.279" v="1887" actId="478"/>
          <ac:graphicFrameMkLst>
            <pc:docMk/>
            <pc:sldMk cId="4023277199" sldId="273"/>
            <ac:graphicFrameMk id="3" creationId="{1EBD2D59-BD48-71B3-8FE7-6AD37E45DAC5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3T18:19:49.849" v="5372" actId="1036"/>
          <ac:graphicFrameMkLst>
            <pc:docMk/>
            <pc:sldMk cId="4023277199" sldId="273"/>
            <ac:graphicFrameMk id="4" creationId="{5A0E80C2-9696-D66A-0521-D42BE580DCD8}"/>
          </ac:graphicFrameMkLst>
        </pc:graphicFrameChg>
        <pc:picChg chg="add mod">
          <ac:chgData name="Chomarat  Joris" userId="d6732a7a-77f8-4a92-b24d-a2f823eb0849" providerId="ADAL" clId="{AEB06C28-5355-FF45-9D4F-4D2E33FD6676}" dt="2023-05-13T18:19:49.849" v="5372" actId="1036"/>
          <ac:picMkLst>
            <pc:docMk/>
            <pc:sldMk cId="4023277199" sldId="273"/>
            <ac:picMk id="7" creationId="{C83FFA5E-9345-1F9A-0083-42A11BCD3623}"/>
          </ac:picMkLst>
        </pc:picChg>
      </pc:sldChg>
      <pc:sldChg chg="modSp mod ord">
        <pc:chgData name="Chomarat  Joris" userId="d6732a7a-77f8-4a92-b24d-a2f823eb0849" providerId="ADAL" clId="{AEB06C28-5355-FF45-9D4F-4D2E33FD6676}" dt="2023-05-13T18:23:06.808" v="5666" actId="20577"/>
        <pc:sldMkLst>
          <pc:docMk/>
          <pc:sldMk cId="1648967949" sldId="274"/>
        </pc:sldMkLst>
        <pc:spChg chg="mod">
          <ac:chgData name="Chomarat  Joris" userId="d6732a7a-77f8-4a92-b24d-a2f823eb0849" providerId="ADAL" clId="{AEB06C28-5355-FF45-9D4F-4D2E33FD6676}" dt="2023-05-13T18:23:06.808" v="5666" actId="20577"/>
          <ac:spMkLst>
            <pc:docMk/>
            <pc:sldMk cId="1648967949" sldId="274"/>
            <ac:spMk id="4" creationId="{7522627C-8AA0-A62E-02D4-CA1C49297B5E}"/>
          </ac:spMkLst>
        </pc:spChg>
        <pc:spChg chg="mod">
          <ac:chgData name="Chomarat  Joris" userId="d6732a7a-77f8-4a92-b24d-a2f823eb0849" providerId="ADAL" clId="{AEB06C28-5355-FF45-9D4F-4D2E33FD6676}" dt="2023-05-11T20:12:59.674" v="4412" actId="20577"/>
          <ac:spMkLst>
            <pc:docMk/>
            <pc:sldMk cId="1648967949" sldId="274"/>
            <ac:spMk id="6" creationId="{353C11FF-B35B-262B-C868-FE784305F32F}"/>
          </ac:spMkLst>
        </pc:spChg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286377690" sldId="277"/>
        </pc:sldMkLst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3787168803" sldId="278"/>
        </pc:sldMkLst>
      </pc:sldChg>
      <pc:sldChg chg="addSp modSp mod setBg modClrScheme chgLayout">
        <pc:chgData name="Chomarat  Joris" userId="d6732a7a-77f8-4a92-b24d-a2f823eb0849" providerId="ADAL" clId="{AEB06C28-5355-FF45-9D4F-4D2E33FD6676}" dt="2023-05-11T19:14:08.509" v="2667"/>
        <pc:sldMkLst>
          <pc:docMk/>
          <pc:sldMk cId="3245536783" sldId="279"/>
        </pc:sldMkLst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2" creationId="{5BCC4A03-7CC7-2064-34F8-4A1544CBDF8B}"/>
          </ac:spMkLst>
        </pc:spChg>
        <pc:spChg chg="mod ord">
          <ac:chgData name="Chomarat  Joris" userId="d6732a7a-77f8-4a92-b24d-a2f823eb0849" providerId="ADAL" clId="{AEB06C28-5355-FF45-9D4F-4D2E33FD6676}" dt="2023-05-11T19:10:51.720" v="2660" actId="27636"/>
          <ac:spMkLst>
            <pc:docMk/>
            <pc:sldMk cId="3245536783" sldId="279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19:10:56.243" v="2663" actId="12"/>
          <ac:spMkLst>
            <pc:docMk/>
            <pc:sldMk cId="3245536783" sldId="279"/>
            <ac:spMk id="4" creationId="{44972694-5D3E-328D-5A3A-40CB2C654172}"/>
          </ac:spMkLst>
        </pc:spChg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5" creationId="{002355F4-7141-B5B8-3069-DF5724F3106A}"/>
          </ac:spMkLst>
        </pc:spChg>
        <pc:picChg chg="add mod">
          <ac:chgData name="Chomarat  Joris" userId="d6732a7a-77f8-4a92-b24d-a2f823eb0849" providerId="ADAL" clId="{AEB06C28-5355-FF45-9D4F-4D2E33FD6676}" dt="2023-05-11T19:10:53.851" v="2662" actId="1076"/>
          <ac:picMkLst>
            <pc:docMk/>
            <pc:sldMk cId="3245536783" sldId="279"/>
            <ac:picMk id="6" creationId="{BC14602B-2590-3E03-6F53-26D02E5C4DD4}"/>
          </ac:picMkLst>
        </pc:picChg>
      </pc:sldChg>
      <pc:sldChg chg="modSp new mod">
        <pc:chgData name="Chomarat  Joris" userId="d6732a7a-77f8-4a92-b24d-a2f823eb0849" providerId="ADAL" clId="{AEB06C28-5355-FF45-9D4F-4D2E33FD6676}" dt="2023-05-11T19:07:43.089" v="2595" actId="20577"/>
        <pc:sldMkLst>
          <pc:docMk/>
          <pc:sldMk cId="2108080950" sldId="280"/>
        </pc:sldMkLst>
        <pc:spChg chg="mod">
          <ac:chgData name="Chomarat  Joris" userId="d6732a7a-77f8-4a92-b24d-a2f823eb0849" providerId="ADAL" clId="{AEB06C28-5355-FF45-9D4F-4D2E33FD6676}" dt="2023-05-11T19:06:08.290" v="2430" actId="20577"/>
          <ac:spMkLst>
            <pc:docMk/>
            <pc:sldMk cId="2108080950" sldId="280"/>
            <ac:spMk id="2" creationId="{892A6559-CD96-6FF3-C822-3F107C82C2B3}"/>
          </ac:spMkLst>
        </pc:spChg>
        <pc:spChg chg="mod">
          <ac:chgData name="Chomarat  Joris" userId="d6732a7a-77f8-4a92-b24d-a2f823eb0849" providerId="ADAL" clId="{AEB06C28-5355-FF45-9D4F-4D2E33FD6676}" dt="2023-05-11T19:07:43.089" v="2595" actId="20577"/>
          <ac:spMkLst>
            <pc:docMk/>
            <pc:sldMk cId="2108080950" sldId="280"/>
            <ac:spMk id="4" creationId="{1105E764-4C40-09B1-2765-3EF87258AE6A}"/>
          </ac:spMkLst>
        </pc:spChg>
      </pc:sldChg>
      <pc:sldChg chg="addSp delSp modSp add del mod">
        <pc:chgData name="Chomarat  Joris" userId="d6732a7a-77f8-4a92-b24d-a2f823eb0849" providerId="ADAL" clId="{AEB06C28-5355-FF45-9D4F-4D2E33FD6676}" dt="2023-05-11T19:40:06.410" v="3183" actId="2696"/>
        <pc:sldMkLst>
          <pc:docMk/>
          <pc:sldMk cId="2281168560" sldId="280"/>
        </pc:sldMkLst>
        <pc:spChg chg="del">
          <ac:chgData name="Chomarat  Joris" userId="d6732a7a-77f8-4a92-b24d-a2f823eb0849" providerId="ADAL" clId="{AEB06C28-5355-FF45-9D4F-4D2E33FD6676}" dt="2023-05-11T19:31:24.992" v="2879" actId="478"/>
          <ac:spMkLst>
            <pc:docMk/>
            <pc:sldMk cId="2281168560" sldId="280"/>
            <ac:spMk id="2" creationId="{E68ADBC9-9C18-F2BA-5C7A-AC8874157DA5}"/>
          </ac:spMkLst>
        </pc:spChg>
        <pc:spChg chg="del">
          <ac:chgData name="Chomarat  Joris" userId="d6732a7a-77f8-4a92-b24d-a2f823eb0849" providerId="ADAL" clId="{AEB06C28-5355-FF45-9D4F-4D2E33FD6676}" dt="2023-05-11T19:31:19.723" v="2877" actId="478"/>
          <ac:spMkLst>
            <pc:docMk/>
            <pc:sldMk cId="2281168560" sldId="280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22.980" v="2878" actId="478"/>
          <ac:spMkLst>
            <pc:docMk/>
            <pc:sldMk cId="2281168560" sldId="280"/>
            <ac:spMk id="10" creationId="{232E48DB-AA54-5EBC-0DFA-544BAE0E4700}"/>
          </ac:spMkLst>
        </pc:spChg>
        <pc:spChg chg="add del mod">
          <ac:chgData name="Chomarat  Joris" userId="d6732a7a-77f8-4a92-b24d-a2f823eb0849" providerId="ADAL" clId="{AEB06C28-5355-FF45-9D4F-4D2E33FD6676}" dt="2023-05-11T19:31:27.299" v="2880" actId="478"/>
          <ac:spMkLst>
            <pc:docMk/>
            <pc:sldMk cId="2281168560" sldId="280"/>
            <ac:spMk id="12" creationId="{DD65F37A-8D7F-3655-C18B-BD83F3F3A0D3}"/>
          </ac:spMkLst>
        </pc:spChg>
      </pc:sldChg>
      <pc:sldChg chg="addSp modSp new del mod modClrScheme chgLayout">
        <pc:chgData name="Chomarat  Joris" userId="d6732a7a-77f8-4a92-b24d-a2f823eb0849" providerId="ADAL" clId="{AEB06C28-5355-FF45-9D4F-4D2E33FD6676}" dt="2023-05-11T19:49:33.089" v="3765" actId="2696"/>
        <pc:sldMkLst>
          <pc:docMk/>
          <pc:sldMk cId="865766894" sldId="281"/>
        </pc:sldMkLst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2" creationId="{544ED61C-D4B9-E868-722A-83035393E58C}"/>
          </ac:spMkLst>
        </pc:spChg>
        <pc:spChg chg="mod ord">
          <ac:chgData name="Chomarat  Joris" userId="d6732a7a-77f8-4a92-b24d-a2f823eb0849" providerId="ADAL" clId="{AEB06C28-5355-FF45-9D4F-4D2E33FD6676}" dt="2023-05-11T19:47:14.228" v="3401" actId="27636"/>
          <ac:spMkLst>
            <pc:docMk/>
            <pc:sldMk cId="865766894" sldId="281"/>
            <ac:spMk id="3" creationId="{B8E59BF5-2128-C41E-9EBE-B5CC9046971D}"/>
          </ac:spMkLst>
        </pc:spChg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4" creationId="{95B4903F-95AE-4E14-DE06-9CA84297D6ED}"/>
          </ac:spMkLst>
        </pc:spChg>
        <pc:spChg chg="add mod ord">
          <ac:chgData name="Chomarat  Joris" userId="d6732a7a-77f8-4a92-b24d-a2f823eb0849" providerId="ADAL" clId="{AEB06C28-5355-FF45-9D4F-4D2E33FD6676}" dt="2023-05-11T19:47:14.227" v="3400" actId="27636"/>
          <ac:spMkLst>
            <pc:docMk/>
            <pc:sldMk cId="865766894" sldId="281"/>
            <ac:spMk id="7" creationId="{78556C80-85CB-2214-54CB-4784DE6154ED}"/>
          </ac:spMkLst>
        </pc:spChg>
        <pc:graphicFrameChg chg="add mod">
          <ac:chgData name="Chomarat  Joris" userId="d6732a7a-77f8-4a92-b24d-a2f823eb0849" providerId="ADAL" clId="{AEB06C28-5355-FF45-9D4F-4D2E33FD6676}" dt="2023-05-11T19:40:32.891" v="3219" actId="1036"/>
          <ac:graphicFrameMkLst>
            <pc:docMk/>
            <pc:sldMk cId="865766894" sldId="281"/>
            <ac:graphicFrameMk id="5" creationId="{97A3DC47-215D-9E31-1C3F-5BF133B95946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19:45:55.991" v="3351" actId="1076"/>
          <ac:graphicFrameMkLst>
            <pc:docMk/>
            <pc:sldMk cId="865766894" sldId="281"/>
            <ac:graphicFrameMk id="6" creationId="{3A213978-6C32-9029-9F36-AA45641EF583}"/>
          </ac:graphicFrameMkLst>
        </pc:graphicFrameChg>
      </pc:sldChg>
      <pc:sldChg chg="modSp mod">
        <pc:chgData name="Chomarat  Joris" userId="d6732a7a-77f8-4a92-b24d-a2f823eb0849" providerId="ADAL" clId="{AEB06C28-5355-FF45-9D4F-4D2E33FD6676}" dt="2023-05-11T19:17:39.639" v="2795" actId="20577"/>
        <pc:sldMkLst>
          <pc:docMk/>
          <pc:sldMk cId="1008877793" sldId="281"/>
        </pc:sldMkLst>
        <pc:spChg chg="mod">
          <ac:chgData name="Chomarat  Joris" userId="d6732a7a-77f8-4a92-b24d-a2f823eb0849" providerId="ADAL" clId="{AEB06C28-5355-FF45-9D4F-4D2E33FD6676}" dt="2023-05-11T19:14:46.801" v="2693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Chomarat  Joris" userId="d6732a7a-77f8-4a92-b24d-a2f823eb0849" providerId="ADAL" clId="{AEB06C28-5355-FF45-9D4F-4D2E33FD6676}" dt="2023-05-11T19:17:39.639" v="2795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modSp new del mod ord">
        <pc:chgData name="Chomarat  Joris" userId="d6732a7a-77f8-4a92-b24d-a2f823eb0849" providerId="ADAL" clId="{AEB06C28-5355-FF45-9D4F-4D2E33FD6676}" dt="2023-05-11T19:16:08.201" v="2734" actId="2696"/>
        <pc:sldMkLst>
          <pc:docMk/>
          <pc:sldMk cId="88737377" sldId="282"/>
        </pc:sldMkLst>
        <pc:spChg chg="mod">
          <ac:chgData name="Chomarat  Joris" userId="d6732a7a-77f8-4a92-b24d-a2f823eb0849" providerId="ADAL" clId="{AEB06C28-5355-FF45-9D4F-4D2E33FD6676}" dt="2023-05-11T19:16:06.338" v="2733" actId="5793"/>
          <ac:spMkLst>
            <pc:docMk/>
            <pc:sldMk cId="88737377" sldId="282"/>
            <ac:spMk id="3" creationId="{6D183E65-8170-E208-EB26-21EBF531C279}"/>
          </ac:spMkLst>
        </pc:spChg>
      </pc:sldChg>
      <pc:sldChg chg="addSp delSp modSp add mod ord">
        <pc:chgData name="Chomarat  Joris" userId="d6732a7a-77f8-4a92-b24d-a2f823eb0849" providerId="ADAL" clId="{AEB06C28-5355-FF45-9D4F-4D2E33FD6676}" dt="2023-05-11T19:59:50.118" v="4111" actId="20577"/>
        <pc:sldMkLst>
          <pc:docMk/>
          <pc:sldMk cId="1185509949" sldId="282"/>
        </pc:sldMkLst>
        <pc:spChg chg="mod">
          <ac:chgData name="Chomarat  Joris" userId="d6732a7a-77f8-4a92-b24d-a2f823eb0849" providerId="ADAL" clId="{AEB06C28-5355-FF45-9D4F-4D2E33FD6676}" dt="2023-05-11T19:46:08.556" v="3364" actId="20577"/>
          <ac:spMkLst>
            <pc:docMk/>
            <pc:sldMk cId="1185509949" sldId="282"/>
            <ac:spMk id="2" creationId="{5BCC4A03-7CC7-2064-34F8-4A1544CBDF8B}"/>
          </ac:spMkLst>
        </pc:spChg>
        <pc:spChg chg="del mod">
          <ac:chgData name="Chomarat  Joris" userId="d6732a7a-77f8-4a92-b24d-a2f823eb0849" providerId="ADAL" clId="{AEB06C28-5355-FF45-9D4F-4D2E33FD6676}" dt="2023-05-11T19:54:24.839" v="3986" actId="478"/>
          <ac:spMkLst>
            <pc:docMk/>
            <pc:sldMk cId="1185509949" sldId="282"/>
            <ac:spMk id="3" creationId="{D85B36A1-4D70-7459-9C6F-E04DEBEB7AFE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4" creationId="{38733905-FF2B-5DC5-CA00-490BFEC85729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6" creationId="{D95EF046-3CF9-04F6-DFCD-64A3EA19B78D}"/>
          </ac:spMkLst>
        </pc:spChg>
        <pc:spChg chg="mod">
          <ac:chgData name="Chomarat  Joris" userId="d6732a7a-77f8-4a92-b24d-a2f823eb0849" providerId="ADAL" clId="{AEB06C28-5355-FF45-9D4F-4D2E33FD6676}" dt="2023-05-11T19:53:17.346" v="3912" actId="20577"/>
          <ac:spMkLst>
            <pc:docMk/>
            <pc:sldMk cId="1185509949" sldId="282"/>
            <ac:spMk id="7" creationId="{369DDDD8-8653-DBF1-97C9-25EF3CB99747}"/>
          </ac:spMkLst>
        </pc:spChg>
        <pc:spChg chg="add mod">
          <ac:chgData name="Chomarat  Joris" userId="d6732a7a-77f8-4a92-b24d-a2f823eb0849" providerId="ADAL" clId="{AEB06C28-5355-FF45-9D4F-4D2E33FD6676}" dt="2023-05-11T19:59:50.118" v="4111" actId="20577"/>
          <ac:spMkLst>
            <pc:docMk/>
            <pc:sldMk cId="1185509949" sldId="282"/>
            <ac:spMk id="11" creationId="{D864683B-03E2-03CB-3071-EB2CE996D84C}"/>
          </ac:spMkLst>
        </pc:spChg>
        <pc:graphicFrameChg chg="del">
          <ac:chgData name="Chomarat  Joris" userId="d6732a7a-77f8-4a92-b24d-a2f823eb0849" providerId="ADAL" clId="{AEB06C28-5355-FF45-9D4F-4D2E33FD6676}" dt="2023-05-11T19:46:27.031" v="3391" actId="478"/>
          <ac:graphicFrameMkLst>
            <pc:docMk/>
            <pc:sldMk cId="1185509949" sldId="282"/>
            <ac:graphicFrameMk id="8" creationId="{BD00B787-AE9D-A003-9046-FF92B2BDA7A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9" creationId="{3F4E7188-0925-0D8A-02A0-C4F87A8BA6E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10" creationId="{E131AE93-59C6-2C96-9BB1-E69491771038}"/>
          </ac:graphicFrameMkLst>
        </pc:graphicFrameChg>
      </pc:sldChg>
      <pc:sldChg chg="addSp delSp modSp add del mod">
        <pc:chgData name="Chomarat  Joris" userId="d6732a7a-77f8-4a92-b24d-a2f823eb0849" providerId="ADAL" clId="{AEB06C28-5355-FF45-9D4F-4D2E33FD6676}" dt="2023-05-11T19:17:36.868" v="2787" actId="2696"/>
        <pc:sldMkLst>
          <pc:docMk/>
          <pc:sldMk cId="1817037880" sldId="282"/>
        </pc:sldMkLst>
        <pc:spChg chg="mod">
          <ac:chgData name="Chomarat  Joris" userId="d6732a7a-77f8-4a92-b24d-a2f823eb0849" providerId="ADAL" clId="{AEB06C28-5355-FF45-9D4F-4D2E33FD6676}" dt="2023-05-11T19:16:27.911" v="2757" actId="20577"/>
          <ac:spMkLst>
            <pc:docMk/>
            <pc:sldMk cId="1817037880" sldId="282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17:20.776" v="2778" actId="20577"/>
          <ac:spMkLst>
            <pc:docMk/>
            <pc:sldMk cId="1817037880" sldId="282"/>
            <ac:spMk id="3" creationId="{6B1E26DC-6656-AF09-B792-3255E776A40E}"/>
          </ac:spMkLst>
        </pc:spChg>
        <pc:spChg chg="add del">
          <ac:chgData name="Chomarat  Joris" userId="d6732a7a-77f8-4a92-b24d-a2f823eb0849" providerId="ADAL" clId="{AEB06C28-5355-FF45-9D4F-4D2E33FD6676}" dt="2023-05-11T19:16:39.044" v="2759" actId="478"/>
          <ac:spMkLst>
            <pc:docMk/>
            <pc:sldMk cId="1817037880" sldId="282"/>
            <ac:spMk id="4" creationId="{E3716C63-78B1-D347-242F-589C3CBF1579}"/>
          </ac:spMkLst>
        </pc:spChg>
        <pc:spChg chg="del">
          <ac:chgData name="Chomarat  Joris" userId="d6732a7a-77f8-4a92-b24d-a2f823eb0849" providerId="ADAL" clId="{AEB06C28-5355-FF45-9D4F-4D2E33FD6676}" dt="2023-05-11T19:16:47.322" v="2761" actId="478"/>
          <ac:spMkLst>
            <pc:docMk/>
            <pc:sldMk cId="1817037880" sldId="282"/>
            <ac:spMk id="5" creationId="{E2A178D6-1450-F699-90B3-DE806EAA4892}"/>
          </ac:spMkLst>
        </pc:spChg>
        <pc:spChg chg="add del">
          <ac:chgData name="Chomarat  Joris" userId="d6732a7a-77f8-4a92-b24d-a2f823eb0849" providerId="ADAL" clId="{AEB06C28-5355-FF45-9D4F-4D2E33FD6676}" dt="2023-05-11T19:16:44.428" v="2760" actId="478"/>
          <ac:spMkLst>
            <pc:docMk/>
            <pc:sldMk cId="1817037880" sldId="282"/>
            <ac:spMk id="6" creationId="{97796906-5B08-9122-042F-0E2AA08C1D42}"/>
          </ac:spMkLst>
        </pc:sp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7" creationId="{E068FB46-BF20-4B9E-0C66-1E34112B78E4}"/>
          </ac:graphicFrameMkLst>
        </pc:graphicFrame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8" creationId="{4EEC9EB6-1853-CB49-6C93-1BE21AC2DA1E}"/>
          </ac:graphicFrameMkLst>
        </pc:graphicFrameChg>
      </pc:sldChg>
      <pc:sldChg chg="modSp add del mod ord">
        <pc:chgData name="Chomarat  Joris" userId="d6732a7a-77f8-4a92-b24d-a2f823eb0849" providerId="ADAL" clId="{AEB06C28-5355-FF45-9D4F-4D2E33FD6676}" dt="2023-05-11T19:25:18.480" v="2873" actId="2696"/>
        <pc:sldMkLst>
          <pc:docMk/>
          <pc:sldMk cId="2188536829" sldId="282"/>
        </pc:sldMkLst>
        <pc:spChg chg="mod">
          <ac:chgData name="Chomarat  Joris" userId="d6732a7a-77f8-4a92-b24d-a2f823eb0849" providerId="ADAL" clId="{AEB06C28-5355-FF45-9D4F-4D2E33FD6676}" dt="2023-05-11T19:17:49.974" v="2819" actId="20577"/>
          <ac:spMkLst>
            <pc:docMk/>
            <pc:sldMk cId="2188536829" sldId="282"/>
            <ac:spMk id="2" creationId="{FBB64C3A-BB25-D07E-8965-FD9B07059250}"/>
          </ac:spMkLst>
        </pc:spChg>
      </pc:sldChg>
      <pc:sldChg chg="modSp new del mod">
        <pc:chgData name="Chomarat  Joris" userId="d6732a7a-77f8-4a92-b24d-a2f823eb0849" providerId="ADAL" clId="{AEB06C28-5355-FF45-9D4F-4D2E33FD6676}" dt="2023-05-11T19:15:59.262" v="2720" actId="2696"/>
        <pc:sldMkLst>
          <pc:docMk/>
          <pc:sldMk cId="2606302197" sldId="282"/>
        </pc:sldMkLst>
        <pc:spChg chg="mod">
          <ac:chgData name="Chomarat  Joris" userId="d6732a7a-77f8-4a92-b24d-a2f823eb0849" providerId="ADAL" clId="{AEB06C28-5355-FF45-9D4F-4D2E33FD6676}" dt="2023-05-11T19:15:47.725" v="2719"/>
          <ac:spMkLst>
            <pc:docMk/>
            <pc:sldMk cId="2606302197" sldId="282"/>
            <ac:spMk id="3" creationId="{45ADC02C-A837-96CE-3B8A-A51DD715F5C2}"/>
          </ac:spMkLst>
        </pc:spChg>
      </pc:sldChg>
      <pc:sldChg chg="modSp add del mod ord">
        <pc:chgData name="Chomarat  Joris" userId="d6732a7a-77f8-4a92-b24d-a2f823eb0849" providerId="ADAL" clId="{AEB06C28-5355-FF45-9D4F-4D2E33FD6676}" dt="2023-05-11T19:15:13.838" v="2716" actId="2696"/>
        <pc:sldMkLst>
          <pc:docMk/>
          <pc:sldMk cId="2773061453" sldId="282"/>
        </pc:sldMkLst>
        <pc:spChg chg="mod">
          <ac:chgData name="Chomarat  Joris" userId="d6732a7a-77f8-4a92-b24d-a2f823eb0849" providerId="ADAL" clId="{AEB06C28-5355-FF45-9D4F-4D2E33FD6676}" dt="2023-05-11T19:14:56.986" v="2715" actId="20577"/>
          <ac:spMkLst>
            <pc:docMk/>
            <pc:sldMk cId="2773061453" sldId="282"/>
            <ac:spMk id="2" creationId="{FBB64C3A-BB25-D07E-8965-FD9B07059250}"/>
          </ac:spMkLst>
        </pc:spChg>
      </pc:sldChg>
    </pc:docChg>
  </pc:docChgLst>
  <pc:docChgLst>
    <pc:chgData name="halilarici2023@u.northwestern.edu" userId="S::urn:spo:guest#halilarici2023@u.northwestern.edu::" providerId="AD" clId="Web-{E0B7DAA4-4FAF-FD73-346B-F655ABD524BA}"/>
    <pc:docChg chg="addSld delSld modSld sldOrd">
      <pc:chgData name="halilarici2023@u.northwestern.edu" userId="S::urn:spo:guest#halilarici2023@u.northwestern.edu::" providerId="AD" clId="Web-{E0B7DAA4-4FAF-FD73-346B-F655ABD524BA}" dt="2023-05-11T19:46:29.628" v="1116" actId="1076"/>
      <pc:docMkLst>
        <pc:docMk/>
      </pc:docMkLst>
      <pc:sldChg chg="ord">
        <pc:chgData name="halilarici2023@u.northwestern.edu" userId="S::urn:spo:guest#halilarici2023@u.northwestern.edu::" providerId="AD" clId="Web-{E0B7DAA4-4FAF-FD73-346B-F655ABD524BA}" dt="2023-05-11T18:55:54.462" v="1"/>
        <pc:sldMkLst>
          <pc:docMk/>
          <pc:sldMk cId="2976896184" sldId="262"/>
        </pc:sldMkLst>
      </pc:sldChg>
      <pc:sldChg chg="ord">
        <pc:chgData name="halilarici2023@u.northwestern.edu" userId="S::urn:spo:guest#halilarici2023@u.northwestern.edu::" providerId="AD" clId="Web-{E0B7DAA4-4FAF-FD73-346B-F655ABD524BA}" dt="2023-05-11T18:55:44.477" v="0"/>
        <pc:sldMkLst>
          <pc:docMk/>
          <pc:sldMk cId="2985034539" sldId="266"/>
        </pc:sldMkLst>
      </pc:sldChg>
      <pc:sldChg chg="addSp delSp modSp">
        <pc:chgData name="halilarici2023@u.northwestern.edu" userId="S::urn:spo:guest#halilarici2023@u.northwestern.edu::" providerId="AD" clId="Web-{E0B7DAA4-4FAF-FD73-346B-F655ABD524BA}" dt="2023-05-11T19:39:11.512" v="1098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E0B7DAA4-4FAF-FD73-346B-F655ABD524BA}" dt="2023-05-11T19:27:29.550" v="529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38:05.418" v="1008" actId="20577"/>
          <ac:spMkLst>
            <pc:docMk/>
            <pc:sldMk cId="748295858" sldId="267"/>
            <ac:spMk id="7" creationId="{369DDDD8-8653-DBF1-97C9-25EF3CB99747}"/>
          </ac:spMkLst>
        </pc:spChg>
        <pc:graphicFrameChg chg="mod modGraphic">
          <ac:chgData name="halilarici2023@u.northwestern.edu" userId="S::urn:spo:guest#halilarici2023@u.northwestern.edu::" providerId="AD" clId="Web-{E0B7DAA4-4FAF-FD73-346B-F655ABD524BA}" dt="2023-05-11T19:39:11.512" v="1098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del mod modGraphic">
          <ac:chgData name="halilarici2023@u.northwestern.edu" userId="S::urn:spo:guest#halilarici2023@u.northwestern.edu::" providerId="AD" clId="Web-{E0B7DAA4-4FAF-FD73-346B-F655ABD524BA}" dt="2023-05-11T19:29:54.864" v="577"/>
          <ac:graphicFrameMkLst>
            <pc:docMk/>
            <pc:sldMk cId="748295858" sldId="267"/>
            <ac:graphicFrameMk id="9" creationId="{35D227AA-A9BE-A57E-70BA-0D325ACC59F0}"/>
          </ac:graphicFrameMkLst>
        </pc:graphicFrameChg>
      </pc:sldChg>
      <pc:sldChg chg="modSp">
        <pc:chgData name="halilarici2023@u.northwestern.edu" userId="S::urn:spo:guest#halilarici2023@u.northwestern.edu::" providerId="AD" clId="Web-{E0B7DAA4-4FAF-FD73-346B-F655ABD524BA}" dt="2023-05-11T19:46:29.628" v="1116" actId="1076"/>
        <pc:sldMkLst>
          <pc:docMk/>
          <pc:sldMk cId="2804804117" sldId="271"/>
        </pc:sldMkLst>
        <pc:spChg chg="mod">
          <ac:chgData name="halilarici2023@u.northwestern.edu" userId="S::urn:spo:guest#halilarici2023@u.northwestern.edu::" providerId="AD" clId="Web-{E0B7DAA4-4FAF-FD73-346B-F655ABD524BA}" dt="2023-05-11T19:46:29.628" v="1116" actId="1076"/>
          <ac:spMkLst>
            <pc:docMk/>
            <pc:sldMk cId="2804804117" sldId="271"/>
            <ac:spMk id="3" creationId="{6B1E26DC-6656-AF09-B792-3255E776A40E}"/>
          </ac:spMkLst>
        </pc:spChg>
      </pc:sldChg>
      <pc:sldChg chg="addSp delSp modSp">
        <pc:chgData name="halilarici2023@u.northwestern.edu" userId="S::urn:spo:guest#halilarici2023@u.northwestern.edu::" providerId="AD" clId="Web-{E0B7DAA4-4FAF-FD73-346B-F655ABD524BA}" dt="2023-05-11T19:43:01.406" v="1111"/>
        <pc:sldMkLst>
          <pc:docMk/>
          <pc:sldMk cId="4023277199" sldId="273"/>
        </pc:sldMkLst>
        <pc:spChg chg="add del mod">
          <ac:chgData name="halilarici2023@u.northwestern.edu" userId="S::urn:spo:guest#halilarici2023@u.northwestern.edu::" providerId="AD" clId="Web-{E0B7DAA4-4FAF-FD73-346B-F655ABD524BA}" dt="2023-05-11T19:42:25.499" v="1102"/>
          <ac:spMkLst>
            <pc:docMk/>
            <pc:sldMk cId="4023277199" sldId="273"/>
            <ac:spMk id="3" creationId="{40D352B8-A3E3-AE35-CEB6-2F1AD295EB98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42:38.687" v="1104" actId="1076"/>
          <ac:spMkLst>
            <pc:docMk/>
            <pc:sldMk cId="4023277199" sldId="273"/>
            <ac:spMk id="6" creationId="{0FAE4618-D80A-D420-36A6-E23D9AAFC7CB}"/>
          </ac:spMkLst>
        </pc:spChg>
        <pc:graphicFrameChg chg="add del mod modGraphic">
          <ac:chgData name="halilarici2023@u.northwestern.edu" userId="S::urn:spo:guest#halilarici2023@u.northwestern.edu::" providerId="AD" clId="Web-{E0B7DAA4-4FAF-FD73-346B-F655ABD524BA}" dt="2023-05-11T19:43:01.406" v="1111"/>
          <ac:graphicFrameMkLst>
            <pc:docMk/>
            <pc:sldMk cId="4023277199" sldId="273"/>
            <ac:graphicFrameMk id="7" creationId="{41B344BD-E8FC-B31E-6694-5FAED9F5BD2E}"/>
          </ac:graphicFrameMkLst>
        </pc:graphicFrameChg>
      </pc:sldChg>
      <pc:sldChg chg="modSp new del">
        <pc:chgData name="halilarici2023@u.northwestern.edu" userId="S::urn:spo:guest#halilarici2023@u.northwestern.edu::" providerId="AD" clId="Web-{E0B7DAA4-4FAF-FD73-346B-F655ABD524BA}" dt="2023-05-11T18:57:03.635" v="24"/>
        <pc:sldMkLst>
          <pc:docMk/>
          <pc:sldMk cId="489117023" sldId="275"/>
        </pc:sldMkLst>
        <pc:spChg chg="mod">
          <ac:chgData name="halilarici2023@u.northwestern.edu" userId="S::urn:spo:guest#halilarici2023@u.northwestern.edu::" providerId="AD" clId="Web-{E0B7DAA4-4FAF-FD73-346B-F655ABD524BA}" dt="2023-05-11T18:56:43.244" v="9" actId="20577"/>
          <ac:spMkLst>
            <pc:docMk/>
            <pc:sldMk cId="489117023" sldId="275"/>
            <ac:spMk id="2" creationId="{46CA88F7-DBA2-B325-E5E0-6383A26B2292}"/>
          </ac:spMkLst>
        </pc:spChg>
      </pc:sldChg>
      <pc:sldChg chg="new del">
        <pc:chgData name="halilarici2023@u.northwestern.edu" userId="S::urn:spo:guest#halilarici2023@u.northwestern.edu::" providerId="AD" clId="Web-{E0B7DAA4-4FAF-FD73-346B-F655ABD524BA}" dt="2023-05-11T18:57:59.088" v="45"/>
        <pc:sldMkLst>
          <pc:docMk/>
          <pc:sldMk cId="4251781525" sldId="276"/>
        </pc:sldMkLst>
      </pc:sldChg>
      <pc:sldChg chg="modSp add">
        <pc:chgData name="halilarici2023@u.northwestern.edu" userId="S::urn:spo:guest#halilarici2023@u.northwestern.edu::" providerId="AD" clId="Web-{E0B7DAA4-4FAF-FD73-346B-F655ABD524BA}" dt="2023-05-11T18:56:59.603" v="23" actId="20577"/>
        <pc:sldMkLst>
          <pc:docMk/>
          <pc:sldMk cId="286377690" sldId="277"/>
        </pc:sldMkLst>
        <pc:spChg chg="mod">
          <ac:chgData name="halilarici2023@u.northwestern.edu" userId="S::urn:spo:guest#halilarici2023@u.northwestern.edu::" providerId="AD" clId="Web-{E0B7DAA4-4FAF-FD73-346B-F655ABD524BA}" dt="2023-05-11T18:56:59.603" v="23" actId="20577"/>
          <ac:spMkLst>
            <pc:docMk/>
            <pc:sldMk cId="286377690" sldId="277"/>
            <ac:spMk id="2" creationId="{2123A53F-79F5-D960-377C-3493E896409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7:33.885" v="43" actId="20577"/>
        <pc:sldMkLst>
          <pc:docMk/>
          <pc:sldMk cId="3787168803" sldId="278"/>
        </pc:sldMkLst>
        <pc:spChg chg="mod">
          <ac:chgData name="halilarici2023@u.northwestern.edu" userId="S::urn:spo:guest#halilarici2023@u.northwestern.edu::" providerId="AD" clId="Web-{E0B7DAA4-4FAF-FD73-346B-F655ABD524BA}" dt="2023-05-11T18:57:33.885" v="43" actId="20577"/>
          <ac:spMkLst>
            <pc:docMk/>
            <pc:sldMk cId="3787168803" sldId="278"/>
            <ac:spMk id="2" creationId="{DBC81ADA-B335-107C-63DE-81E1E635FE5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9:02.652" v="61" actId="20577"/>
        <pc:sldMkLst>
          <pc:docMk/>
          <pc:sldMk cId="3245536783" sldId="279"/>
        </pc:sldMkLst>
        <pc:spChg chg="mod">
          <ac:chgData name="halilarici2023@u.northwestern.edu" userId="S::urn:spo:guest#halilarici2023@u.northwestern.edu::" providerId="AD" clId="Web-{E0B7DAA4-4FAF-FD73-346B-F655ABD524BA}" dt="2023-05-11T18:59:02.652" v="61" actId="20577"/>
          <ac:spMkLst>
            <pc:docMk/>
            <pc:sldMk cId="3245536783" sldId="279"/>
            <ac:spMk id="2" creationId="{5BCC4A03-7CC7-2064-34F8-4A1544CBDF8B}"/>
          </ac:spMkLst>
        </pc:spChg>
      </pc:sldChg>
      <pc:sldChg chg="modSp del">
        <pc:chgData name="halilarici2023@u.northwestern.edu" userId="S::urn:spo:guest#halilarici2023@u.northwestern.edu::" providerId="AD" clId="Web-{E0B7DAA4-4FAF-FD73-346B-F655ABD524BA}" dt="2023-05-11T19:13:25.601" v="447"/>
        <pc:sldMkLst>
          <pc:docMk/>
          <pc:sldMk cId="2108080950" sldId="280"/>
        </pc:sldMkLst>
        <pc:spChg chg="mod">
          <ac:chgData name="halilarici2023@u.northwestern.edu" userId="S::urn:spo:guest#halilarici2023@u.northwestern.edu::" providerId="AD" clId="Web-{E0B7DAA4-4FAF-FD73-346B-F655ABD524BA}" dt="2023-05-11T19:09:24.645" v="169" actId="20577"/>
          <ac:spMkLst>
            <pc:docMk/>
            <pc:sldMk cId="2108080950" sldId="280"/>
            <ac:spMk id="6" creationId="{9D4BF355-CA8C-DF87-5196-F0DC998C24E3}"/>
          </ac:spMkLst>
        </pc:spChg>
      </pc:sldChg>
      <pc:sldChg chg="modSp new del">
        <pc:chgData name="halilarici2023@u.northwestern.edu" userId="S::urn:spo:guest#halilarici2023@u.northwestern.edu::" providerId="AD" clId="Web-{E0B7DAA4-4FAF-FD73-346B-F655ABD524BA}" dt="2023-05-11T19:25:52.924" v="461"/>
        <pc:sldMkLst>
          <pc:docMk/>
          <pc:sldMk cId="1008877793" sldId="281"/>
        </pc:sldMkLst>
        <pc:spChg chg="mod">
          <ac:chgData name="halilarici2023@u.northwestern.edu" userId="S::urn:spo:guest#halilarici2023@u.northwestern.edu::" providerId="AD" clId="Web-{E0B7DAA4-4FAF-FD73-346B-F655ABD524BA}" dt="2023-05-11T19:10:50.505" v="195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16:50.197" v="450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ord">
        <pc:chgData name="halilarici2023@u.northwestern.edu" userId="S::urn:spo:guest#halilarici2023@u.northwestern.edu::" providerId="AD" clId="Web-{E0B7DAA4-4FAF-FD73-346B-F655ABD524BA}" dt="2023-05-11T19:22:38.155" v="451"/>
        <pc:sldMkLst>
          <pc:docMk/>
          <pc:sldMk cId="2188536829" sldId="282"/>
        </pc:sldMkLst>
      </pc:sldChg>
    </pc:docChg>
  </pc:docChgLst>
  <pc:docChgLst>
    <pc:chgData name="gyaanantia2023@u.northwestern.edu" userId="S::urn:spo:guest#gyaanantia2023@u.northwestern.edu::" providerId="AD" clId="Web-{CEBAC3F7-63B2-5386-C877-AAE01A02F2B8}"/>
    <pc:docChg chg="addSld modSld sldOrd">
      <pc:chgData name="gyaanantia2023@u.northwestern.edu" userId="S::urn:spo:guest#gyaanantia2023@u.northwestern.edu::" providerId="AD" clId="Web-{CEBAC3F7-63B2-5386-C877-AAE01A02F2B8}" dt="2023-05-07T23:46:49.203" v="358" actId="20577"/>
      <pc:docMkLst>
        <pc:docMk/>
      </pc:docMkLst>
      <pc:sldChg chg="modSp new ord">
        <pc:chgData name="gyaanantia2023@u.northwestern.edu" userId="S::urn:spo:guest#gyaanantia2023@u.northwestern.edu::" providerId="AD" clId="Web-{CEBAC3F7-63B2-5386-C877-AAE01A02F2B8}" dt="2023-05-07T23:46:49.203" v="358" actId="20577"/>
        <pc:sldMkLst>
          <pc:docMk/>
          <pc:sldMk cId="1648967949" sldId="274"/>
        </pc:sldMkLst>
        <pc:spChg chg="mod">
          <ac:chgData name="gyaanantia2023@u.northwestern.edu" userId="S::urn:spo:guest#gyaanantia2023@u.northwestern.edu::" providerId="AD" clId="Web-{CEBAC3F7-63B2-5386-C877-AAE01A02F2B8}" dt="2023-05-07T23:41:05.837" v="18" actId="20577"/>
          <ac:spMkLst>
            <pc:docMk/>
            <pc:sldMk cId="1648967949" sldId="274"/>
            <ac:spMk id="2" creationId="{091E8B47-0D09-0339-F424-E0A1FF796872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4:02.325" v="175" actId="20577"/>
          <ac:spMkLst>
            <pc:docMk/>
            <pc:sldMk cId="1648967949" sldId="274"/>
            <ac:spMk id="3" creationId="{55F724D6-F7A8-9115-54DD-B6A19CF05855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6:49.203" v="358" actId="20577"/>
          <ac:spMkLst>
            <pc:docMk/>
            <pc:sldMk cId="1648967949" sldId="274"/>
            <ac:spMk id="4" creationId="{7522627C-8AA0-A62E-02D4-CA1C49297B5E}"/>
          </ac:spMkLst>
        </pc:spChg>
      </pc:sldChg>
    </pc:docChg>
  </pc:docChgLst>
  <pc:docChgLst>
    <pc:chgData name="gyaanantia2023@u.northwestern.edu" userId="S::urn:spo:guest#gyaanantia2023@u.northwestern.edu::" providerId="AD" clId="Web-{B33AF714-CBB8-8E13-ADD4-4A13C203D0ED}"/>
    <pc:docChg chg="modSld">
      <pc:chgData name="gyaanantia2023@u.northwestern.edu" userId="S::urn:spo:guest#gyaanantia2023@u.northwestern.edu::" providerId="AD" clId="Web-{B33AF714-CBB8-8E13-ADD4-4A13C203D0ED}" dt="2023-05-07T22:43:39.357" v="75"/>
      <pc:docMkLst>
        <pc:docMk/>
      </pc:docMkLst>
      <pc:sldChg chg="modSp">
        <pc:chgData name="gyaanantia2023@u.northwestern.edu" userId="S::urn:spo:guest#gyaanantia2023@u.northwestern.edu::" providerId="AD" clId="Web-{B33AF714-CBB8-8E13-ADD4-4A13C203D0ED}" dt="2023-05-07T22:43:39.357" v="75"/>
        <pc:sldMkLst>
          <pc:docMk/>
          <pc:sldMk cId="275887155" sldId="272"/>
        </pc:sldMkLst>
        <pc:graphicFrameChg chg="mod modGraphic">
          <ac:chgData name="gyaanantia2023@u.northwestern.edu" userId="S::urn:spo:guest#gyaanantia2023@u.northwestern.edu::" providerId="AD" clId="Web-{B33AF714-CBB8-8E13-ADD4-4A13C203D0ED}" dt="2023-05-07T22:43:39.357" v="75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gyaanantia2023@u.northwestern.edu" userId="S::urn:spo:guest#gyaanantia2023@u.northwestern.edu::" providerId="AD" clId="Web-{0AA0AF23-C7FD-4AC4-9901-029C3D220C64}"/>
    <pc:docChg chg="addSld modSld">
      <pc:chgData name="gyaanantia2023@u.northwestern.edu" userId="S::urn:spo:guest#gyaanantia2023@u.northwestern.edu::" providerId="AD" clId="Web-{0AA0AF23-C7FD-4AC4-9901-029C3D220C64}" dt="2023-04-23T21:14:56.351" v="40" actId="20577"/>
      <pc:docMkLst>
        <pc:docMk/>
      </pc:docMkLst>
      <pc:sldChg chg="modSp new">
        <pc:chgData name="gyaanantia2023@u.northwestern.edu" userId="S::urn:spo:guest#gyaanantia2023@u.northwestern.edu::" providerId="AD" clId="Web-{0AA0AF23-C7FD-4AC4-9901-029C3D220C64}" dt="2023-04-23T21:14:48.179" v="27" actId="20577"/>
        <pc:sldMkLst>
          <pc:docMk/>
          <pc:sldMk cId="1619482285" sldId="258"/>
        </pc:sldMkLst>
        <pc:spChg chg="mod">
          <ac:chgData name="gyaanantia2023@u.northwestern.edu" userId="S::urn:spo:guest#gyaanantia2023@u.northwestern.edu::" providerId="AD" clId="Web-{0AA0AF23-C7FD-4AC4-9901-029C3D220C64}" dt="2023-04-23T21:14:48.179" v="27" actId="20577"/>
          <ac:spMkLst>
            <pc:docMk/>
            <pc:sldMk cId="1619482285" sldId="258"/>
            <ac:spMk id="2" creationId="{DBC81ADA-B335-107C-63DE-81E1E635FE5E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56.351" v="40" actId="20577"/>
        <pc:sldMkLst>
          <pc:docMk/>
          <pc:sldMk cId="3596931736" sldId="259"/>
        </pc:sldMkLst>
        <pc:spChg chg="mod">
          <ac:chgData name="gyaanantia2023@u.northwestern.edu" userId="S::urn:spo:guest#gyaanantia2023@u.northwestern.edu::" providerId="AD" clId="Web-{0AA0AF23-C7FD-4AC4-9901-029C3D220C64}" dt="2023-04-23T21:14:56.351" v="40" actId="20577"/>
          <ac:spMkLst>
            <pc:docMk/>
            <pc:sldMk cId="3596931736" sldId="259"/>
            <ac:spMk id="2" creationId="{EBF840C9-C54E-254A-279C-2D6D17058D68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36.929" v="16" actId="20577"/>
        <pc:sldMkLst>
          <pc:docMk/>
          <pc:sldMk cId="1873393676" sldId="260"/>
        </pc:sldMkLst>
        <pc:spChg chg="mod">
          <ac:chgData name="gyaanantia2023@u.northwestern.edu" userId="S::urn:spo:guest#gyaanantia2023@u.northwestern.edu::" providerId="AD" clId="Web-{0AA0AF23-C7FD-4AC4-9901-029C3D220C64}" dt="2023-04-23T21:14:36.929" v="16" actId="20577"/>
          <ac:spMkLst>
            <pc:docMk/>
            <pc:sldMk cId="1873393676" sldId="260"/>
            <ac:spMk id="2" creationId="{5BCC4A03-7CC7-2064-34F8-4A1544CBDF8B}"/>
          </ac:spMkLst>
        </pc:spChg>
      </pc:sldChg>
    </pc:docChg>
  </pc:docChgLst>
  <pc:docChgLst>
    <pc:chgData name="Chomarat  Joris" userId="d6732a7a-77f8-4a92-b24d-a2f823eb0849" providerId="ADAL" clId="{10E73CB5-4CE3-4F4F-9110-BD3AE55856E4}"/>
    <pc:docChg chg="undo custSel modSld">
      <pc:chgData name="Chomarat  Joris" userId="d6732a7a-77f8-4a92-b24d-a2f823eb0849" providerId="ADAL" clId="{10E73CB5-4CE3-4F4F-9110-BD3AE55856E4}" dt="2023-04-28T17:14:53.665" v="683" actId="20577"/>
      <pc:docMkLst>
        <pc:docMk/>
      </pc:docMkLst>
      <pc:sldChg chg="modSp mod">
        <pc:chgData name="Chomarat  Joris" userId="d6732a7a-77f8-4a92-b24d-a2f823eb0849" providerId="ADAL" clId="{10E73CB5-4CE3-4F4F-9110-BD3AE55856E4}" dt="2023-04-28T17:12:26.173" v="373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0E73CB5-4CE3-4F4F-9110-BD3AE55856E4}" dt="2023-04-28T17:12:26.173" v="373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modSp mod">
        <pc:chgData name="Chomarat  Joris" userId="d6732a7a-77f8-4a92-b24d-a2f823eb0849" providerId="ADAL" clId="{10E73CB5-4CE3-4F4F-9110-BD3AE55856E4}" dt="2023-04-28T17:14:53.665" v="683" actId="20577"/>
        <pc:sldMkLst>
          <pc:docMk/>
          <pc:sldMk cId="748295858" sldId="267"/>
        </pc:sldMkLst>
        <pc:spChg chg="mod">
          <ac:chgData name="Chomarat  Joris" userId="d6732a7a-77f8-4a92-b24d-a2f823eb0849" providerId="ADAL" clId="{10E73CB5-4CE3-4F4F-9110-BD3AE55856E4}" dt="2023-04-28T17:14:53.665" v="683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gyaanantia2023@u.northwestern.edu" userId="S::urn:spo:guest#gyaanantia2023@u.northwestern.edu::" providerId="AD" clId="Web-{C907F829-1379-7AB9-19E6-CF425AF39ED5}"/>
    <pc:docChg chg="modSld">
      <pc:chgData name="gyaanantia2023@u.northwestern.edu" userId="S::urn:spo:guest#gyaanantia2023@u.northwestern.edu::" providerId="AD" clId="Web-{C907F829-1379-7AB9-19E6-CF425AF39ED5}" dt="2023-04-27T20:36:51.524" v="81" actId="1076"/>
      <pc:docMkLst>
        <pc:docMk/>
      </pc:docMkLst>
      <pc:sldChg chg="modSp">
        <pc:chgData name="gyaanantia2023@u.northwestern.edu" userId="S::urn:spo:guest#gyaanantia2023@u.northwestern.edu::" providerId="AD" clId="Web-{C907F829-1379-7AB9-19E6-CF425AF39ED5}" dt="2023-04-27T19:52:09.918" v="41"/>
        <pc:sldMkLst>
          <pc:docMk/>
          <pc:sldMk cId="197302635" sldId="261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50:24.041" v="31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52:09.918" v="41"/>
          <ac:graphicFrameMkLst>
            <pc:docMk/>
            <pc:sldMk cId="197302635" sldId="261"/>
            <ac:graphicFrameMk id="12" creationId="{2DC59299-F21B-3160-93DF-93D871B07E16}"/>
          </ac:graphicFrameMkLst>
        </pc:graphicFrameChg>
      </pc:sldChg>
      <pc:sldChg chg="modSp">
        <pc:chgData name="gyaanantia2023@u.northwestern.edu" userId="S::urn:spo:guest#gyaanantia2023@u.northwestern.edu::" providerId="AD" clId="Web-{C907F829-1379-7AB9-19E6-CF425AF39ED5}" dt="2023-04-27T20:15:22.824" v="49" actId="20577"/>
        <pc:sldMkLst>
          <pc:docMk/>
          <pc:sldMk cId="2976896184" sldId="262"/>
        </pc:sldMkLst>
        <pc:spChg chg="mod">
          <ac:chgData name="gyaanantia2023@u.northwestern.edu" userId="S::urn:spo:guest#gyaanantia2023@u.northwestern.edu::" providerId="AD" clId="Web-{C907F829-1379-7AB9-19E6-CF425AF39ED5}" dt="2023-04-27T20:15:22.824" v="49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addSp delSp modSp">
        <pc:chgData name="gyaanantia2023@u.northwestern.edu" userId="S::urn:spo:guest#gyaanantia2023@u.northwestern.edu::" providerId="AD" clId="Web-{C907F829-1379-7AB9-19E6-CF425AF39ED5}" dt="2023-04-27T20:36:51.524" v="81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C907F829-1379-7AB9-19E6-CF425AF39ED5}" dt="2023-04-27T20:32:33.080" v="67" actId="1076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gyaanantia2023@u.northwestern.edu" userId="S::urn:spo:guest#gyaanantia2023@u.northwestern.edu::" providerId="AD" clId="Web-{C907F829-1379-7AB9-19E6-CF425AF39ED5}" dt="2023-04-27T20:36:51.524" v="81" actId="1076"/>
          <ac:spMkLst>
            <pc:docMk/>
            <pc:sldMk cId="2985034539" sldId="266"/>
            <ac:spMk id="6" creationId="{0FAE4618-D80A-D420-36A6-E23D9AAFC7CB}"/>
          </ac:spMkLst>
        </pc:spChg>
        <pc:picChg chg="add del mod">
          <ac:chgData name="gyaanantia2023@u.northwestern.edu" userId="S::urn:spo:guest#gyaanantia2023@u.northwestern.edu::" providerId="AD" clId="Web-{C907F829-1379-7AB9-19E6-CF425AF39ED5}" dt="2023-04-27T20:36:23.757" v="75"/>
          <ac:picMkLst>
            <pc:docMk/>
            <pc:sldMk cId="2985034539" sldId="266"/>
            <ac:picMk id="4" creationId="{F46FD2CF-86E7-E098-852F-9E47D217BCA5}"/>
          </ac:picMkLst>
        </pc:picChg>
        <pc:picChg chg="add mod">
          <ac:chgData name="gyaanantia2023@u.northwestern.edu" userId="S::urn:spo:guest#gyaanantia2023@u.northwestern.edu::" providerId="AD" clId="Web-{C907F829-1379-7AB9-19E6-CF425AF39ED5}" dt="2023-04-27T20:36:43.305" v="80" actId="14100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C907F829-1379-7AB9-19E6-CF425AF39ED5}" dt="2023-04-27T19:48:02.569" v="25"/>
        <pc:sldMkLst>
          <pc:docMk/>
          <pc:sldMk cId="2157182163" sldId="269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48:02.569" v="25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45:25.003" v="15"/>
          <ac:graphicFrameMkLst>
            <pc:docMk/>
            <pc:sldMk cId="2157182163" sldId="269"/>
            <ac:graphicFrameMk id="12" creationId="{6E40093F-863F-6C17-F678-B2277389CB93}"/>
          </ac:graphicFrameMkLst>
        </pc:graphicFrameChg>
      </pc:sldChg>
    </pc:docChg>
  </pc:docChgLst>
  <pc:docChgLst>
    <pc:chgData name="Chomarat  Joris" userId="d6732a7a-77f8-4a92-b24d-a2f823eb0849" providerId="ADAL" clId="{1F59787D-4A07-AB41-93D8-A933F4A25B1D}"/>
    <pc:docChg chg="undo custSel addSld delSld modSld sldOrd modMainMaster">
      <pc:chgData name="Chomarat  Joris" userId="d6732a7a-77f8-4a92-b24d-a2f823eb0849" providerId="ADAL" clId="{1F59787D-4A07-AB41-93D8-A933F4A25B1D}" dt="2023-04-27T21:09:04.960" v="8406" actId="20577"/>
      <pc:docMkLst>
        <pc:docMk/>
      </pc:docMkLst>
      <pc:sldChg chg="addSp modSp mod">
        <pc:chgData name="Chomarat  Joris" userId="d6732a7a-77f8-4a92-b24d-a2f823eb0849" providerId="ADAL" clId="{1F59787D-4A07-AB41-93D8-A933F4A25B1D}" dt="2023-04-23T23:31:58.871" v="4936" actId="14100"/>
        <pc:sldMkLst>
          <pc:docMk/>
          <pc:sldMk cId="2878740433" sldId="256"/>
        </pc:sldMkLst>
        <pc:spChg chg="mod">
          <ac:chgData name="Chomarat  Joris" userId="d6732a7a-77f8-4a92-b24d-a2f823eb0849" providerId="ADAL" clId="{1F59787D-4A07-AB41-93D8-A933F4A25B1D}" dt="2023-04-23T23:31:58.871" v="4936" actId="14100"/>
          <ac:spMkLst>
            <pc:docMk/>
            <pc:sldMk cId="2878740433" sldId="256"/>
            <ac:spMk id="4" creationId="{B1A0F9B6-0D78-87FE-291C-40C969F8CCAB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2878740433" sldId="256"/>
            <ac:spMk id="5" creationId="{554BBA47-770B-7979-5A1A-49E685092713}"/>
          </ac:spMkLst>
        </pc:spChg>
      </pc:sldChg>
      <pc:sldChg chg="addSp delSp modSp new mod">
        <pc:chgData name="Chomarat  Joris" userId="d6732a7a-77f8-4a92-b24d-a2f823eb0849" providerId="ADAL" clId="{1F59787D-4A07-AB41-93D8-A933F4A25B1D}" dt="2023-04-27T02:28:00.767" v="6572" actId="207"/>
        <pc:sldMkLst>
          <pc:docMk/>
          <pc:sldMk cId="1229522821" sldId="257"/>
        </pc:sldMkLst>
        <pc:spChg chg="mod">
          <ac:chgData name="Chomarat  Joris" userId="d6732a7a-77f8-4a92-b24d-a2f823eb0849" providerId="ADAL" clId="{1F59787D-4A07-AB41-93D8-A933F4A25B1D}" dt="2023-04-23T21:22:41.016" v="422" actId="20577"/>
          <ac:spMkLst>
            <pc:docMk/>
            <pc:sldMk cId="1229522821" sldId="257"/>
            <ac:spMk id="2" creationId="{2123A53F-79F5-D960-377C-3493E896409E}"/>
          </ac:spMkLst>
        </pc:spChg>
        <pc:spChg chg="del mod">
          <ac:chgData name="Chomarat  Joris" userId="d6732a7a-77f8-4a92-b24d-a2f823eb0849" providerId="ADAL" clId="{1F59787D-4A07-AB41-93D8-A933F4A25B1D}" dt="2023-04-23T21:04:38.384" v="10" actId="3680"/>
          <ac:spMkLst>
            <pc:docMk/>
            <pc:sldMk cId="1229522821" sldId="257"/>
            <ac:spMk id="3" creationId="{C11D7BA7-D440-057A-5ADB-A0E7FFD84B23}"/>
          </ac:spMkLst>
        </pc:spChg>
        <pc:spChg chg="mod">
          <ac:chgData name="Chomarat  Joris" userId="d6732a7a-77f8-4a92-b24d-a2f823eb0849" providerId="ADAL" clId="{1F59787D-4A07-AB41-93D8-A933F4A25B1D}" dt="2023-04-27T02:28:00.767" v="6572" actId="207"/>
          <ac:spMkLst>
            <pc:docMk/>
            <pc:sldMk cId="1229522821" sldId="257"/>
            <ac:spMk id="4" creationId="{1B82854F-22A7-A165-5FB5-B97D9050887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229522821" sldId="257"/>
            <ac:spMk id="6" creationId="{3AFE0F51-7F28-12FC-6F40-58D5228E5033}"/>
          </ac:spMkLst>
        </pc:spChg>
        <pc:graphicFrameChg chg="add mod ord modGraphic">
          <ac:chgData name="Chomarat  Joris" userId="d6732a7a-77f8-4a92-b24d-a2f823eb0849" providerId="ADAL" clId="{1F59787D-4A07-AB41-93D8-A933F4A25B1D}" dt="2023-04-23T22:34:02.919" v="3250" actId="20577"/>
          <ac:graphicFrameMkLst>
            <pc:docMk/>
            <pc:sldMk cId="1229522821" sldId="257"/>
            <ac:graphicFrameMk id="5" creationId="{B9C01EF2-9F50-3601-F254-5AEA587B0902}"/>
          </ac:graphicFrameMkLst>
        </pc:graphicFrameChg>
      </pc:sldChg>
      <pc:sldChg chg="addSp modSp mod">
        <pc:chgData name="Chomarat  Joris" userId="d6732a7a-77f8-4a92-b24d-a2f823eb0849" providerId="ADAL" clId="{1F59787D-4A07-AB41-93D8-A933F4A25B1D}" dt="2023-04-27T02:30:55.502" v="6627" actId="20577"/>
        <pc:sldMkLst>
          <pc:docMk/>
          <pc:sldMk cId="1619482285" sldId="258"/>
        </pc:sldMkLst>
        <pc:spChg chg="mod">
          <ac:chgData name="Chomarat  Joris" userId="d6732a7a-77f8-4a92-b24d-a2f823eb0849" providerId="ADAL" clId="{1F59787D-4A07-AB41-93D8-A933F4A25B1D}" dt="2023-04-23T21:22:58.123" v="438" actId="255"/>
          <ac:spMkLst>
            <pc:docMk/>
            <pc:sldMk cId="1619482285" sldId="258"/>
            <ac:spMk id="2" creationId="{DBC81ADA-B335-107C-63DE-81E1E635FE5E}"/>
          </ac:spMkLst>
        </pc:spChg>
        <pc:spChg chg="mod">
          <ac:chgData name="Chomarat  Joris" userId="d6732a7a-77f8-4a92-b24d-a2f823eb0849" providerId="ADAL" clId="{1F59787D-4A07-AB41-93D8-A933F4A25B1D}" dt="2023-04-27T02:30:55.502" v="6627" actId="20577"/>
          <ac:spMkLst>
            <pc:docMk/>
            <pc:sldMk cId="1619482285" sldId="258"/>
            <ac:spMk id="3" creationId="{FBD20EC9-5914-EC44-5613-9771B53240D9}"/>
          </ac:spMkLst>
        </pc:spChg>
        <pc:spChg chg="mod">
          <ac:chgData name="Chomarat  Joris" userId="d6732a7a-77f8-4a92-b24d-a2f823eb0849" providerId="ADAL" clId="{1F59787D-4A07-AB41-93D8-A933F4A25B1D}" dt="2023-04-27T02:30:35.826" v="6619" actId="27636"/>
          <ac:spMkLst>
            <pc:docMk/>
            <pc:sldMk cId="1619482285" sldId="258"/>
            <ac:spMk id="4" creationId="{141CCB69-3B37-0249-94CB-155BDB30BD84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619482285" sldId="258"/>
            <ac:spMk id="5" creationId="{4D5758A3-9389-5330-D43C-2684EFC43D6F}"/>
          </ac:spMkLst>
        </pc:spChg>
        <pc:cxnChg chg="add mod">
          <ac:chgData name="Chomarat  Joris" userId="d6732a7a-77f8-4a92-b24d-a2f823eb0849" providerId="ADAL" clId="{1F59787D-4A07-AB41-93D8-A933F4A25B1D}" dt="2023-04-23T22:26:41.299" v="2786" actId="1076"/>
          <ac:cxnSpMkLst>
            <pc:docMk/>
            <pc:sldMk cId="1619482285" sldId="258"/>
            <ac:cxnSpMk id="7" creationId="{5837B999-CD24-0CA3-9C0B-3A9521B3C2C7}"/>
          </ac:cxnSpMkLst>
        </pc:cxnChg>
      </pc:sldChg>
      <pc:sldChg chg="addSp modSp del mod">
        <pc:chgData name="Chomarat  Joris" userId="d6732a7a-77f8-4a92-b24d-a2f823eb0849" providerId="ADAL" clId="{1F59787D-4A07-AB41-93D8-A933F4A25B1D}" dt="2023-04-23T22:34:15.481" v="3251" actId="2696"/>
        <pc:sldMkLst>
          <pc:docMk/>
          <pc:sldMk cId="3596931736" sldId="259"/>
        </pc:sldMkLst>
        <pc:spChg chg="mod">
          <ac:chgData name="Chomarat  Joris" userId="d6732a7a-77f8-4a92-b24d-a2f823eb0849" providerId="ADAL" clId="{1F59787D-4A07-AB41-93D8-A933F4A25B1D}" dt="2023-04-23T21:23:03.689" v="439"/>
          <ac:spMkLst>
            <pc:docMk/>
            <pc:sldMk cId="3596931736" sldId="259"/>
            <ac:spMk id="2" creationId="{EBF840C9-C54E-254A-279C-2D6D17058D6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3596931736" sldId="259"/>
            <ac:spMk id="5" creationId="{9A82CAD4-2C9D-17B4-12D6-02570E6FA567}"/>
          </ac:spMkLst>
        </pc:spChg>
      </pc:sldChg>
      <pc:sldChg chg="addSp delSp modSp del mod ord modClrScheme modShow chgLayout">
        <pc:chgData name="Chomarat  Joris" userId="d6732a7a-77f8-4a92-b24d-a2f823eb0849" providerId="ADAL" clId="{1F59787D-4A07-AB41-93D8-A933F4A25B1D}" dt="2023-04-27T02:55:05.991" v="7901" actId="2696"/>
        <pc:sldMkLst>
          <pc:docMk/>
          <pc:sldMk cId="1873393676" sldId="260"/>
        </pc:sldMkLst>
        <pc:spChg chg="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3T23:15:41.922" v="4918" actId="20577"/>
          <ac:spMkLst>
            <pc:docMk/>
            <pc:sldMk cId="1873393676" sldId="260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5" creationId="{002355F4-7141-B5B8-3069-DF5724F3106A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7" creationId="{449D551A-CC97-D3BA-154A-5B985D89A064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8" creationId="{040C93E8-AE50-62F2-98C0-EC0CC553D5DE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9" creationId="{D877925E-C991-5703-4283-3507CD641195}"/>
          </ac:spMkLst>
        </pc:spChg>
        <pc:spChg chg="add mod ord">
          <ac:chgData name="Chomarat  Joris" userId="d6732a7a-77f8-4a92-b24d-a2f823eb0849" providerId="ADAL" clId="{1F59787D-4A07-AB41-93D8-A933F4A25B1D}" dt="2023-04-23T23:06:28.451" v="4364"/>
          <ac:spMkLst>
            <pc:docMk/>
            <pc:sldMk cId="1873393676" sldId="260"/>
            <ac:spMk id="10" creationId="{DDE75267-89D2-755A-67B1-391BF6036925}"/>
          </ac:spMkLst>
        </pc:spChg>
        <pc:graphicFrameChg chg="add mod modGraphic">
          <ac:chgData name="Chomarat  Joris" userId="d6732a7a-77f8-4a92-b24d-a2f823eb0849" providerId="ADAL" clId="{1F59787D-4A07-AB41-93D8-A933F4A25B1D}" dt="2023-04-23T23:06:15.574" v="4359" actId="207"/>
          <ac:graphicFrameMkLst>
            <pc:docMk/>
            <pc:sldMk cId="1873393676" sldId="260"/>
            <ac:graphicFrameMk id="6" creationId="{96182DB6-9749-6A65-E938-202447CFD002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3T23:21:04.098" v="4935" actId="20577"/>
          <ac:graphicFrameMkLst>
            <pc:docMk/>
            <pc:sldMk cId="1873393676" sldId="260"/>
            <ac:graphicFrameMk id="11" creationId="{51BC89FC-5A65-0EB0-6630-01B4BB8229A4}"/>
          </ac:graphicFrameMkLst>
        </pc:graphicFrameChg>
      </pc:sldChg>
      <pc:sldChg chg="addSp delSp modSp mod modClrScheme chgLayout">
        <pc:chgData name="Chomarat  Joris" userId="d6732a7a-77f8-4a92-b24d-a2f823eb0849" providerId="ADAL" clId="{1F59787D-4A07-AB41-93D8-A933F4A25B1D}" dt="2023-04-27T19:53:28.955" v="8282" actId="207"/>
        <pc:sldMkLst>
          <pc:docMk/>
          <pc:sldMk cId="197302635" sldId="261"/>
        </pc:sldMkLst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2" creationId="{5E49F194-912C-BB9D-9746-79ABB165BF47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3" creationId="{3338308C-8349-0742-C7E8-320C18D30457}"/>
          </ac:spMkLst>
        </pc:spChg>
        <pc:spChg chg="del mod ord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3" creationId="{47D258AF-9653-D6B0-346F-F3CD2F047B5E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4" creationId="{408A9F40-DCF7-1CBE-5DE4-A9A74ED814F4}"/>
          </ac:spMkLst>
        </pc:spChg>
        <pc:spChg chg="del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4" creationId="{A8DFB9EF-4EC5-FD1F-3F61-E8F6D877A333}"/>
          </ac:spMkLst>
        </pc:spChg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5" creationId="{11D33C4E-FA7A-1766-8335-AFDC440F20C2}"/>
          </ac:spMkLst>
        </pc:spChg>
        <pc:spChg chg="add mod ord">
          <ac:chgData name="Chomarat  Joris" userId="d6732a7a-77f8-4a92-b24d-a2f823eb0849" providerId="ADAL" clId="{1F59787D-4A07-AB41-93D8-A933F4A25B1D}" dt="2023-04-27T02:18:57.659" v="6261"/>
          <ac:spMkLst>
            <pc:docMk/>
            <pc:sldMk cId="197302635" sldId="261"/>
            <ac:spMk id="6" creationId="{0020C3B0-B056-F9CE-1AD2-91A52F2D197C}"/>
          </ac:spMkLst>
        </pc:spChg>
        <pc:spChg chg="add mod ord">
          <ac:chgData name="Chomarat  Joris" userId="d6732a7a-77f8-4a92-b24d-a2f823eb0849" providerId="ADAL" clId="{1F59787D-4A07-AB41-93D8-A933F4A25B1D}" dt="2023-04-27T19:19:21.019" v="7984" actId="20577"/>
          <ac:spMkLst>
            <pc:docMk/>
            <pc:sldMk cId="197302635" sldId="261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8:58.791" v="7976" actId="478"/>
          <ac:spMkLst>
            <pc:docMk/>
            <pc:sldMk cId="197302635" sldId="261"/>
            <ac:spMk id="10" creationId="{72F3D217-45CA-E0C3-ACDC-C525A77DA9A0}"/>
          </ac:spMkLst>
        </pc:spChg>
        <pc:spChg chg="add del mod">
          <ac:chgData name="Chomarat  Joris" userId="d6732a7a-77f8-4a92-b24d-a2f823eb0849" providerId="ADAL" clId="{1F59787D-4A07-AB41-93D8-A933F4A25B1D}" dt="2023-04-27T19:19:07.170" v="7980" actId="478"/>
          <ac:spMkLst>
            <pc:docMk/>
            <pc:sldMk cId="197302635" sldId="261"/>
            <ac:spMk id="11" creationId="{59F4707F-B365-3E08-E6D5-01C76C2C7825}"/>
          </ac:spMkLst>
        </pc:spChg>
        <pc:graphicFrameChg chg="add mod modGraphic">
          <ac:chgData name="Chomarat  Joris" userId="d6732a7a-77f8-4a92-b24d-a2f823eb0849" providerId="ADAL" clId="{1F59787D-4A07-AB41-93D8-A933F4A25B1D}" dt="2023-04-27T19:53:24.595" v="8281" actId="207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09:59.892" v="5729" actId="478"/>
          <ac:graphicFrameMkLst>
            <pc:docMk/>
            <pc:sldMk cId="197302635" sldId="261"/>
            <ac:graphicFrameMk id="8" creationId="{60BAF355-3A9C-6090-F6EA-1C24EB6512B9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24:40.803" v="8163" actId="20577"/>
          <ac:graphicFrameMkLst>
            <pc:docMk/>
            <pc:sldMk cId="197302635" sldId="261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28.955" v="8282" actId="207"/>
          <ac:graphicFrameMkLst>
            <pc:docMk/>
            <pc:sldMk cId="197302635" sldId="261"/>
            <ac:graphicFrameMk id="12" creationId="{2DC59299-F21B-3160-93DF-93D871B07E16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16:27.927" v="6158" actId="478"/>
          <ac:graphicFrameMkLst>
            <pc:docMk/>
            <pc:sldMk cId="197302635" sldId="261"/>
            <ac:graphicFrameMk id="12" creationId="{3A28CC07-9906-7C6B-0A18-D2440C5D4984}"/>
          </ac:graphicFrameMkLst>
        </pc:graphicFrameChg>
        <pc:graphicFrameChg chg="add del mod">
          <ac:chgData name="Chomarat  Joris" userId="d6732a7a-77f8-4a92-b24d-a2f823eb0849" providerId="ADAL" clId="{1F59787D-4A07-AB41-93D8-A933F4A25B1D}" dt="2023-04-27T02:16:35.666" v="6161" actId="478"/>
          <ac:graphicFrameMkLst>
            <pc:docMk/>
            <pc:sldMk cId="197302635" sldId="261"/>
            <ac:graphicFrameMk id="13" creationId="{903D1800-1227-8C79-58CE-C442A59E4F4C}"/>
          </ac:graphicFrameMkLst>
        </pc:graphicFrameChg>
      </pc:sldChg>
      <pc:sldChg chg="modSp mod ord">
        <pc:chgData name="Chomarat  Joris" userId="d6732a7a-77f8-4a92-b24d-a2f823eb0849" providerId="ADAL" clId="{1F59787D-4A07-AB41-93D8-A933F4A25B1D}" dt="2023-04-27T21:09:04.960" v="8406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F59787D-4A07-AB41-93D8-A933F4A25B1D}" dt="2023-04-27T02:34:17.034" v="6675" actId="20577"/>
          <ac:spMkLst>
            <pc:docMk/>
            <pc:sldMk cId="2976896184" sldId="262"/>
            <ac:spMk id="2" creationId="{D9A8A08E-D520-D647-9A52-D9D132DD466F}"/>
          </ac:spMkLst>
        </pc:spChg>
        <pc:spChg chg="mod">
          <ac:chgData name="Chomarat  Joris" userId="d6732a7a-77f8-4a92-b24d-a2f823eb0849" providerId="ADAL" clId="{1F59787D-4A07-AB41-93D8-A933F4A25B1D}" dt="2023-04-27T21:09:04.960" v="8406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del">
        <pc:chgData name="Chomarat  Joris" userId="d6732a7a-77f8-4a92-b24d-a2f823eb0849" providerId="ADAL" clId="{1F59787D-4A07-AB41-93D8-A933F4A25B1D}" dt="2023-04-23T23:32:05.236" v="4937" actId="2696"/>
        <pc:sldMkLst>
          <pc:docMk/>
          <pc:sldMk cId="1001682812" sldId="263"/>
        </pc:sldMkLst>
      </pc:sldChg>
      <pc:sldChg chg="addSp delSp modSp del mod modClrScheme chgLayout">
        <pc:chgData name="Chomarat  Joris" userId="d6732a7a-77f8-4a92-b24d-a2f823eb0849" providerId="ADAL" clId="{1F59787D-4A07-AB41-93D8-A933F4A25B1D}" dt="2023-04-27T02:11:33.226" v="5811" actId="2696"/>
        <pc:sldMkLst>
          <pc:docMk/>
          <pc:sldMk cId="1222811268" sldId="264"/>
        </pc:sldMkLst>
        <pc:spChg chg="mod ord">
          <ac:chgData name="Chomarat  Joris" userId="d6732a7a-77f8-4a92-b24d-a2f823eb0849" providerId="ADAL" clId="{1F59787D-4A07-AB41-93D8-A933F4A25B1D}" dt="2023-04-27T02:05:38.976" v="5421" actId="20577"/>
          <ac:spMkLst>
            <pc:docMk/>
            <pc:sldMk cId="1222811268" sldId="264"/>
            <ac:spMk id="2" creationId="{917CD848-5BEE-7CAB-B6BC-312635AAC111}"/>
          </ac:spMkLst>
        </pc:spChg>
        <pc:spChg chg="del 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3" creationId="{07246C80-0EA8-29EE-03D3-8A7F53E7F9DC}"/>
          </ac:spMkLst>
        </pc:spChg>
        <pc:spChg chg="del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4" creationId="{39C136D5-EC52-6282-8CFA-E9D60D93EA14}"/>
          </ac:spMkLst>
        </pc:spChg>
        <pc:spChg chg="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5" creationId="{1399C2E9-206C-8FEA-B3D5-76BEDE4BE7F0}"/>
          </ac:spMkLst>
        </pc:spChg>
        <pc:spChg chg="add mod ord">
          <ac:chgData name="Chomarat  Joris" userId="d6732a7a-77f8-4a92-b24d-a2f823eb0849" providerId="ADAL" clId="{1F59787D-4A07-AB41-93D8-A933F4A25B1D}" dt="2023-04-23T22:46:10.990" v="3912" actId="113"/>
          <ac:spMkLst>
            <pc:docMk/>
            <pc:sldMk cId="1222811268" sldId="264"/>
            <ac:spMk id="6" creationId="{96AC221C-ED69-4AB3-7D3E-13A3FD6C1E89}"/>
          </ac:spMkLst>
        </pc:spChg>
      </pc:sldChg>
      <pc:sldChg chg="addSp delSp modSp del mod modClrScheme chgLayout">
        <pc:chgData name="Chomarat  Joris" userId="d6732a7a-77f8-4a92-b24d-a2f823eb0849" providerId="ADAL" clId="{1F59787D-4A07-AB41-93D8-A933F4A25B1D}" dt="2023-04-27T02:11:37.794" v="5812" actId="2696"/>
        <pc:sldMkLst>
          <pc:docMk/>
          <pc:sldMk cId="308854724" sldId="265"/>
        </pc:sldMkLst>
        <pc:spChg chg="mod ord">
          <ac:chgData name="Chomarat  Joris" userId="d6732a7a-77f8-4a92-b24d-a2f823eb0849" providerId="ADAL" clId="{1F59787D-4A07-AB41-93D8-A933F4A25B1D}" dt="2023-04-27T02:05:42.794" v="5434" actId="20577"/>
          <ac:spMkLst>
            <pc:docMk/>
            <pc:sldMk cId="308854724" sldId="265"/>
            <ac:spMk id="2" creationId="{B9DEFAE4-C4A7-8327-8D87-B214E7866B43}"/>
          </ac:spMkLst>
        </pc:spChg>
        <pc:spChg chg="del 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3" creationId="{CAC34EEC-C2AE-B9BD-3B7C-E7ED26879F52}"/>
          </ac:spMkLst>
        </pc:spChg>
        <pc:spChg chg="del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4" creationId="{837450C4-F1D1-A6AA-088D-0BEF9E1BA9AF}"/>
          </ac:spMkLst>
        </pc:spChg>
        <pc:spChg chg="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5" creationId="{37940D1F-E4FD-9B3B-9574-8EB0DC302369}"/>
          </ac:spMkLst>
        </pc:spChg>
        <pc:spChg chg="add mod ord">
          <ac:chgData name="Chomarat  Joris" userId="d6732a7a-77f8-4a92-b24d-a2f823eb0849" providerId="ADAL" clId="{1F59787D-4A07-AB41-93D8-A933F4A25B1D}" dt="2023-04-23T23:12:15.478" v="4725" actId="20577"/>
          <ac:spMkLst>
            <pc:docMk/>
            <pc:sldMk cId="308854724" sldId="265"/>
            <ac:spMk id="6" creationId="{0FAE4618-D80A-D420-36A6-E23D9AAFC7CB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1:07:14.027" v="8348" actId="1076"/>
        <pc:sldMkLst>
          <pc:docMk/>
          <pc:sldMk cId="2985034539" sldId="266"/>
        </pc:sldMkLst>
        <pc:spChg chg="mod">
          <ac:chgData name="Chomarat  Joris" userId="d6732a7a-77f8-4a92-b24d-a2f823eb0849" providerId="ADAL" clId="{1F59787D-4A07-AB41-93D8-A933F4A25B1D}" dt="2023-04-27T02:05:46.649" v="5447" actId="20577"/>
          <ac:spMkLst>
            <pc:docMk/>
            <pc:sldMk cId="2985034539" sldId="266"/>
            <ac:spMk id="2" creationId="{B9DEFAE4-C4A7-8327-8D87-B214E7866B43}"/>
          </ac:spMkLst>
        </pc:spChg>
        <pc:spChg chg="add del mod">
          <ac:chgData name="Chomarat  Joris" userId="d6732a7a-77f8-4a92-b24d-a2f823eb0849" providerId="ADAL" clId="{1F59787D-4A07-AB41-93D8-A933F4A25B1D}" dt="2023-04-27T21:07:02.008" v="8336" actId="478"/>
          <ac:spMkLst>
            <pc:docMk/>
            <pc:sldMk cId="2985034539" sldId="266"/>
            <ac:spMk id="3" creationId="{96A5F2BD-9F33-E61B-A6F8-C40216659A43}"/>
          </ac:spMkLst>
        </pc:spChg>
        <pc:spChg chg="mod">
          <ac:chgData name="Chomarat  Joris" userId="d6732a7a-77f8-4a92-b24d-a2f823eb0849" providerId="ADAL" clId="{1F59787D-4A07-AB41-93D8-A933F4A25B1D}" dt="2023-04-27T19:41:34.953" v="8272" actId="114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1F59787D-4A07-AB41-93D8-A933F4A25B1D}" dt="2023-04-27T21:07:14.027" v="834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add mod modClrScheme modShow chgLayout">
        <pc:chgData name="Chomarat  Joris" userId="d6732a7a-77f8-4a92-b24d-a2f823eb0849" providerId="ADAL" clId="{1F59787D-4A07-AB41-93D8-A933F4A25B1D}" dt="2023-04-27T02:55:24.826" v="7922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7T02:55:24.826" v="7922" actId="20577"/>
          <ac:spMkLst>
            <pc:docMk/>
            <pc:sldMk cId="748295858" sldId="267"/>
            <ac:spMk id="3" creationId="{D85B36A1-4D70-7459-9C6F-E04DEBEB7AFE}"/>
          </ac:spMkLst>
        </pc:spChg>
        <pc:spChg chg="add del mod">
          <ac:chgData name="Chomarat  Joris" userId="d6732a7a-77f8-4a92-b24d-a2f823eb0849" providerId="ADAL" clId="{1F59787D-4A07-AB41-93D8-A933F4A25B1D}" dt="2023-04-27T02:34:36.355" v="6676" actId="21"/>
          <ac:spMkLst>
            <pc:docMk/>
            <pc:sldMk cId="748295858" sldId="267"/>
            <ac:spMk id="4" creationId="{6FDA82B1-2325-6BCB-7BAE-6B86AD2F8A8B}"/>
          </ac:spMkLst>
        </pc:spChg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5" creationId="{002355F4-7141-B5B8-3069-DF5724F3106A}"/>
          </ac:spMkLst>
        </pc:spChg>
        <pc:spChg chg="del mo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10" creationId="{DDE75267-89D2-755A-67B1-391BF6036925}"/>
          </ac:spMkLst>
        </pc:spChg>
        <pc:graphicFrameChg chg="del">
          <ac:chgData name="Chomarat  Joris" userId="d6732a7a-77f8-4a92-b24d-a2f823eb0849" providerId="ADAL" clId="{1F59787D-4A07-AB41-93D8-A933F4A25B1D}" dt="2023-04-27T02:03:25.745" v="5052" actId="478"/>
          <ac:graphicFrameMkLst>
            <pc:docMk/>
            <pc:sldMk cId="748295858" sldId="267"/>
            <ac:graphicFrameMk id="6" creationId="{96182DB6-9749-6A65-E938-202447CFD002}"/>
          </ac:graphicFrameMkLst>
        </pc:graphicFrameChg>
        <pc:graphicFrameChg chg="del modGraphic">
          <ac:chgData name="Chomarat  Joris" userId="d6732a7a-77f8-4a92-b24d-a2f823eb0849" providerId="ADAL" clId="{1F59787D-4A07-AB41-93D8-A933F4A25B1D}" dt="2023-04-27T02:03:30.001" v="5054" actId="478"/>
          <ac:graphicFrameMkLst>
            <pc:docMk/>
            <pc:sldMk cId="748295858" sldId="267"/>
            <ac:graphicFrameMk id="11" creationId="{51BC89FC-5A65-0EB0-6630-01B4BB8229A4}"/>
          </ac:graphicFrameMkLst>
        </pc:graphicFrameChg>
      </pc:sldChg>
      <pc:sldChg chg="modSp add del mod">
        <pc:chgData name="Chomarat  Joris" userId="d6732a7a-77f8-4a92-b24d-a2f823eb0849" providerId="ADAL" clId="{1F59787D-4A07-AB41-93D8-A933F4A25B1D}" dt="2023-04-27T02:12:38.623" v="5854" actId="2696"/>
        <pc:sldMkLst>
          <pc:docMk/>
          <pc:sldMk cId="4021202201" sldId="268"/>
        </pc:sldMkLst>
        <pc:spChg chg="mod">
          <ac:chgData name="Chomarat  Joris" userId="d6732a7a-77f8-4a92-b24d-a2f823eb0849" providerId="ADAL" clId="{1F59787D-4A07-AB41-93D8-A933F4A25B1D}" dt="2023-04-27T02:11:27.314" v="5810" actId="255"/>
          <ac:spMkLst>
            <pc:docMk/>
            <pc:sldMk cId="4021202201" sldId="268"/>
            <ac:spMk id="2" creationId="{5E49F194-912C-BB9D-9746-79ABB165BF47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0:21:14.473" v="8334" actId="207"/>
        <pc:sldMkLst>
          <pc:docMk/>
          <pc:sldMk cId="2157182163" sldId="269"/>
        </pc:sldMkLst>
        <pc:spChg chg="mod">
          <ac:chgData name="Chomarat  Joris" userId="d6732a7a-77f8-4a92-b24d-a2f823eb0849" providerId="ADAL" clId="{1F59787D-4A07-AB41-93D8-A933F4A25B1D}" dt="2023-04-27T02:12:35.670" v="5853" actId="255"/>
          <ac:spMkLst>
            <pc:docMk/>
            <pc:sldMk cId="2157182163" sldId="269"/>
            <ac:spMk id="2" creationId="{5E49F194-912C-BB9D-9746-79ABB165BF47}"/>
          </ac:spMkLst>
        </pc:spChg>
        <pc:spChg chg="mod">
          <ac:chgData name="Chomarat  Joris" userId="d6732a7a-77f8-4a92-b24d-a2f823eb0849" providerId="ADAL" clId="{1F59787D-4A07-AB41-93D8-A933F4A25B1D}" dt="2023-04-27T02:12:45.068" v="5886" actId="20577"/>
          <ac:spMkLst>
            <pc:docMk/>
            <pc:sldMk cId="2157182163" sldId="269"/>
            <ac:spMk id="3" creationId="{3338308C-8349-0742-C7E8-320C18D30457}"/>
          </ac:spMkLst>
        </pc:spChg>
        <pc:spChg chg="mod">
          <ac:chgData name="Chomarat  Joris" userId="d6732a7a-77f8-4a92-b24d-a2f823eb0849" providerId="ADAL" clId="{1F59787D-4A07-AB41-93D8-A933F4A25B1D}" dt="2023-04-27T02:32:10.673" v="6674" actId="20577"/>
          <ac:spMkLst>
            <pc:docMk/>
            <pc:sldMk cId="2157182163" sldId="269"/>
            <ac:spMk id="4" creationId="{408A9F40-DCF7-1CBE-5DE4-A9A74ED814F4}"/>
          </ac:spMkLst>
        </pc:spChg>
        <pc:spChg chg="mod">
          <ac:chgData name="Chomarat  Joris" userId="d6732a7a-77f8-4a92-b24d-a2f823eb0849" providerId="ADAL" clId="{1F59787D-4A07-AB41-93D8-A933F4A25B1D}" dt="2023-04-27T19:21:11.229" v="8046" actId="20577"/>
          <ac:spMkLst>
            <pc:docMk/>
            <pc:sldMk cId="2157182163" sldId="269"/>
            <ac:spMk id="6" creationId="{0020C3B0-B056-F9CE-1AD2-91A52F2D197C}"/>
          </ac:spMkLst>
        </pc:spChg>
        <pc:spChg chg="mod">
          <ac:chgData name="Chomarat  Joris" userId="d6732a7a-77f8-4a92-b24d-a2f823eb0849" providerId="ADAL" clId="{1F59787D-4A07-AB41-93D8-A933F4A25B1D}" dt="2023-04-27T02:48:54.665" v="7455" actId="20577"/>
          <ac:spMkLst>
            <pc:docMk/>
            <pc:sldMk cId="2157182163" sldId="269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5:48.504" v="7973" actId="478"/>
          <ac:spMkLst>
            <pc:docMk/>
            <pc:sldMk cId="2157182163" sldId="269"/>
            <ac:spMk id="10" creationId="{15FF214E-94FE-D8DB-66CB-81872A377FC8}"/>
          </ac:spMkLst>
        </pc:spChg>
        <pc:spChg chg="add del mod">
          <ac:chgData name="Chomarat  Joris" userId="d6732a7a-77f8-4a92-b24d-a2f823eb0849" providerId="ADAL" clId="{1F59787D-4A07-AB41-93D8-A933F4A25B1D}" dt="2023-04-27T19:15:36.835" v="7970" actId="478"/>
          <ac:spMkLst>
            <pc:docMk/>
            <pc:sldMk cId="2157182163" sldId="269"/>
            <ac:spMk id="11" creationId="{2FAFEFE1-4702-6945-2521-9D4D3C7FF092}"/>
          </ac:spMkLst>
        </pc:spChg>
        <pc:spChg chg="add del mod">
          <ac:chgData name="Chomarat  Joris" userId="d6732a7a-77f8-4a92-b24d-a2f823eb0849" providerId="ADAL" clId="{1F59787D-4A07-AB41-93D8-A933F4A25B1D}" dt="2023-04-27T20:20:30.807" v="8332" actId="478"/>
          <ac:spMkLst>
            <pc:docMk/>
            <pc:sldMk cId="2157182163" sldId="269"/>
            <ac:spMk id="14" creationId="{0B530315-DA0D-E4DD-87BB-AADB684F23CE}"/>
          </ac:spMkLst>
        </pc:spChg>
        <pc:spChg chg="add del mod">
          <ac:chgData name="Chomarat  Joris" userId="d6732a7a-77f8-4a92-b24d-a2f823eb0849" providerId="ADAL" clId="{1F59787D-4A07-AB41-93D8-A933F4A25B1D}" dt="2023-04-27T20:20:27.968" v="8331" actId="478"/>
          <ac:spMkLst>
            <pc:docMk/>
            <pc:sldMk cId="2157182163" sldId="269"/>
            <ac:spMk id="15" creationId="{7692D97A-B0F4-D519-50AD-D0C74E2924C6}"/>
          </ac:spMkLst>
        </pc:spChg>
        <pc:graphicFrameChg chg="add del mod modGraphic">
          <ac:chgData name="Chomarat  Joris" userId="d6732a7a-77f8-4a92-b24d-a2f823eb0849" providerId="ADAL" clId="{1F59787D-4A07-AB41-93D8-A933F4A25B1D}" dt="2023-04-27T02:17:59.447" v="6242" actId="478"/>
          <ac:graphicFrameMkLst>
            <pc:docMk/>
            <pc:sldMk cId="2157182163" sldId="269"/>
            <ac:graphicFrameMk id="8" creationId="{2FE4DFE9-36D3-8727-9E80-1A1FD9521DFB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33.552" v="8283" actId="207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21:14.473" v="8334" actId="207"/>
          <ac:graphicFrameMkLst>
            <pc:docMk/>
            <pc:sldMk cId="2157182163" sldId="269"/>
            <ac:graphicFrameMk id="9" creationId="{4671216E-4A99-50B9-8AFC-697EBFDAE0E6}"/>
          </ac:graphicFrameMkLst>
        </pc:graphicFrameChg>
        <pc:graphicFrameChg chg="del">
          <ac:chgData name="Chomarat  Joris" userId="d6732a7a-77f8-4a92-b24d-a2f823eb0849" providerId="ADAL" clId="{1F59787D-4A07-AB41-93D8-A933F4A25B1D}" dt="2023-04-27T02:17:56.209" v="6240" actId="478"/>
          <ac:graphicFrameMkLst>
            <pc:docMk/>
            <pc:sldMk cId="2157182163" sldId="269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45:45.175" v="8277" actId="20577"/>
          <ac:graphicFrameMkLst>
            <pc:docMk/>
            <pc:sldMk cId="2157182163" sldId="269"/>
            <ac:graphicFrameMk id="12" creationId="{6E40093F-863F-6C17-F678-B2277389CB93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19:43.990" v="8302" actId="20577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  <pc:sldMasterChg chg="modSp mod">
        <pc:chgData name="Chomarat  Joris" userId="d6732a7a-77f8-4a92-b24d-a2f823eb0849" providerId="ADAL" clId="{1F59787D-4A07-AB41-93D8-A933F4A25B1D}" dt="2023-04-23T22:35:55.638" v="3277" actId="20577"/>
        <pc:sldMasterMkLst>
          <pc:docMk/>
          <pc:sldMasterMk cId="4082080580" sldId="2147483648"/>
        </pc:sldMasterMkLst>
        <pc:spChg chg="mod">
          <ac:chgData name="Chomarat  Joris" userId="d6732a7a-77f8-4a92-b24d-a2f823eb0849" providerId="ADAL" clId="{1F59787D-4A07-AB41-93D8-A933F4A25B1D}" dt="2023-04-23T22:35:55.638" v="3277" actId="20577"/>
          <ac:spMkLst>
            <pc:docMk/>
            <pc:sldMasterMk cId="4082080580" sldId="2147483648"/>
            <ac:spMk id="3" creationId="{0DB906AF-8AF4-2A3D-2CB1-8B7071EEE3A7}"/>
          </ac:spMkLst>
        </pc:spChg>
      </pc:sldMasterChg>
    </pc:docChg>
  </pc:docChgLst>
  <pc:docChgLst>
    <pc:chgData name="halilarici2023@u.northwestern.edu" userId="S::urn:spo:guest#halilarici2023@u.northwestern.edu::" providerId="AD" clId="Web-{A55AD50A-83D6-3A55-EE57-584ADFF9CF00}"/>
    <pc:docChg chg="modSld">
      <pc:chgData name="halilarici2023@u.northwestern.edu" userId="S::urn:spo:guest#halilarici2023@u.northwestern.edu::" providerId="AD" clId="Web-{A55AD50A-83D6-3A55-EE57-584ADFF9CF00}" dt="2023-05-07T22:43:54.711" v="162"/>
      <pc:docMkLst>
        <pc:docMk/>
      </pc:docMkLst>
      <pc:sldChg chg="modSp">
        <pc:chgData name="halilarici2023@u.northwestern.edu" userId="S::urn:spo:guest#halilarici2023@u.northwestern.edu::" providerId="AD" clId="Web-{A55AD50A-83D6-3A55-EE57-584ADFF9CF00}" dt="2023-05-07T22:43:54.711" v="162"/>
        <pc:sldMkLst>
          <pc:docMk/>
          <pc:sldMk cId="275887155" sldId="272"/>
        </pc:sldMkLst>
        <pc:graphicFrameChg chg="mod modGraphic">
          <ac:chgData name="halilarici2023@u.northwestern.edu" userId="S::urn:spo:guest#halilarici2023@u.northwestern.edu::" providerId="AD" clId="Web-{A55AD50A-83D6-3A55-EE57-584ADFF9CF00}" dt="2023-05-07T22:43:54.711" v="162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halilarici2023@u.northwestern.edu" userId="S::urn:spo:guest#halilarici2023@u.northwestern.edu::" providerId="AD" clId="Web-{4EAD80A7-0716-00F7-D896-89A0C0606081}"/>
    <pc:docChg chg="addSld modSld">
      <pc:chgData name="halilarici2023@u.northwestern.edu" userId="S::urn:spo:guest#halilarici2023@u.northwestern.edu::" providerId="AD" clId="Web-{4EAD80A7-0716-00F7-D896-89A0C0606081}" dt="2023-04-23T22:47:22.440" v="1005" actId="20577"/>
      <pc:docMkLst>
        <pc:docMk/>
      </pc:docMkLst>
      <pc:sldChg chg="delSp modSp">
        <pc:chgData name="halilarici2023@u.northwestern.edu" userId="S::urn:spo:guest#halilarici2023@u.northwestern.edu::" providerId="AD" clId="Web-{4EAD80A7-0716-00F7-D896-89A0C0606081}" dt="2023-04-23T22:47:22.440" v="100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4EAD80A7-0716-00F7-D896-89A0C0606081}" dt="2023-04-23T22:47:22.440" v="1005" actId="20577"/>
          <ac:spMkLst>
            <pc:docMk/>
            <pc:sldMk cId="1873393676" sldId="260"/>
            <ac:spMk id="3" creationId="{D85B36A1-4D70-7459-9C6F-E04DEBEB7AFE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2:30:01.300" v="512"/>
          <ac:spMkLst>
            <pc:docMk/>
            <pc:sldMk cId="1873393676" sldId="260"/>
            <ac:spMk id="4" creationId="{B3015279-3960-6989-098D-8EB07245DA72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3:43.467" v="445" actId="20577"/>
        <pc:sldMkLst>
          <pc:docMk/>
          <pc:sldMk cId="197302635" sldId="261"/>
        </pc:sldMkLst>
        <pc:spChg chg="mod">
          <ac:chgData name="halilarici2023@u.northwestern.edu" userId="S::urn:spo:guest#halilarici2023@u.northwestern.edu::" providerId="AD" clId="Web-{4EAD80A7-0716-00F7-D896-89A0C0606081}" dt="2023-04-23T22:23:43.467" v="445" actId="20577"/>
          <ac:spMkLst>
            <pc:docMk/>
            <pc:sldMk cId="197302635" sldId="261"/>
            <ac:spMk id="2" creationId="{5E49F194-912C-BB9D-9746-79ABB165BF47}"/>
          </ac:spMkLst>
        </pc:spChg>
      </pc:sldChg>
      <pc:sldChg chg="addSp delSp modSp new">
        <pc:chgData name="halilarici2023@u.northwestern.edu" userId="S::urn:spo:guest#halilarici2023@u.northwestern.edu::" providerId="AD" clId="Web-{4EAD80A7-0716-00F7-D896-89A0C0606081}" dt="2023-04-23T22:29:25.831" v="511" actId="20577"/>
        <pc:sldMkLst>
          <pc:docMk/>
          <pc:sldMk cId="2976896184" sldId="262"/>
        </pc:sldMkLst>
        <pc:spChg chg="mod">
          <ac:chgData name="halilarici2023@u.northwestern.edu" userId="S::urn:spo:guest#halilarici2023@u.northwestern.edu::" providerId="AD" clId="Web-{4EAD80A7-0716-00F7-D896-89A0C0606081}" dt="2023-04-23T21:26:08.708" v="48" actId="20577"/>
          <ac:spMkLst>
            <pc:docMk/>
            <pc:sldMk cId="2976896184" sldId="262"/>
            <ac:spMk id="2" creationId="{D9A8A08E-D520-D647-9A52-D9D132DD466F}"/>
          </ac:spMkLst>
        </pc:spChg>
        <pc:spChg chg="add del mod">
          <ac:chgData name="halilarici2023@u.northwestern.edu" userId="S::urn:spo:guest#halilarici2023@u.northwestern.edu::" providerId="AD" clId="Web-{4EAD80A7-0716-00F7-D896-89A0C0606081}" dt="2023-04-23T22:29:25.831" v="511" actId="20577"/>
          <ac:spMkLst>
            <pc:docMk/>
            <pc:sldMk cId="2976896184" sldId="262"/>
            <ac:spMk id="3" creationId="{F0561D6C-FB91-FABC-7C85-5474F200029D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1:26:33.677" v="59"/>
          <ac:spMkLst>
            <pc:docMk/>
            <pc:sldMk cId="2976896184" sldId="262"/>
            <ac:spMk id="4" creationId="{AECA2FE2-1A9B-F74B-5D09-3722DDF0B17F}"/>
          </ac:spMkLst>
        </pc:spChg>
        <pc:spChg chg="add del">
          <ac:chgData name="halilarici2023@u.northwestern.edu" userId="S::urn:spo:guest#halilarici2023@u.northwestern.edu::" providerId="AD" clId="Web-{4EAD80A7-0716-00F7-D896-89A0C0606081}" dt="2023-04-23T21:26:52.725" v="62"/>
          <ac:spMkLst>
            <pc:docMk/>
            <pc:sldMk cId="2976896184" sldId="262"/>
            <ac:spMk id="6" creationId="{66A2D0DA-281F-5338-36A9-E923B1AE205C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1:26:17.693" v="58" actId="20577"/>
        <pc:sldMkLst>
          <pc:docMk/>
          <pc:sldMk cId="1001682812" sldId="263"/>
        </pc:sldMkLst>
        <pc:spChg chg="mod">
          <ac:chgData name="halilarici2023@u.northwestern.edu" userId="S::urn:spo:guest#halilarici2023@u.northwestern.edu::" providerId="AD" clId="Web-{4EAD80A7-0716-00F7-D896-89A0C0606081}" dt="2023-04-23T21:26:17.693" v="58" actId="20577"/>
          <ac:spMkLst>
            <pc:docMk/>
            <pc:sldMk cId="1001682812" sldId="263"/>
            <ac:spMk id="2" creationId="{AFE3CF39-3EED-B52C-2087-F8AAB953C4AD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4:43.764" v="502" actId="20577"/>
        <pc:sldMkLst>
          <pc:docMk/>
          <pc:sldMk cId="1222811268" sldId="264"/>
        </pc:sldMkLst>
        <pc:spChg chg="mod">
          <ac:chgData name="halilarici2023@u.northwestern.edu" userId="S::urn:spo:guest#halilarici2023@u.northwestern.edu::" providerId="AD" clId="Web-{4EAD80A7-0716-00F7-D896-89A0C0606081}" dt="2023-04-23T22:24:43.764" v="502" actId="20577"/>
          <ac:spMkLst>
            <pc:docMk/>
            <pc:sldMk cId="1222811268" sldId="264"/>
            <ac:spMk id="2" creationId="{917CD848-5BEE-7CAB-B6BC-312635AAC111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5:20.124" v="504" actId="20577"/>
        <pc:sldMkLst>
          <pc:docMk/>
          <pc:sldMk cId="308854724" sldId="265"/>
        </pc:sldMkLst>
        <pc:spChg chg="mod">
          <ac:chgData name="halilarici2023@u.northwestern.edu" userId="S::urn:spo:guest#halilarici2023@u.northwestern.edu::" providerId="AD" clId="Web-{4EAD80A7-0716-00F7-D896-89A0C0606081}" dt="2023-04-23T22:25:20.124" v="504" actId="20577"/>
          <ac:spMkLst>
            <pc:docMk/>
            <pc:sldMk cId="308854724" sldId="265"/>
            <ac:spMk id="2" creationId="{B9DEFAE4-C4A7-8327-8D87-B214E7866B43}"/>
          </ac:spMkLst>
        </pc:spChg>
      </pc:sldChg>
    </pc:docChg>
  </pc:docChgLst>
  <pc:docChgLst>
    <pc:chgData name="halilarici2023@u.northwestern.edu" userId="S::urn:spo:guest#halilarici2023@u.northwestern.edu::" providerId="AD" clId="Web-{8516A7BA-6FFD-31CE-5DE0-E404B9117F5C}"/>
    <pc:docChg chg="modSld">
      <pc:chgData name="halilarici2023@u.northwestern.edu" userId="S::urn:spo:guest#halilarici2023@u.northwestern.edu::" providerId="AD" clId="Web-{8516A7BA-6FFD-31CE-5DE0-E404B9117F5C}" dt="2023-04-27T18:59:55.910" v="103"/>
      <pc:docMkLst>
        <pc:docMk/>
      </pc:docMkLst>
      <pc:sldChg chg="modSp">
        <pc:chgData name="halilarici2023@u.northwestern.edu" userId="S::urn:spo:guest#halilarici2023@u.northwestern.edu::" providerId="AD" clId="Web-{8516A7BA-6FFD-31CE-5DE0-E404B9117F5C}" dt="2023-04-27T18:59:55.910" v="103"/>
        <pc:sldMkLst>
          <pc:docMk/>
          <pc:sldMk cId="2157182163" sldId="269"/>
        </pc:sldMkLst>
        <pc:graphicFrameChg chg="mod modGraphic">
          <ac:chgData name="halilarici2023@u.northwestern.edu" userId="S::urn:spo:guest#halilarici2023@u.northwestern.edu::" providerId="AD" clId="Web-{8516A7BA-6FFD-31CE-5DE0-E404B9117F5C}" dt="2023-04-27T18:59:55.910" v="103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</pc:docChg>
  </pc:docChgLst>
  <pc:docChgLst>
    <pc:chgData name="halilarici2023@u.northwestern.edu" userId="S::urn:spo:guest#halilarici2023@u.northwestern.edu::" providerId="AD" clId="Web-{F21C39D2-9BD6-63CE-4908-BC713CFA26DA}"/>
    <pc:docChg chg="modSld">
      <pc:chgData name="halilarici2023@u.northwestern.edu" userId="S::urn:spo:guest#halilarici2023@u.northwestern.edu::" providerId="AD" clId="Web-{F21C39D2-9BD6-63CE-4908-BC713CFA26DA}" dt="2023-04-23T23:18:38.251" v="5" actId="20577"/>
      <pc:docMkLst>
        <pc:docMk/>
      </pc:docMkLst>
      <pc:sldChg chg="modSp">
        <pc:chgData name="halilarici2023@u.northwestern.edu" userId="S::urn:spo:guest#halilarici2023@u.northwestern.edu::" providerId="AD" clId="Web-{F21C39D2-9BD6-63CE-4908-BC713CFA26DA}" dt="2023-04-23T23:18:38.251" v="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F21C39D2-9BD6-63CE-4908-BC713CFA26DA}" dt="2023-04-23T23:18:38.251" v="5" actId="20577"/>
          <ac:spMkLst>
            <pc:docMk/>
            <pc:sldMk cId="1873393676" sldId="260"/>
            <ac:spMk id="10" creationId="{DDE75267-89D2-755A-67B1-391BF6036925}"/>
          </ac:spMkLst>
        </pc:spChg>
      </pc:sldChg>
    </pc:docChg>
  </pc:docChgLst>
  <pc:docChgLst>
    <pc:chgData name="gyaanantia2023@u.northwestern.edu" userId="S::urn:spo:guest#gyaanantia2023@u.northwestern.edu::" providerId="AD" clId="Web-{2085935A-7E35-F4C6-E991-DA11B93AC4F2}"/>
    <pc:docChg chg="modSld">
      <pc:chgData name="gyaanantia2023@u.northwestern.edu" userId="S::urn:spo:guest#gyaanantia2023@u.northwestern.edu::" providerId="AD" clId="Web-{2085935A-7E35-F4C6-E991-DA11B93AC4F2}" dt="2023-04-27T20:42:26.680" v="40" actId="20577"/>
      <pc:docMkLst>
        <pc:docMk/>
      </pc:docMkLst>
      <pc:sldChg chg="modSp">
        <pc:chgData name="gyaanantia2023@u.northwestern.edu" userId="S::urn:spo:guest#gyaanantia2023@u.northwestern.edu::" providerId="AD" clId="Web-{2085935A-7E35-F4C6-E991-DA11B93AC4F2}" dt="2023-04-27T20:37:57.239" v="6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2085935A-7E35-F4C6-E991-DA11B93AC4F2}" dt="2023-04-27T20:37:57.239" v="6" actId="1076"/>
          <ac:spMkLst>
            <pc:docMk/>
            <pc:sldMk cId="2985034539" sldId="266"/>
            <ac:spMk id="2" creationId="{B9DEFAE4-C4A7-8327-8D87-B214E7866B43}"/>
          </ac:spMkLst>
        </pc:spChg>
        <pc:picChg chg="mod ord">
          <ac:chgData name="gyaanantia2023@u.northwestern.edu" userId="S::urn:spo:guest#gyaanantia2023@u.northwestern.edu::" providerId="AD" clId="Web-{2085935A-7E35-F4C6-E991-DA11B93AC4F2}" dt="2023-04-27T20:37:54.379" v="5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2085935A-7E35-F4C6-E991-DA11B93AC4F2}" dt="2023-04-27T20:42:26.680" v="40" actId="20577"/>
        <pc:sldMkLst>
          <pc:docMk/>
          <pc:sldMk cId="748295858" sldId="267"/>
        </pc:sldMkLst>
        <pc:spChg chg="mod">
          <ac:chgData name="gyaanantia2023@u.northwestern.edu" userId="S::urn:spo:guest#gyaanantia2023@u.northwestern.edu::" providerId="AD" clId="Web-{2085935A-7E35-F4C6-E991-DA11B93AC4F2}" dt="2023-04-27T20:42:26.680" v="40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AB6C-365D-3F47-8884-FF5BC1D3703E}" type="datetimeFigureOut">
              <a:rPr lang="en-CH" smtClean="0"/>
              <a:t>13.05.23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6D8B-C5D3-7044-8D4F-5664E5B165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58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5DC1-4AED-9B6D-2611-980DC6D4D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94F1-2EF7-B511-496A-83FC169B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8B73-4063-1F12-31C5-93462000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23D-D226-2B4B-B752-4B4EFA7E61A1}" type="datetime1">
              <a:rPr lang="de-CH" smtClean="0"/>
              <a:t>13.05.23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22D3-9F8E-239C-CBFC-A84DA9B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4228-FF80-4488-F328-8654080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0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7CF4-FF0F-BD8B-084E-8D8E0966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0F52-0501-78DA-542C-A092691B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B86C-10EA-6738-4D62-7A47AE4B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D68-AE2C-A747-9AD4-EC12AAE779C0}" type="datetime1">
              <a:rPr lang="de-CH" smtClean="0"/>
              <a:t>13.05.23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D588-1C12-EB2C-D2FA-B6828E1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33E0-9269-6448-E86D-52AE5BAB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2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D6BE5-42E9-D5DD-A048-69A0EAE1F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AF90-705A-3689-8C98-9F7BEDA3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6576-94E3-81DF-4A80-B8ABF6B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881-DA6F-E24D-A230-299D72E77E7A}" type="datetime1">
              <a:rPr lang="de-CH" smtClean="0"/>
              <a:t>13.05.23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6D06-177F-A34F-D752-349CA6CE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47F-1B7F-A6F0-D617-1E56878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4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BBB9-928B-037C-5EF3-0B3D7CBA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17A5-DEDA-1351-FF52-472BC53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48B8-6108-3A51-7BFB-23D306A9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72C2-BEFA-C946-8A24-CD88DC92D1CD}" type="datetime1">
              <a:rPr lang="de-CH" smtClean="0"/>
              <a:t>13.05.23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10D1-B108-DD57-4C17-F4FC0E2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96F9-B513-5107-3E57-2D8F066F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03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79A0-5EA9-0F53-3811-3FB79883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41A7-730D-5A6A-E0C2-83F013FB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5EC3-C8FC-BB27-1582-8AB2BE8D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A61D-715C-BD48-BD5C-8E1AAA9EBCFD}" type="datetime1">
              <a:rPr lang="de-CH" smtClean="0"/>
              <a:t>13.05.23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F5-3B45-3BC6-DD30-F12CAE5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1A75-CE72-1AF4-A232-FF464D9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9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174-6966-38F9-5A12-166015E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3D-C3CA-6BB1-310E-B9EC5BE8D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7F5F-111A-8167-AD50-50E0BBAC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8BC3-7559-53D5-0870-EF241F87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4D6-E8F5-4D4F-8819-FC46DBA65542}" type="datetime1">
              <a:rPr lang="de-CH" smtClean="0"/>
              <a:t>13.05.23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48E0D-EC8C-2194-A397-CCC2DFB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E2BE-4449-C4AD-1E74-CAAAA6FF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4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224-B06E-993A-0A46-4A7CB605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201-26ED-29A9-3218-964CFCEE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1C9B-B6AB-D6F8-0304-FC39ED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F3F92-27B3-9E14-D08C-B595A0AD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1BDE5-2E35-6FEF-4B1C-8D3AFA625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F8738-9841-632D-8EB5-DF5868B0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2381-2612-FC48-9697-FE0406C74748}" type="datetime1">
              <a:rPr lang="de-CH" smtClean="0"/>
              <a:t>13.05.23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62D5A-3673-7525-73A3-F941287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158A-ED97-6292-E917-97FC35A0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31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CA02-B674-922E-CED8-8A8039C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31524-49BF-C5F0-1278-BAE51778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DF62-4D88-C043-8A45-8294C9BA602C}" type="datetime1">
              <a:rPr lang="de-CH" smtClean="0"/>
              <a:t>13.05.23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DD1B-47EC-A21F-B335-47F526AF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EBB4-5386-774E-9489-58EAFBC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10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44ED4-6BFC-77B6-4241-A6D372A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37F-2267-5541-BB6E-7DA3FBD380C4}" type="datetime1">
              <a:rPr lang="de-CH" smtClean="0"/>
              <a:t>13.05.23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54682-E4B7-21D8-4793-91C748D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D420-ED1A-3780-5186-DB492B7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46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311-CFF3-991F-717C-4E4FA62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B3B9-A699-5B87-9C10-7B83105F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4D96-ABBB-6445-CC4D-C30BD591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2539-BADD-AB62-C53A-9B83EE4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E29-396B-3C43-8288-FA1504B62521}" type="datetime1">
              <a:rPr lang="de-CH" smtClean="0"/>
              <a:t>13.05.23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FD55-CA50-FCA9-24A1-21705A2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CE7D-9C27-61A5-B05D-2CF1423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5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A3F-52CB-067B-E0F8-E769D551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D4497-877C-E79F-3533-3D3558BD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410C-1123-E158-CB36-344C8331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EC4B-F08A-C947-156A-EEBF1AA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CE94-C882-9746-9F27-F702576888CA}" type="datetime1">
              <a:rPr lang="de-CH" smtClean="0"/>
              <a:t>13.05.23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803D-E272-43EE-8359-D117694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6965-2E8A-F8BE-CC7C-509ACC3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28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31A6F-05A4-59FF-4DD3-F8A8ADDC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06AF-8AF4-2A3D-2CB1-8B7071EE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5115-896F-8BBD-E062-19B7006DF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54E6-A734-B242-B624-75A814036F57}" type="datetime1">
              <a:rPr lang="de-CH" smtClean="0"/>
              <a:t>13.05.23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37BB-C34C-3D5F-5B5C-3F06D5A0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809-DC41-1331-2E44-29BC2908C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20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0F9B6-0D78-87FE-291C-40C969F8CCAB}"/>
              </a:ext>
            </a:extLst>
          </p:cNvPr>
          <p:cNvSpPr txBox="1"/>
          <p:nvPr/>
        </p:nvSpPr>
        <p:spPr>
          <a:xfrm>
            <a:off x="212559" y="2137611"/>
            <a:ext cx="1114124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+mj-lt"/>
                <a:cs typeface="Arial"/>
              </a:rPr>
              <a:t>Amazon Product Evaluation</a:t>
            </a:r>
          </a:p>
          <a:p>
            <a:r>
              <a:rPr lang="en-US" sz="5400" dirty="0">
                <a:latin typeface="+mj-lt"/>
                <a:cs typeface="Arial"/>
              </a:rPr>
              <a:t>Final Predictions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Dataset used: </a:t>
            </a:r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Toys and Games</a:t>
            </a:r>
          </a:p>
          <a:p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Due Date: May 14</a:t>
            </a:r>
          </a:p>
          <a:p>
            <a:pPr algn="r"/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cs typeface="Arial"/>
              </a:rPr>
              <a:t>Joris </a:t>
            </a:r>
            <a:r>
              <a:rPr lang="en-US" dirty="0" err="1">
                <a:latin typeface="+mj-lt"/>
                <a:cs typeface="Arial"/>
              </a:rPr>
              <a:t>Chomarat</a:t>
            </a:r>
            <a:endParaRPr lang="en-US" dirty="0">
              <a:latin typeface="+mj-lt"/>
              <a:cs typeface="Arial"/>
            </a:endParaRPr>
          </a:p>
          <a:p>
            <a:pPr algn="r"/>
            <a:r>
              <a:rPr lang="en-US" dirty="0" err="1">
                <a:latin typeface="+mj-lt"/>
                <a:cs typeface="Arial"/>
              </a:rPr>
              <a:t>Halil</a:t>
            </a:r>
            <a:r>
              <a:rPr lang="en-US" dirty="0">
                <a:latin typeface="+mj-lt"/>
                <a:cs typeface="Arial"/>
              </a:rPr>
              <a:t> </a:t>
            </a:r>
            <a:r>
              <a:rPr lang="en-US" dirty="0" err="1">
                <a:latin typeface="+mj-lt"/>
                <a:cs typeface="Arial"/>
              </a:rPr>
              <a:t>Arici</a:t>
            </a:r>
            <a:endParaRPr lang="en-US" dirty="0">
              <a:latin typeface="+mj-lt"/>
              <a:cs typeface="Arial"/>
            </a:endParaRPr>
          </a:p>
          <a:p>
            <a:pPr algn="r"/>
            <a:r>
              <a:rPr lang="en-US" dirty="0" err="1">
                <a:latin typeface="+mj-lt"/>
                <a:cs typeface="Arial"/>
              </a:rPr>
              <a:t>Gyaan</a:t>
            </a:r>
            <a:r>
              <a:rPr lang="en-US" dirty="0">
                <a:latin typeface="+mj-lt"/>
                <a:cs typeface="Arial"/>
              </a:rPr>
              <a:t> </a:t>
            </a:r>
            <a:r>
              <a:rPr lang="en-US" dirty="0" err="1">
                <a:latin typeface="+mj-lt"/>
                <a:cs typeface="Arial"/>
              </a:rPr>
              <a:t>Antia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BA47-770B-7979-5A1A-49E6850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874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91C69CE-8145-F3E5-426F-E5B75AD00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AdaBoost (</a:t>
                </a:r>
                <a:r>
                  <a:rPr lang="en-US" i="1" dirty="0" err="1"/>
                  <a:t>model_ab</a:t>
                </a:r>
                <a:r>
                  <a:rPr lang="en-US" dirty="0"/>
                  <a:t>) performs best overall (better than </a:t>
                </a:r>
                <a:r>
                  <a:rPr lang="en-US" dirty="0" err="1"/>
                  <a:t>svm</a:t>
                </a:r>
                <a:r>
                  <a:rPr lang="en-US" dirty="0"/>
                  <a:t>, best score of single classifiers) and is thus chosen as final model</a:t>
                </a:r>
              </a:p>
              <a:p>
                <a:r>
                  <a:rPr lang="en-US" dirty="0"/>
                  <a:t>Tradeoffs regarding computational time and submission on next slide.</a:t>
                </a:r>
              </a:p>
              <a:p>
                <a:r>
                  <a:rPr lang="en-US" dirty="0"/>
                  <a:t>Looking back at next steps of last deliverable: all next steps for classifiers implemented, some with more and less success than others. The goal of reaching an f1 score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80 %</m:t>
                    </m:r>
                  </m:oMath>
                </a14:m>
                <a:r>
                  <a:rPr lang="en-US" dirty="0"/>
                  <a:t> was unfortunately not reached.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91C69CE-8145-F3E5-426F-E5B75AD00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</a:t>
            </a:r>
            <a:r>
              <a:rPr lang="en-US" sz="2000" dirty="0">
                <a:cs typeface="Calibri Light"/>
              </a:rPr>
              <a:t>(fusion &amp; boosting)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10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A0E80C2-9696-D66A-0521-D42BE580D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672092"/>
                  </p:ext>
                </p:extLst>
              </p:nvPr>
            </p:nvGraphicFramePr>
            <p:xfrm>
              <a:off x="742284" y="2556210"/>
              <a:ext cx="4919030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model_vc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0.7091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0.7560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8938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6745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688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A0E80C2-9696-D66A-0521-D42BE580D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672092"/>
                  </p:ext>
                </p:extLst>
              </p:nvPr>
            </p:nvGraphicFramePr>
            <p:xfrm>
              <a:off x="742284" y="2556210"/>
              <a:ext cx="4919030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model_vc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82353" t="-86207" r="-20000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4158" t="-86207" r="-10198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1373" t="-86207" r="-980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82353" t="-186207" r="-200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4158" t="-186207" r="-10198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1373" t="-186207" r="-98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83FFA5E-9345-1F9A-0083-42A11BCD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53" y="88362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7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8B47-0D09-0339-F424-E0A1FF79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Tradeoffs: Time vs. Score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24D6-F7A8-9115-54DD-B6A19CF05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SVM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2627C-8AA0-A62E-02D4-CA1C49297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SVM takes long enough to predict by itself (multiple minutes per iteration)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To perform grid search with SVM would take days if not weeks</a:t>
            </a:r>
          </a:p>
          <a:p>
            <a:r>
              <a:rPr lang="en-US" dirty="0">
                <a:ea typeface="Calibri"/>
                <a:cs typeface="Calibri"/>
              </a:rPr>
              <a:t>If unlimited computational time was allowed, we would try </a:t>
            </a:r>
            <a:r>
              <a:rPr lang="en-US" dirty="0" err="1">
                <a:ea typeface="Calibri"/>
                <a:cs typeface="Calibri"/>
              </a:rPr>
              <a:t>Adaboost</a:t>
            </a:r>
            <a:r>
              <a:rPr lang="en-US" dirty="0">
                <a:ea typeface="Calibri"/>
                <a:cs typeface="Calibri"/>
              </a:rPr>
              <a:t> with SVM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This would likely increase F1 score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For this project, this does not make sense</a:t>
            </a:r>
          </a:p>
          <a:p>
            <a:pPr marL="457200" lvl="1" indent="0">
              <a:buNone/>
            </a:pPr>
            <a:endParaRPr lang="en-US" dirty="0">
              <a:cs typeface="Calibri"/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en-US" dirty="0">
                <a:cs typeface="Calibri"/>
                <a:sym typeface="Wingdings" pitchFamily="2" charset="2"/>
              </a:rPr>
              <a:t>being allowed to submit an already trained model was communicated very late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cs typeface="Calibri"/>
                <a:sym typeface="Wingdings" pitchFamily="2" charset="2"/>
              </a:rPr>
              <a:t>Earlier communication may have influenced training approaches chosen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4F1D7-4E26-068D-0310-794A25733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Late Fusion with Boosted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3C11FF-B35B-262B-C868-FE784305F32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cs typeface="Calibri"/>
                  </a:rPr>
                  <a:t>Running grid search to find the optimal weights returned a weight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/>
                      </a:rPr>
                      <m:t>100 %</m:t>
                    </m:r>
                  </m:oMath>
                </a14:m>
                <a:r>
                  <a:rPr lang="en-US" dirty="0">
                    <a:cs typeface="Calibri"/>
                  </a:rPr>
                  <a:t> for AdaBoost since it had significantly better performance.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  <a:sym typeface="Wingdings" pitchFamily="2" charset="2"/>
                  </a:rPr>
                  <a:t> Late fusion was thus not used in the final predictions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3C11FF-B35B-262B-C868-FE784305F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059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B887-13BD-1287-5F4E-824F89BD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89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A53F-79F5-D960-377C-3493E896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0…1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ℕ</m:t>
                                    </m:r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1…5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106494" r="-881" b="-7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209211" r="-881" b="-6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305195" r="-881" b="-5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05195" r="-881" b="-4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92405" r="-881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615789" r="-88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706494" r="-881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806494" r="-88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854F-22A7-A165-5FB5-B97D90508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1800" i="1">
                <a:solidFill>
                  <a:schemeClr val="bg1">
                    <a:lumMod val="65000"/>
                  </a:schemeClr>
                </a:solidFill>
              </a:rPr>
              <a:t>1) 2) 3) 4) on next slide</a:t>
            </a:r>
          </a:p>
          <a:p>
            <a:pPr marL="0" indent="0">
              <a:buNone/>
            </a:pPr>
            <a:r>
              <a:rPr lang="en-CH" sz="1800" i="1"/>
              <a:t>5) Verification percentage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Percentage of verified reviews out of all reviews of one product.</a:t>
            </a:r>
          </a:p>
          <a:p>
            <a:pPr marL="0" indent="0">
              <a:buNone/>
            </a:pPr>
            <a:r>
              <a:rPr lang="en-CH" sz="1800" i="1"/>
              <a:t>6) Amount of reviews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Amount of reviews a product has.</a:t>
            </a:r>
          </a:p>
          <a:p>
            <a:pPr marL="0" indent="0">
              <a:buNone/>
            </a:pPr>
            <a:r>
              <a:rPr lang="en-CH" sz="1800" i="1"/>
              <a:t>7) </a:t>
            </a:r>
            <a:r>
              <a:rPr lang="en-GB" sz="1800" i="1"/>
              <a:t>Average star rating</a:t>
            </a:r>
            <a:endParaRPr lang="en-CH" sz="1800"/>
          </a:p>
          <a:p>
            <a:pPr marL="457200" lvl="1" indent="0">
              <a:buNone/>
            </a:pPr>
            <a:r>
              <a:rPr lang="en-GB" sz="1400"/>
              <a:t>S</a:t>
            </a:r>
            <a:r>
              <a:rPr lang="en-CH" sz="1400"/>
              <a:t>ummary data in dataset contains star rating left by reviewer, if no summary was left. The average of all ratings from these reviews was taken. If no review of a product has a star rating, the lowest possible Amazon star rating of ”1” is assigned.</a:t>
            </a:r>
          </a:p>
          <a:p>
            <a:pPr marL="457200" lvl="1" indent="0">
              <a:buNone/>
            </a:pPr>
            <a:endParaRPr lang="en-CH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0F51-7F28-12FC-6F40-58D5228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1ADA-B335-107C-63DE-81E1E63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 </a:t>
            </a:r>
            <a:r>
              <a:rPr lang="en-CH" sz="2000" dirty="0"/>
              <a:t>(continued)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text</a:t>
                </a:r>
                <a:endParaRPr lang="en-US" sz="1800"/>
              </a:p>
              <a:p>
                <a:pPr marL="457200" lvl="1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Compound score of NLP, weighted according to whether review is verified, has image, number of votes and age. Then the average is taken over all weighted review scores of a product.</a:t>
                </a:r>
              </a:p>
              <a:p>
                <a:pPr marL="457200" lvl="1" indent="0">
                  <a:buNone/>
                </a:pPr>
                <a:endParaRPr lang="en-GB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𝑐𝑜𝑚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𝑣𝑜𝑡𝑒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/>
              </a:p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1), but star ratings excluded. If only star ratings are available for a product, “0” is assigned.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text</a:t>
                </a:r>
              </a:p>
              <a:p>
                <a:pPr marL="457200" lvl="1" indent="0">
                  <a:buNone/>
                </a:pPr>
                <a:r>
                  <a:rPr lang="en-US" sz="1400"/>
                  <a:t>Standard deviation of all unweighted compound scores of all reviews of a product.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3), but star ratings excluded. If only star ratings are available for a product, “0” is assigned.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  <a:blipFill>
                <a:blip r:embed="rId2"/>
                <a:stretch>
                  <a:fillRect l="-78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i="1"/>
                  <a:t>Compound score</a:t>
                </a:r>
                <a:endParaRPr lang="en-US" sz="1800"/>
              </a:p>
              <a:p>
                <a:pPr marL="0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compound score is given by using the </a:t>
                </a:r>
                <a:r>
                  <a:rPr lang="en-GB" sz="1400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Vader Sentiment Analyzer</a:t>
                </a: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for NLP. It is calculated by the summation of the valence scores of each word in the lexicon. Then it is normalized: -1 is the most negative and +1 is the most positive score. It can be called a normalized, weighted composite score.</a:t>
                </a:r>
                <a:endParaRPr lang="en-US" sz="1600"/>
              </a:p>
              <a:p>
                <a:pPr marL="0" indent="0">
                  <a:buNone/>
                </a:pPr>
                <a:r>
                  <a:rPr lang="en-US" sz="1800"/>
                  <a:t>Weights</a:t>
                </a:r>
              </a:p>
              <a:p>
                <a:pPr marL="0" indent="0">
                  <a:buNone/>
                </a:pPr>
                <a:r>
                  <a:rPr lang="en-US" sz="1400"/>
                  <a:t>Verification: 1 if not verified, 1.5 if verified</a:t>
                </a:r>
              </a:p>
              <a:p>
                <a:pPr marL="0" indent="0">
                  <a:buNone/>
                </a:pPr>
                <a:r>
                  <a:rPr lang="en-US" sz="1400"/>
                  <a:t>Image: 1 if no image, 1.3 if one image or more</a:t>
                </a:r>
              </a:p>
              <a:p>
                <a:pPr marL="0" indent="0">
                  <a:buNone/>
                </a:pPr>
                <a:r>
                  <a:rPr lang="en-US" sz="1400"/>
                  <a:t>Votes: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𝑣𝑜𝑡𝑒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+ 1.1)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de-CH" sz="1400" b="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votes on the current review, </a:t>
                </a:r>
                <a:r>
                  <a:rPr lang="en-US" sz="1400" i="1"/>
                  <a:t>max</a:t>
                </a:r>
                <a:r>
                  <a:rPr lang="en-US" sz="1400"/>
                  <a:t> being the highest number of votes on any review of this product</a:t>
                </a:r>
              </a:p>
              <a:p>
                <a:pPr marL="0" indent="0">
                  <a:buNone/>
                </a:pPr>
                <a:r>
                  <a:rPr lang="en-US" sz="1400"/>
                  <a:t>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age (in seconds) of the current review, </a:t>
                </a:r>
                <a:r>
                  <a:rPr lang="en-US" sz="1400" i="1"/>
                  <a:t>first</a:t>
                </a:r>
                <a:r>
                  <a:rPr lang="en-US" sz="1400"/>
                  <a:t> being the age of the first review on this product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  <a:blipFill>
                <a:blip r:embed="rId3"/>
                <a:stretch>
                  <a:fillRect l="-1224" t="-1261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758A3-9389-5330-D43C-2684EFC4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3</a:t>
            </a:fld>
            <a:endParaRPr lang="en-C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7B999-CD24-0CA3-9C0B-3A9521B3C2C7}"/>
              </a:ext>
            </a:extLst>
          </p:cNvPr>
          <p:cNvCxnSpPr/>
          <p:nvPr/>
        </p:nvCxnSpPr>
        <p:spPr>
          <a:xfrm>
            <a:off x="6763238" y="1965325"/>
            <a:ext cx="0" cy="3862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Recap: Algorithms &amp;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6A1-4D70-7459-9C6F-E04DEBEB7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 panose="020F0502020204030204"/>
              </a:rPr>
              <a:t>Model performance was evaluated using 10-fold cross validation for each model</a:t>
            </a:r>
          </a:p>
          <a:p>
            <a:r>
              <a:rPr lang="en-US" dirty="0">
                <a:cs typeface="Calibri" panose="020F0502020204030204"/>
              </a:rPr>
              <a:t>Classifier hyper-parameters were optimized using a grid search algorithm maximizing the F1 score</a:t>
            </a:r>
          </a:p>
          <a:p>
            <a:pPr lvl="1"/>
            <a:r>
              <a:rPr lang="en-US" dirty="0">
                <a:cs typeface="Calibri" panose="020F0502020204030204"/>
              </a:rPr>
              <a:t>Hyper-parameters not mentioned on next slides were kept at their default value</a:t>
            </a:r>
          </a:p>
          <a:p>
            <a:pPr lvl="1"/>
            <a:r>
              <a:rPr lang="en-US" dirty="0">
                <a:cs typeface="Calibri" panose="020F0502020204030204"/>
              </a:rPr>
              <a:t>Where possible, the amount of CPU cores was increased to the maximum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Classifiers evaluated:</a:t>
            </a:r>
          </a:p>
          <a:p>
            <a:pPr lvl="1"/>
            <a:r>
              <a:rPr lang="en-US" dirty="0">
                <a:cs typeface="Calibri" panose="020F0502020204030204"/>
              </a:rPr>
              <a:t>Decision Tree (</a:t>
            </a:r>
            <a:r>
              <a:rPr lang="en-US" i="1" dirty="0" err="1">
                <a:cs typeface="Calibri" panose="020F0502020204030204"/>
              </a:rPr>
              <a:t>model_dt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Naïve Bayes (</a:t>
            </a:r>
            <a:r>
              <a:rPr lang="en-US" i="1" dirty="0" err="1">
                <a:cs typeface="Calibri" panose="020F0502020204030204"/>
              </a:rPr>
              <a:t>model_nb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Logistic Regression (</a:t>
            </a:r>
            <a:r>
              <a:rPr lang="en-US" i="1" dirty="0" err="1">
                <a:cs typeface="Calibri" panose="020F0502020204030204"/>
              </a:rPr>
              <a:t>model_lr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Random Forest Classifier (</a:t>
            </a:r>
            <a:r>
              <a:rPr lang="en-US" i="1" dirty="0" err="1">
                <a:cs typeface="Calibri" panose="020F0502020204030204"/>
              </a:rPr>
              <a:t>model_rf</a:t>
            </a:r>
            <a:r>
              <a:rPr lang="en-US" dirty="0">
                <a:cs typeface="Calibri" panose="020F0502020204030204"/>
              </a:rPr>
              <a:t>)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2694-5D3E-328D-5A3A-40CB2C6541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</a:t>
            </a:r>
            <a:r>
              <a:rPr lang="en-CH" dirty="0"/>
              <a:t>ased on performance of the optimized classifiers tried out, predictions on </a:t>
            </a:r>
            <a:r>
              <a:rPr lang="en-CH" i="1" dirty="0"/>
              <a:t>test1</a:t>
            </a:r>
            <a:r>
              <a:rPr lang="en-CH" dirty="0"/>
              <a:t> were done with </a:t>
            </a:r>
            <a:r>
              <a:rPr lang="en-CH" i="1" dirty="0"/>
              <a:t>model_rf</a:t>
            </a:r>
          </a:p>
          <a:p>
            <a:r>
              <a:rPr lang="en-CH" dirty="0"/>
              <a:t>Feedback </a:t>
            </a:r>
            <a:r>
              <a:rPr lang="en-CH" i="1" dirty="0"/>
              <a:t>test1</a:t>
            </a:r>
            <a:r>
              <a:rPr lang="en-CH" dirty="0"/>
              <a:t>: F1 score of </a:t>
            </a:r>
            <a:r>
              <a:rPr lang="en-CH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0.7176</a:t>
            </a:r>
            <a:r>
              <a:rPr lang="en-CH" dirty="0"/>
              <a:t> achieved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4</a:t>
            </a:fld>
            <a:endParaRPr lang="en-CH"/>
          </a:p>
        </p:txBody>
      </p:sp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C14602B-2590-3E03-6F53-26D02E5C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00" y="1431833"/>
            <a:ext cx="4496800" cy="33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A08E-D520-D647-9A52-D9D132DD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Recap: possible next steps </a:t>
            </a:r>
            <a:r>
              <a:rPr lang="en-US" sz="2000" dirty="0">
                <a:ea typeface="Calibri Light"/>
                <a:cs typeface="Calibri Light"/>
              </a:rPr>
              <a:t>(as of April 28)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>
                    <a:ea typeface="Calibri"/>
                    <a:cs typeface="Calibri"/>
                  </a:rPr>
                  <a:t>Classification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Implement late fusion to combine multiple classifiers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Try out further classifiers, e.g., SVM or KNN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Randomize hyper-parameter grid search to find even better performances with more parameters: execute a random search first, a fine grid search in the area of best performance can be performed afterwards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Goal: achieve F1 scores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&gt;0.8</m:t>
                    </m:r>
                  </m:oMath>
                </a14:m>
                <a:endParaRPr lang="en-US">
                  <a:ea typeface="Calibri"/>
                  <a:cs typeface="Calibri"/>
                </a:endParaRPr>
              </a:p>
              <a:p>
                <a:r>
                  <a:rPr lang="en-US">
                    <a:ea typeface="Calibri"/>
                    <a:cs typeface="Calibri"/>
                  </a:rPr>
                  <a:t>Features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Optimize weights used for the weighted average compound scores (iteratively by hand during remaining group part, or as neural network in personal project part)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Look into using tentative feature presented in feature deliverable: Product age (time since first review)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Look into using other features: Kurtosis and new ideas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30BB-2696-54C4-8F83-27219C9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689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DBC9-9C18-F2BA-5C7A-AC887415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E26DC-6656-AF09-B792-3255E776A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125"/>
                <a:ext cx="10515599" cy="1603375"/>
              </a:xfrm>
            </p:spPr>
            <p:txBody>
              <a:bodyPr/>
              <a:lstStyle/>
              <a:p>
                <a:r>
                  <a:rPr lang="en-CH" dirty="0"/>
                  <a:t>Changes to feature vectors:</a:t>
                </a:r>
              </a:p>
              <a:p>
                <a:pPr lvl="1"/>
                <a:r>
                  <a:rPr lang="en-GB" i="1" dirty="0"/>
                  <a:t>training </a:t>
                </a:r>
                <a:r>
                  <a:rPr lang="en-GB" dirty="0"/>
                  <a:t>and </a:t>
                </a:r>
                <a:r>
                  <a:rPr lang="en-GB" i="1" dirty="0"/>
                  <a:t>test</a:t>
                </a:r>
                <a:r>
                  <a:rPr lang="en-GB" dirty="0"/>
                  <a:t> features scaled to a range from -1 to 1, otherwise </a:t>
                </a:r>
                <a:r>
                  <a:rPr lang="en-GB" dirty="0" err="1"/>
                  <a:t>svm</a:t>
                </a:r>
                <a:r>
                  <a:rPr lang="en-GB" dirty="0"/>
                  <a:t> would not converge in our case</a:t>
                </a:r>
                <a:endParaRPr lang="en-CH" dirty="0"/>
              </a:p>
              <a:p>
                <a:pPr lvl="1">
                  <a:buFont typeface="Wingdings" pitchFamily="2" charset="2"/>
                  <a:buChar char="à"/>
                </a:pPr>
                <a:r>
                  <a:rPr lang="en-CH" i="1" dirty="0">
                    <a:sym typeface="Wingdings" pitchFamily="2" charset="2"/>
                  </a:rPr>
                  <a:t>model_dt</a:t>
                </a:r>
                <a:r>
                  <a:rPr lang="en-CH" dirty="0">
                    <a:sym typeface="Wingdings" pitchFamily="2" charset="2"/>
                  </a:rPr>
                  <a:t>  f1 score decreased by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0.5 %</m:t>
                    </m:r>
                  </m:oMath>
                </a14:m>
                <a:r>
                  <a:rPr lang="en-CH" dirty="0">
                    <a:sym typeface="Wingdings" pitchFamily="2" charset="2"/>
                  </a:rPr>
                  <a:t>, but wasn’t used for predictions either way</a:t>
                </a:r>
              </a:p>
              <a:p>
                <a:pPr lvl="1">
                  <a:buFont typeface="Wingdings" pitchFamily="2" charset="2"/>
                  <a:buChar char="à"/>
                </a:pPr>
                <a:endParaRPr lang="en-CH" dirty="0">
                  <a:sym typeface="Wingdings" pitchFamily="2" charset="2"/>
                </a:endParaRPr>
              </a:p>
              <a:p>
                <a:pPr lvl="1">
                  <a:buFont typeface="Wingdings" pitchFamily="2" charset="2"/>
                  <a:buChar char="à"/>
                </a:pPr>
                <a:r>
                  <a:rPr lang="en-CH" dirty="0">
                    <a:sym typeface="Wingdings" pitchFamily="2" charset="2"/>
                  </a:rPr>
                  <a:t>Outlook: scaling feature vectors increased model performance of a knn classifier covered in the next slides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E26DC-6656-AF09-B792-3255E776A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125"/>
                <a:ext cx="10515599" cy="1603375"/>
              </a:xfrm>
              <a:blipFill>
                <a:blip r:embed="rId2"/>
                <a:stretch>
                  <a:fillRect l="-348" t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6C63-78B1-D347-242F-589C3CB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480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3905-FF2B-5DC5-CA00-490BFEC85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KNN </a:t>
            </a:r>
            <a:r>
              <a:rPr lang="en-CH" b="0" dirty="0"/>
              <a:t>– K Nearest Neighbors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EF046-3CF9-04F6-DFCD-64A3EA1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016" y="1681163"/>
            <a:ext cx="5183188" cy="823912"/>
          </a:xfrm>
        </p:spPr>
        <p:txBody>
          <a:bodyPr/>
          <a:lstStyle/>
          <a:p>
            <a:r>
              <a:rPr lang="en-CH" dirty="0"/>
              <a:t>SVM</a:t>
            </a:r>
            <a:r>
              <a:rPr lang="en-CH" b="0" dirty="0"/>
              <a:t> – Support Vector Machine</a:t>
            </a:r>
            <a:endParaRPr lang="en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DDDD8-8653-DBF1-97C9-25EF3CB997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Kernel: </a:t>
            </a:r>
            <a:r>
              <a:rPr lang="en-US" dirty="0" err="1">
                <a:cs typeface="Calibri"/>
              </a:rPr>
              <a:t>rbf</a:t>
            </a:r>
            <a:r>
              <a:rPr lang="en-US" dirty="0">
                <a:cs typeface="Calibri"/>
              </a:rPr>
              <a:t> (other kernels wouldn’t converge)</a:t>
            </a:r>
          </a:p>
          <a:p>
            <a:r>
              <a:rPr lang="en-US" dirty="0" err="1">
                <a:cs typeface="Calibri"/>
              </a:rPr>
              <a:t>max_iterations</a:t>
            </a:r>
            <a:r>
              <a:rPr lang="en-US" dirty="0">
                <a:cs typeface="Calibri"/>
              </a:rPr>
              <a:t> were increased to 1,000,000 so that (nearly) every iteration converged</a:t>
            </a:r>
          </a:p>
          <a:p>
            <a:endParaRPr lang="en-CH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7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F4E7188-0925-0D8A-02A0-C4F87A8BA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397242"/>
                  </p:ext>
                </p:extLst>
              </p:nvPr>
            </p:nvGraphicFramePr>
            <p:xfrm>
              <a:off x="6767496" y="2583781"/>
              <a:ext cx="3852228" cy="917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[5, 10, 20]</m:t>
                                </m:r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20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Gamma</a:t>
                          </a:r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scale, auto</a:t>
                          </a:r>
                          <a:endParaRPr lang="en-CH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scale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M</a:t>
                          </a:r>
                          <a:r>
                            <a:rPr lang="en-CH" sz="1400"/>
                            <a:t>ax_depth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[0.1, </m:t>
                                </m:r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F4E7188-0925-0D8A-02A0-C4F87A8BA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397242"/>
                  </p:ext>
                </p:extLst>
              </p:nvPr>
            </p:nvGraphicFramePr>
            <p:xfrm>
              <a:off x="6767496" y="2583781"/>
              <a:ext cx="3852228" cy="917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630" t="-1961" r="-5743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20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Gamma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scale, auto</a:t>
                          </a:r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scale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7404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M</a:t>
                          </a:r>
                          <a:r>
                            <a:rPr lang="en-CH" sz="1400"/>
                            <a:t>ax_depth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630" t="-200000" r="-57439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585" t="-200000" r="-1220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29369"/>
                  </p:ext>
                </p:extLst>
              </p:nvPr>
            </p:nvGraphicFramePr>
            <p:xfrm>
              <a:off x="1492567" y="2583781"/>
              <a:ext cx="3852228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[5, 10, 15, 20]</m:t>
                                </m:r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15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Weights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 dirty="0"/>
                            <a:t>uniform, distance</a:t>
                          </a:r>
                          <a:endParaRPr lang="en-CH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uniform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 dirty="0"/>
                            <a:t>a</a:t>
                          </a:r>
                          <a:r>
                            <a:rPr lang="en-CH" sz="1400" dirty="0"/>
                            <a:t>uto, ball_tree, kd_tree, brute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brute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Leaf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[10, 20, 30, 40]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29369"/>
                  </p:ext>
                </p:extLst>
              </p:nvPr>
            </p:nvGraphicFramePr>
            <p:xfrm>
              <a:off x="1492567" y="2583781"/>
              <a:ext cx="3852228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30" t="-2000" r="-57439" b="-3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Weights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/>
                            <a:t>uniform, distance</a:t>
                          </a:r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uniform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/>
                            <a:t>a</a:t>
                          </a:r>
                          <a:r>
                            <a:rPr lang="en-CH" sz="1400"/>
                            <a:t>uto, ball_tree, kd_tree, brute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brute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Leaf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30" t="-374000" r="-5743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64683B-03E2-03CB-3071-EB2CE996D84C}"/>
              </a:ext>
            </a:extLst>
          </p:cNvPr>
          <p:cNvSpPr txBox="1">
            <a:spLocks/>
          </p:cNvSpPr>
          <p:nvPr/>
        </p:nvSpPr>
        <p:spPr>
          <a:xfrm>
            <a:off x="873228" y="1566818"/>
            <a:ext cx="10812092" cy="4622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following classifiers were implemented (doing a grid search over them and 10-fold cross validation)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Results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1855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</a:t>
            </a:r>
            <a:r>
              <a:rPr lang="en-US" sz="2000" dirty="0">
                <a:cs typeface="Calibri Light"/>
              </a:rPr>
              <a:t>(single classifiers)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8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1EBD2D59-BD48-71B3-8FE7-6AD37E45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77478"/>
                  </p:ext>
                </p:extLst>
              </p:nvPr>
            </p:nvGraphicFramePr>
            <p:xfrm>
              <a:off x="742284" y="2680587"/>
              <a:ext cx="4919030" cy="249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 i="1" dirty="0"/>
                            <a:t>m</a:t>
                          </a:r>
                          <a:r>
                            <a:rPr lang="en-CH" sz="1400" i="1" dirty="0"/>
                            <a:t>odel_dt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 i="1" dirty="0"/>
                            <a:t>model_nb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0.7575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0.6795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0.7162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/>
                            <a:t>model_lr</a:t>
                          </a:r>
                          <a:endParaRPr lang="en-US" sz="1400" i="1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0.7966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0.6866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0.7375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5554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model_rf</a:t>
                          </a:r>
                          <a:endParaRPr lang="en-US" sz="1400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0.8081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0.7093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0.7555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9978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model_svm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0.8081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0.6978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0.7616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model_knn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0.7857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0.7033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0.7422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1EBD2D59-BD48-71B3-8FE7-6AD37E45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77478"/>
                  </p:ext>
                </p:extLst>
              </p:nvPr>
            </p:nvGraphicFramePr>
            <p:xfrm>
              <a:off x="742284" y="2680587"/>
              <a:ext cx="4919030" cy="249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sz="1400" i="1" dirty="0"/>
                            <a:t>m</a:t>
                          </a:r>
                          <a:r>
                            <a:rPr lang="en-CH" sz="1400" i="1" dirty="0"/>
                            <a:t>odel_dt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86207" r="-2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86207" r="-10198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86207" r="-98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H" sz="1400" i="1" dirty="0"/>
                            <a:t>model_nb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186207" r="-2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186207" r="-10198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186207" r="-98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/>
                            <a:t>model_lr</a:t>
                          </a:r>
                          <a:endParaRPr lang="en-US" sz="1400" i="1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286207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286207" r="-10198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286207" r="-98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5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model_rf</a:t>
                          </a:r>
                          <a:endParaRPr lang="en-US" sz="1400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400000" r="-200000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400000" r="-101980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400000" r="-980" b="-2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997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model_svm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482759" r="-2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482759" r="-10198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482759" r="-98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model_knn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582759" r="-2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582759" r="-10198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582759" r="-98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80CD2C-6BB7-6C7D-DBAE-96625C7B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28" y="1814512"/>
            <a:ext cx="5646756" cy="42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Fusion &amp; Boosting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3905-FF2B-5DC5-CA00-490BFEC8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056" y="826260"/>
            <a:ext cx="5157787" cy="823912"/>
          </a:xfrm>
        </p:spPr>
        <p:txBody>
          <a:bodyPr/>
          <a:lstStyle/>
          <a:p>
            <a:r>
              <a:rPr lang="en-CH" dirty="0"/>
              <a:t>Late Fusion </a:t>
            </a:r>
            <a:r>
              <a:rPr lang="en-CH" sz="1600" b="0" i="1" dirty="0"/>
              <a:t>(model_vc)</a:t>
            </a:r>
            <a:endParaRPr lang="en-CH" b="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6A1-4D70-7459-9C6F-E04DEBEB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" y="165017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models used: </a:t>
            </a:r>
            <a:r>
              <a:rPr lang="en-US" i="1" dirty="0" err="1">
                <a:cs typeface="Calibri" panose="020F0502020204030204"/>
              </a:rPr>
              <a:t>model_lr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i="1" dirty="0" err="1">
                <a:cs typeface="Calibri" panose="020F0502020204030204"/>
              </a:rPr>
              <a:t>model_rf</a:t>
            </a:r>
            <a:r>
              <a:rPr lang="en-US" i="1" dirty="0">
                <a:cs typeface="Calibri" panose="020F0502020204030204"/>
              </a:rPr>
              <a:t>, </a:t>
            </a:r>
            <a:r>
              <a:rPr lang="en-US" i="1" dirty="0" err="1">
                <a:cs typeface="Calibri" panose="020F0502020204030204"/>
              </a:rPr>
              <a:t>model_knn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svm</a:t>
            </a:r>
            <a:r>
              <a:rPr lang="en-US" dirty="0">
                <a:cs typeface="Calibri" panose="020F0502020204030204"/>
              </a:rPr>
              <a:t> could not be used, as probabilities are not computed and forcing the model to do so increased computational time too much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Grid search over model combination:</a:t>
            </a:r>
          </a:p>
          <a:p>
            <a:pPr lvl="1"/>
            <a:r>
              <a:rPr lang="en-US" dirty="0">
                <a:cs typeface="Calibri" panose="020F0502020204030204"/>
              </a:rPr>
              <a:t>Coarse (steps of 5% weight) first</a:t>
            </a:r>
          </a:p>
          <a:p>
            <a:pPr lvl="1"/>
            <a:r>
              <a:rPr lang="en-US" dirty="0">
                <a:cs typeface="Calibri" panose="020F0502020204030204"/>
              </a:rPr>
              <a:t>Fine (steps of 1% weight) in vicinity of coarse result</a:t>
            </a:r>
          </a:p>
          <a:p>
            <a:pPr lvl="1"/>
            <a:r>
              <a:rPr lang="en-US" dirty="0">
                <a:cs typeface="Calibri" panose="020F0502020204030204"/>
              </a:rPr>
              <a:t>Optimal weights found: </a:t>
            </a:r>
            <a:endParaRPr lang="en-US" dirty="0">
              <a:highlight>
                <a:srgbClr val="FF0000"/>
              </a:highlight>
              <a:cs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EF046-3CF9-04F6-DFCD-64A3EA1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1284" y="826260"/>
            <a:ext cx="5183188" cy="823912"/>
          </a:xfrm>
        </p:spPr>
        <p:txBody>
          <a:bodyPr/>
          <a:lstStyle/>
          <a:p>
            <a:r>
              <a:rPr lang="en-CH" dirty="0"/>
              <a:t>AdaBoost </a:t>
            </a:r>
            <a:r>
              <a:rPr lang="en-CH" sz="1600" b="0" i="1" dirty="0"/>
              <a:t>(model_ab)</a:t>
            </a:r>
            <a:endParaRPr lang="en-CH" b="0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DDDD8-8653-DBF1-97C9-25EF3CB9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468" y="165017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AdaBoost yielded better results than gradient 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AdaBoost was used</a:t>
            </a:r>
          </a:p>
          <a:p>
            <a:r>
              <a:rPr lang="en-US" dirty="0">
                <a:cs typeface="Calibri"/>
              </a:rPr>
              <a:t>Scaling of feature vectors did not have any impact on performance</a:t>
            </a:r>
          </a:p>
          <a:p>
            <a:r>
              <a:rPr lang="en-US" dirty="0">
                <a:cs typeface="Calibri"/>
              </a:rPr>
              <a:t>Logistic Regression and KNN did not work with AdaBoost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 Random Forest used</a:t>
            </a:r>
          </a:p>
          <a:p>
            <a:r>
              <a:rPr lang="en-US" dirty="0">
                <a:cs typeface="Calibri"/>
              </a:rPr>
              <a:t>Grid searches over ranges getting finer: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CH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9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045043"/>
                  </p:ext>
                </p:extLst>
              </p:nvPr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[4,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6, 7, 8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[12,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14, 15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[1.9,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2.1, 2.2]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045043"/>
                  </p:ext>
                </p:extLst>
              </p:nvPr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4545" r="-40719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4545" r="-149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104545" r="-40719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104545" r="-149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204545" r="-40719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204545" r="-149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229F7C-6A2C-0643-3510-92471638B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28080"/>
              </p:ext>
            </p:extLst>
          </p:nvPr>
        </p:nvGraphicFramePr>
        <p:xfrm>
          <a:off x="2037160" y="4426694"/>
          <a:ext cx="274157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882">
                  <a:extLst>
                    <a:ext uri="{9D8B030D-6E8A-4147-A177-3AD203B41FA5}">
                      <a16:colId xmlns:a16="http://schemas.microsoft.com/office/drawing/2014/main" val="85563763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3628537185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1251336066"/>
                    </a:ext>
                  </a:extLst>
                </a:gridCol>
              </a:tblGrid>
              <a:tr h="212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KNN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073050"/>
                  </a:ext>
                </a:extLst>
              </a:tr>
              <a:tr h="212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H" sz="1400" dirty="0"/>
                        <a:t>0.12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07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70161"/>
                  </p:ext>
                </p:extLst>
              </p:nvPr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7, 8, 10]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10, 13, 15, 17, 20]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[0.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0.8, 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1, 1.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2, 2.5]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70161"/>
                  </p:ext>
                </p:extLst>
              </p:nvPr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3448" r="-43030" b="-1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136364" r="-43030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236364" r="-43030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872723"/>
                  </p:ext>
                </p:extLst>
              </p:nvPr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[2.05, 2.075,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2.1,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 2.125, 2.15]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872723"/>
                  </p:ext>
                </p:extLst>
              </p:nvPr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94545" t="-4545" r="-42424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465217" t="-4545" r="-144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243932"/>
                  </p:ext>
                </p:extLst>
              </p:nvPr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[2.0725,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2.075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2.0775]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243932"/>
                  </p:ext>
                </p:extLst>
              </p:nvPr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93939" t="-4545" r="-4303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463768" t="-4545" r="-289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829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1439</Words>
  <Application>Microsoft Macintosh PowerPoint</Application>
  <PresentationFormat>Widescreen</PresentationFormat>
  <Paragraphs>262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Recap: Features used</vt:lpstr>
      <vt:lpstr>Recap: Features used (continued)</vt:lpstr>
      <vt:lpstr>Recap: Algorithms &amp; Results</vt:lpstr>
      <vt:lpstr>Recap: possible next steps (as of April 28)</vt:lpstr>
      <vt:lpstr>Feature vectors</vt:lpstr>
      <vt:lpstr>Classifiers</vt:lpstr>
      <vt:lpstr>Results (single classifiers)</vt:lpstr>
      <vt:lpstr>Fusion &amp; Boosting</vt:lpstr>
      <vt:lpstr>Results (fusion &amp; boosting)</vt:lpstr>
      <vt:lpstr>Tradeoffs: Time vs.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Chomarat  Joris</dc:creator>
  <cp:lastModifiedBy>Chomarat  Joris</cp:lastModifiedBy>
  <cp:revision>24</cp:revision>
  <dcterms:created xsi:type="dcterms:W3CDTF">2023-04-23T20:59:23Z</dcterms:created>
  <dcterms:modified xsi:type="dcterms:W3CDTF">2023-05-13T18:27:35Z</dcterms:modified>
</cp:coreProperties>
</file>