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打开了。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2020-12-21T02:08:00Z</dcterms:created>
  <dcterms:modified xsi:type="dcterms:W3CDTF">2020-12-21T02:09:36Z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