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80" r:id="rId24"/>
    <p:sldId id="281" r:id="rId25"/>
    <p:sldId id="278" r:id="rId26"/>
    <p:sldId id="28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28ED1-7DAB-4478-822C-3DD9D5543D2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FD12FA-766A-4F21-8B10-CDCA863B941D}">
      <dgm:prSet phldrT="[Text]"/>
      <dgm:spPr/>
      <dgm:t>
        <a:bodyPr/>
        <a:lstStyle/>
        <a:p>
          <a:r>
            <a:rPr lang="en-US"/>
            <a:t>Le timer d'envoi déclenche un évènement</a:t>
          </a:r>
          <a:endParaRPr lang="fr-FR"/>
        </a:p>
      </dgm:t>
    </dgm:pt>
    <dgm:pt modelId="{8525E3A3-736D-4D06-9F15-6B688EE92B2F}" type="parTrans" cxnId="{3539DA0F-9F58-4D01-BC40-9B078E4FC8CE}">
      <dgm:prSet/>
      <dgm:spPr/>
      <dgm:t>
        <a:bodyPr/>
        <a:lstStyle/>
        <a:p>
          <a:endParaRPr lang="fr-FR"/>
        </a:p>
      </dgm:t>
    </dgm:pt>
    <dgm:pt modelId="{BCD1763D-510A-4DF9-9886-7982C0EF6969}" type="sibTrans" cxnId="{3539DA0F-9F58-4D01-BC40-9B078E4FC8CE}">
      <dgm:prSet/>
      <dgm:spPr/>
      <dgm:t>
        <a:bodyPr/>
        <a:lstStyle/>
        <a:p>
          <a:endParaRPr lang="fr-FR"/>
        </a:p>
      </dgm:t>
    </dgm:pt>
    <dgm:pt modelId="{7E4F7F6C-B2F0-4C97-9CDC-FCEB70D0FC50}">
      <dgm:prSet phldrT="[Text]"/>
      <dgm:spPr/>
      <dgm:t>
        <a:bodyPr/>
        <a:lstStyle/>
        <a:p>
          <a:r>
            <a:rPr lang="fr-FR" dirty="0"/>
            <a:t>Récupération en BD des messages à envoyer</a:t>
          </a:r>
        </a:p>
      </dgm:t>
    </dgm:pt>
    <dgm:pt modelId="{CD25B651-DF64-426A-A938-CB2AF440A873}" type="parTrans" cxnId="{8472AE55-C654-434A-8528-AD0DE8D16179}">
      <dgm:prSet/>
      <dgm:spPr/>
      <dgm:t>
        <a:bodyPr/>
        <a:lstStyle/>
        <a:p>
          <a:endParaRPr lang="fr-FR"/>
        </a:p>
      </dgm:t>
    </dgm:pt>
    <dgm:pt modelId="{B257B2CC-718C-4BE5-A753-5F1A61E2D6C0}" type="sibTrans" cxnId="{8472AE55-C654-434A-8528-AD0DE8D16179}">
      <dgm:prSet/>
      <dgm:spPr/>
      <dgm:t>
        <a:bodyPr/>
        <a:lstStyle/>
        <a:p>
          <a:endParaRPr lang="fr-FR"/>
        </a:p>
      </dgm:t>
    </dgm:pt>
    <dgm:pt modelId="{FCDD13D3-9800-4370-8976-54F30AF7114B}">
      <dgm:prSet phldrT="[Text]"/>
      <dgm:spPr/>
      <dgm:t>
        <a:bodyPr/>
        <a:lstStyle/>
        <a:p>
          <a:r>
            <a:rPr lang="fr-FR"/>
            <a:t>Création des chaînes PDU si besoin</a:t>
          </a:r>
        </a:p>
      </dgm:t>
    </dgm:pt>
    <dgm:pt modelId="{A5A6588E-034D-44D4-A94F-8C5D60512100}" type="parTrans" cxnId="{384D3EFE-0C66-475D-8D5C-2D6919123FC6}">
      <dgm:prSet/>
      <dgm:spPr/>
      <dgm:t>
        <a:bodyPr/>
        <a:lstStyle/>
        <a:p>
          <a:endParaRPr lang="fr-FR"/>
        </a:p>
      </dgm:t>
    </dgm:pt>
    <dgm:pt modelId="{8F356914-CAD9-4AE3-A555-38ED5860BA8B}" type="sibTrans" cxnId="{384D3EFE-0C66-475D-8D5C-2D6919123FC6}">
      <dgm:prSet/>
      <dgm:spPr/>
      <dgm:t>
        <a:bodyPr/>
        <a:lstStyle/>
        <a:p>
          <a:endParaRPr lang="fr-FR"/>
        </a:p>
      </dgm:t>
    </dgm:pt>
    <dgm:pt modelId="{AD62E3BB-EB0D-415A-8D79-E4389D1B62DE}">
      <dgm:prSet phldrT="[Text]"/>
      <dgm:spPr/>
      <dgm:t>
        <a:bodyPr/>
        <a:lstStyle/>
        <a:p>
          <a:r>
            <a:rPr lang="fr-FR"/>
            <a:t>Envoi de commandes AT au modem</a:t>
          </a:r>
        </a:p>
      </dgm:t>
    </dgm:pt>
    <dgm:pt modelId="{EE550755-8692-4329-8317-CFF721588264}" type="parTrans" cxnId="{76BC3916-BDFB-46FA-A4C8-A0E2A91E759A}">
      <dgm:prSet/>
      <dgm:spPr/>
      <dgm:t>
        <a:bodyPr/>
        <a:lstStyle/>
        <a:p>
          <a:endParaRPr lang="fr-FR"/>
        </a:p>
      </dgm:t>
    </dgm:pt>
    <dgm:pt modelId="{D5CFBCAE-EBFB-4953-B196-73305362CF20}" type="sibTrans" cxnId="{76BC3916-BDFB-46FA-A4C8-A0E2A91E759A}">
      <dgm:prSet/>
      <dgm:spPr/>
      <dgm:t>
        <a:bodyPr/>
        <a:lstStyle/>
        <a:p>
          <a:endParaRPr lang="fr-FR"/>
        </a:p>
      </dgm:t>
    </dgm:pt>
    <dgm:pt modelId="{E54AAD69-461C-4314-8462-AC34B83A4847}">
      <dgm:prSet phldrT="[Text]"/>
      <dgm:spPr/>
      <dgm:t>
        <a:bodyPr/>
        <a:lstStyle/>
        <a:p>
          <a:r>
            <a:rPr lang="fr-FR"/>
            <a:t>Changement du statut des messages envoyés en BD </a:t>
          </a:r>
        </a:p>
      </dgm:t>
    </dgm:pt>
    <dgm:pt modelId="{37BBD342-ADE4-4EDA-A0EF-D3E5757BC89F}" type="parTrans" cxnId="{20BBF589-4AFC-4A9A-AB76-0F93FA300F13}">
      <dgm:prSet/>
      <dgm:spPr/>
      <dgm:t>
        <a:bodyPr/>
        <a:lstStyle/>
        <a:p>
          <a:endParaRPr lang="fr-FR"/>
        </a:p>
      </dgm:t>
    </dgm:pt>
    <dgm:pt modelId="{07EF4DA8-C0A2-439E-8BA8-FFA3DF117CE3}" type="sibTrans" cxnId="{20BBF589-4AFC-4A9A-AB76-0F93FA300F13}">
      <dgm:prSet/>
      <dgm:spPr/>
      <dgm:t>
        <a:bodyPr/>
        <a:lstStyle/>
        <a:p>
          <a:endParaRPr lang="fr-FR"/>
        </a:p>
      </dgm:t>
    </dgm:pt>
    <dgm:pt modelId="{57542C15-FD55-4885-B7D7-319D44580923}" type="pres">
      <dgm:prSet presAssocID="{AB528ED1-7DAB-4478-822C-3DD9D5543D2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AB3870-FA3E-4281-9C2C-0417F0801AE8}" type="pres">
      <dgm:prSet presAssocID="{43FD12FA-766A-4F21-8B10-CDCA863B94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5373E2-5AD9-49D1-A43D-E386429CEEE7}" type="pres">
      <dgm:prSet presAssocID="{BCD1763D-510A-4DF9-9886-7982C0EF6969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4A18F94-5160-4254-9B09-9884A29B829D}" type="pres">
      <dgm:prSet presAssocID="{BCD1763D-510A-4DF9-9886-7982C0EF6969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C668BC85-152B-492D-9FAA-8BD901D569AD}" type="pres">
      <dgm:prSet presAssocID="{7E4F7F6C-B2F0-4C97-9CDC-FCEB70D0FC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F721D3-DCC8-4E5A-B4A6-6E9487AD2BDC}" type="pres">
      <dgm:prSet presAssocID="{B257B2CC-718C-4BE5-A753-5F1A61E2D6C0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5D97C9F-6EAD-4DBF-8290-8CD189A2096C}" type="pres">
      <dgm:prSet presAssocID="{B257B2CC-718C-4BE5-A753-5F1A61E2D6C0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378E93DB-85B8-4666-8A73-434EA35A569E}" type="pres">
      <dgm:prSet presAssocID="{FCDD13D3-9800-4370-8976-54F30AF711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C47193-5F17-4142-AF9A-8F75BCE4D930}" type="pres">
      <dgm:prSet presAssocID="{8F356914-CAD9-4AE3-A555-38ED5860BA8B}" presName="sibTrans" presStyleLbl="sibTrans2D1" presStyleIdx="2" presStyleCnt="5"/>
      <dgm:spPr/>
      <dgm:t>
        <a:bodyPr/>
        <a:lstStyle/>
        <a:p>
          <a:endParaRPr lang="fr-FR"/>
        </a:p>
      </dgm:t>
    </dgm:pt>
    <dgm:pt modelId="{B2A59616-0C89-4C15-8DE9-234319597A71}" type="pres">
      <dgm:prSet presAssocID="{8F356914-CAD9-4AE3-A555-38ED5860BA8B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00ACF95-47F5-48BB-A9D5-CB4F7D54282E}" type="pres">
      <dgm:prSet presAssocID="{AD62E3BB-EB0D-415A-8D79-E4389D1B62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E20CA-F97F-4E74-8BDE-95C0F6124AC6}" type="pres">
      <dgm:prSet presAssocID="{D5CFBCAE-EBFB-4953-B196-73305362CF20}" presName="sibTrans" presStyleLbl="sibTrans2D1" presStyleIdx="3" presStyleCnt="5"/>
      <dgm:spPr/>
      <dgm:t>
        <a:bodyPr/>
        <a:lstStyle/>
        <a:p>
          <a:endParaRPr lang="fr-FR"/>
        </a:p>
      </dgm:t>
    </dgm:pt>
    <dgm:pt modelId="{41B20F8B-52EA-425D-A970-D134B0FBD980}" type="pres">
      <dgm:prSet presAssocID="{D5CFBCAE-EBFB-4953-B196-73305362CF20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3B849F27-DD32-442E-9641-2BC0D2610CB9}" type="pres">
      <dgm:prSet presAssocID="{E54AAD69-461C-4314-8462-AC34B83A48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50D9FB-266F-4CCD-944A-C60DE2B8C09B}" type="pres">
      <dgm:prSet presAssocID="{07EF4DA8-C0A2-439E-8BA8-FFA3DF117CE3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9706D46-1273-454E-A82B-CF16F3411DA4}" type="pres">
      <dgm:prSet presAssocID="{07EF4DA8-C0A2-439E-8BA8-FFA3DF117CE3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7CA46091-B902-42D9-94B5-437BDF0F1A4A}" type="presOf" srcId="{BCD1763D-510A-4DF9-9886-7982C0EF6969}" destId="{B4A18F94-5160-4254-9B09-9884A29B829D}" srcOrd="1" destOrd="0" presId="urn:microsoft.com/office/officeart/2005/8/layout/cycle2"/>
    <dgm:cxn modelId="{D6DE2D68-8B82-46C8-8C9D-4AFF213D9700}" type="presOf" srcId="{7E4F7F6C-B2F0-4C97-9CDC-FCEB70D0FC50}" destId="{C668BC85-152B-492D-9FAA-8BD901D569AD}" srcOrd="0" destOrd="0" presId="urn:microsoft.com/office/officeart/2005/8/layout/cycle2"/>
    <dgm:cxn modelId="{20BBF589-4AFC-4A9A-AB76-0F93FA300F13}" srcId="{AB528ED1-7DAB-4478-822C-3DD9D5543D2A}" destId="{E54AAD69-461C-4314-8462-AC34B83A4847}" srcOrd="4" destOrd="0" parTransId="{37BBD342-ADE4-4EDA-A0EF-D3E5757BC89F}" sibTransId="{07EF4DA8-C0A2-439E-8BA8-FFA3DF117CE3}"/>
    <dgm:cxn modelId="{9A86C3ED-DD1E-4E98-BA92-1DA0C28C99FE}" type="presOf" srcId="{07EF4DA8-C0A2-439E-8BA8-FFA3DF117CE3}" destId="{6750D9FB-266F-4CCD-944A-C60DE2B8C09B}" srcOrd="0" destOrd="0" presId="urn:microsoft.com/office/officeart/2005/8/layout/cycle2"/>
    <dgm:cxn modelId="{F3A8A949-652E-42E3-A016-B1BCD5F9E185}" type="presOf" srcId="{43FD12FA-766A-4F21-8B10-CDCA863B941D}" destId="{EFAB3870-FA3E-4281-9C2C-0417F0801AE8}" srcOrd="0" destOrd="0" presId="urn:microsoft.com/office/officeart/2005/8/layout/cycle2"/>
    <dgm:cxn modelId="{5FEF22BD-01BC-49BC-A07E-2208F35EE339}" type="presOf" srcId="{FCDD13D3-9800-4370-8976-54F30AF7114B}" destId="{378E93DB-85B8-4666-8A73-434EA35A569E}" srcOrd="0" destOrd="0" presId="urn:microsoft.com/office/officeart/2005/8/layout/cycle2"/>
    <dgm:cxn modelId="{95C6F0A5-6F79-41D2-8147-0380AA2BE976}" type="presOf" srcId="{BCD1763D-510A-4DF9-9886-7982C0EF6969}" destId="{585373E2-5AD9-49D1-A43D-E386429CEEE7}" srcOrd="0" destOrd="0" presId="urn:microsoft.com/office/officeart/2005/8/layout/cycle2"/>
    <dgm:cxn modelId="{76BC3916-BDFB-46FA-A4C8-A0E2A91E759A}" srcId="{AB528ED1-7DAB-4478-822C-3DD9D5543D2A}" destId="{AD62E3BB-EB0D-415A-8D79-E4389D1B62DE}" srcOrd="3" destOrd="0" parTransId="{EE550755-8692-4329-8317-CFF721588264}" sibTransId="{D5CFBCAE-EBFB-4953-B196-73305362CF20}"/>
    <dgm:cxn modelId="{AA3FDFC4-1FEF-4BC0-9B00-D0C4985D115C}" type="presOf" srcId="{8F356914-CAD9-4AE3-A555-38ED5860BA8B}" destId="{B2A59616-0C89-4C15-8DE9-234319597A71}" srcOrd="1" destOrd="0" presId="urn:microsoft.com/office/officeart/2005/8/layout/cycle2"/>
    <dgm:cxn modelId="{2199A4AC-D7C8-4A39-88EA-A2C3D3DB9D53}" type="presOf" srcId="{D5CFBCAE-EBFB-4953-B196-73305362CF20}" destId="{202E20CA-F97F-4E74-8BDE-95C0F6124AC6}" srcOrd="0" destOrd="0" presId="urn:microsoft.com/office/officeart/2005/8/layout/cycle2"/>
    <dgm:cxn modelId="{8365FCB4-F9C2-4F41-B1F0-72135F13C39E}" type="presOf" srcId="{B257B2CC-718C-4BE5-A753-5F1A61E2D6C0}" destId="{D5D97C9F-6EAD-4DBF-8290-8CD189A2096C}" srcOrd="1" destOrd="0" presId="urn:microsoft.com/office/officeart/2005/8/layout/cycle2"/>
    <dgm:cxn modelId="{31F89CFD-1496-426F-BBD1-23C8C4EA24E3}" type="presOf" srcId="{D5CFBCAE-EBFB-4953-B196-73305362CF20}" destId="{41B20F8B-52EA-425D-A970-D134B0FBD980}" srcOrd="1" destOrd="0" presId="urn:microsoft.com/office/officeart/2005/8/layout/cycle2"/>
    <dgm:cxn modelId="{3539DA0F-9F58-4D01-BC40-9B078E4FC8CE}" srcId="{AB528ED1-7DAB-4478-822C-3DD9D5543D2A}" destId="{43FD12FA-766A-4F21-8B10-CDCA863B941D}" srcOrd="0" destOrd="0" parTransId="{8525E3A3-736D-4D06-9F15-6B688EE92B2F}" sibTransId="{BCD1763D-510A-4DF9-9886-7982C0EF6969}"/>
    <dgm:cxn modelId="{B7D3AF60-5ECB-4D73-AF3B-E2CA79126209}" type="presOf" srcId="{07EF4DA8-C0A2-439E-8BA8-FFA3DF117CE3}" destId="{89706D46-1273-454E-A82B-CF16F3411DA4}" srcOrd="1" destOrd="0" presId="urn:microsoft.com/office/officeart/2005/8/layout/cycle2"/>
    <dgm:cxn modelId="{6B70BB53-23A3-48EE-96B0-EA90DB7600B1}" type="presOf" srcId="{8F356914-CAD9-4AE3-A555-38ED5860BA8B}" destId="{77C47193-5F17-4142-AF9A-8F75BCE4D930}" srcOrd="0" destOrd="0" presId="urn:microsoft.com/office/officeart/2005/8/layout/cycle2"/>
    <dgm:cxn modelId="{384D3EFE-0C66-475D-8D5C-2D6919123FC6}" srcId="{AB528ED1-7DAB-4478-822C-3DD9D5543D2A}" destId="{FCDD13D3-9800-4370-8976-54F30AF7114B}" srcOrd="2" destOrd="0" parTransId="{A5A6588E-034D-44D4-A94F-8C5D60512100}" sibTransId="{8F356914-CAD9-4AE3-A555-38ED5860BA8B}"/>
    <dgm:cxn modelId="{D0C4F8F8-2B7B-42D8-8B44-0EC334D1E600}" type="presOf" srcId="{AB528ED1-7DAB-4478-822C-3DD9D5543D2A}" destId="{57542C15-FD55-4885-B7D7-319D44580923}" srcOrd="0" destOrd="0" presId="urn:microsoft.com/office/officeart/2005/8/layout/cycle2"/>
    <dgm:cxn modelId="{7375D12E-ADF8-4482-BF8A-8771A075F323}" type="presOf" srcId="{AD62E3BB-EB0D-415A-8D79-E4389D1B62DE}" destId="{900ACF95-47F5-48BB-A9D5-CB4F7D54282E}" srcOrd="0" destOrd="0" presId="urn:microsoft.com/office/officeart/2005/8/layout/cycle2"/>
    <dgm:cxn modelId="{F3A71516-F664-4E9F-B2FA-6A0C3DA526FF}" type="presOf" srcId="{E54AAD69-461C-4314-8462-AC34B83A4847}" destId="{3B849F27-DD32-442E-9641-2BC0D2610CB9}" srcOrd="0" destOrd="0" presId="urn:microsoft.com/office/officeart/2005/8/layout/cycle2"/>
    <dgm:cxn modelId="{11B4A2FD-62A2-45D4-8B5B-7D6BC553B6AB}" type="presOf" srcId="{B257B2CC-718C-4BE5-A753-5F1A61E2D6C0}" destId="{E7F721D3-DCC8-4E5A-B4A6-6E9487AD2BDC}" srcOrd="0" destOrd="0" presId="urn:microsoft.com/office/officeart/2005/8/layout/cycle2"/>
    <dgm:cxn modelId="{8472AE55-C654-434A-8528-AD0DE8D16179}" srcId="{AB528ED1-7DAB-4478-822C-3DD9D5543D2A}" destId="{7E4F7F6C-B2F0-4C97-9CDC-FCEB70D0FC50}" srcOrd="1" destOrd="0" parTransId="{CD25B651-DF64-426A-A938-CB2AF440A873}" sibTransId="{B257B2CC-718C-4BE5-A753-5F1A61E2D6C0}"/>
    <dgm:cxn modelId="{9A75C8CC-6818-4AD0-B5E8-89A8A8BE015B}" type="presParOf" srcId="{57542C15-FD55-4885-B7D7-319D44580923}" destId="{EFAB3870-FA3E-4281-9C2C-0417F0801AE8}" srcOrd="0" destOrd="0" presId="urn:microsoft.com/office/officeart/2005/8/layout/cycle2"/>
    <dgm:cxn modelId="{F99CB632-D3E3-430A-86AB-D1F5F6267074}" type="presParOf" srcId="{57542C15-FD55-4885-B7D7-319D44580923}" destId="{585373E2-5AD9-49D1-A43D-E386429CEEE7}" srcOrd="1" destOrd="0" presId="urn:microsoft.com/office/officeart/2005/8/layout/cycle2"/>
    <dgm:cxn modelId="{8B6A2742-1E63-4F37-9F4A-160DECD17363}" type="presParOf" srcId="{585373E2-5AD9-49D1-A43D-E386429CEEE7}" destId="{B4A18F94-5160-4254-9B09-9884A29B829D}" srcOrd="0" destOrd="0" presId="urn:microsoft.com/office/officeart/2005/8/layout/cycle2"/>
    <dgm:cxn modelId="{9989F57D-67ED-49D4-AE96-8B3B49F5FED5}" type="presParOf" srcId="{57542C15-FD55-4885-B7D7-319D44580923}" destId="{C668BC85-152B-492D-9FAA-8BD901D569AD}" srcOrd="2" destOrd="0" presId="urn:microsoft.com/office/officeart/2005/8/layout/cycle2"/>
    <dgm:cxn modelId="{E35035F9-F9BC-4C02-9671-6FFE44901FDB}" type="presParOf" srcId="{57542C15-FD55-4885-B7D7-319D44580923}" destId="{E7F721D3-DCC8-4E5A-B4A6-6E9487AD2BDC}" srcOrd="3" destOrd="0" presId="urn:microsoft.com/office/officeart/2005/8/layout/cycle2"/>
    <dgm:cxn modelId="{714C4FE9-F6A3-4DFA-B1D2-307B02E6312F}" type="presParOf" srcId="{E7F721D3-DCC8-4E5A-B4A6-6E9487AD2BDC}" destId="{D5D97C9F-6EAD-4DBF-8290-8CD189A2096C}" srcOrd="0" destOrd="0" presId="urn:microsoft.com/office/officeart/2005/8/layout/cycle2"/>
    <dgm:cxn modelId="{8355D36A-A4C9-4F6C-9A39-35D93F4F8ABC}" type="presParOf" srcId="{57542C15-FD55-4885-B7D7-319D44580923}" destId="{378E93DB-85B8-4666-8A73-434EA35A569E}" srcOrd="4" destOrd="0" presId="urn:microsoft.com/office/officeart/2005/8/layout/cycle2"/>
    <dgm:cxn modelId="{C8422A22-05B5-4F39-90E2-ABECFC879CC6}" type="presParOf" srcId="{57542C15-FD55-4885-B7D7-319D44580923}" destId="{77C47193-5F17-4142-AF9A-8F75BCE4D930}" srcOrd="5" destOrd="0" presId="urn:microsoft.com/office/officeart/2005/8/layout/cycle2"/>
    <dgm:cxn modelId="{FD8C9913-9FAD-410B-BE59-A10E2CDCF722}" type="presParOf" srcId="{77C47193-5F17-4142-AF9A-8F75BCE4D930}" destId="{B2A59616-0C89-4C15-8DE9-234319597A71}" srcOrd="0" destOrd="0" presId="urn:microsoft.com/office/officeart/2005/8/layout/cycle2"/>
    <dgm:cxn modelId="{D5F8B239-7A2B-4783-8A1C-CFA2FB8E45E0}" type="presParOf" srcId="{57542C15-FD55-4885-B7D7-319D44580923}" destId="{900ACF95-47F5-48BB-A9D5-CB4F7D54282E}" srcOrd="6" destOrd="0" presId="urn:microsoft.com/office/officeart/2005/8/layout/cycle2"/>
    <dgm:cxn modelId="{7B06FB4D-2839-4AE0-8422-36BCF0302ECF}" type="presParOf" srcId="{57542C15-FD55-4885-B7D7-319D44580923}" destId="{202E20CA-F97F-4E74-8BDE-95C0F6124AC6}" srcOrd="7" destOrd="0" presId="urn:microsoft.com/office/officeart/2005/8/layout/cycle2"/>
    <dgm:cxn modelId="{D61317F9-44BA-4EBF-860F-420A68C95D1F}" type="presParOf" srcId="{202E20CA-F97F-4E74-8BDE-95C0F6124AC6}" destId="{41B20F8B-52EA-425D-A970-D134B0FBD980}" srcOrd="0" destOrd="0" presId="urn:microsoft.com/office/officeart/2005/8/layout/cycle2"/>
    <dgm:cxn modelId="{A7D1ECEB-9DB6-4AF5-BB4F-A1613A1E0EA4}" type="presParOf" srcId="{57542C15-FD55-4885-B7D7-319D44580923}" destId="{3B849F27-DD32-442E-9641-2BC0D2610CB9}" srcOrd="8" destOrd="0" presId="urn:microsoft.com/office/officeart/2005/8/layout/cycle2"/>
    <dgm:cxn modelId="{F536EEF0-CF52-4700-AA81-7482EC695E35}" type="presParOf" srcId="{57542C15-FD55-4885-B7D7-319D44580923}" destId="{6750D9FB-266F-4CCD-944A-C60DE2B8C09B}" srcOrd="9" destOrd="0" presId="urn:microsoft.com/office/officeart/2005/8/layout/cycle2"/>
    <dgm:cxn modelId="{0B3FDC3B-D43E-46A1-BE06-FE4EA87D8ABA}" type="presParOf" srcId="{6750D9FB-266F-4CCD-944A-C60DE2B8C09B}" destId="{89706D46-1273-454E-A82B-CF16F3411D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C085A-E56E-47B5-9665-2AC8C109151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F039BD-9CC4-4794-A622-8D7EDB382305}">
      <dgm:prSet phldrT="[Text]"/>
      <dgm:spPr/>
      <dgm:t>
        <a:bodyPr/>
        <a:lstStyle/>
        <a:p>
          <a:r>
            <a:rPr lang="fr-FR"/>
            <a:t>Le timer de lecture déclenche un évènement</a:t>
          </a:r>
        </a:p>
      </dgm:t>
    </dgm:pt>
    <dgm:pt modelId="{CF83FEDC-FB37-4A78-BC2D-E3F1F49DB32A}" type="parTrans" cxnId="{A63092B3-5BCA-4AFC-9295-CD1E0D6352E1}">
      <dgm:prSet/>
      <dgm:spPr/>
      <dgm:t>
        <a:bodyPr/>
        <a:lstStyle/>
        <a:p>
          <a:endParaRPr lang="fr-FR"/>
        </a:p>
      </dgm:t>
    </dgm:pt>
    <dgm:pt modelId="{FAABF6ED-B6F3-44BF-98E9-95C08EBB3A4E}" type="sibTrans" cxnId="{A63092B3-5BCA-4AFC-9295-CD1E0D6352E1}">
      <dgm:prSet/>
      <dgm:spPr/>
      <dgm:t>
        <a:bodyPr/>
        <a:lstStyle/>
        <a:p>
          <a:endParaRPr lang="fr-FR"/>
        </a:p>
      </dgm:t>
    </dgm:pt>
    <dgm:pt modelId="{F5D60EFF-25C1-44EE-BA45-C6A4078C561E}">
      <dgm:prSet phldrT="[Text]"/>
      <dgm:spPr/>
      <dgm:t>
        <a:bodyPr/>
        <a:lstStyle/>
        <a:p>
          <a:r>
            <a:rPr lang="fr-FR"/>
            <a:t>Récupération des nouveaux messages du modem</a:t>
          </a:r>
        </a:p>
      </dgm:t>
    </dgm:pt>
    <dgm:pt modelId="{8576BB02-1646-480D-8BB5-0AA4E5AF38A4}" type="parTrans" cxnId="{9FD81FDF-DC76-4A52-B68C-5E6C05965229}">
      <dgm:prSet/>
      <dgm:spPr/>
      <dgm:t>
        <a:bodyPr/>
        <a:lstStyle/>
        <a:p>
          <a:endParaRPr lang="fr-FR"/>
        </a:p>
      </dgm:t>
    </dgm:pt>
    <dgm:pt modelId="{64BF3E94-3942-45EF-992E-76E90C0F8678}" type="sibTrans" cxnId="{9FD81FDF-DC76-4A52-B68C-5E6C05965229}">
      <dgm:prSet/>
      <dgm:spPr/>
      <dgm:t>
        <a:bodyPr/>
        <a:lstStyle/>
        <a:p>
          <a:endParaRPr lang="fr-FR"/>
        </a:p>
      </dgm:t>
    </dgm:pt>
    <dgm:pt modelId="{290B643A-CE16-479F-B25D-7379D2AF8F11}">
      <dgm:prSet phldrT="[Text]"/>
      <dgm:spPr/>
      <dgm:t>
        <a:bodyPr/>
        <a:lstStyle/>
        <a:p>
          <a:r>
            <a:rPr lang="fr-FR" dirty="0"/>
            <a:t>Enregistrement des messages en BD</a:t>
          </a:r>
        </a:p>
      </dgm:t>
    </dgm:pt>
    <dgm:pt modelId="{B5B38E69-6924-49F0-9F3E-9C0866E582BC}" type="parTrans" cxnId="{37B5A9C6-38A3-4510-AA27-6D693AE1D5A0}">
      <dgm:prSet/>
      <dgm:spPr/>
      <dgm:t>
        <a:bodyPr/>
        <a:lstStyle/>
        <a:p>
          <a:endParaRPr lang="fr-FR"/>
        </a:p>
      </dgm:t>
    </dgm:pt>
    <dgm:pt modelId="{99A9276E-0900-4ADB-8186-CC02A1504CDC}" type="sibTrans" cxnId="{37B5A9C6-38A3-4510-AA27-6D693AE1D5A0}">
      <dgm:prSet/>
      <dgm:spPr/>
      <dgm:t>
        <a:bodyPr/>
        <a:lstStyle/>
        <a:p>
          <a:endParaRPr lang="fr-FR"/>
        </a:p>
      </dgm:t>
    </dgm:pt>
    <dgm:pt modelId="{04029D53-D2D5-436D-828A-86580BC162AA}">
      <dgm:prSet phldrT="[Text]"/>
      <dgm:spPr/>
      <dgm:t>
        <a:bodyPr/>
        <a:lstStyle/>
        <a:p>
          <a:r>
            <a:rPr lang="fr-FR"/>
            <a:t>Récupération des accusés de réception</a:t>
          </a:r>
        </a:p>
      </dgm:t>
    </dgm:pt>
    <dgm:pt modelId="{53ED2591-9AE6-416B-B81E-F45DAC13861E}" type="parTrans" cxnId="{45888B51-6370-4335-B5C7-7531BAA140CB}">
      <dgm:prSet/>
      <dgm:spPr/>
      <dgm:t>
        <a:bodyPr/>
        <a:lstStyle/>
        <a:p>
          <a:endParaRPr lang="fr-FR"/>
        </a:p>
      </dgm:t>
    </dgm:pt>
    <dgm:pt modelId="{1FD2443D-42F3-41D1-B67D-BBA2F33F0211}" type="sibTrans" cxnId="{45888B51-6370-4335-B5C7-7531BAA140CB}">
      <dgm:prSet/>
      <dgm:spPr/>
      <dgm:t>
        <a:bodyPr/>
        <a:lstStyle/>
        <a:p>
          <a:endParaRPr lang="fr-FR"/>
        </a:p>
      </dgm:t>
    </dgm:pt>
    <dgm:pt modelId="{B853500D-38A0-4435-92F2-797DEB594464}">
      <dgm:prSet phldrT="[Text]"/>
      <dgm:spPr/>
      <dgm:t>
        <a:bodyPr/>
        <a:lstStyle/>
        <a:p>
          <a:r>
            <a:rPr lang="fr-FR"/>
            <a:t>Changement d'état en BD des messages accusés</a:t>
          </a:r>
        </a:p>
      </dgm:t>
    </dgm:pt>
    <dgm:pt modelId="{DC1A60BE-D7D3-43D0-AD04-8D646A8A1858}" type="parTrans" cxnId="{A5DB6F74-FF16-4814-A7D5-5766019DC491}">
      <dgm:prSet/>
      <dgm:spPr/>
      <dgm:t>
        <a:bodyPr/>
        <a:lstStyle/>
        <a:p>
          <a:endParaRPr lang="fr-FR"/>
        </a:p>
      </dgm:t>
    </dgm:pt>
    <dgm:pt modelId="{90F43B94-185E-4D25-B9DF-4340CF756B0B}" type="sibTrans" cxnId="{A5DB6F74-FF16-4814-A7D5-5766019DC491}">
      <dgm:prSet/>
      <dgm:spPr/>
      <dgm:t>
        <a:bodyPr/>
        <a:lstStyle/>
        <a:p>
          <a:endParaRPr lang="fr-FR"/>
        </a:p>
      </dgm:t>
    </dgm:pt>
    <dgm:pt modelId="{482AE25C-2CD4-44C0-A017-B75DDB9A046F}">
      <dgm:prSet phldrT="[Text]"/>
      <dgm:spPr/>
      <dgm:t>
        <a:bodyPr/>
        <a:lstStyle/>
        <a:p>
          <a:r>
            <a:rPr lang="fr-FR"/>
            <a:t>Si la mémoire de réception est pleine, suppression des messages et accusés</a:t>
          </a:r>
        </a:p>
      </dgm:t>
    </dgm:pt>
    <dgm:pt modelId="{622F4030-8E38-44A6-ACBD-97E1E7508A5F}" type="parTrans" cxnId="{FEB919F8-48DC-4A3F-8B48-05E8E20843A8}">
      <dgm:prSet/>
      <dgm:spPr/>
      <dgm:t>
        <a:bodyPr/>
        <a:lstStyle/>
        <a:p>
          <a:endParaRPr lang="fr-FR"/>
        </a:p>
      </dgm:t>
    </dgm:pt>
    <dgm:pt modelId="{623544CF-5B14-4254-94CC-462DBB3BA8FD}" type="sibTrans" cxnId="{FEB919F8-48DC-4A3F-8B48-05E8E20843A8}">
      <dgm:prSet/>
      <dgm:spPr/>
      <dgm:t>
        <a:bodyPr/>
        <a:lstStyle/>
        <a:p>
          <a:endParaRPr lang="fr-FR"/>
        </a:p>
      </dgm:t>
    </dgm:pt>
    <dgm:pt modelId="{26884031-5951-49B6-834B-4263C36F8B90}" type="pres">
      <dgm:prSet presAssocID="{9D4C085A-E56E-47B5-9665-2AC8C10915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5EDE24-B09F-41EC-9ED5-D51AD95D5F08}" type="pres">
      <dgm:prSet presAssocID="{49F039BD-9CC4-4794-A622-8D7EDB3823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D411B5-E141-4F59-91D9-035AF87883BC}" type="pres">
      <dgm:prSet presAssocID="{FAABF6ED-B6F3-44BF-98E9-95C08EBB3A4E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0F902DC-1DED-4FC6-BC0F-863BD6C668A5}" type="pres">
      <dgm:prSet presAssocID="{FAABF6ED-B6F3-44BF-98E9-95C08EBB3A4E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BDC99373-6775-45F3-8E1D-EB8B7802586F}" type="pres">
      <dgm:prSet presAssocID="{F5D60EFF-25C1-44EE-BA45-C6A4078C56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AE7AA2-BB48-4EAC-B1F2-702CCC1B2ACE}" type="pres">
      <dgm:prSet presAssocID="{64BF3E94-3942-45EF-992E-76E90C0F8678}" presName="sibTrans" presStyleLbl="sibTrans2D1" presStyleIdx="1" presStyleCnt="6"/>
      <dgm:spPr/>
      <dgm:t>
        <a:bodyPr/>
        <a:lstStyle/>
        <a:p>
          <a:endParaRPr lang="fr-FR"/>
        </a:p>
      </dgm:t>
    </dgm:pt>
    <dgm:pt modelId="{7E8260E1-E59C-4D4E-B0DC-3DC9F2862005}" type="pres">
      <dgm:prSet presAssocID="{64BF3E94-3942-45EF-992E-76E90C0F8678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EA920ED3-740C-41B2-BEE2-77F5E500A202}" type="pres">
      <dgm:prSet presAssocID="{290B643A-CE16-479F-B25D-7379D2AF8F1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86EAA6-6418-4731-ABE5-6051DCAD1D95}" type="pres">
      <dgm:prSet presAssocID="{99A9276E-0900-4ADB-8186-CC02A1504CDC}" presName="sibTrans" presStyleLbl="sibTrans2D1" presStyleIdx="2" presStyleCnt="6"/>
      <dgm:spPr/>
      <dgm:t>
        <a:bodyPr/>
        <a:lstStyle/>
        <a:p>
          <a:endParaRPr lang="fr-FR"/>
        </a:p>
      </dgm:t>
    </dgm:pt>
    <dgm:pt modelId="{1E4C42E9-E13E-4335-A8FA-03C56D152D0D}" type="pres">
      <dgm:prSet presAssocID="{99A9276E-0900-4ADB-8186-CC02A1504CDC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1C1B3EF0-EC90-4E55-B8C5-080EC4F89662}" type="pres">
      <dgm:prSet presAssocID="{04029D53-D2D5-436D-828A-86580BC162A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C6F411-BA13-445C-A6B0-792BDE393444}" type="pres">
      <dgm:prSet presAssocID="{1FD2443D-42F3-41D1-B67D-BBA2F33F0211}" presName="sibTrans" presStyleLbl="sibTrans2D1" presStyleIdx="3" presStyleCnt="6"/>
      <dgm:spPr/>
      <dgm:t>
        <a:bodyPr/>
        <a:lstStyle/>
        <a:p>
          <a:endParaRPr lang="fr-FR"/>
        </a:p>
      </dgm:t>
    </dgm:pt>
    <dgm:pt modelId="{16E0D925-1E1C-4A1A-8913-379A718AF544}" type="pres">
      <dgm:prSet presAssocID="{1FD2443D-42F3-41D1-B67D-BBA2F33F0211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553C04F2-7B7A-4328-9E57-12B6FE73AE25}" type="pres">
      <dgm:prSet presAssocID="{B853500D-38A0-4435-92F2-797DEB5944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0CA3E4-0AC1-454D-AF76-3245AAEAB73A}" type="pres">
      <dgm:prSet presAssocID="{90F43B94-185E-4D25-B9DF-4340CF756B0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EE3C6207-EA44-4F0B-93C6-B1739033EF7C}" type="pres">
      <dgm:prSet presAssocID="{90F43B94-185E-4D25-B9DF-4340CF756B0B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31C9ECE-0469-4CA5-B04A-1999813B0BDE}" type="pres">
      <dgm:prSet presAssocID="{482AE25C-2CD4-44C0-A017-B75DDB9A04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1E4A0-1E6C-448B-AE43-C422D21747A2}" type="pres">
      <dgm:prSet presAssocID="{623544CF-5B14-4254-94CC-462DBB3BA8FD}" presName="sibTrans" presStyleLbl="sibTrans2D1" presStyleIdx="5" presStyleCnt="6"/>
      <dgm:spPr/>
      <dgm:t>
        <a:bodyPr/>
        <a:lstStyle/>
        <a:p>
          <a:endParaRPr lang="fr-FR"/>
        </a:p>
      </dgm:t>
    </dgm:pt>
    <dgm:pt modelId="{EB9B2F74-AC93-47AF-88EC-B3997623BEA2}" type="pres">
      <dgm:prSet presAssocID="{623544CF-5B14-4254-94CC-462DBB3BA8FD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B88EFE51-45E3-4DBE-A40C-BACBDEA41D6B}" type="presOf" srcId="{49F039BD-9CC4-4794-A622-8D7EDB382305}" destId="{2D5EDE24-B09F-41EC-9ED5-D51AD95D5F08}" srcOrd="0" destOrd="0" presId="urn:microsoft.com/office/officeart/2005/8/layout/cycle2"/>
    <dgm:cxn modelId="{EFF47002-071C-4A8F-BFA1-98664C156A46}" type="presOf" srcId="{482AE25C-2CD4-44C0-A017-B75DDB9A046F}" destId="{131C9ECE-0469-4CA5-B04A-1999813B0BDE}" srcOrd="0" destOrd="0" presId="urn:microsoft.com/office/officeart/2005/8/layout/cycle2"/>
    <dgm:cxn modelId="{486940CB-4F7A-4686-9300-D6F053789305}" type="presOf" srcId="{99A9276E-0900-4ADB-8186-CC02A1504CDC}" destId="{F286EAA6-6418-4731-ABE5-6051DCAD1D95}" srcOrd="0" destOrd="0" presId="urn:microsoft.com/office/officeart/2005/8/layout/cycle2"/>
    <dgm:cxn modelId="{4157FCA7-A474-44D9-8811-4748ECC2BAEE}" type="presOf" srcId="{F5D60EFF-25C1-44EE-BA45-C6A4078C561E}" destId="{BDC99373-6775-45F3-8E1D-EB8B7802586F}" srcOrd="0" destOrd="0" presId="urn:microsoft.com/office/officeart/2005/8/layout/cycle2"/>
    <dgm:cxn modelId="{A5DB6F74-FF16-4814-A7D5-5766019DC491}" srcId="{9D4C085A-E56E-47B5-9665-2AC8C109151E}" destId="{B853500D-38A0-4435-92F2-797DEB594464}" srcOrd="4" destOrd="0" parTransId="{DC1A60BE-D7D3-43D0-AD04-8D646A8A1858}" sibTransId="{90F43B94-185E-4D25-B9DF-4340CF756B0B}"/>
    <dgm:cxn modelId="{45888B51-6370-4335-B5C7-7531BAA140CB}" srcId="{9D4C085A-E56E-47B5-9665-2AC8C109151E}" destId="{04029D53-D2D5-436D-828A-86580BC162AA}" srcOrd="3" destOrd="0" parTransId="{53ED2591-9AE6-416B-B81E-F45DAC13861E}" sibTransId="{1FD2443D-42F3-41D1-B67D-BBA2F33F0211}"/>
    <dgm:cxn modelId="{E3A81248-A1C2-49C0-A6A9-8AA62B8368C5}" type="presOf" srcId="{1FD2443D-42F3-41D1-B67D-BBA2F33F0211}" destId="{3FC6F411-BA13-445C-A6B0-792BDE393444}" srcOrd="0" destOrd="0" presId="urn:microsoft.com/office/officeart/2005/8/layout/cycle2"/>
    <dgm:cxn modelId="{9FD81FDF-DC76-4A52-B68C-5E6C05965229}" srcId="{9D4C085A-E56E-47B5-9665-2AC8C109151E}" destId="{F5D60EFF-25C1-44EE-BA45-C6A4078C561E}" srcOrd="1" destOrd="0" parTransId="{8576BB02-1646-480D-8BB5-0AA4E5AF38A4}" sibTransId="{64BF3E94-3942-45EF-992E-76E90C0F8678}"/>
    <dgm:cxn modelId="{D6826CAF-A2AF-4172-ACAC-D15668F04AB4}" type="presOf" srcId="{623544CF-5B14-4254-94CC-462DBB3BA8FD}" destId="{11F1E4A0-1E6C-448B-AE43-C422D21747A2}" srcOrd="0" destOrd="0" presId="urn:microsoft.com/office/officeart/2005/8/layout/cycle2"/>
    <dgm:cxn modelId="{ADFA214D-F8A5-44BB-8B0D-4876486DA253}" type="presOf" srcId="{B853500D-38A0-4435-92F2-797DEB594464}" destId="{553C04F2-7B7A-4328-9E57-12B6FE73AE25}" srcOrd="0" destOrd="0" presId="urn:microsoft.com/office/officeart/2005/8/layout/cycle2"/>
    <dgm:cxn modelId="{37B5A9C6-38A3-4510-AA27-6D693AE1D5A0}" srcId="{9D4C085A-E56E-47B5-9665-2AC8C109151E}" destId="{290B643A-CE16-479F-B25D-7379D2AF8F11}" srcOrd="2" destOrd="0" parTransId="{B5B38E69-6924-49F0-9F3E-9C0866E582BC}" sibTransId="{99A9276E-0900-4ADB-8186-CC02A1504CDC}"/>
    <dgm:cxn modelId="{6B6B9E4B-DD2A-4AEC-8627-87D4E125B6BA}" type="presOf" srcId="{99A9276E-0900-4ADB-8186-CC02A1504CDC}" destId="{1E4C42E9-E13E-4335-A8FA-03C56D152D0D}" srcOrd="1" destOrd="0" presId="urn:microsoft.com/office/officeart/2005/8/layout/cycle2"/>
    <dgm:cxn modelId="{95E0F4F6-528D-4235-912F-6C161BB35C91}" type="presOf" srcId="{64BF3E94-3942-45EF-992E-76E90C0F8678}" destId="{BAAE7AA2-BB48-4EAC-B1F2-702CCC1B2ACE}" srcOrd="0" destOrd="0" presId="urn:microsoft.com/office/officeart/2005/8/layout/cycle2"/>
    <dgm:cxn modelId="{1C51F6C9-AB6A-4858-8BF2-E1C974ACD231}" type="presOf" srcId="{04029D53-D2D5-436D-828A-86580BC162AA}" destId="{1C1B3EF0-EC90-4E55-B8C5-080EC4F89662}" srcOrd="0" destOrd="0" presId="urn:microsoft.com/office/officeart/2005/8/layout/cycle2"/>
    <dgm:cxn modelId="{47BEA017-FCA5-42E0-96D3-56686D00258C}" type="presOf" srcId="{1FD2443D-42F3-41D1-B67D-BBA2F33F0211}" destId="{16E0D925-1E1C-4A1A-8913-379A718AF544}" srcOrd="1" destOrd="0" presId="urn:microsoft.com/office/officeart/2005/8/layout/cycle2"/>
    <dgm:cxn modelId="{FEB919F8-48DC-4A3F-8B48-05E8E20843A8}" srcId="{9D4C085A-E56E-47B5-9665-2AC8C109151E}" destId="{482AE25C-2CD4-44C0-A017-B75DDB9A046F}" srcOrd="5" destOrd="0" parTransId="{622F4030-8E38-44A6-ACBD-97E1E7508A5F}" sibTransId="{623544CF-5B14-4254-94CC-462DBB3BA8FD}"/>
    <dgm:cxn modelId="{5C52E39D-A489-4963-97CD-C68A05C9F462}" type="presOf" srcId="{290B643A-CE16-479F-B25D-7379D2AF8F11}" destId="{EA920ED3-740C-41B2-BEE2-77F5E500A202}" srcOrd="0" destOrd="0" presId="urn:microsoft.com/office/officeart/2005/8/layout/cycle2"/>
    <dgm:cxn modelId="{DA2407B6-7267-4A8C-BEED-EA8F04A44C13}" type="presOf" srcId="{90F43B94-185E-4D25-B9DF-4340CF756B0B}" destId="{EE3C6207-EA44-4F0B-93C6-B1739033EF7C}" srcOrd="1" destOrd="0" presId="urn:microsoft.com/office/officeart/2005/8/layout/cycle2"/>
    <dgm:cxn modelId="{AED48C51-C9E0-4CAD-869C-D76A84A105DB}" type="presOf" srcId="{90F43B94-185E-4D25-B9DF-4340CF756B0B}" destId="{380CA3E4-0AC1-454D-AF76-3245AAEAB73A}" srcOrd="0" destOrd="0" presId="urn:microsoft.com/office/officeart/2005/8/layout/cycle2"/>
    <dgm:cxn modelId="{8EA60D67-95C1-4E82-987E-24758F869024}" type="presOf" srcId="{64BF3E94-3942-45EF-992E-76E90C0F8678}" destId="{7E8260E1-E59C-4D4E-B0DC-3DC9F2862005}" srcOrd="1" destOrd="0" presId="urn:microsoft.com/office/officeart/2005/8/layout/cycle2"/>
    <dgm:cxn modelId="{3A1C0B44-167D-4B88-9C4C-31B5DDF9267A}" type="presOf" srcId="{9D4C085A-E56E-47B5-9665-2AC8C109151E}" destId="{26884031-5951-49B6-834B-4263C36F8B90}" srcOrd="0" destOrd="0" presId="urn:microsoft.com/office/officeart/2005/8/layout/cycle2"/>
    <dgm:cxn modelId="{0752920F-A832-40BF-9DC1-395D77DBC3E8}" type="presOf" srcId="{FAABF6ED-B6F3-44BF-98E9-95C08EBB3A4E}" destId="{BAD411B5-E141-4F59-91D9-035AF87883BC}" srcOrd="0" destOrd="0" presId="urn:microsoft.com/office/officeart/2005/8/layout/cycle2"/>
    <dgm:cxn modelId="{A63092B3-5BCA-4AFC-9295-CD1E0D6352E1}" srcId="{9D4C085A-E56E-47B5-9665-2AC8C109151E}" destId="{49F039BD-9CC4-4794-A622-8D7EDB382305}" srcOrd="0" destOrd="0" parTransId="{CF83FEDC-FB37-4A78-BC2D-E3F1F49DB32A}" sibTransId="{FAABF6ED-B6F3-44BF-98E9-95C08EBB3A4E}"/>
    <dgm:cxn modelId="{71EE45AF-DB8B-48E6-B32A-33AF30A29ECF}" type="presOf" srcId="{FAABF6ED-B6F3-44BF-98E9-95C08EBB3A4E}" destId="{F0F902DC-1DED-4FC6-BC0F-863BD6C668A5}" srcOrd="1" destOrd="0" presId="urn:microsoft.com/office/officeart/2005/8/layout/cycle2"/>
    <dgm:cxn modelId="{C02C04A3-02F6-4662-B86D-4D2186104552}" type="presOf" srcId="{623544CF-5B14-4254-94CC-462DBB3BA8FD}" destId="{EB9B2F74-AC93-47AF-88EC-B3997623BEA2}" srcOrd="1" destOrd="0" presId="urn:microsoft.com/office/officeart/2005/8/layout/cycle2"/>
    <dgm:cxn modelId="{C2EC1184-143F-4496-A48A-880B409539C5}" type="presParOf" srcId="{26884031-5951-49B6-834B-4263C36F8B90}" destId="{2D5EDE24-B09F-41EC-9ED5-D51AD95D5F08}" srcOrd="0" destOrd="0" presId="urn:microsoft.com/office/officeart/2005/8/layout/cycle2"/>
    <dgm:cxn modelId="{E7CBCA4F-FAE5-46DF-93B0-6705CBC9FD2C}" type="presParOf" srcId="{26884031-5951-49B6-834B-4263C36F8B90}" destId="{BAD411B5-E141-4F59-91D9-035AF87883BC}" srcOrd="1" destOrd="0" presId="urn:microsoft.com/office/officeart/2005/8/layout/cycle2"/>
    <dgm:cxn modelId="{0B34C8FD-E556-462B-88FD-5787CEF89D3E}" type="presParOf" srcId="{BAD411B5-E141-4F59-91D9-035AF87883BC}" destId="{F0F902DC-1DED-4FC6-BC0F-863BD6C668A5}" srcOrd="0" destOrd="0" presId="urn:microsoft.com/office/officeart/2005/8/layout/cycle2"/>
    <dgm:cxn modelId="{4381976B-249B-4334-9E21-7EDB8AACF407}" type="presParOf" srcId="{26884031-5951-49B6-834B-4263C36F8B90}" destId="{BDC99373-6775-45F3-8E1D-EB8B7802586F}" srcOrd="2" destOrd="0" presId="urn:microsoft.com/office/officeart/2005/8/layout/cycle2"/>
    <dgm:cxn modelId="{25BED078-926D-4F30-B560-D61CFF43636C}" type="presParOf" srcId="{26884031-5951-49B6-834B-4263C36F8B90}" destId="{BAAE7AA2-BB48-4EAC-B1F2-702CCC1B2ACE}" srcOrd="3" destOrd="0" presId="urn:microsoft.com/office/officeart/2005/8/layout/cycle2"/>
    <dgm:cxn modelId="{74AF2C26-C271-4731-882D-541F375F2DF6}" type="presParOf" srcId="{BAAE7AA2-BB48-4EAC-B1F2-702CCC1B2ACE}" destId="{7E8260E1-E59C-4D4E-B0DC-3DC9F2862005}" srcOrd="0" destOrd="0" presId="urn:microsoft.com/office/officeart/2005/8/layout/cycle2"/>
    <dgm:cxn modelId="{7E157DD2-CA8F-45F4-B9BC-E16A54C5C7E7}" type="presParOf" srcId="{26884031-5951-49B6-834B-4263C36F8B90}" destId="{EA920ED3-740C-41B2-BEE2-77F5E500A202}" srcOrd="4" destOrd="0" presId="urn:microsoft.com/office/officeart/2005/8/layout/cycle2"/>
    <dgm:cxn modelId="{9966C242-5153-416F-AD62-6E25528DE8BF}" type="presParOf" srcId="{26884031-5951-49B6-834B-4263C36F8B90}" destId="{F286EAA6-6418-4731-ABE5-6051DCAD1D95}" srcOrd="5" destOrd="0" presId="urn:microsoft.com/office/officeart/2005/8/layout/cycle2"/>
    <dgm:cxn modelId="{4ED33646-99A5-4166-A69C-3114E167DD3E}" type="presParOf" srcId="{F286EAA6-6418-4731-ABE5-6051DCAD1D95}" destId="{1E4C42E9-E13E-4335-A8FA-03C56D152D0D}" srcOrd="0" destOrd="0" presId="urn:microsoft.com/office/officeart/2005/8/layout/cycle2"/>
    <dgm:cxn modelId="{63E6026A-ECFB-4D58-9494-F8A1E4097146}" type="presParOf" srcId="{26884031-5951-49B6-834B-4263C36F8B90}" destId="{1C1B3EF0-EC90-4E55-B8C5-080EC4F89662}" srcOrd="6" destOrd="0" presId="urn:microsoft.com/office/officeart/2005/8/layout/cycle2"/>
    <dgm:cxn modelId="{093B8659-B149-4BAA-86C3-5AD569EC1D09}" type="presParOf" srcId="{26884031-5951-49B6-834B-4263C36F8B90}" destId="{3FC6F411-BA13-445C-A6B0-792BDE393444}" srcOrd="7" destOrd="0" presId="urn:microsoft.com/office/officeart/2005/8/layout/cycle2"/>
    <dgm:cxn modelId="{0430AEDB-BC42-4E1F-8764-3616B6CB0A64}" type="presParOf" srcId="{3FC6F411-BA13-445C-A6B0-792BDE393444}" destId="{16E0D925-1E1C-4A1A-8913-379A718AF544}" srcOrd="0" destOrd="0" presId="urn:microsoft.com/office/officeart/2005/8/layout/cycle2"/>
    <dgm:cxn modelId="{6EAC12A6-F19C-42DB-92A2-010A71C918C2}" type="presParOf" srcId="{26884031-5951-49B6-834B-4263C36F8B90}" destId="{553C04F2-7B7A-4328-9E57-12B6FE73AE25}" srcOrd="8" destOrd="0" presId="urn:microsoft.com/office/officeart/2005/8/layout/cycle2"/>
    <dgm:cxn modelId="{15966CDA-007C-40C9-A124-CF3E27C219AA}" type="presParOf" srcId="{26884031-5951-49B6-834B-4263C36F8B90}" destId="{380CA3E4-0AC1-454D-AF76-3245AAEAB73A}" srcOrd="9" destOrd="0" presId="urn:microsoft.com/office/officeart/2005/8/layout/cycle2"/>
    <dgm:cxn modelId="{44D335D9-7C78-49C2-A5C7-D0D2737D9EC2}" type="presParOf" srcId="{380CA3E4-0AC1-454D-AF76-3245AAEAB73A}" destId="{EE3C6207-EA44-4F0B-93C6-B1739033EF7C}" srcOrd="0" destOrd="0" presId="urn:microsoft.com/office/officeart/2005/8/layout/cycle2"/>
    <dgm:cxn modelId="{0DE64D16-88F3-4700-80CC-7F53D73AA19B}" type="presParOf" srcId="{26884031-5951-49B6-834B-4263C36F8B90}" destId="{131C9ECE-0469-4CA5-B04A-1999813B0BDE}" srcOrd="10" destOrd="0" presId="urn:microsoft.com/office/officeart/2005/8/layout/cycle2"/>
    <dgm:cxn modelId="{F9A56FB3-4897-4F6F-BC05-D3E1882D921A}" type="presParOf" srcId="{26884031-5951-49B6-834B-4263C36F8B90}" destId="{11F1E4A0-1E6C-448B-AE43-C422D21747A2}" srcOrd="11" destOrd="0" presId="urn:microsoft.com/office/officeart/2005/8/layout/cycle2"/>
    <dgm:cxn modelId="{E1DA7BA8-38D9-4227-AF96-FA1184CB1190}" type="presParOf" srcId="{11F1E4A0-1E6C-448B-AE43-C422D21747A2}" destId="{EB9B2F74-AC93-47AF-88EC-B3997623B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3870-FA3E-4281-9C2C-0417F0801AE8}">
      <dsp:nvSpPr>
        <dsp:cNvPr id="0" name=""/>
        <dsp:cNvSpPr/>
      </dsp:nvSpPr>
      <dsp:spPr>
        <a:xfrm>
          <a:off x="2929720" y="775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Le timer d'envoi déclenche un évènement</a:t>
          </a:r>
          <a:endParaRPr lang="fr-FR" sz="1300" kern="1200"/>
        </a:p>
      </dsp:txBody>
      <dsp:txXfrm>
        <a:off x="3136703" y="207758"/>
        <a:ext cx="999401" cy="999401"/>
      </dsp:txXfrm>
    </dsp:sp>
    <dsp:sp modelId="{585373E2-5AD9-49D1-A43D-E386429CEEE7}">
      <dsp:nvSpPr>
        <dsp:cNvPr id="0" name=""/>
        <dsp:cNvSpPr/>
      </dsp:nvSpPr>
      <dsp:spPr>
        <a:xfrm rot="2160000">
          <a:off x="4298398" y="108637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309159" y="1148662"/>
        <a:ext cx="262945" cy="286207"/>
      </dsp:txXfrm>
    </dsp:sp>
    <dsp:sp modelId="{C668BC85-152B-492D-9FAA-8BD901D569AD}">
      <dsp:nvSpPr>
        <dsp:cNvPr id="0" name=""/>
        <dsp:cNvSpPr/>
      </dsp:nvSpPr>
      <dsp:spPr>
        <a:xfrm>
          <a:off x="4646548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Récupération en BD des messages à envoyer</a:t>
          </a:r>
        </a:p>
      </dsp:txBody>
      <dsp:txXfrm>
        <a:off x="4853531" y="1455107"/>
        <a:ext cx="999401" cy="999401"/>
      </dsp:txXfrm>
    </dsp:sp>
    <dsp:sp modelId="{E7F721D3-DCC8-4E5A-B4A6-6E9487AD2BDC}">
      <dsp:nvSpPr>
        <dsp:cNvPr id="0" name=""/>
        <dsp:cNvSpPr/>
      </dsp:nvSpPr>
      <dsp:spPr>
        <a:xfrm rot="6480000">
          <a:off x="4840813" y="2715317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914570" y="2757131"/>
        <a:ext cx="262945" cy="286207"/>
      </dsp:txXfrm>
    </dsp:sp>
    <dsp:sp modelId="{378E93DB-85B8-4666-8A73-434EA35A569E}">
      <dsp:nvSpPr>
        <dsp:cNvPr id="0" name=""/>
        <dsp:cNvSpPr/>
      </dsp:nvSpPr>
      <dsp:spPr>
        <a:xfrm>
          <a:off x="3990778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Création des chaînes PDU si besoin</a:t>
          </a:r>
        </a:p>
      </dsp:txBody>
      <dsp:txXfrm>
        <a:off x="4197761" y="3473359"/>
        <a:ext cx="999401" cy="999401"/>
      </dsp:txXfrm>
    </dsp:sp>
    <dsp:sp modelId="{77C47193-5F17-4142-AF9A-8F75BCE4D930}">
      <dsp:nvSpPr>
        <dsp:cNvPr id="0" name=""/>
        <dsp:cNvSpPr/>
      </dsp:nvSpPr>
      <dsp:spPr>
        <a:xfrm rot="10800000">
          <a:off x="3459216" y="3734554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3571907" y="3829956"/>
        <a:ext cx="262945" cy="286207"/>
      </dsp:txXfrm>
    </dsp:sp>
    <dsp:sp modelId="{900ACF95-47F5-48BB-A9D5-CB4F7D54282E}">
      <dsp:nvSpPr>
        <dsp:cNvPr id="0" name=""/>
        <dsp:cNvSpPr/>
      </dsp:nvSpPr>
      <dsp:spPr>
        <a:xfrm>
          <a:off x="1868661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Envoi de commandes AT au modem</a:t>
          </a:r>
        </a:p>
      </dsp:txBody>
      <dsp:txXfrm>
        <a:off x="2075644" y="3473359"/>
        <a:ext cx="999401" cy="999401"/>
      </dsp:txXfrm>
    </dsp:sp>
    <dsp:sp modelId="{202E20CA-F97F-4E74-8BDE-95C0F6124AC6}">
      <dsp:nvSpPr>
        <dsp:cNvPr id="0" name=""/>
        <dsp:cNvSpPr/>
      </dsp:nvSpPr>
      <dsp:spPr>
        <a:xfrm rot="15120000">
          <a:off x="2062927" y="273553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2136684" y="2884529"/>
        <a:ext cx="262945" cy="286207"/>
      </dsp:txXfrm>
    </dsp:sp>
    <dsp:sp modelId="{3B849F27-DD32-442E-9641-2BC0D2610CB9}">
      <dsp:nvSpPr>
        <dsp:cNvPr id="0" name=""/>
        <dsp:cNvSpPr/>
      </dsp:nvSpPr>
      <dsp:spPr>
        <a:xfrm>
          <a:off x="1212892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Changement du statut des messages envoyés en BD </a:t>
          </a:r>
        </a:p>
      </dsp:txBody>
      <dsp:txXfrm>
        <a:off x="1419875" y="1455107"/>
        <a:ext cx="999401" cy="999401"/>
      </dsp:txXfrm>
    </dsp:sp>
    <dsp:sp modelId="{6750D9FB-266F-4CCD-944A-C60DE2B8C09B}">
      <dsp:nvSpPr>
        <dsp:cNvPr id="0" name=""/>
        <dsp:cNvSpPr/>
      </dsp:nvSpPr>
      <dsp:spPr>
        <a:xfrm rot="19440000">
          <a:off x="2581570" y="1098876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592331" y="1227397"/>
        <a:ext cx="262945" cy="286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DE24-B09F-41EC-9ED5-D51AD95D5F08}">
      <dsp:nvSpPr>
        <dsp:cNvPr id="0" name=""/>
        <dsp:cNvSpPr/>
      </dsp:nvSpPr>
      <dsp:spPr>
        <a:xfrm>
          <a:off x="2853879" y="101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Le timer de lecture déclenche un évènement</a:t>
          </a:r>
        </a:p>
      </dsp:txBody>
      <dsp:txXfrm>
        <a:off x="3030348" y="177479"/>
        <a:ext cx="852070" cy="852070"/>
      </dsp:txXfrm>
    </dsp:sp>
    <dsp:sp modelId="{BAD411B5-E141-4F59-91D9-035AF87883BC}">
      <dsp:nvSpPr>
        <dsp:cNvPr id="0" name=""/>
        <dsp:cNvSpPr/>
      </dsp:nvSpPr>
      <dsp:spPr>
        <a:xfrm rot="1800000">
          <a:off x="4071761" y="84782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078191" y="905168"/>
        <a:ext cx="223989" cy="244014"/>
      </dsp:txXfrm>
    </dsp:sp>
    <dsp:sp modelId="{BDC99373-6775-45F3-8E1D-EB8B7802586F}">
      <dsp:nvSpPr>
        <dsp:cNvPr id="0" name=""/>
        <dsp:cNvSpPr/>
      </dsp:nvSpPr>
      <dsp:spPr>
        <a:xfrm>
          <a:off x="4420305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nouveaux messages du modem</a:t>
          </a:r>
        </a:p>
      </dsp:txBody>
      <dsp:txXfrm>
        <a:off x="4596774" y="1081855"/>
        <a:ext cx="852070" cy="852070"/>
      </dsp:txXfrm>
    </dsp:sp>
    <dsp:sp modelId="{BAAE7AA2-BB48-4EAC-B1F2-702CCC1B2ACE}">
      <dsp:nvSpPr>
        <dsp:cNvPr id="0" name=""/>
        <dsp:cNvSpPr/>
      </dsp:nvSpPr>
      <dsp:spPr>
        <a:xfrm rot="5400000">
          <a:off x="4862817" y="2199866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910815" y="2233207"/>
        <a:ext cx="223989" cy="244014"/>
      </dsp:txXfrm>
    </dsp:sp>
    <dsp:sp modelId="{EA920ED3-740C-41B2-BEE2-77F5E500A202}">
      <dsp:nvSpPr>
        <dsp:cNvPr id="0" name=""/>
        <dsp:cNvSpPr/>
      </dsp:nvSpPr>
      <dsp:spPr>
        <a:xfrm>
          <a:off x="4420305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Enregistrement des messages en BD</a:t>
          </a:r>
        </a:p>
      </dsp:txBody>
      <dsp:txXfrm>
        <a:off x="4596774" y="2890609"/>
        <a:ext cx="852070" cy="852070"/>
      </dsp:txXfrm>
    </dsp:sp>
    <dsp:sp modelId="{F286EAA6-6418-4731-ABE5-6051DCAD1D95}">
      <dsp:nvSpPr>
        <dsp:cNvPr id="0" name=""/>
        <dsp:cNvSpPr/>
      </dsp:nvSpPr>
      <dsp:spPr>
        <a:xfrm rot="9000000">
          <a:off x="4087447" y="356095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4177012" y="3618298"/>
        <a:ext cx="223989" cy="244014"/>
      </dsp:txXfrm>
    </dsp:sp>
    <dsp:sp modelId="{1C1B3EF0-EC90-4E55-B8C5-080EC4F89662}">
      <dsp:nvSpPr>
        <dsp:cNvPr id="0" name=""/>
        <dsp:cNvSpPr/>
      </dsp:nvSpPr>
      <dsp:spPr>
        <a:xfrm>
          <a:off x="2853879" y="361851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accusés de réception</a:t>
          </a:r>
        </a:p>
      </dsp:txBody>
      <dsp:txXfrm>
        <a:off x="3030348" y="3794985"/>
        <a:ext cx="852070" cy="852070"/>
      </dsp:txXfrm>
    </dsp:sp>
    <dsp:sp modelId="{3FC6F411-BA13-445C-A6B0-792BDE393444}">
      <dsp:nvSpPr>
        <dsp:cNvPr id="0" name=""/>
        <dsp:cNvSpPr/>
      </dsp:nvSpPr>
      <dsp:spPr>
        <a:xfrm rot="12600000">
          <a:off x="2521021" y="357001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2610586" y="3675352"/>
        <a:ext cx="223989" cy="244014"/>
      </dsp:txXfrm>
    </dsp:sp>
    <dsp:sp modelId="{553C04F2-7B7A-4328-9E57-12B6FE73AE25}">
      <dsp:nvSpPr>
        <dsp:cNvPr id="0" name=""/>
        <dsp:cNvSpPr/>
      </dsp:nvSpPr>
      <dsp:spPr>
        <a:xfrm>
          <a:off x="1287453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Changement d'état en BD des messages accusés</a:t>
          </a:r>
        </a:p>
      </dsp:txBody>
      <dsp:txXfrm>
        <a:off x="1463922" y="2890609"/>
        <a:ext cx="852070" cy="852070"/>
      </dsp:txXfrm>
    </dsp:sp>
    <dsp:sp modelId="{380CA3E4-0AC1-454D-AF76-3245AAEAB73A}">
      <dsp:nvSpPr>
        <dsp:cNvPr id="0" name=""/>
        <dsp:cNvSpPr/>
      </dsp:nvSpPr>
      <dsp:spPr>
        <a:xfrm rot="16200000">
          <a:off x="1729965" y="2217978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1777963" y="2347314"/>
        <a:ext cx="223989" cy="244014"/>
      </dsp:txXfrm>
    </dsp:sp>
    <dsp:sp modelId="{131C9ECE-0469-4CA5-B04A-1999813B0BDE}">
      <dsp:nvSpPr>
        <dsp:cNvPr id="0" name=""/>
        <dsp:cNvSpPr/>
      </dsp:nvSpPr>
      <dsp:spPr>
        <a:xfrm>
          <a:off x="1287453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Si la mémoire de réception est pleine, suppression des messages et accusés</a:t>
          </a:r>
        </a:p>
      </dsp:txBody>
      <dsp:txXfrm>
        <a:off x="1463922" y="1081855"/>
        <a:ext cx="852070" cy="852070"/>
      </dsp:txXfrm>
    </dsp:sp>
    <dsp:sp modelId="{11F1E4A0-1E6C-448B-AE43-C422D21747A2}">
      <dsp:nvSpPr>
        <dsp:cNvPr id="0" name=""/>
        <dsp:cNvSpPr/>
      </dsp:nvSpPr>
      <dsp:spPr>
        <a:xfrm rot="19800000">
          <a:off x="2505335" y="85688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2511765" y="962222"/>
        <a:ext cx="223989" cy="24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64C7-4D96-416C-8D63-2B74CC15798F}" type="datetimeFigureOut">
              <a:rPr lang="fr-FR" smtClean="0"/>
              <a:t>07/02/2012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D8B3-3307-4E45-8938-EAF563D0B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8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Grande liste de tâches,</a:t>
            </a:r>
            <a:r>
              <a:rPr lang="fr-FR" baseline="0" dirty="0" smtClean="0"/>
              <a:t> chacun puise dedans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Coordination par ajustement mutuel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vite : prend les tâches des autres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problème : à 2 pour une tâche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Bonne synchronisation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GitHub</a:t>
            </a:r>
            <a:r>
              <a:rPr lang="fr-FR" baseline="0" dirty="0" smtClean="0"/>
              <a:t> et MS Project (EXPLIQUER)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Google Docs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  Utilisation d’un tableau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Journal de Bord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Guillinar</a:t>
            </a:r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Mettre</a:t>
            </a:r>
            <a:r>
              <a:rPr lang="fr-FR" baseline="0" dirty="0" smtClean="0"/>
              <a:t> des pourcentages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technique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de vocabulaire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Plutôt vite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0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4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3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9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Peut être parler</a:t>
            </a:r>
            <a:r>
              <a:rPr lang="fr-FR" baseline="0" dirty="0" smtClean="0"/>
              <a:t> client / serveur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7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0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40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29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6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5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9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1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445B-E549-4F84-9A4B-C3A6B2CFD434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33FD-94EE-4C87-B1A3-2667D06D09C2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446-48DC-488A-ABBB-EDA50AD93185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8CD-1D94-4AA8-BE27-232F6CE57901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CDA7-B068-4621-B4D9-3DDB8B91B38A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25D0-42FB-4CDC-9892-65CD64DF00B3}" type="datetime1">
              <a:rPr lang="fr-FR" smtClean="0"/>
              <a:t>07/02/2012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8C2F-CF64-45ED-A8E9-3953D238B31F}" type="datetime1">
              <a:rPr lang="fr-FR" smtClean="0"/>
              <a:t>07/02/2012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849-B704-4622-A00D-2128D3F8B114}" type="datetime1">
              <a:rPr lang="fr-FR" smtClean="0"/>
              <a:t>07/02/2012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60F2-4905-4853-94FB-F019ADC7526F}" type="datetime1">
              <a:rPr lang="fr-FR" smtClean="0"/>
              <a:t>07/02/2012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0D13-DEAD-4901-AA91-9F7DEFBC15B3}" type="datetime1">
              <a:rPr lang="fr-FR" smtClean="0"/>
              <a:t>07/02/2012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C41-79CC-4D95-AB26-67F93FAE2A07}" type="datetime1">
              <a:rPr lang="fr-FR" smtClean="0"/>
              <a:t>07/02/2012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6CF391-482B-4E1C-B257-DA488CA8946C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Mise</a:t>
            </a:r>
            <a:r>
              <a:rPr lang="en-US" dirty="0" smtClean="0"/>
              <a:t> en place d’un service SMS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Projet</a:t>
            </a:r>
            <a:r>
              <a:rPr lang="en-US" b="1" dirty="0" smtClean="0"/>
              <a:t> </a:t>
            </a:r>
            <a:r>
              <a:rPr lang="en-US" b="1" dirty="0" err="1" smtClean="0"/>
              <a:t>Industriel</a:t>
            </a:r>
            <a:r>
              <a:rPr lang="en-US" b="1" dirty="0" smtClean="0"/>
              <a:t> IG5</a:t>
            </a:r>
          </a:p>
          <a:p>
            <a:r>
              <a:rPr lang="en-US" dirty="0" smtClean="0"/>
              <a:t>Guillaume LEROY</a:t>
            </a:r>
          </a:p>
          <a:p>
            <a:r>
              <a:rPr lang="en-US" dirty="0" smtClean="0"/>
              <a:t>Emmanuel YAGAPEN</a:t>
            </a:r>
            <a:endParaRPr lang="fr-FR" dirty="0"/>
          </a:p>
        </p:txBody>
      </p:sp>
      <p:pic>
        <p:nvPicPr>
          <p:cNvPr id="5" name="WordPictureWatermark1" descr="PagesWordSynox20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2412" r="63886" b="88047"/>
          <a:stretch/>
        </p:blipFill>
        <p:spPr bwMode="auto">
          <a:xfrm>
            <a:off x="251520" y="5642892"/>
            <a:ext cx="2520280" cy="954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www.polytech.univ-montp2.fr/CRIP_INFO/REPOSITORY/LOGOS_POLYTECH/Logo_Polytech_Montpellier_PNG_Blan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664569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63404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2011-2012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cible : Windows</a:t>
            </a:r>
          </a:p>
          <a:p>
            <a:endParaRPr lang="fr-FR" dirty="0"/>
          </a:p>
          <a:p>
            <a:r>
              <a:rPr lang="fr-FR" dirty="0"/>
              <a:t>Plateforme Microsoft .</a:t>
            </a:r>
            <a:r>
              <a:rPr lang="fr-FR" dirty="0" smtClean="0"/>
              <a:t>Net</a:t>
            </a:r>
            <a:endParaRPr lang="fr-FR" dirty="0"/>
          </a:p>
          <a:p>
            <a:pPr lvl="1"/>
            <a:r>
              <a:rPr lang="fr-FR" dirty="0"/>
              <a:t>Framework .Net </a:t>
            </a:r>
            <a:r>
              <a:rPr lang="fr-FR" dirty="0" smtClean="0"/>
              <a:t>4.0</a:t>
            </a:r>
            <a:endParaRPr lang="fr-FR" dirty="0"/>
          </a:p>
          <a:p>
            <a:pPr lvl="1"/>
            <a:r>
              <a:rPr lang="fr-FR" dirty="0"/>
              <a:t>Environnement de développement intégré : Visual Studio</a:t>
            </a:r>
          </a:p>
          <a:p>
            <a:pPr lvl="1"/>
            <a:r>
              <a:rPr lang="fr-FR" dirty="0"/>
              <a:t>Langage C</a:t>
            </a:r>
            <a:r>
              <a:rPr lang="fr-FR" dirty="0" smtClean="0"/>
              <a:t># et </a:t>
            </a:r>
            <a:r>
              <a:rPr lang="fr-FR" dirty="0" err="1" smtClean="0"/>
              <a:t>ASP.Net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pic>
        <p:nvPicPr>
          <p:cNvPr id="5" name="Picture 3" descr="C:\Users\Cindy\Documents\IG4\Projet Industriel\Projet Néorizon\Soutenance\Images\c#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16" y="2708920"/>
            <a:ext cx="1610901" cy="161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10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26" y="5238846"/>
            <a:ext cx="2609280" cy="10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5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Collaboratif</a:t>
            </a:r>
          </a:p>
          <a:p>
            <a:endParaRPr lang="fr-FR" dirty="0"/>
          </a:p>
          <a:p>
            <a:r>
              <a:rPr lang="fr-FR" dirty="0" smtClean="0"/>
              <a:t>Méthodes et outils</a:t>
            </a:r>
          </a:p>
          <a:p>
            <a:endParaRPr lang="fr-FR" dirty="0"/>
          </a:p>
          <a:p>
            <a:r>
              <a:rPr lang="fr-FR" dirty="0" smtClean="0"/>
              <a:t>Suivi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 descr="http://www.desfrenes.com/upload/image/blog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0239"/>
            <a:ext cx="1934344" cy="19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jaysmith.us/image.axd?picture=ms-project-logo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80" y="5085184"/>
            <a:ext cx="2530252" cy="9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fr-FR" dirty="0" err="1" smtClean="0"/>
              <a:t>éroulement</a:t>
            </a:r>
            <a:r>
              <a:rPr lang="fr-FR" dirty="0" smtClean="0"/>
              <a:t> du projet</a:t>
            </a:r>
            <a:endParaRPr lang="fr-FR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59974"/>
              </p:ext>
            </p:extLst>
          </p:nvPr>
        </p:nvGraphicFramePr>
        <p:xfrm>
          <a:off x="251520" y="2698872"/>
          <a:ext cx="8712969" cy="386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867"/>
                <a:gridCol w="3171452"/>
                <a:gridCol w="1840650"/>
              </a:tblGrid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jours-Homme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Pourcentage</a:t>
                      </a:r>
                      <a:endParaRPr lang="fr-FR" dirty="0"/>
                    </a:p>
                  </a:txBody>
                  <a:tcPr/>
                </a:tc>
              </a:tr>
              <a:tr h="308823">
                <a:tc>
                  <a:txBody>
                    <a:bodyPr/>
                    <a:lstStyle/>
                    <a:p>
                      <a:r>
                        <a:rPr lang="fr-FR" dirty="0" smtClean="0"/>
                        <a:t>Appropriation des technologies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8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13%</a:t>
                      </a:r>
                      <a:endParaRPr lang="fr-FR" dirty="0"/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Analyse et conception générale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3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5%</a:t>
                      </a:r>
                      <a:endParaRPr lang="fr-FR" dirty="0"/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Partie 1 : Envoi de SMS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r>
                        <a:rPr lang="fr-FR" dirty="0" smtClean="0"/>
                        <a:t>Partie 2</a:t>
                      </a:r>
                      <a:r>
                        <a:rPr lang="fr-FR" baseline="0" dirty="0" smtClean="0"/>
                        <a:t> : Réception SMS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3 : Service Windows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4 : interface graphique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13 j-h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22%</a:t>
                      </a:r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Elaboration</a:t>
                      </a:r>
                      <a:r>
                        <a:rPr lang="fr-FR" baseline="0" dirty="0" smtClean="0"/>
                        <a:t> de la 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23%</a:t>
                      </a:r>
                      <a:endParaRPr lang="fr-FR" dirty="0"/>
                    </a:p>
                  </a:txBody>
                  <a:tcPr/>
                </a:tc>
              </a:tr>
              <a:tr h="30882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baseline="0" dirty="0" smtClean="0"/>
                        <a:t>60 j-h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100%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</a:t>
            </a:r>
            <a:r>
              <a:rPr lang="fr-FR" dirty="0"/>
              <a:t>réalisé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3627925" cy="3450696"/>
          </a:xfrm>
        </p:spPr>
        <p:txBody>
          <a:bodyPr/>
          <a:lstStyle/>
          <a:p>
            <a:r>
              <a:rPr lang="en-US" dirty="0" smtClean="0"/>
              <a:t>Mod</a:t>
            </a:r>
            <a:r>
              <a:rPr lang="fr-FR" dirty="0" err="1" smtClean="0"/>
              <a:t>élisation</a:t>
            </a:r>
            <a:r>
              <a:rPr lang="fr-FR" dirty="0" smtClean="0"/>
              <a:t> UML</a:t>
            </a:r>
          </a:p>
          <a:p>
            <a:endParaRPr lang="fr-FR" dirty="0"/>
          </a:p>
          <a:p>
            <a:r>
              <a:rPr lang="fr-FR" dirty="0" smtClean="0"/>
              <a:t>Définition des cas d’utilisation</a:t>
            </a:r>
          </a:p>
          <a:p>
            <a:endParaRPr lang="fr-FR" dirty="0"/>
          </a:p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02662" y="6237312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14</a:t>
            </a:fld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39" name="Picture 38" descr="F:\Internet\public_space\Polytech\Synox\GitHub\Synox\Docs\Diagramme de classe\Diagrammedeclass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t="8985" r="9602" b="8936"/>
          <a:stretch/>
        </p:blipFill>
        <p:spPr bwMode="auto">
          <a:xfrm>
            <a:off x="3995936" y="2564904"/>
            <a:ext cx="5048250" cy="4000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8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35088" y="260648"/>
            <a:ext cx="8229600" cy="1252537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4" name="Canvas 3"/>
          <p:cNvGrpSpPr/>
          <p:nvPr/>
        </p:nvGrpSpPr>
        <p:grpSpPr>
          <a:xfrm>
            <a:off x="44176" y="438313"/>
            <a:ext cx="7768184" cy="6375063"/>
            <a:chOff x="-1508273" y="-1326513"/>
            <a:chExt cx="7699523" cy="7803514"/>
          </a:xfrm>
        </p:grpSpPr>
        <p:sp>
          <p:nvSpPr>
            <p:cNvPr id="5" name="Rectangle 4"/>
            <p:cNvSpPr/>
            <p:nvPr/>
          </p:nvSpPr>
          <p:spPr>
            <a:xfrm>
              <a:off x="-1508273" y="-1326513"/>
              <a:ext cx="6156961" cy="6594475"/>
            </a:xfrm>
            <a:prstGeom prst="rect">
              <a:avLst/>
            </a:prstGeom>
            <a:ln>
              <a:noFill/>
            </a:ln>
          </p:spPr>
        </p:sp>
        <p:sp>
          <p:nvSpPr>
            <p:cNvPr id="6" name="Rounded Rectangle 5"/>
            <p:cNvSpPr/>
            <p:nvPr/>
          </p:nvSpPr>
          <p:spPr>
            <a:xfrm>
              <a:off x="1809751" y="114263"/>
              <a:ext cx="4324172" cy="35623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Text Box 27"/>
            <p:cNvSpPr txBox="1"/>
            <p:nvPr/>
          </p:nvSpPr>
          <p:spPr>
            <a:xfrm>
              <a:off x="3047838" y="152265"/>
              <a:ext cx="2533650" cy="32394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Plateforme</a:t>
              </a:r>
              <a:r>
                <a:rPr lang="en-US" sz="1100" b="1" dirty="0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 M2M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62300" y="600075"/>
              <a:ext cx="2743200" cy="283845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Text Box 27"/>
            <p:cNvSpPr txBox="1"/>
            <p:nvPr/>
          </p:nvSpPr>
          <p:spPr>
            <a:xfrm>
              <a:off x="2965599" y="656251"/>
              <a:ext cx="2971800" cy="439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b="1" dirty="0">
                  <a:solidFill>
                    <a:srgbClr val="54A738"/>
                  </a:solidFill>
                  <a:effectLst/>
                  <a:latin typeface="Times New Roman"/>
                  <a:ea typeface="Calibri"/>
                </a:rPr>
                <a:t>Système d’envoi et de réception de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1346" y="4819651"/>
              <a:ext cx="2324100" cy="165735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Text Box 27"/>
            <p:cNvSpPr txBox="1"/>
            <p:nvPr/>
          </p:nvSpPr>
          <p:spPr>
            <a:xfrm>
              <a:off x="713400" y="4923452"/>
              <a:ext cx="1544025" cy="25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 Box 27"/>
            <p:cNvSpPr txBox="1"/>
            <p:nvPr/>
          </p:nvSpPr>
          <p:spPr>
            <a:xfrm>
              <a:off x="4973420" y="5172078"/>
              <a:ext cx="1152347" cy="60959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Opérateurs </a:t>
              </a:r>
              <a:endParaRPr lang="fr-FR" sz="1200">
                <a:effectLst/>
                <a:latin typeface="Times New Roman"/>
                <a:ea typeface="Times New Roman"/>
              </a:endParaRPr>
            </a:p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Télécoms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0470" y="913426"/>
              <a:ext cx="524850" cy="5248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326" y="1742101"/>
              <a:ext cx="1048725" cy="7865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295798" y="2800802"/>
              <a:ext cx="791529" cy="628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9520" y="5267962"/>
              <a:ext cx="638757" cy="85277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556006" y="5368260"/>
              <a:ext cx="300781" cy="40957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5291" y="5508673"/>
              <a:ext cx="648359" cy="52387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6337" y="5516587"/>
              <a:ext cx="830286" cy="8302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6321" y="913426"/>
              <a:ext cx="916880" cy="6867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7815" y="2488575"/>
              <a:ext cx="590551" cy="5905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13777" y="2274045"/>
              <a:ext cx="689330" cy="934425"/>
            </a:xfrm>
            <a:prstGeom prst="rect">
              <a:avLst/>
            </a:prstGeom>
          </p:spPr>
        </p:pic>
        <p:sp>
          <p:nvSpPr>
            <p:cNvPr id="23" name="Text Box 27"/>
            <p:cNvSpPr txBox="1"/>
            <p:nvPr/>
          </p:nvSpPr>
          <p:spPr>
            <a:xfrm>
              <a:off x="145666" y="3079093"/>
              <a:ext cx="1739621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Utilisateur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1809751" y="598746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7"/>
            <p:cNvSpPr txBox="1"/>
            <p:nvPr/>
          </p:nvSpPr>
          <p:spPr>
            <a:xfrm>
              <a:off x="1504951" y="2114263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Interface graphique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7"/>
            <p:cNvSpPr txBox="1"/>
            <p:nvPr/>
          </p:nvSpPr>
          <p:spPr>
            <a:xfrm>
              <a:off x="4543425" y="1084823"/>
              <a:ext cx="1615835" cy="3130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Base de données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27"/>
            <p:cNvSpPr txBox="1"/>
            <p:nvPr/>
          </p:nvSpPr>
          <p:spPr>
            <a:xfrm>
              <a:off x="4543820" y="1918027"/>
              <a:ext cx="1615440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 Service SMS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4575810" y="2660013"/>
              <a:ext cx="1615440" cy="3117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Modem GSM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219200" y="2800584"/>
              <a:ext cx="904710" cy="1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922226" y="1246711"/>
              <a:ext cx="1507294" cy="13860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3" idx="1"/>
            </p:cNvCxnSpPr>
            <p:nvPr/>
          </p:nvCxnSpPr>
          <p:spPr>
            <a:xfrm flipV="1">
              <a:off x="2933700" y="1175851"/>
              <a:ext cx="1476770" cy="708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4" idx="0"/>
            </p:cNvCxnSpPr>
            <p:nvPr/>
          </p:nvCxnSpPr>
          <p:spPr>
            <a:xfrm>
              <a:off x="4648689" y="1438242"/>
              <a:ext cx="0" cy="3038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704848" y="2546602"/>
              <a:ext cx="0" cy="46774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6" idx="0"/>
            </p:cNvCxnSpPr>
            <p:nvPr/>
          </p:nvCxnSpPr>
          <p:spPr>
            <a:xfrm>
              <a:off x="4748899" y="3440485"/>
              <a:ext cx="0" cy="182747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1"/>
            </p:cNvCxnSpPr>
            <p:nvPr/>
          </p:nvCxnSpPr>
          <p:spPr>
            <a:xfrm flipH="1" flipV="1">
              <a:off x="2686050" y="5694220"/>
              <a:ext cx="1743470" cy="1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7"/>
            <p:cNvSpPr txBox="1"/>
            <p:nvPr/>
          </p:nvSpPr>
          <p:spPr>
            <a:xfrm>
              <a:off x="3654065" y="6139270"/>
              <a:ext cx="2337160" cy="33545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(SFR, Orange, Bouygues, Free)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-36512" y="6376243"/>
            <a:ext cx="3786691" cy="365125"/>
          </a:xfrm>
        </p:spPr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12360" y="6312696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2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04389" cy="3450696"/>
          </a:xfrm>
        </p:spPr>
        <p:txBody>
          <a:bodyPr/>
          <a:lstStyle/>
          <a:p>
            <a:r>
              <a:rPr lang="fr-FR" dirty="0" smtClean="0"/>
              <a:t>Connexion port série</a:t>
            </a:r>
          </a:p>
          <a:p>
            <a:endParaRPr lang="fr-FR" dirty="0"/>
          </a:p>
          <a:p>
            <a:r>
              <a:rPr lang="fr-FR" dirty="0" smtClean="0"/>
              <a:t>Commandes AT</a:t>
            </a:r>
          </a:p>
          <a:p>
            <a:endParaRPr lang="fr-FR" dirty="0"/>
          </a:p>
          <a:p>
            <a:r>
              <a:rPr lang="fr-FR" dirty="0" smtClean="0"/>
              <a:t>2 modes de fonctionnement</a:t>
            </a:r>
          </a:p>
          <a:p>
            <a:pPr lvl="1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PDU</a:t>
            </a:r>
            <a:endParaRPr lang="fr-FR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02662" y="6237312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16</a:t>
            </a:fld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2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17</a:t>
            </a:fld>
            <a:endParaRPr lang="fr-FR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Envoi de SMS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16514267"/>
              </p:ext>
            </p:extLst>
          </p:nvPr>
        </p:nvGraphicFramePr>
        <p:xfrm>
          <a:off x="1043608" y="1412776"/>
          <a:ext cx="727280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7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18</a:t>
            </a:fld>
            <a:endParaRPr lang="fr-FR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La réception des SMS et accusés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1349584"/>
              </p:ext>
            </p:extLst>
          </p:nvPr>
        </p:nvGraphicFramePr>
        <p:xfrm>
          <a:off x="1331640" y="1556792"/>
          <a:ext cx="691276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0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 Server 2008</a:t>
            </a:r>
          </a:p>
          <a:p>
            <a:endParaRPr lang="fr-FR" dirty="0"/>
          </a:p>
          <a:p>
            <a:r>
              <a:rPr lang="fr-FR" dirty="0" smtClean="0"/>
              <a:t>LINQ to SQL</a:t>
            </a:r>
          </a:p>
          <a:p>
            <a:pPr lvl="1"/>
            <a:r>
              <a:rPr lang="fr-FR" dirty="0" smtClean="0"/>
              <a:t>Intégration avec le service SMS</a:t>
            </a:r>
          </a:p>
          <a:p>
            <a:pPr lvl="1"/>
            <a:r>
              <a:rPr lang="fr-FR" dirty="0" smtClean="0"/>
              <a:t>Intégration avec l’interface graphique</a:t>
            </a:r>
          </a:p>
          <a:p>
            <a:pPr lvl="1"/>
            <a:endParaRPr lang="fr-F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19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pic>
        <p:nvPicPr>
          <p:cNvPr id="4098" name="Picture 2" descr="http://www.inside-iam.com/wp-content/uploads/2011/06/sql_server_2008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42" y="2708920"/>
            <a:ext cx="218765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1393824" cy="139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n 3"/>
          <p:cNvSpPr/>
          <p:nvPr/>
        </p:nvSpPr>
        <p:spPr>
          <a:xfrm>
            <a:off x="4193373" y="4954004"/>
            <a:ext cx="1080120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11684"/>
            <a:ext cx="982677" cy="146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267744" y="5409995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-Right Arrow 11"/>
          <p:cNvSpPr/>
          <p:nvPr/>
        </p:nvSpPr>
        <p:spPr>
          <a:xfrm>
            <a:off x="5364088" y="5409995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</a:t>
            </a:r>
            <a:r>
              <a:rPr lang="fr-FR" dirty="0" err="1" smtClean="0"/>
              <a:t>ésentation</a:t>
            </a:r>
            <a:r>
              <a:rPr lang="fr-FR" dirty="0" smtClean="0"/>
              <a:t> de l’environnement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/>
              <a:t>T</a:t>
            </a:r>
            <a:r>
              <a:rPr lang="fr-FR" dirty="0" smtClean="0"/>
              <a:t>ravail réalisé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2360" y="6309320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SMS</a:t>
            </a:r>
          </a:p>
          <a:p>
            <a:pPr lvl="1"/>
            <a:r>
              <a:rPr lang="fr-FR" dirty="0" smtClean="0"/>
              <a:t>Alimentation de la base de données</a:t>
            </a:r>
          </a:p>
          <a:p>
            <a:pPr lvl="1"/>
            <a:endParaRPr lang="fr-FR" dirty="0"/>
          </a:p>
          <a:p>
            <a:r>
              <a:rPr lang="fr-FR" dirty="0" smtClean="0"/>
              <a:t>Suivi des messages envoyés</a:t>
            </a:r>
          </a:p>
          <a:p>
            <a:endParaRPr lang="fr-FR" dirty="0"/>
          </a:p>
          <a:p>
            <a:r>
              <a:rPr lang="fr-FR" dirty="0" smtClean="0"/>
              <a:t>Consultation des SMS reçus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20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3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Tests unitaires</a:t>
            </a:r>
          </a:p>
          <a:p>
            <a:endParaRPr lang="fr-FR" dirty="0" smtClean="0"/>
          </a:p>
          <a:p>
            <a:r>
              <a:rPr lang="fr-FR" dirty="0" smtClean="0"/>
              <a:t>Tests d’intégration</a:t>
            </a:r>
          </a:p>
          <a:p>
            <a:endParaRPr lang="fr-FR" dirty="0" smtClean="0"/>
          </a:p>
          <a:p>
            <a:r>
              <a:rPr lang="fr-FR" dirty="0" smtClean="0"/>
              <a:t>Tests de fiabilité</a:t>
            </a:r>
          </a:p>
          <a:p>
            <a:pPr lvl="1"/>
            <a:r>
              <a:rPr lang="fr-FR" dirty="0" smtClean="0"/>
              <a:t>Service 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Tests de montée en charge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21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pic>
        <p:nvPicPr>
          <p:cNvPr id="5124" name="Picture 4" descr="http://fr.dreamstime.com/graphique-positif-thumb140160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 bwMode="auto">
          <a:xfrm>
            <a:off x="4860032" y="2636912"/>
            <a:ext cx="3810000" cy="34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des technologies</a:t>
            </a:r>
          </a:p>
          <a:p>
            <a:endParaRPr lang="fr-FR" dirty="0"/>
          </a:p>
          <a:p>
            <a:r>
              <a:rPr lang="fr-FR" dirty="0" smtClean="0"/>
              <a:t>Problèmes de </a:t>
            </a:r>
            <a:r>
              <a:rPr lang="fr-FR" dirty="0" smtClean="0"/>
              <a:t>compatibilité</a:t>
            </a:r>
          </a:p>
          <a:p>
            <a:pPr lvl="1"/>
            <a:r>
              <a:rPr lang="fr-FR" dirty="0" smtClean="0"/>
              <a:t>JavaScript avec le Framework .Net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Réception des accusés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23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7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multi-utilisateurs</a:t>
            </a:r>
          </a:p>
          <a:p>
            <a:endParaRPr lang="fr-FR" dirty="0"/>
          </a:p>
          <a:p>
            <a:r>
              <a:rPr lang="fr-FR" dirty="0" smtClean="0"/>
              <a:t>Sécurité d’accès aux données</a:t>
            </a:r>
          </a:p>
          <a:p>
            <a:endParaRPr lang="fr-FR" dirty="0"/>
          </a:p>
          <a:p>
            <a:r>
              <a:rPr lang="fr-FR" dirty="0" smtClean="0"/>
              <a:t>Gestion des contacts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24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9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smtClean="0"/>
              <a:t>Apprentissage de concepts et technologies</a:t>
            </a:r>
          </a:p>
          <a:p>
            <a:pPr lvl="1"/>
            <a:r>
              <a:rPr lang="fr-FR" dirty="0" smtClean="0"/>
              <a:t>Objectifs atteints</a:t>
            </a:r>
          </a:p>
          <a:p>
            <a:pPr lvl="1"/>
            <a:endParaRPr lang="fr-FR" dirty="0"/>
          </a:p>
          <a:p>
            <a:r>
              <a:rPr lang="fr-FR" dirty="0" smtClean="0"/>
              <a:t>Personnel</a:t>
            </a:r>
          </a:p>
          <a:p>
            <a:pPr lvl="1"/>
            <a:r>
              <a:rPr lang="fr-FR" dirty="0" smtClean="0"/>
              <a:t>Liaison avec le monde industriel</a:t>
            </a:r>
          </a:p>
          <a:p>
            <a:pPr lvl="1"/>
            <a:r>
              <a:rPr lang="fr-FR" dirty="0" smtClean="0"/>
              <a:t>Importance de la mobilité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25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26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6"/>
            <a:ext cx="9144000" cy="66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l’environnement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groupe SYNOX</a:t>
            </a:r>
          </a:p>
          <a:p>
            <a:pPr lvl="1"/>
            <a:r>
              <a:rPr lang="fr-FR" dirty="0" smtClean="0"/>
              <a:t>Créé en 2003</a:t>
            </a:r>
          </a:p>
          <a:p>
            <a:pPr lvl="1"/>
            <a:r>
              <a:rPr lang="fr-FR" dirty="0" smtClean="0"/>
              <a:t>4 sites</a:t>
            </a:r>
          </a:p>
          <a:p>
            <a:pPr lvl="1"/>
            <a:r>
              <a:rPr lang="fr-FR" dirty="0" smtClean="0"/>
              <a:t>CA </a:t>
            </a:r>
            <a:r>
              <a:rPr lang="en-US" dirty="0" smtClean="0"/>
              <a:t>:</a:t>
            </a:r>
            <a:r>
              <a:rPr lang="fr-FR" dirty="0" smtClean="0"/>
              <a:t> 2,5 Millions €</a:t>
            </a:r>
          </a:p>
          <a:p>
            <a:pPr lvl="1"/>
            <a:r>
              <a:rPr lang="fr-FR" dirty="0" smtClean="0"/>
              <a:t>Solutions mobiles et collaboratives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1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entre applications et objets distants</a:t>
            </a:r>
          </a:p>
          <a:p>
            <a:r>
              <a:rPr lang="fr-FR" dirty="0" smtClean="0"/>
              <a:t>Utilisation du réseau GPRS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plateforme M2M</a:t>
            </a:r>
            <a:endParaRPr lang="fr-FR" dirty="0"/>
          </a:p>
        </p:txBody>
      </p:sp>
      <p:grpSp>
        <p:nvGrpSpPr>
          <p:cNvPr id="4" name="Canvas 52"/>
          <p:cNvGrpSpPr/>
          <p:nvPr/>
        </p:nvGrpSpPr>
        <p:grpSpPr>
          <a:xfrm>
            <a:off x="1750476" y="3422006"/>
            <a:ext cx="6070600" cy="2413000"/>
            <a:chOff x="0" y="0"/>
            <a:chExt cx="6070600" cy="2413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0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4658" y="796714"/>
              <a:ext cx="589915" cy="589915"/>
            </a:xfrm>
            <a:prstGeom prst="rect">
              <a:avLst/>
            </a:prstGeom>
          </p:spPr>
        </p:pic>
        <p:sp>
          <p:nvSpPr>
            <p:cNvPr id="13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>
              <a:endCxn id="8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Manque de fiabilité du réseau GPRS</a:t>
            </a:r>
          </a:p>
          <a:p>
            <a:r>
              <a:rPr lang="fr-FR" dirty="0" smtClean="0"/>
              <a:t>Pas de solution de secours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initial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réseau GSM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Sauvegarde dans une base de données</a:t>
            </a:r>
          </a:p>
          <a:p>
            <a:pPr marL="301943" lvl="1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fonctionnels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SMS</a:t>
            </a:r>
          </a:p>
          <a:p>
            <a:pPr marL="553720" lvl="2"/>
            <a:r>
              <a:rPr lang="fr-FR" dirty="0"/>
              <a:t>Envoi et réception </a:t>
            </a:r>
            <a:r>
              <a:rPr lang="fr-FR" dirty="0" smtClean="0"/>
              <a:t>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Stockage des messages</a:t>
            </a:r>
          </a:p>
          <a:p>
            <a:pPr lvl="1"/>
            <a:r>
              <a:rPr lang="fr-FR" dirty="0" smtClean="0"/>
              <a:t>Statuts</a:t>
            </a:r>
          </a:p>
          <a:p>
            <a:pPr lvl="1"/>
            <a:endParaRPr lang="fr-FR" dirty="0"/>
          </a:p>
          <a:p>
            <a:r>
              <a:rPr lang="fr-FR" dirty="0" smtClean="0"/>
              <a:t>Interface graphique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36" y="3645024"/>
            <a:ext cx="1708312" cy="254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5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175</TotalTime>
  <Words>684</Words>
  <Application>Microsoft Office PowerPoint</Application>
  <PresentationFormat>On-screen Show (4:3)</PresentationFormat>
  <Paragraphs>282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Waveform</vt:lpstr>
      <vt:lpstr>Mise en place d’un service SMS</vt:lpstr>
      <vt:lpstr>Sommaire</vt:lpstr>
      <vt:lpstr>Présentation de l’environnement</vt:lpstr>
      <vt:lpstr>L’entreprise</vt:lpstr>
      <vt:lpstr>La plateforme M2M</vt:lpstr>
      <vt:lpstr>Présentation du projet</vt:lpstr>
      <vt:lpstr>Problème initial</vt:lpstr>
      <vt:lpstr>Besoins fonctionnels</vt:lpstr>
      <vt:lpstr>Mission</vt:lpstr>
      <vt:lpstr>Contraintes techniques</vt:lpstr>
      <vt:lpstr>Organisation du projet</vt:lpstr>
      <vt:lpstr>Déroulement du projet</vt:lpstr>
      <vt:lpstr>Travail réalisé</vt:lpstr>
      <vt:lpstr>Conception</vt:lpstr>
      <vt:lpstr>Architecture</vt:lpstr>
      <vt:lpstr>Utilisation du modem GSM</vt:lpstr>
      <vt:lpstr>Le service SMS</vt:lpstr>
      <vt:lpstr>Le service SMS</vt:lpstr>
      <vt:lpstr>La base de données</vt:lpstr>
      <vt:lpstr>L’interface graphique</vt:lpstr>
      <vt:lpstr>Tests</vt:lpstr>
      <vt:lpstr>Démonstration</vt:lpstr>
      <vt:lpstr>Difficultés rencontrées</vt:lpstr>
      <vt:lpstr>Améliorations possibles</vt:lpstr>
      <vt:lpstr>Bilan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</dc:creator>
  <cp:lastModifiedBy>Guillaume</cp:lastModifiedBy>
  <cp:revision>25</cp:revision>
  <dcterms:created xsi:type="dcterms:W3CDTF">2012-02-06T13:33:10Z</dcterms:created>
  <dcterms:modified xsi:type="dcterms:W3CDTF">2012-02-07T11:03:52Z</dcterms:modified>
</cp:coreProperties>
</file>