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D57AAB-7BB2-491B-B72F-1736D8A37AAC}" type="datetimeFigureOut">
              <a:rPr lang="fr-FR" smtClean="0"/>
              <a:t>06/02/2012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</a:t>
            </a:r>
            <a:r>
              <a:rPr lang="en-US" smtClean="0"/>
              <a:t>d’un service SMS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</TotalTime>
  <Words>6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Mise en place d’un service SMS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</cp:lastModifiedBy>
  <cp:revision>2</cp:revision>
  <dcterms:created xsi:type="dcterms:W3CDTF">2012-02-06T13:33:10Z</dcterms:created>
  <dcterms:modified xsi:type="dcterms:W3CDTF">2012-02-06T13:36:30Z</dcterms:modified>
</cp:coreProperties>
</file>