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65" r:id="rId3"/>
    <p:sldId id="266" r:id="rId4"/>
    <p:sldId id="267" r:id="rId5"/>
    <p:sldId id="268" r:id="rId6"/>
    <p:sldId id="269" r:id="rId7"/>
    <p:sldId id="270" r:id="rId8"/>
    <p:sldId id="272" r:id="rId9"/>
    <p:sldId id="273" r:id="rId10"/>
    <p:sldId id="275" r:id="rId11"/>
  </p:sldIdLst>
  <p:sldSz cx="12188825"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273" autoAdjust="0"/>
  </p:normalViewPr>
  <p:slideViewPr>
    <p:cSldViewPr showGuides="1">
      <p:cViewPr varScale="1">
        <p:scale>
          <a:sx n="80" d="100"/>
          <a:sy n="80" d="100"/>
        </p:scale>
        <p:origin x="1128" y="8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62" d="100"/>
          <a:sy n="62" d="100"/>
        </p:scale>
        <p:origin x="1950" y="7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sz="quarter" idx="1"/>
          </p:nvPr>
        </p:nvSpPr>
        <p:spPr>
          <a:xfrm>
            <a:off x="3978132" y="1"/>
            <a:ext cx="3043343" cy="465455"/>
          </a:xfrm>
          <a:prstGeom prst="rect">
            <a:avLst/>
          </a:prstGeom>
        </p:spPr>
        <p:txBody>
          <a:bodyPr vert="horz" lIns="93324" tIns="46662" rIns="93324" bIns="46662" rtlCol="0"/>
          <a:lstStyle>
            <a:lvl1pPr algn="r">
              <a:defRPr sz="1200"/>
            </a:lvl1pPr>
          </a:lstStyle>
          <a:p>
            <a:fld id="{739FF845-BB4A-479D-8C06-522C1DBAB2F9}" type="datetimeFigureOut">
              <a:rPr lang="en-US"/>
              <a:t>8/8/2017</a:t>
            </a:fld>
            <a:endParaRPr/>
          </a:p>
        </p:txBody>
      </p:sp>
      <p:sp>
        <p:nvSpPr>
          <p:cNvPr id="4" name="Footer Placeholder 3"/>
          <p:cNvSpPr>
            <a:spLocks noGrp="1"/>
          </p:cNvSpPr>
          <p:nvPr>
            <p:ph type="ftr" sz="quarter" idx="2"/>
          </p:nvPr>
        </p:nvSpPr>
        <p:spPr>
          <a:xfrm>
            <a:off x="0" y="8842030"/>
            <a:ext cx="3043343" cy="465455"/>
          </a:xfrm>
          <a:prstGeom prst="rect">
            <a:avLst/>
          </a:prstGeom>
        </p:spPr>
        <p:txBody>
          <a:bodyPr vert="horz" lIns="93324" tIns="46662" rIns="93324" bIns="46662" rtlCol="0" anchor="b"/>
          <a:lstStyle>
            <a:lvl1pPr algn="l">
              <a:defRPr sz="1200"/>
            </a:lvl1pPr>
          </a:lstStyle>
          <a:p>
            <a:endParaRPr/>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24" tIns="46662" rIns="93324" bIns="46662" rtlCol="0" anchor="b"/>
          <a:lstStyle>
            <a:lvl1pPr algn="r">
              <a:defRPr sz="1200"/>
            </a:lvl1pPr>
          </a:lstStyle>
          <a:p>
            <a:fld id="{C4FD142E-5B44-489E-8F73-9E67242E680D}" type="slidenum">
              <a:rPr/>
              <a:t>‹#›</a:t>
            </a:fld>
            <a:endParaRPr/>
          </a:p>
        </p:txBody>
      </p:sp>
    </p:spTree>
    <p:extLst>
      <p:ext uri="{BB962C8B-B14F-4D97-AF65-F5344CB8AC3E}">
        <p14:creationId xmlns:p14="http://schemas.microsoft.com/office/powerpoint/2010/main" val="21961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idx="1"/>
          </p:nvPr>
        </p:nvSpPr>
        <p:spPr>
          <a:xfrm>
            <a:off x="3978132" y="1"/>
            <a:ext cx="3043343" cy="465455"/>
          </a:xfrm>
          <a:prstGeom prst="rect">
            <a:avLst/>
          </a:prstGeom>
        </p:spPr>
        <p:txBody>
          <a:bodyPr vert="horz" lIns="93324" tIns="46662" rIns="93324" bIns="46662" rtlCol="0"/>
          <a:lstStyle>
            <a:lvl1pPr algn="r">
              <a:defRPr sz="1200"/>
            </a:lvl1pPr>
          </a:lstStyle>
          <a:p>
            <a:fld id="{3ABD2D7A-D230-4F91-BD59-0A39C2703BA8}" type="datetimeFigureOut">
              <a:rPr lang="en-US"/>
              <a:t>8/8/2017</a:t>
            </a:fld>
            <a:endParaRPr/>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24" tIns="46662" rIns="93324" bIns="46662" rtlCol="0" anchor="b"/>
          <a:lstStyle>
            <a:lvl1pPr algn="l">
              <a:defRPr sz="1200"/>
            </a:lvl1pPr>
          </a:lstStyle>
          <a:p>
            <a:endParaRPr/>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24" tIns="46662" rIns="93324" bIns="46662"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9275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144518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imagine that we</a:t>
            </a:r>
            <a:r>
              <a:rPr lang="en-US" sz="1200" kern="1200" baseline="0" dirty="0">
                <a:solidFill>
                  <a:schemeClr val="tx1"/>
                </a:solidFill>
                <a:effectLst/>
                <a:latin typeface="+mn-lt"/>
                <a:ea typeface="+mn-ea"/>
                <a:cs typeface="+mn-cs"/>
              </a:rPr>
              <a:t> are working on a movie studio</a:t>
            </a:r>
            <a:r>
              <a:rPr lang="en-US" sz="1200" kern="1200" dirty="0">
                <a:solidFill>
                  <a:schemeClr val="tx1"/>
                </a:solidFill>
                <a:effectLst/>
                <a:latin typeface="+mn-lt"/>
                <a:ea typeface="+mn-ea"/>
                <a:cs typeface="+mn-cs"/>
              </a:rPr>
              <a:t>, and that you are tasked with a software that analyzes random people's tweets of about the Twilight movie because they want to know if is a good idea to make a remake.</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would you even do it?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rtl="0" fontAlgn="ctr"/>
            <a:r>
              <a:rPr lang="en-US" sz="1200" b="0" i="0" kern="1200" dirty="0">
                <a:solidFill>
                  <a:schemeClr val="tx1"/>
                </a:solidFill>
                <a:effectLst/>
                <a:latin typeface="+mn-lt"/>
                <a:ea typeface="+mn-ea"/>
                <a:cs typeface="+mn-cs"/>
              </a:rPr>
              <a:t>1. Use the twitter API and gets all the current tweets where people mention the movie twilight.</a:t>
            </a:r>
          </a:p>
          <a:p>
            <a:pPr rtl="0" fontAlgn="ctr"/>
            <a:r>
              <a:rPr lang="en-US" sz="1200" b="0" i="0" kern="1200" dirty="0">
                <a:solidFill>
                  <a:schemeClr val="tx1"/>
                </a:solidFill>
                <a:effectLst/>
                <a:latin typeface="+mn-lt"/>
                <a:ea typeface="+mn-ea"/>
                <a:cs typeface="+mn-cs"/>
              </a:rPr>
              <a:t>2. Analyze</a:t>
            </a:r>
            <a:r>
              <a:rPr lang="en-US" sz="1200" b="0" i="0" kern="1200" baseline="0" dirty="0">
                <a:solidFill>
                  <a:schemeClr val="tx1"/>
                </a:solidFill>
                <a:effectLst/>
                <a:latin typeface="+mn-lt"/>
                <a:ea typeface="+mn-ea"/>
                <a:cs typeface="+mn-cs"/>
              </a:rPr>
              <a:t> the string to find negative and positive adjectives and start counting them?</a:t>
            </a:r>
          </a:p>
          <a:p>
            <a:pPr rtl="0" fontAlgn="ctr"/>
            <a:endParaRPr lang="en-US" sz="1200" b="0" i="0" kern="1200" dirty="0">
              <a:solidFill>
                <a:schemeClr val="tx1"/>
              </a:solidFill>
              <a:effectLst/>
              <a:latin typeface="+mn-lt"/>
              <a:ea typeface="+mn-ea"/>
              <a:cs typeface="+mn-cs"/>
            </a:endParaRPr>
          </a:p>
          <a:p>
            <a:pPr rtl="0" fontAlgn="ctr"/>
            <a:r>
              <a:rPr lang="en-US" sz="1200" b="0" i="0" kern="1200" dirty="0">
                <a:solidFill>
                  <a:schemeClr val="tx1"/>
                </a:solidFill>
                <a:effectLst/>
                <a:latin typeface="+mn-lt"/>
                <a:ea typeface="+mn-ea"/>
                <a:cs typeface="+mn-cs"/>
              </a:rPr>
              <a:t>What would you do if there is  negation before an adjective? "This movie is not good!"</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426772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000" b="1" dirty="0"/>
              <a:t>Do you think that was hard?</a:t>
            </a:r>
          </a:p>
          <a:p>
            <a:endParaRPr lang="en-US" sz="2000" b="1" dirty="0"/>
          </a:p>
          <a:p>
            <a:r>
              <a:rPr lang="en-US" sz="1200" kern="1200" dirty="0">
                <a:solidFill>
                  <a:schemeClr val="tx1"/>
                </a:solidFill>
                <a:effectLst/>
                <a:latin typeface="+mn-lt"/>
                <a:ea typeface="+mn-ea"/>
                <a:cs typeface="+mn-cs"/>
              </a:rPr>
              <a:t>Imagine that you work for a research organization that is currently analyzing the migration patterns of butterflies, and that is currently analyzing thousands of pictures that people have send them.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task is pretty simple: Make</a:t>
            </a:r>
            <a:r>
              <a:rPr lang="en-US" sz="1200" kern="1200" baseline="0" dirty="0">
                <a:solidFill>
                  <a:schemeClr val="tx1"/>
                </a:solidFill>
                <a:effectLst/>
                <a:latin typeface="+mn-lt"/>
                <a:ea typeface="+mn-ea"/>
                <a:cs typeface="+mn-cs"/>
              </a:rPr>
              <a:t> a function</a:t>
            </a:r>
            <a:r>
              <a:rPr lang="en-US" sz="1200" kern="1200" dirty="0">
                <a:solidFill>
                  <a:schemeClr val="tx1"/>
                </a:solidFill>
                <a:effectLst/>
                <a:latin typeface="+mn-lt"/>
                <a:ea typeface="+mn-ea"/>
                <a:cs typeface="+mn-cs"/>
              </a:rPr>
              <a:t> that tells the type of butterfly on a given picture. </a:t>
            </a:r>
          </a:p>
          <a:p>
            <a:r>
              <a:rPr lang="en-US" sz="1200" kern="1200" dirty="0">
                <a:solidFill>
                  <a:schemeClr val="tx1"/>
                </a:solidFill>
                <a:effectLst/>
                <a:latin typeface="+mn-lt"/>
                <a:ea typeface="+mn-ea"/>
                <a:cs typeface="+mn-cs"/>
              </a:rPr>
              <a:t> </a:t>
            </a:r>
          </a:p>
          <a:p>
            <a:endParaRPr lang="en-US" sz="2000" b="1"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416029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Machine learning tasks are typically classified into three broad categories, depending on the nature of the learning.</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61241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Example: Zillow house price estimator, dating sites recommendation algorithms, spam detector…</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77357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Example: Given a collection of text documents, we want to organize them according to their content similarities. You don't even know what the contents are so you don't have any idea what the clusters could be (or how many)</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3535361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ctr"/>
            <a:r>
              <a:rPr lang="en-US" sz="1600" dirty="0"/>
              <a:t>At each point in time:</a:t>
            </a:r>
          </a:p>
          <a:p>
            <a:pPr marL="1143000" lvl="2" indent="-228600" fontAlgn="ctr">
              <a:buFont typeface="+mj-lt"/>
              <a:buAutoNum type="arabicPeriod"/>
            </a:pPr>
            <a:r>
              <a:rPr lang="en-US" sz="1600" dirty="0"/>
              <a:t>Select action using policy  (In the Mario case the actions are either moving Mario left or right, and/or pressing the jump button). Part of the policy will be to select actions randomly.</a:t>
            </a:r>
          </a:p>
          <a:p>
            <a:pPr marL="1143000" lvl="2" indent="-228600" fontAlgn="ctr">
              <a:buFont typeface="+mj-lt"/>
              <a:buAutoNum type="arabicPeriod"/>
            </a:pPr>
            <a:r>
              <a:rPr lang="en-US" sz="1600" dirty="0"/>
              <a:t>Action!</a:t>
            </a:r>
          </a:p>
          <a:p>
            <a:pPr marL="1143000" lvl="2" indent="-228600" fontAlgn="ctr">
              <a:buFont typeface="+mj-lt"/>
              <a:buAutoNum type="arabicPeriod"/>
            </a:pPr>
            <a:r>
              <a:rPr lang="en-US" sz="1600" dirty="0"/>
              <a:t>Observe the reward associated with the transition</a:t>
            </a:r>
          </a:p>
          <a:p>
            <a:pPr marL="1143000" lvl="2" indent="-228600" fontAlgn="ctr">
              <a:buFont typeface="+mj-lt"/>
              <a:buAutoNum type="arabicPeriod"/>
            </a:pPr>
            <a:r>
              <a:rPr lang="en-US" sz="1600" dirty="0"/>
              <a:t>Update the policy (learning step) (Why do I mean with this? It would be something like: "When Mario is on second 34, on the second step of the first Stairs, then jump and move right" - since that is what is going to give the biggest reward.</a:t>
            </a:r>
          </a:p>
          <a:p>
            <a:pPr marL="1143000" lvl="2" indent="-228600" fontAlgn="ctr">
              <a:buFont typeface="+mj-lt"/>
              <a:buAutoNum type="arabicPeriod"/>
            </a:pPr>
            <a:r>
              <a:rPr lang="en-US" sz="1600" dirty="0"/>
              <a:t>Iterate until optimal reward is found</a:t>
            </a:r>
            <a:endParaRPr lang="en-US" sz="1600" b="0" i="0" dirty="0">
              <a:effectLst/>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223222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106386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4" y="1600201"/>
            <a:ext cx="9144000" cy="2971799"/>
          </a:xfrm>
        </p:spPr>
        <p:txBody>
          <a:bodyPr anchor="b">
            <a:normAutofit/>
          </a:bodyPr>
          <a:lstStyle>
            <a:lvl1pPr>
              <a:lnSpc>
                <a:spcPct val="85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522412" y="4724400"/>
            <a:ext cx="9144001" cy="990600"/>
          </a:xfrm>
        </p:spPr>
        <p:txBody>
          <a:bodyPr>
            <a:normAutofit/>
          </a:bodyPr>
          <a:lstStyle>
            <a:lvl1pPr marL="0" indent="0" algn="l">
              <a:spcBef>
                <a:spcPts val="0"/>
              </a:spcBef>
              <a:buNone/>
              <a:defRPr sz="24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03F41C87-7AD9-4845-A077-840E4A0F3F06}" type="datetimeFigureOut">
              <a:rPr lang="en-US"/>
              <a:t>8/8/2017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Equal Picture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609600"/>
            <a:ext cx="60350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Picture Placeholder 2"/>
          <p:cNvSpPr>
            <a:spLocks noGrp="1"/>
          </p:cNvSpPr>
          <p:nvPr>
            <p:ph type="pic" idx="10"/>
          </p:nvPr>
        </p:nvSpPr>
        <p:spPr>
          <a:xfrm>
            <a:off x="6153785" y="609600"/>
            <a:ext cx="60350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Date Placeholder 1"/>
          <p:cNvSpPr>
            <a:spLocks noGrp="1"/>
          </p:cNvSpPr>
          <p:nvPr>
            <p:ph type="dt" sz="half" idx="11"/>
          </p:nvPr>
        </p:nvSpPr>
        <p:spPr/>
        <p:txBody>
          <a:bodyPr/>
          <a:lstStyle/>
          <a:p>
            <a:fld id="{03F41C87-7AD9-4845-A077-840E4A0F3F06}" type="datetimeFigureOut">
              <a:rPr lang="en-US"/>
              <a:pPr/>
              <a:t>8/8/2017</a:t>
            </a:fld>
            <a:endParaRPr/>
          </a:p>
        </p:txBody>
      </p:sp>
      <p:sp>
        <p:nvSpPr>
          <p:cNvPr id="8" name="Footer Placeholder 7"/>
          <p:cNvSpPr>
            <a:spLocks noGrp="1"/>
          </p:cNvSpPr>
          <p:nvPr>
            <p:ph type="ftr" sz="quarter" idx="12"/>
          </p:nvPr>
        </p:nvSpPr>
        <p:spPr/>
        <p:txBody>
          <a:bodyPr/>
          <a:lstStyle/>
          <a:p>
            <a:endParaRPr/>
          </a:p>
        </p:txBody>
      </p:sp>
      <p:sp>
        <p:nvSpPr>
          <p:cNvPr id="9" name="Slide Number Placeholder 8"/>
          <p:cNvSpPr>
            <a:spLocks noGrp="1"/>
          </p:cNvSpPr>
          <p:nvPr>
            <p:ph type="sldNum" sz="quarter" idx="13"/>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6706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Vertical Pictures">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0"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3" name="Picture Placeholder 2"/>
          <p:cNvSpPr>
            <a:spLocks noGrp="1"/>
          </p:cNvSpPr>
          <p:nvPr>
            <p:ph type="pic" idx="1"/>
          </p:nvPr>
        </p:nvSpPr>
        <p:spPr>
          <a:xfrm>
            <a:off x="4105592"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Picture Placeholder 2"/>
          <p:cNvSpPr>
            <a:spLocks noGrp="1"/>
          </p:cNvSpPr>
          <p:nvPr>
            <p:ph type="pic" idx="10"/>
          </p:nvPr>
        </p:nvSpPr>
        <p:spPr>
          <a:xfrm>
            <a:off x="8211185"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Date Placeholder 1"/>
          <p:cNvSpPr>
            <a:spLocks noGrp="1"/>
          </p:cNvSpPr>
          <p:nvPr>
            <p:ph type="dt" sz="half" idx="14"/>
          </p:nvPr>
        </p:nvSpPr>
        <p:spPr/>
        <p:txBody>
          <a:bodyPr/>
          <a:lstStyle/>
          <a:p>
            <a:fld id="{03F41C87-7AD9-4845-A077-840E4A0F3F06}" type="datetimeFigureOut">
              <a:rPr lang="en-US"/>
              <a:pPr/>
              <a:t>8/8/2017</a:t>
            </a:fld>
            <a:endParaRPr/>
          </a:p>
        </p:txBody>
      </p:sp>
      <p:sp>
        <p:nvSpPr>
          <p:cNvPr id="4" name="Footer Placeholder 3"/>
          <p:cNvSpPr>
            <a:spLocks noGrp="1"/>
          </p:cNvSpPr>
          <p:nvPr>
            <p:ph type="ftr" sz="quarter" idx="15"/>
          </p:nvPr>
        </p:nvSpPr>
        <p:spPr/>
        <p:txBody>
          <a:bodyPr/>
          <a:lstStyle/>
          <a:p>
            <a:endParaRPr/>
          </a:p>
        </p:txBody>
      </p:sp>
      <p:sp>
        <p:nvSpPr>
          <p:cNvPr id="10" name="Slide Number Placeholder 9"/>
          <p:cNvSpPr>
            <a:spLocks noGrp="1"/>
          </p:cNvSpPr>
          <p:nvPr>
            <p:ph type="sldNum" sz="quarter" idx="16"/>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09354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ft Two Pictures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163"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8443523" y="1600200"/>
            <a:ext cx="3124200" cy="2438400"/>
          </a:xfrm>
        </p:spPr>
        <p:txBody>
          <a:bodyPr anchor="b">
            <a:normAutofit/>
          </a:bodyPr>
          <a:lstStyle>
            <a:lvl1pPr algn="l">
              <a:lnSpc>
                <a:spcPct val="85000"/>
              </a:lnSpc>
              <a:defRPr sz="3200" b="0" i="0" baseline="0">
                <a:solidFill>
                  <a:schemeClr val="accent2"/>
                </a:solidFill>
              </a:defRPr>
            </a:lvl1pPr>
          </a:lstStyle>
          <a:p>
            <a:r>
              <a:rPr lang="en-US"/>
              <a:t>Click to edit Master title style</a:t>
            </a:r>
            <a:endParaRPr/>
          </a:p>
        </p:txBody>
      </p:sp>
      <p:sp>
        <p:nvSpPr>
          <p:cNvPr id="4" name="Text Placeholder 3"/>
          <p:cNvSpPr>
            <a:spLocks noGrp="1"/>
          </p:cNvSpPr>
          <p:nvPr>
            <p:ph type="body" sz="half" idx="2"/>
          </p:nvPr>
        </p:nvSpPr>
        <p:spPr>
          <a:xfrm>
            <a:off x="8443523" y="4191000"/>
            <a:ext cx="3124200" cy="1828800"/>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Picture Placeholder 2"/>
          <p:cNvSpPr>
            <a:spLocks noGrp="1"/>
          </p:cNvSpPr>
          <p:nvPr>
            <p:ph type="pic" idx="10"/>
          </p:nvPr>
        </p:nvSpPr>
        <p:spPr>
          <a:xfrm>
            <a:off x="4109756"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Date Placeholder 7"/>
          <p:cNvSpPr>
            <a:spLocks noGrp="1"/>
          </p:cNvSpPr>
          <p:nvPr>
            <p:ph type="dt" sz="half" idx="11"/>
          </p:nvPr>
        </p:nvSpPr>
        <p:spPr/>
        <p:txBody>
          <a:bodyPr/>
          <a:lstStyle/>
          <a:p>
            <a:fld id="{03F41C87-7AD9-4845-A077-840E4A0F3F06}" type="datetimeFigureOut">
              <a:rPr lang="en-US"/>
              <a:pPr/>
              <a:t>8/8/2017</a:t>
            </a:fld>
            <a:endParaRPr/>
          </a:p>
        </p:txBody>
      </p:sp>
      <p:sp>
        <p:nvSpPr>
          <p:cNvPr id="9" name="Footer Placeholder 8"/>
          <p:cNvSpPr>
            <a:spLocks noGrp="1"/>
          </p:cNvSpPr>
          <p:nvPr>
            <p:ph type="ftr" sz="quarter" idx="12"/>
          </p:nvPr>
        </p:nvSpPr>
        <p:spPr/>
        <p:txBody>
          <a:bodyPr/>
          <a:lstStyle/>
          <a:p>
            <a:endParaRPr/>
          </a:p>
        </p:txBody>
      </p:sp>
      <p:sp>
        <p:nvSpPr>
          <p:cNvPr id="10" name="Slide Number Placeholder 9"/>
          <p:cNvSpPr>
            <a:spLocks noGrp="1"/>
          </p:cNvSpPr>
          <p:nvPr>
            <p:ph type="sldNum" sz="quarter" idx="13"/>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7141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ight Two Pictures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105592"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603550" y="1600200"/>
            <a:ext cx="3124200" cy="2438400"/>
          </a:xfrm>
        </p:spPr>
        <p:txBody>
          <a:bodyPr anchor="b">
            <a:normAutofit/>
          </a:bodyPr>
          <a:lstStyle>
            <a:lvl1pPr algn="l">
              <a:lnSpc>
                <a:spcPct val="85000"/>
              </a:lnSpc>
              <a:defRPr sz="3200" b="0" i="0" baseline="0">
                <a:solidFill>
                  <a:schemeClr val="accent2"/>
                </a:solidFill>
              </a:defRPr>
            </a:lvl1pPr>
          </a:lstStyle>
          <a:p>
            <a:r>
              <a:rPr lang="en-US"/>
              <a:t>Click to edit Master title style</a:t>
            </a:r>
            <a:endParaRPr/>
          </a:p>
        </p:txBody>
      </p:sp>
      <p:sp>
        <p:nvSpPr>
          <p:cNvPr id="4" name="Text Placeholder 3"/>
          <p:cNvSpPr>
            <a:spLocks noGrp="1"/>
          </p:cNvSpPr>
          <p:nvPr>
            <p:ph type="body" sz="half" idx="2"/>
          </p:nvPr>
        </p:nvSpPr>
        <p:spPr>
          <a:xfrm>
            <a:off x="603550" y="4191000"/>
            <a:ext cx="3124200" cy="1828800"/>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Picture Placeholder 2"/>
          <p:cNvSpPr>
            <a:spLocks noGrp="1"/>
          </p:cNvSpPr>
          <p:nvPr>
            <p:ph type="pic" idx="10"/>
          </p:nvPr>
        </p:nvSpPr>
        <p:spPr>
          <a:xfrm>
            <a:off x="8211185"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Date Placeholder 7"/>
          <p:cNvSpPr>
            <a:spLocks noGrp="1"/>
          </p:cNvSpPr>
          <p:nvPr>
            <p:ph type="dt" sz="half" idx="11"/>
          </p:nvPr>
        </p:nvSpPr>
        <p:spPr/>
        <p:txBody>
          <a:bodyPr/>
          <a:lstStyle/>
          <a:p>
            <a:fld id="{03F41C87-7AD9-4845-A077-840E4A0F3F06}" type="datetimeFigureOut">
              <a:rPr lang="en-US"/>
              <a:pPr/>
              <a:t>8/8/2017</a:t>
            </a:fld>
            <a:endParaRPr/>
          </a:p>
        </p:txBody>
      </p:sp>
      <p:sp>
        <p:nvSpPr>
          <p:cNvPr id="9" name="Footer Placeholder 8"/>
          <p:cNvSpPr>
            <a:spLocks noGrp="1"/>
          </p:cNvSpPr>
          <p:nvPr>
            <p:ph type="ftr" sz="quarter" idx="12"/>
          </p:nvPr>
        </p:nvSpPr>
        <p:spPr/>
        <p:txBody>
          <a:bodyPr/>
          <a:lstStyle/>
          <a:p>
            <a:endParaRPr/>
          </a:p>
        </p:txBody>
      </p:sp>
      <p:sp>
        <p:nvSpPr>
          <p:cNvPr id="10" name="Slide Number Placeholder 9"/>
          <p:cNvSpPr>
            <a:spLocks noGrp="1"/>
          </p:cNvSpPr>
          <p:nvPr>
            <p:ph type="sldNum" sz="quarter" idx="13"/>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37688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Picture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113212" y="609600"/>
            <a:ext cx="8075613"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Picture Placeholder 2"/>
          <p:cNvSpPr>
            <a:spLocks noGrp="1"/>
          </p:cNvSpPr>
          <p:nvPr>
            <p:ph type="pic" idx="10"/>
          </p:nvPr>
        </p:nvSpPr>
        <p:spPr>
          <a:xfrm>
            <a:off x="0"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Date Placeholder 1"/>
          <p:cNvSpPr>
            <a:spLocks noGrp="1"/>
          </p:cNvSpPr>
          <p:nvPr>
            <p:ph type="dt" sz="half" idx="11"/>
          </p:nvPr>
        </p:nvSpPr>
        <p:spPr/>
        <p:txBody>
          <a:bodyPr/>
          <a:lstStyle/>
          <a:p>
            <a:fld id="{03F41C87-7AD9-4845-A077-840E4A0F3F06}" type="datetimeFigureOut">
              <a:rPr lang="en-US"/>
              <a:pPr/>
              <a:t>8/8/2017</a:t>
            </a:fld>
            <a:endParaRPr/>
          </a:p>
        </p:txBody>
      </p:sp>
      <p:sp>
        <p:nvSpPr>
          <p:cNvPr id="4" name="Footer Placeholder 3"/>
          <p:cNvSpPr>
            <a:spLocks noGrp="1"/>
          </p:cNvSpPr>
          <p:nvPr>
            <p:ph type="ftr" sz="quarter" idx="12"/>
          </p:nvPr>
        </p:nvSpPr>
        <p:spPr/>
        <p:txBody>
          <a:bodyPr/>
          <a:lstStyle/>
          <a:p>
            <a:endParaRPr/>
          </a:p>
        </p:txBody>
      </p:sp>
      <p:sp>
        <p:nvSpPr>
          <p:cNvPr id="6" name="Slide Number Placeholder 5"/>
          <p:cNvSpPr>
            <a:spLocks noGrp="1"/>
          </p:cNvSpPr>
          <p:nvPr>
            <p:ph type="sldNum" sz="quarter" idx="13"/>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7921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lternate Two Picture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609600"/>
            <a:ext cx="8075613"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Picture Placeholder 2"/>
          <p:cNvSpPr>
            <a:spLocks noGrp="1"/>
          </p:cNvSpPr>
          <p:nvPr>
            <p:ph type="pic" idx="10"/>
          </p:nvPr>
        </p:nvSpPr>
        <p:spPr>
          <a:xfrm>
            <a:off x="8211185"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Date Placeholder 1"/>
          <p:cNvSpPr>
            <a:spLocks noGrp="1"/>
          </p:cNvSpPr>
          <p:nvPr>
            <p:ph type="dt" sz="half" idx="11"/>
          </p:nvPr>
        </p:nvSpPr>
        <p:spPr/>
        <p:txBody>
          <a:bodyPr/>
          <a:lstStyle/>
          <a:p>
            <a:fld id="{03F41C87-7AD9-4845-A077-840E4A0F3F06}" type="datetimeFigureOut">
              <a:rPr lang="en-US"/>
              <a:pPr/>
              <a:t>8/8/2017</a:t>
            </a:fld>
            <a:endParaRPr/>
          </a:p>
        </p:txBody>
      </p:sp>
      <p:sp>
        <p:nvSpPr>
          <p:cNvPr id="4" name="Footer Placeholder 3"/>
          <p:cNvSpPr>
            <a:spLocks noGrp="1"/>
          </p:cNvSpPr>
          <p:nvPr>
            <p:ph type="ftr" sz="quarter" idx="12"/>
          </p:nvPr>
        </p:nvSpPr>
        <p:spPr/>
        <p:txBody>
          <a:bodyPr/>
          <a:lstStyle/>
          <a:p>
            <a:endParaRPr/>
          </a:p>
        </p:txBody>
      </p:sp>
      <p:sp>
        <p:nvSpPr>
          <p:cNvPr id="6" name="Slide Number Placeholder 5"/>
          <p:cNvSpPr>
            <a:spLocks noGrp="1"/>
          </p:cNvSpPr>
          <p:nvPr>
            <p:ph type="sldNum" sz="quarter" idx="13"/>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21820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Picture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 y="609600"/>
            <a:ext cx="8075611"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Picture Placeholder 2"/>
          <p:cNvSpPr>
            <a:spLocks noGrp="1"/>
          </p:cNvSpPr>
          <p:nvPr>
            <p:ph type="pic" idx="10"/>
          </p:nvPr>
        </p:nvSpPr>
        <p:spPr>
          <a:xfrm>
            <a:off x="8211185"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7" name="Picture Placeholder 2"/>
          <p:cNvSpPr>
            <a:spLocks noGrp="1"/>
          </p:cNvSpPr>
          <p:nvPr>
            <p:ph type="pic" idx="12"/>
          </p:nvPr>
        </p:nvSpPr>
        <p:spPr>
          <a:xfrm>
            <a:off x="8211185" y="35052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Date Placeholder 1"/>
          <p:cNvSpPr>
            <a:spLocks noGrp="1"/>
          </p:cNvSpPr>
          <p:nvPr>
            <p:ph type="dt" sz="half" idx="13"/>
          </p:nvPr>
        </p:nvSpPr>
        <p:spPr/>
        <p:txBody>
          <a:bodyPr/>
          <a:lstStyle/>
          <a:p>
            <a:fld id="{03F41C87-7AD9-4845-A077-840E4A0F3F06}" type="datetimeFigureOut">
              <a:rPr lang="en-US"/>
              <a:pPr/>
              <a:t>8/8/2017</a:t>
            </a:fld>
            <a:endParaRPr/>
          </a:p>
        </p:txBody>
      </p:sp>
      <p:sp>
        <p:nvSpPr>
          <p:cNvPr id="4" name="Footer Placeholder 3"/>
          <p:cNvSpPr>
            <a:spLocks noGrp="1"/>
          </p:cNvSpPr>
          <p:nvPr>
            <p:ph type="ftr" sz="quarter" idx="14"/>
          </p:nvPr>
        </p:nvSpPr>
        <p:spPr/>
        <p:txBody>
          <a:bodyPr/>
          <a:lstStyle/>
          <a:p>
            <a:endParaRPr/>
          </a:p>
        </p:txBody>
      </p:sp>
      <p:sp>
        <p:nvSpPr>
          <p:cNvPr id="6" name="Slide Number Placeholder 5"/>
          <p:cNvSpPr>
            <a:spLocks noGrp="1"/>
          </p:cNvSpPr>
          <p:nvPr>
            <p:ph type="sldNum" sz="quarter" idx="15"/>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90084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lternate Three Picture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113214" y="609600"/>
            <a:ext cx="8075611"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Picture Placeholder 2"/>
          <p:cNvSpPr>
            <a:spLocks noGrp="1"/>
          </p:cNvSpPr>
          <p:nvPr>
            <p:ph type="pic" idx="10"/>
          </p:nvPr>
        </p:nvSpPr>
        <p:spPr>
          <a:xfrm>
            <a:off x="0"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7" name="Picture Placeholder 2"/>
          <p:cNvSpPr>
            <a:spLocks noGrp="1"/>
          </p:cNvSpPr>
          <p:nvPr>
            <p:ph type="pic" idx="12"/>
          </p:nvPr>
        </p:nvSpPr>
        <p:spPr>
          <a:xfrm>
            <a:off x="0" y="35052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Date Placeholder 1"/>
          <p:cNvSpPr>
            <a:spLocks noGrp="1"/>
          </p:cNvSpPr>
          <p:nvPr>
            <p:ph type="dt" sz="half" idx="16"/>
          </p:nvPr>
        </p:nvSpPr>
        <p:spPr/>
        <p:txBody>
          <a:bodyPr/>
          <a:lstStyle/>
          <a:p>
            <a:fld id="{03F41C87-7AD9-4845-A077-840E4A0F3F06}" type="datetimeFigureOut">
              <a:rPr lang="en-US"/>
              <a:pPr/>
              <a:t>8/8/2017</a:t>
            </a:fld>
            <a:endParaRPr/>
          </a:p>
        </p:txBody>
      </p:sp>
      <p:sp>
        <p:nvSpPr>
          <p:cNvPr id="4" name="Footer Placeholder 3"/>
          <p:cNvSpPr>
            <a:spLocks noGrp="1"/>
          </p:cNvSpPr>
          <p:nvPr>
            <p:ph type="ftr" sz="quarter" idx="17"/>
          </p:nvPr>
        </p:nvSpPr>
        <p:spPr/>
        <p:txBody>
          <a:bodyPr/>
          <a:lstStyle/>
          <a:p>
            <a:endParaRPr/>
          </a:p>
        </p:txBody>
      </p:sp>
      <p:sp>
        <p:nvSpPr>
          <p:cNvPr id="11" name="Slide Number Placeholder 10"/>
          <p:cNvSpPr>
            <a:spLocks noGrp="1"/>
          </p:cNvSpPr>
          <p:nvPr>
            <p:ph type="sldNum" sz="quarter" idx="18"/>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34855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ive Pictures">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0"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Picture Placeholder 2"/>
          <p:cNvSpPr>
            <a:spLocks noGrp="1"/>
          </p:cNvSpPr>
          <p:nvPr>
            <p:ph type="pic" idx="14"/>
          </p:nvPr>
        </p:nvSpPr>
        <p:spPr>
          <a:xfrm>
            <a:off x="0" y="35052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3" name="Picture Placeholder 2"/>
          <p:cNvSpPr>
            <a:spLocks noGrp="1"/>
          </p:cNvSpPr>
          <p:nvPr>
            <p:ph type="pic" idx="1"/>
          </p:nvPr>
        </p:nvSpPr>
        <p:spPr>
          <a:xfrm>
            <a:off x="4105592" y="609600"/>
            <a:ext cx="39776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Picture Placeholder 2"/>
          <p:cNvSpPr>
            <a:spLocks noGrp="1"/>
          </p:cNvSpPr>
          <p:nvPr>
            <p:ph type="pic" idx="10"/>
          </p:nvPr>
        </p:nvSpPr>
        <p:spPr>
          <a:xfrm>
            <a:off x="8211185"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7" name="Picture Placeholder 2"/>
          <p:cNvSpPr>
            <a:spLocks noGrp="1"/>
          </p:cNvSpPr>
          <p:nvPr>
            <p:ph type="pic" idx="12"/>
          </p:nvPr>
        </p:nvSpPr>
        <p:spPr>
          <a:xfrm>
            <a:off x="8211185" y="35052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Date Placeholder 1"/>
          <p:cNvSpPr>
            <a:spLocks noGrp="1"/>
          </p:cNvSpPr>
          <p:nvPr>
            <p:ph type="dt" sz="half" idx="15"/>
          </p:nvPr>
        </p:nvSpPr>
        <p:spPr/>
        <p:txBody>
          <a:bodyPr/>
          <a:lstStyle/>
          <a:p>
            <a:fld id="{03F41C87-7AD9-4845-A077-840E4A0F3F06}" type="datetimeFigureOut">
              <a:rPr lang="en-US"/>
              <a:pPr/>
              <a:t>8/8/2017</a:t>
            </a:fld>
            <a:endParaRPr/>
          </a:p>
        </p:txBody>
      </p:sp>
      <p:sp>
        <p:nvSpPr>
          <p:cNvPr id="4" name="Footer Placeholder 3"/>
          <p:cNvSpPr>
            <a:spLocks noGrp="1"/>
          </p:cNvSpPr>
          <p:nvPr>
            <p:ph type="ftr" sz="quarter" idx="16"/>
          </p:nvPr>
        </p:nvSpPr>
        <p:spPr/>
        <p:txBody>
          <a:bodyPr/>
          <a:lstStyle/>
          <a:p>
            <a:endParaRPr/>
          </a:p>
        </p:txBody>
      </p:sp>
      <p:sp>
        <p:nvSpPr>
          <p:cNvPr id="11" name="Slide Number Placeholder 10"/>
          <p:cNvSpPr>
            <a:spLocks noGrp="1"/>
          </p:cNvSpPr>
          <p:nvPr>
            <p:ph type="sldNum" sz="quarter" idx="17"/>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91666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One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4" y="609600"/>
            <a:ext cx="12188952"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Date Placeholder 1"/>
          <p:cNvSpPr>
            <a:spLocks noGrp="1"/>
          </p:cNvSpPr>
          <p:nvPr>
            <p:ph type="dt" sz="half" idx="10"/>
          </p:nvPr>
        </p:nvSpPr>
        <p:spPr/>
        <p:txBody>
          <a:bodyPr/>
          <a:lstStyle/>
          <a:p>
            <a:fld id="{03F41C87-7AD9-4845-A077-840E4A0F3F06}" type="datetimeFigureOut">
              <a:rPr lang="en-US"/>
              <a:pPr/>
              <a:t>8/8/2017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7357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Vertical Pictur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609600"/>
            <a:ext cx="7008813" cy="5638800"/>
          </a:xfrm>
          <a:solidFill>
            <a:schemeClr val="bg1">
              <a:lumMod val="85000"/>
              <a:lumOff val="15000"/>
            </a:schemeClr>
          </a:solidFill>
        </p:spPr>
        <p:txBody>
          <a:bodyPr>
            <a:normAutofit/>
          </a:bodyPr>
          <a:lstStyle>
            <a:lvl1pPr marL="0" indent="0" algn="ctr">
              <a:buNone/>
              <a:defRPr sz="2800"/>
            </a:lvl1pPr>
          </a:lstStyle>
          <a:p>
            <a:r>
              <a:rPr lang="en-US"/>
              <a:t>Click icon to add picture</a:t>
            </a:r>
            <a:endParaRPr/>
          </a:p>
        </p:txBody>
      </p:sp>
      <p:sp>
        <p:nvSpPr>
          <p:cNvPr id="2" name="Title 1"/>
          <p:cNvSpPr>
            <a:spLocks noGrp="1"/>
          </p:cNvSpPr>
          <p:nvPr>
            <p:ph type="ctrTitle" hasCustomPrompt="1"/>
          </p:nvPr>
        </p:nvSpPr>
        <p:spPr>
          <a:xfrm>
            <a:off x="7237411" y="1600200"/>
            <a:ext cx="4343402" cy="3733800"/>
          </a:xfrm>
        </p:spPr>
        <p:txBody>
          <a:bodyPr anchor="t">
            <a:normAutofit/>
          </a:bodyPr>
          <a:lstStyle>
            <a:lvl1pPr>
              <a:lnSpc>
                <a:spcPct val="85000"/>
              </a:lnSpc>
              <a:defRPr sz="6600">
                <a:solidFill>
                  <a:schemeClr val="tx1"/>
                </a:solidFill>
              </a:defRPr>
            </a:lvl1pPr>
          </a:lstStyle>
          <a:p>
            <a:r>
              <a:rPr/>
              <a:t>Click to enter Name</a:t>
            </a:r>
          </a:p>
        </p:txBody>
      </p:sp>
      <p:sp>
        <p:nvSpPr>
          <p:cNvPr id="3" name="Subtitle 2"/>
          <p:cNvSpPr>
            <a:spLocks noGrp="1"/>
          </p:cNvSpPr>
          <p:nvPr>
            <p:ph type="subTitle" idx="1"/>
          </p:nvPr>
        </p:nvSpPr>
        <p:spPr>
          <a:xfrm>
            <a:off x="7237411" y="5562600"/>
            <a:ext cx="4343401" cy="762000"/>
          </a:xfrm>
        </p:spPr>
        <p:txBody>
          <a:bodyPr anchor="b">
            <a:normAutofit/>
          </a:bodyPr>
          <a:lstStyle>
            <a:lvl1pPr marL="0" indent="0" algn="l">
              <a:lnSpc>
                <a:spcPct val="110000"/>
              </a:lnSpc>
              <a:spcBef>
                <a:spcPts val="0"/>
              </a:spcBef>
              <a:buNone/>
              <a:defRPr sz="1800" cap="none"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Text Placeholder 10"/>
          <p:cNvSpPr>
            <a:spLocks noGrp="1"/>
          </p:cNvSpPr>
          <p:nvPr>
            <p:ph type="body" sz="quarter" idx="11" hasCustomPrompt="1"/>
          </p:nvPr>
        </p:nvSpPr>
        <p:spPr>
          <a:xfrm>
            <a:off x="7237411" y="533400"/>
            <a:ext cx="4343402" cy="838200"/>
          </a:xfrm>
        </p:spPr>
        <p:txBody>
          <a:bodyPr anchor="ctr">
            <a:noAutofit/>
          </a:bodyPr>
          <a:lstStyle>
            <a:lvl1pPr marL="0" indent="0" algn="l">
              <a:lnSpc>
                <a:spcPct val="85000"/>
              </a:lnSpc>
              <a:spcBef>
                <a:spcPts val="0"/>
              </a:spcBef>
              <a:buNone/>
              <a:defRPr sz="4800" b="0" baseline="0">
                <a:solidFill>
                  <a:schemeClr val="accent2"/>
                </a:solidFill>
              </a:defRPr>
            </a:lvl1pPr>
            <a:lvl2pPr marL="0" indent="0" algn="r">
              <a:buNone/>
              <a:defRPr sz="5400" b="0" baseline="0">
                <a:solidFill>
                  <a:schemeClr val="bg1"/>
                </a:solidFill>
              </a:defRPr>
            </a:lvl2pPr>
            <a:lvl3pPr marL="0" indent="0" algn="r">
              <a:buNone/>
              <a:defRPr sz="5400" b="0" baseline="0">
                <a:solidFill>
                  <a:schemeClr val="bg1"/>
                </a:solidFill>
              </a:defRPr>
            </a:lvl3pPr>
            <a:lvl4pPr marL="0" indent="0" algn="r">
              <a:buNone/>
              <a:defRPr sz="5400" b="0" baseline="0">
                <a:solidFill>
                  <a:schemeClr val="bg1"/>
                </a:solidFill>
              </a:defRPr>
            </a:lvl4pPr>
            <a:lvl5pPr marL="0" indent="0" algn="r">
              <a:buNone/>
              <a:defRPr sz="5400" b="0" baseline="0">
                <a:solidFill>
                  <a:schemeClr val="bg1"/>
                </a:solidFill>
              </a:defRPr>
            </a:lvl5pPr>
          </a:lstStyle>
          <a:p>
            <a:pPr lvl="0"/>
            <a:r>
              <a:rPr/>
              <a:t>Year</a:t>
            </a:r>
          </a:p>
        </p:txBody>
      </p:sp>
      <p:sp>
        <p:nvSpPr>
          <p:cNvPr id="4" name="Date Placeholder 3"/>
          <p:cNvSpPr>
            <a:spLocks noGrp="1"/>
          </p:cNvSpPr>
          <p:nvPr>
            <p:ph type="dt" sz="half" idx="12"/>
          </p:nvPr>
        </p:nvSpPr>
        <p:spPr/>
        <p:txBody>
          <a:bodyPr/>
          <a:lstStyle/>
          <a:p>
            <a:fld id="{03F41C87-7AD9-4845-A077-840E4A0F3F06}" type="datetimeFigureOut">
              <a:rPr lang="en-US"/>
              <a:pPr/>
              <a:t>8/8/2017</a:t>
            </a:fld>
            <a:endParaRPr/>
          </a:p>
        </p:txBody>
      </p:sp>
      <p:sp>
        <p:nvSpPr>
          <p:cNvPr id="5" name="Footer Placeholder 4"/>
          <p:cNvSpPr>
            <a:spLocks noGrp="1"/>
          </p:cNvSpPr>
          <p:nvPr>
            <p:ph type="ftr" sz="quarter" idx="13"/>
          </p:nvPr>
        </p:nvSpPr>
        <p:spPr/>
        <p:txBody>
          <a:bodyPr/>
          <a:lstStyle/>
          <a:p>
            <a:endParaRPr/>
          </a:p>
        </p:txBody>
      </p:sp>
      <p:sp>
        <p:nvSpPr>
          <p:cNvPr id="6" name="Slide Number Placeholder 5"/>
          <p:cNvSpPr>
            <a:spLocks noGrp="1"/>
          </p:cNvSpPr>
          <p:nvPr>
            <p:ph type="sldNum" sz="quarter" idx="14"/>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28726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8/8/2017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0"/>
            <a:ext cx="9144000" cy="28956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522413" y="1257300"/>
            <a:ext cx="9144000" cy="1143000"/>
          </a:xfrm>
        </p:spPr>
        <p:txBody>
          <a:bodyPr anchor="t">
            <a:normAutofit/>
          </a:bodyPr>
          <a:lstStyle>
            <a:lvl1pPr marL="0" indent="0">
              <a:lnSpc>
                <a:spcPct val="85000"/>
              </a:lnSpc>
              <a:spcBef>
                <a:spcPts val="0"/>
              </a:spcBef>
              <a:buNone/>
              <a:defRPr sz="2400" cap="none" baseline="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8/8/2017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2" cy="1219200"/>
          </a:xfrm>
        </p:spPr>
        <p:txBody>
          <a:bodyPr/>
          <a:lstStyle/>
          <a:p>
            <a:r>
              <a:rPr lang="en-US"/>
              <a:t>Click to edit Master title style</a:t>
            </a:r>
            <a:endParaRPr/>
          </a:p>
        </p:txBody>
      </p:sp>
      <p:sp>
        <p:nvSpPr>
          <p:cNvPr id="3" name="Content Placeholder 2"/>
          <p:cNvSpPr>
            <a:spLocks noGrp="1"/>
          </p:cNvSpPr>
          <p:nvPr>
            <p:ph sz="half" idx="1"/>
          </p:nvPr>
        </p:nvSpPr>
        <p:spPr>
          <a:xfrm>
            <a:off x="1522412" y="1828800"/>
            <a:ext cx="4419599" cy="4419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828800"/>
            <a:ext cx="4419600" cy="4419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8/8/2017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2" cy="12192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2" y="1828800"/>
            <a:ext cx="4416552" cy="838200"/>
          </a:xfrm>
        </p:spPr>
        <p:txBody>
          <a:bodyPr anchor="ctr">
            <a:noAutofit/>
          </a:bodyPr>
          <a:lstStyle>
            <a:lvl1pPr marL="0" indent="0">
              <a:lnSpc>
                <a:spcPct val="85000"/>
              </a:lnSpc>
              <a:spcBef>
                <a:spcPts val="0"/>
              </a:spcBef>
              <a:buNone/>
              <a:defRPr sz="2400" b="0" cap="none"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2" y="2743200"/>
            <a:ext cx="4416552" cy="3505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2" y="1828800"/>
            <a:ext cx="4416552" cy="838200"/>
          </a:xfrm>
        </p:spPr>
        <p:txBody>
          <a:bodyPr anchor="ctr">
            <a:noAutofit/>
          </a:bodyPr>
          <a:lstStyle>
            <a:lvl1pPr marL="0" indent="0">
              <a:lnSpc>
                <a:spcPct val="85000"/>
              </a:lnSpc>
              <a:spcBef>
                <a:spcPts val="0"/>
              </a:spcBef>
              <a:buNone/>
              <a:defRPr sz="2400" b="0" cap="none"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2" y="2743200"/>
            <a:ext cx="4416552" cy="3505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8/8/2017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8/8/2017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8/8/2017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51613" y="762000"/>
            <a:ext cx="5029200" cy="2667000"/>
          </a:xfrm>
        </p:spPr>
        <p:txBody>
          <a:bodyPr anchor="b">
            <a:noAutofit/>
          </a:bodyPr>
          <a:lstStyle>
            <a:lvl1pPr algn="l">
              <a:lnSpc>
                <a:spcPct val="85000"/>
              </a:lnSpc>
              <a:defRPr sz="3200" b="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574795" y="609600"/>
            <a:ext cx="5473580" cy="5638800"/>
          </a:xfrm>
        </p:spPr>
        <p:txBody>
          <a:bodyPr>
            <a:normAutofit/>
          </a:bodyPr>
          <a:lstStyle>
            <a:lvl1pPr>
              <a:defRPr sz="2400"/>
            </a:lvl1pPr>
            <a:lvl2pPr>
              <a:defRPr sz="2000"/>
            </a:lvl2pPr>
            <a:lvl3pPr>
              <a:defRPr sz="1800"/>
            </a:lvl3pPr>
            <a:lvl4pPr>
              <a:defRPr sz="1600"/>
            </a:lvl4pPr>
            <a:lvl5pPr>
              <a:defRPr sz="1600"/>
            </a:lvl5pPr>
            <a:lvl6pPr>
              <a:defRPr sz="1600" baseline="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51613" y="3581400"/>
            <a:ext cx="5029200" cy="2438400"/>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8/8/2017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4" y="609600"/>
            <a:ext cx="6046533"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6551614" y="762000"/>
            <a:ext cx="5029200" cy="2667000"/>
          </a:xfrm>
        </p:spPr>
        <p:txBody>
          <a:bodyPr anchor="b">
            <a:normAutofit/>
          </a:bodyPr>
          <a:lstStyle>
            <a:lvl1pPr algn="l">
              <a:lnSpc>
                <a:spcPct val="85000"/>
              </a:lnSpc>
              <a:defRPr sz="3200" b="0" i="0" baseline="0">
                <a:solidFill>
                  <a:schemeClr val="accent2"/>
                </a:solidFill>
              </a:defRPr>
            </a:lvl1pPr>
          </a:lstStyle>
          <a:p>
            <a:r>
              <a:rPr lang="en-US"/>
              <a:t>Click to edit Master title style</a:t>
            </a:r>
            <a:endParaRPr/>
          </a:p>
        </p:txBody>
      </p:sp>
      <p:sp>
        <p:nvSpPr>
          <p:cNvPr id="4" name="Text Placeholder 3"/>
          <p:cNvSpPr>
            <a:spLocks noGrp="1"/>
          </p:cNvSpPr>
          <p:nvPr>
            <p:ph type="body" sz="half" idx="2"/>
          </p:nvPr>
        </p:nvSpPr>
        <p:spPr>
          <a:xfrm>
            <a:off x="6551614" y="3581400"/>
            <a:ext cx="5029200" cy="2438400"/>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8/8/2017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8/8/2017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609600"/>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609600"/>
            <a:ext cx="7391399" cy="56388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8/8/2017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ft 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609600"/>
            <a:ext cx="8075612"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8456613" y="1600200"/>
            <a:ext cx="3124200" cy="2438400"/>
          </a:xfrm>
        </p:spPr>
        <p:txBody>
          <a:bodyPr anchor="b">
            <a:normAutofit/>
          </a:bodyPr>
          <a:lstStyle>
            <a:lvl1pPr algn="l">
              <a:lnSpc>
                <a:spcPct val="85000"/>
              </a:lnSpc>
              <a:defRPr sz="3200" b="0" i="0" baseline="0">
                <a:solidFill>
                  <a:schemeClr val="accent2"/>
                </a:solidFill>
              </a:defRPr>
            </a:lvl1pPr>
          </a:lstStyle>
          <a:p>
            <a:r>
              <a:rPr lang="en-US"/>
              <a:t>Click to edit Master title style</a:t>
            </a:r>
            <a:endParaRPr/>
          </a:p>
        </p:txBody>
      </p:sp>
      <p:sp>
        <p:nvSpPr>
          <p:cNvPr id="4" name="Text Placeholder 3"/>
          <p:cNvSpPr>
            <a:spLocks noGrp="1"/>
          </p:cNvSpPr>
          <p:nvPr>
            <p:ph type="body" sz="half" idx="2"/>
          </p:nvPr>
        </p:nvSpPr>
        <p:spPr>
          <a:xfrm>
            <a:off x="8456613" y="4191000"/>
            <a:ext cx="3124200" cy="1828800"/>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5"/>
          <p:cNvSpPr>
            <a:spLocks noGrp="1"/>
          </p:cNvSpPr>
          <p:nvPr>
            <p:ph type="dt" sz="half" idx="10"/>
          </p:nvPr>
        </p:nvSpPr>
        <p:spPr/>
        <p:txBody>
          <a:bodyPr/>
          <a:lstStyle/>
          <a:p>
            <a:fld id="{03F41C87-7AD9-4845-A077-840E4A0F3F06}" type="datetimeFigureOut">
              <a:rPr lang="en-US"/>
              <a:pPr/>
              <a:t>8/8/2017</a:t>
            </a:fld>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33259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ight 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113213" y="609600"/>
            <a:ext cx="8075612"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603550" y="1600200"/>
            <a:ext cx="3124200" cy="2438400"/>
          </a:xfrm>
        </p:spPr>
        <p:txBody>
          <a:bodyPr anchor="b">
            <a:normAutofit/>
          </a:bodyPr>
          <a:lstStyle>
            <a:lvl1pPr algn="l">
              <a:lnSpc>
                <a:spcPct val="85000"/>
              </a:lnSpc>
              <a:defRPr sz="3200" b="0" i="0" baseline="0">
                <a:solidFill>
                  <a:schemeClr val="accent2"/>
                </a:solidFill>
              </a:defRPr>
            </a:lvl1pPr>
          </a:lstStyle>
          <a:p>
            <a:r>
              <a:rPr lang="en-US"/>
              <a:t>Click to edit Master title style</a:t>
            </a:r>
            <a:endParaRPr/>
          </a:p>
        </p:txBody>
      </p:sp>
      <p:sp>
        <p:nvSpPr>
          <p:cNvPr id="4" name="Text Placeholder 3"/>
          <p:cNvSpPr>
            <a:spLocks noGrp="1"/>
          </p:cNvSpPr>
          <p:nvPr>
            <p:ph type="body" sz="half" idx="2"/>
          </p:nvPr>
        </p:nvSpPr>
        <p:spPr>
          <a:xfrm>
            <a:off x="603550" y="4191000"/>
            <a:ext cx="3124200" cy="1828800"/>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8/8/2017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382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Left Four Pictures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163"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p:txBody>
          <a:bodyPr anchor="b">
            <a:normAutofit/>
          </a:bodyPr>
          <a:lstStyle>
            <a:lvl1pPr algn="l">
              <a:lnSpc>
                <a:spcPct val="85000"/>
              </a:lnSpc>
              <a:defRPr sz="3200" b="0" i="0" baseline="0">
                <a:solidFill>
                  <a:schemeClr val="accent2"/>
                </a:solidFill>
              </a:defRPr>
            </a:lvl1pPr>
          </a:lstStyle>
          <a:p>
            <a:r>
              <a:rPr lang="en-US"/>
              <a:t>Click to edit Master title style</a:t>
            </a:r>
            <a:endParaRPr/>
          </a:p>
        </p:txBody>
      </p:sp>
      <p:sp>
        <p:nvSpPr>
          <p:cNvPr id="4" name="Text Placeholder 3"/>
          <p:cNvSpPr>
            <a:spLocks noGrp="1"/>
          </p:cNvSpPr>
          <p:nvPr>
            <p:ph type="body" sz="half" idx="2"/>
          </p:nvPr>
        </p:nvSpPr>
        <p:spPr>
          <a:xfrm>
            <a:off x="8443523" y="4191000"/>
            <a:ext cx="3124200" cy="1828800"/>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Picture Placeholder 2"/>
          <p:cNvSpPr>
            <a:spLocks noGrp="1"/>
          </p:cNvSpPr>
          <p:nvPr>
            <p:ph type="pic" idx="10"/>
          </p:nvPr>
        </p:nvSpPr>
        <p:spPr>
          <a:xfrm>
            <a:off x="4109756"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Picture Placeholder 2"/>
          <p:cNvSpPr>
            <a:spLocks noGrp="1"/>
          </p:cNvSpPr>
          <p:nvPr>
            <p:ph type="pic" idx="11"/>
          </p:nvPr>
        </p:nvSpPr>
        <p:spPr>
          <a:xfrm>
            <a:off x="4163" y="3494088"/>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7" name="Picture Placeholder 2"/>
          <p:cNvSpPr>
            <a:spLocks noGrp="1"/>
          </p:cNvSpPr>
          <p:nvPr>
            <p:ph type="pic" idx="12"/>
          </p:nvPr>
        </p:nvSpPr>
        <p:spPr>
          <a:xfrm>
            <a:off x="4109756" y="3494088"/>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Date Placeholder 7"/>
          <p:cNvSpPr>
            <a:spLocks noGrp="1"/>
          </p:cNvSpPr>
          <p:nvPr>
            <p:ph type="dt" sz="half" idx="13"/>
          </p:nvPr>
        </p:nvSpPr>
        <p:spPr/>
        <p:txBody>
          <a:bodyPr/>
          <a:lstStyle/>
          <a:p>
            <a:fld id="{03F41C87-7AD9-4845-A077-840E4A0F3F06}" type="datetimeFigureOut">
              <a:rPr lang="en-US"/>
              <a:pPr/>
              <a:t>8/8/2017</a:t>
            </a:fld>
            <a:endParaRPr/>
          </a:p>
        </p:txBody>
      </p:sp>
      <p:sp>
        <p:nvSpPr>
          <p:cNvPr id="9" name="Footer Placeholder 8"/>
          <p:cNvSpPr>
            <a:spLocks noGrp="1"/>
          </p:cNvSpPr>
          <p:nvPr>
            <p:ph type="ftr" sz="quarter" idx="14"/>
          </p:nvPr>
        </p:nvSpPr>
        <p:spPr/>
        <p:txBody>
          <a:bodyPr/>
          <a:lstStyle/>
          <a:p>
            <a:endParaRPr/>
          </a:p>
        </p:txBody>
      </p:sp>
      <p:sp>
        <p:nvSpPr>
          <p:cNvPr id="10" name="Slide Number Placeholder 9"/>
          <p:cNvSpPr>
            <a:spLocks noGrp="1"/>
          </p:cNvSpPr>
          <p:nvPr>
            <p:ph type="sldNum" sz="quarter" idx="15"/>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07164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Right Four Pictures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105592"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603550" y="1600200"/>
            <a:ext cx="3124200" cy="2438400"/>
          </a:xfrm>
        </p:spPr>
        <p:txBody>
          <a:bodyPr anchor="b">
            <a:normAutofit/>
          </a:bodyPr>
          <a:lstStyle>
            <a:lvl1pPr algn="l">
              <a:lnSpc>
                <a:spcPct val="85000"/>
              </a:lnSpc>
              <a:defRPr sz="3200" b="0" i="0" baseline="0">
                <a:solidFill>
                  <a:schemeClr val="accent2"/>
                </a:solidFill>
              </a:defRPr>
            </a:lvl1pPr>
          </a:lstStyle>
          <a:p>
            <a:r>
              <a:rPr lang="en-US"/>
              <a:t>Click to edit Master title style</a:t>
            </a:r>
            <a:endParaRPr/>
          </a:p>
        </p:txBody>
      </p:sp>
      <p:sp>
        <p:nvSpPr>
          <p:cNvPr id="4" name="Text Placeholder 3"/>
          <p:cNvSpPr>
            <a:spLocks noGrp="1"/>
          </p:cNvSpPr>
          <p:nvPr>
            <p:ph type="body" sz="half" idx="2"/>
          </p:nvPr>
        </p:nvSpPr>
        <p:spPr>
          <a:xfrm>
            <a:off x="603550" y="4191000"/>
            <a:ext cx="3124200" cy="1828800"/>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Picture Placeholder 2"/>
          <p:cNvSpPr>
            <a:spLocks noGrp="1"/>
          </p:cNvSpPr>
          <p:nvPr>
            <p:ph type="pic" idx="10"/>
          </p:nvPr>
        </p:nvSpPr>
        <p:spPr>
          <a:xfrm>
            <a:off x="8211185"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Picture Placeholder 2"/>
          <p:cNvSpPr>
            <a:spLocks noGrp="1"/>
          </p:cNvSpPr>
          <p:nvPr>
            <p:ph type="pic" idx="11"/>
          </p:nvPr>
        </p:nvSpPr>
        <p:spPr>
          <a:xfrm>
            <a:off x="4105592" y="3494088"/>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7" name="Picture Placeholder 2"/>
          <p:cNvSpPr>
            <a:spLocks noGrp="1"/>
          </p:cNvSpPr>
          <p:nvPr>
            <p:ph type="pic" idx="12"/>
          </p:nvPr>
        </p:nvSpPr>
        <p:spPr>
          <a:xfrm>
            <a:off x="8211185" y="3494088"/>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Date Placeholder 7"/>
          <p:cNvSpPr>
            <a:spLocks noGrp="1"/>
          </p:cNvSpPr>
          <p:nvPr>
            <p:ph type="dt" sz="half" idx="13"/>
          </p:nvPr>
        </p:nvSpPr>
        <p:spPr/>
        <p:txBody>
          <a:bodyPr/>
          <a:lstStyle/>
          <a:p>
            <a:fld id="{03F41C87-7AD9-4845-A077-840E4A0F3F06}" type="datetimeFigureOut">
              <a:rPr lang="en-US"/>
              <a:pPr/>
              <a:t>8/8/2017</a:t>
            </a:fld>
            <a:endParaRPr/>
          </a:p>
        </p:txBody>
      </p:sp>
      <p:sp>
        <p:nvSpPr>
          <p:cNvPr id="9" name="Footer Placeholder 8"/>
          <p:cNvSpPr>
            <a:spLocks noGrp="1"/>
          </p:cNvSpPr>
          <p:nvPr>
            <p:ph type="ftr" sz="quarter" idx="14"/>
          </p:nvPr>
        </p:nvSpPr>
        <p:spPr/>
        <p:txBody>
          <a:bodyPr/>
          <a:lstStyle/>
          <a:p>
            <a:endParaRPr/>
          </a:p>
        </p:txBody>
      </p:sp>
      <p:sp>
        <p:nvSpPr>
          <p:cNvPr id="10" name="Slide Number Placeholder 9"/>
          <p:cNvSpPr>
            <a:spLocks noGrp="1"/>
          </p:cNvSpPr>
          <p:nvPr>
            <p:ph type="sldNum" sz="quarter" idx="15"/>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39937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x Pictures">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0"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Picture Placeholder 2"/>
          <p:cNvSpPr>
            <a:spLocks noGrp="1"/>
          </p:cNvSpPr>
          <p:nvPr>
            <p:ph type="pic" idx="14"/>
          </p:nvPr>
        </p:nvSpPr>
        <p:spPr>
          <a:xfrm>
            <a:off x="0" y="3494088"/>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3" name="Picture Placeholder 2"/>
          <p:cNvSpPr>
            <a:spLocks noGrp="1"/>
          </p:cNvSpPr>
          <p:nvPr>
            <p:ph type="pic" idx="1"/>
          </p:nvPr>
        </p:nvSpPr>
        <p:spPr>
          <a:xfrm>
            <a:off x="4105592"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Picture Placeholder 2"/>
          <p:cNvSpPr>
            <a:spLocks noGrp="1"/>
          </p:cNvSpPr>
          <p:nvPr>
            <p:ph type="pic" idx="10"/>
          </p:nvPr>
        </p:nvSpPr>
        <p:spPr>
          <a:xfrm>
            <a:off x="8211185" y="609600"/>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Picture Placeholder 2"/>
          <p:cNvSpPr>
            <a:spLocks noGrp="1"/>
          </p:cNvSpPr>
          <p:nvPr>
            <p:ph type="pic" idx="11"/>
          </p:nvPr>
        </p:nvSpPr>
        <p:spPr>
          <a:xfrm>
            <a:off x="4105592" y="3494088"/>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7" name="Picture Placeholder 2"/>
          <p:cNvSpPr>
            <a:spLocks noGrp="1"/>
          </p:cNvSpPr>
          <p:nvPr>
            <p:ph type="pic" idx="12"/>
          </p:nvPr>
        </p:nvSpPr>
        <p:spPr>
          <a:xfrm>
            <a:off x="8211185" y="3494088"/>
            <a:ext cx="3977640" cy="27432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Date Placeholder 1"/>
          <p:cNvSpPr>
            <a:spLocks noGrp="1"/>
          </p:cNvSpPr>
          <p:nvPr>
            <p:ph type="dt" sz="half" idx="15"/>
          </p:nvPr>
        </p:nvSpPr>
        <p:spPr/>
        <p:txBody>
          <a:bodyPr/>
          <a:lstStyle/>
          <a:p>
            <a:fld id="{03F41C87-7AD9-4845-A077-840E4A0F3F06}" type="datetimeFigureOut">
              <a:rPr lang="en-US"/>
              <a:pPr/>
              <a:t>8/8/2017</a:t>
            </a:fld>
            <a:endParaRPr/>
          </a:p>
        </p:txBody>
      </p:sp>
      <p:sp>
        <p:nvSpPr>
          <p:cNvPr id="4" name="Footer Placeholder 3"/>
          <p:cNvSpPr>
            <a:spLocks noGrp="1"/>
          </p:cNvSpPr>
          <p:nvPr>
            <p:ph type="ftr" sz="quarter" idx="16"/>
          </p:nvPr>
        </p:nvSpPr>
        <p:spPr/>
        <p:txBody>
          <a:bodyPr/>
          <a:lstStyle/>
          <a:p>
            <a:endParaRPr/>
          </a:p>
        </p:txBody>
      </p:sp>
      <p:sp>
        <p:nvSpPr>
          <p:cNvPr id="10" name="Slide Number Placeholder 9"/>
          <p:cNvSpPr>
            <a:spLocks noGrp="1"/>
          </p:cNvSpPr>
          <p:nvPr>
            <p:ph type="sldNum" sz="quarter" idx="17"/>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1587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ft Picture with Quot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 y="608076"/>
            <a:ext cx="6035040" cy="5641848"/>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551613" y="1828800"/>
            <a:ext cx="5029200" cy="4038600"/>
          </a:xfrm>
        </p:spPr>
        <p:txBody>
          <a:bodyPr anchor="ctr">
            <a:normAutofit/>
          </a:bodyPr>
          <a:lstStyle>
            <a:lvl1pPr marL="128016" indent="-128016">
              <a:lnSpc>
                <a:spcPct val="110000"/>
              </a:lnSpc>
              <a:spcBef>
                <a:spcPts val="1800"/>
              </a:spcBef>
              <a:buNone/>
              <a:defRPr sz="2800" i="1">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5"/>
          <p:cNvSpPr>
            <a:spLocks noGrp="1"/>
          </p:cNvSpPr>
          <p:nvPr>
            <p:ph type="dt" sz="half" idx="10"/>
          </p:nvPr>
        </p:nvSpPr>
        <p:spPr/>
        <p:txBody>
          <a:bodyPr/>
          <a:lstStyle/>
          <a:p>
            <a:fld id="{03F41C87-7AD9-4845-A077-840E4A0F3F06}" type="datetimeFigureOut">
              <a:rPr lang="en-US"/>
              <a:pPr/>
              <a:t>8/8/2017</a:t>
            </a:fld>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1387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ight Picture with Quot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153785" y="609600"/>
            <a:ext cx="6035040" cy="5638800"/>
          </a:xfrm>
          <a:solidFill>
            <a:schemeClr val="bg1">
              <a:lumMod val="85000"/>
              <a:lumOff val="1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1828800"/>
            <a:ext cx="5029200" cy="4038600"/>
          </a:xfrm>
        </p:spPr>
        <p:txBody>
          <a:bodyPr anchor="ctr">
            <a:normAutofit/>
          </a:bodyPr>
          <a:lstStyle>
            <a:lvl1pPr marL="128016" indent="-128016">
              <a:lnSpc>
                <a:spcPct val="110000"/>
              </a:lnSpc>
              <a:spcBef>
                <a:spcPts val="1800"/>
              </a:spcBef>
              <a:buNone/>
              <a:defRPr sz="2800" i="1">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0"/>
          </p:nvPr>
        </p:nvSpPr>
        <p:spPr/>
        <p:txBody>
          <a:bodyPr/>
          <a:lstStyle/>
          <a:p>
            <a:fld id="{03F41C87-7AD9-4845-A077-840E4A0F3F06}" type="datetimeFigureOut">
              <a:rPr lang="en-US"/>
              <a:pPr/>
              <a:t>8/8/2017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6209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2" y="381000"/>
            <a:ext cx="9144002"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2" y="1828800"/>
            <a:ext cx="9144002"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770812" y="6400800"/>
            <a:ext cx="154865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8/8/2017</a:t>
            </a:fld>
            <a:endParaRPr/>
          </a:p>
        </p:txBody>
      </p:sp>
      <p:sp>
        <p:nvSpPr>
          <p:cNvPr id="5" name="Footer Placeholder 4"/>
          <p:cNvSpPr>
            <a:spLocks noGrp="1"/>
          </p:cNvSpPr>
          <p:nvPr>
            <p:ph type="ftr" sz="quarter" idx="3"/>
          </p:nvPr>
        </p:nvSpPr>
        <p:spPr>
          <a:xfrm>
            <a:off x="1522412" y="6400800"/>
            <a:ext cx="5954834"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99612" y="6400800"/>
            <a:ext cx="1066802"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61" r:id="rId2"/>
    <p:sldLayoutId id="2147483668" r:id="rId3"/>
    <p:sldLayoutId id="2147483669" r:id="rId4"/>
    <p:sldLayoutId id="2147483670" r:id="rId5"/>
    <p:sldLayoutId id="2147483663" r:id="rId6"/>
    <p:sldLayoutId id="2147483667" r:id="rId7"/>
    <p:sldLayoutId id="2147483671" r:id="rId8"/>
    <p:sldLayoutId id="2147483672" r:id="rId9"/>
    <p:sldLayoutId id="2147483673" r:id="rId10"/>
    <p:sldLayoutId id="2147483674" r:id="rId11"/>
    <p:sldLayoutId id="2147483675" r:id="rId12"/>
    <p:sldLayoutId id="2147483676" r:id="rId13"/>
    <p:sldLayoutId id="2147483665" r:id="rId14"/>
    <p:sldLayoutId id="2147483677" r:id="rId15"/>
    <p:sldLayoutId id="2147483664" r:id="rId16"/>
    <p:sldLayoutId id="2147483678" r:id="rId17"/>
    <p:sldLayoutId id="2147483679" r:id="rId18"/>
    <p:sldLayoutId id="2147483662" r:id="rId19"/>
    <p:sldLayoutId id="2147483650" r:id="rId20"/>
    <p:sldLayoutId id="2147483651" r:id="rId21"/>
    <p:sldLayoutId id="2147483652" r:id="rId22"/>
    <p:sldLayoutId id="2147483653" r:id="rId23"/>
    <p:sldLayoutId id="2147483654" r:id="rId24"/>
    <p:sldLayoutId id="2147483655" r:id="rId25"/>
    <p:sldLayoutId id="2147483656" r:id="rId26"/>
    <p:sldLayoutId id="2147483657" r:id="rId27"/>
    <p:sldLayoutId id="2147483658" r:id="rId28"/>
    <p:sldLayoutId id="214748365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475488" indent="-228600" algn="l" defTabSz="914400" rtl="0" eaLnBrk="1" latinLnBrk="0" hangingPunct="1">
        <a:lnSpc>
          <a:spcPct val="90000"/>
        </a:lnSpc>
        <a:spcBef>
          <a:spcPts val="600"/>
        </a:spcBef>
        <a:buFont typeface="Arial" pitchFamily="34" charset="0"/>
        <a:buChar char="–"/>
        <a:defRPr sz="2000" kern="1200">
          <a:solidFill>
            <a:schemeClr val="tx1"/>
          </a:solidFill>
          <a:latin typeface="+mn-lt"/>
          <a:ea typeface="+mn-ea"/>
          <a:cs typeface="+mn-cs"/>
        </a:defRPr>
      </a:lvl2pPr>
      <a:lvl3pPr marL="704088"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950976"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179576"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26464"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6pPr>
      <a:lvl7pPr marL="1655064"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01952"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8pPr>
      <a:lvl9pPr marL="213055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www.comp.leeds.ac.uk/scs6jwks/dataset/leedsbutterfl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utonomous_car"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hyperlink" Target="https://www.youtube.com/watch?v=qv6UVOQ0F44&amp;t=211s"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Machine learning on Python</a:t>
            </a:r>
          </a:p>
        </p:txBody>
      </p:sp>
      <p:sp>
        <p:nvSpPr>
          <p:cNvPr id="5" name="Text Placeholder 4"/>
          <p:cNvSpPr>
            <a:spLocks noGrp="1"/>
          </p:cNvSpPr>
          <p:nvPr>
            <p:ph type="body" sz="quarter" idx="11"/>
          </p:nvPr>
        </p:nvSpPr>
        <p:spPr/>
        <p:txBody>
          <a:bodyPr/>
          <a:lstStyle/>
          <a:p>
            <a:r>
              <a:rPr lang="en-US" dirty="0"/>
              <a:t>Andromeda IT</a:t>
            </a:r>
          </a:p>
        </p:txBody>
      </p:sp>
      <p:pic>
        <p:nvPicPr>
          <p:cNvPr id="7" name="Picture Placeholder 6" descr="Graduate in cap and gown hugging another person" title="Sample Picture"/>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4212" y="381000"/>
            <a:ext cx="7848601" cy="838200"/>
          </a:xfrm>
        </p:spPr>
        <p:txBody>
          <a:bodyPr/>
          <a:lstStyle/>
          <a:p>
            <a:r>
              <a:rPr lang="en-US" dirty="0"/>
              <a:t>So What is Machine learning?</a:t>
            </a:r>
          </a:p>
        </p:txBody>
      </p:sp>
      <p:sp>
        <p:nvSpPr>
          <p:cNvPr id="4" name="Text Placeholder 3"/>
          <p:cNvSpPr>
            <a:spLocks noGrp="1"/>
          </p:cNvSpPr>
          <p:nvPr>
            <p:ph type="body" sz="half" idx="2"/>
          </p:nvPr>
        </p:nvSpPr>
        <p:spPr>
          <a:xfrm>
            <a:off x="684212" y="1600200"/>
            <a:ext cx="9906001" cy="762000"/>
          </a:xfrm>
        </p:spPr>
        <p:txBody>
          <a:bodyPr>
            <a:normAutofit/>
          </a:bodyPr>
          <a:lstStyle/>
          <a:p>
            <a:r>
              <a:rPr lang="en-US" dirty="0"/>
              <a:t>A set of algorithms that learn from example and experience instead of relying on hardcoded rules.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412" y="2438400"/>
            <a:ext cx="3139440" cy="3139440"/>
          </a:xfrm>
          <a:prstGeom prst="rect">
            <a:avLst/>
          </a:prstGeom>
        </p:spPr>
      </p:pic>
    </p:spTree>
    <p:extLst>
      <p:ext uri="{BB962C8B-B14F-4D97-AF65-F5344CB8AC3E}">
        <p14:creationId xmlns:p14="http://schemas.microsoft.com/office/powerpoint/2010/main" val="390224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this is useful?</a:t>
            </a:r>
          </a:p>
        </p:txBody>
      </p:sp>
      <p:sp>
        <p:nvSpPr>
          <p:cNvPr id="4" name="Text Placeholder 3"/>
          <p:cNvSpPr>
            <a:spLocks noGrp="1"/>
          </p:cNvSpPr>
          <p:nvPr>
            <p:ph type="body" sz="half" idx="2"/>
          </p:nvPr>
        </p:nvSpPr>
        <p:spPr/>
        <p:txBody>
          <a:bodyPr>
            <a:normAutofit/>
          </a:bodyPr>
          <a:lstStyle/>
          <a:p>
            <a:r>
              <a:rPr lang="en-US" dirty="0"/>
              <a:t>There are some problems that sound trivial but are actually almost impossible to solve without machine learning.</a:t>
            </a:r>
          </a:p>
        </p:txBody>
      </p:sp>
      <p:pic>
        <p:nvPicPr>
          <p:cNvPr id="1026" name="Picture 2" descr="Machine generated alternative text:&#10;POSITIVE VIBES &#10;Follow &#10;@zaYnYaMalik &#10;ahhh #twilight that movie literally sucks!! &#10;2:53 AM - 23 May 2015 &#10;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2" y="149773"/>
            <a:ext cx="3962400" cy="12980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generated alternative text:&#10;The Puke &#10;Follow &#10;@lamThePuke &#10;Why the fuck would anyone remake #twilight &#10;make new movies for #fuck sake not rehash &#10;5year old movies. #Hollywood sucks these &#10;days. &#10;12:57 PM - 16 Nov 2016 &#10;0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404" y="1600200"/>
            <a:ext cx="396760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646612" y="3657600"/>
            <a:ext cx="3962400" cy="3110737"/>
          </a:xfrm>
          <a:prstGeom prst="rect">
            <a:avLst/>
          </a:prstGeom>
        </p:spPr>
      </p:pic>
    </p:spTree>
    <p:extLst>
      <p:ext uri="{BB962C8B-B14F-4D97-AF65-F5344CB8AC3E}">
        <p14:creationId xmlns:p14="http://schemas.microsoft.com/office/powerpoint/2010/main" val="169082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Which butterfly is which?</a:t>
            </a:r>
          </a:p>
        </p:txBody>
      </p:sp>
      <p:pic>
        <p:nvPicPr>
          <p:cNvPr id="2050" name="Picture 2" descr="Machine generated alternative text:&#10;Dans us p&amp;xjppus &#10;He,'icorn'us ch ariton,'Lrs &#10;He,'icorn'us ers to &#10;Nvnpha/is antioge &#10;Pap','io cresphontes &#10;Pier's &#10;Vs nesss &#10;Vs nesss card&quo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2" y="2362200"/>
            <a:ext cx="8610600" cy="28588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65612" y="5585751"/>
            <a:ext cx="6245225" cy="369332"/>
          </a:xfrm>
          <a:prstGeom prst="rect">
            <a:avLst/>
          </a:prstGeom>
        </p:spPr>
        <p:txBody>
          <a:bodyPr wrap="square">
            <a:spAutoFit/>
          </a:bodyPr>
          <a:lstStyle/>
          <a:p>
            <a:r>
              <a:rPr lang="en-US" dirty="0">
                <a:latin typeface="Calibri" panose="020F0502020204030204" pitchFamily="34" charset="0"/>
                <a:hlinkClick r:id="rId4"/>
              </a:rPr>
              <a:t>http://www.comp.leeds.ac.uk/scs6jwks/dataset/leedsbutterfly/</a:t>
            </a:r>
            <a:endParaRPr lang="en-US" dirty="0"/>
          </a:p>
        </p:txBody>
      </p:sp>
    </p:spTree>
    <p:extLst>
      <p:ext uri="{BB962C8B-B14F-4D97-AF65-F5344CB8AC3E}">
        <p14:creationId xmlns:p14="http://schemas.microsoft.com/office/powerpoint/2010/main" val="404313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problems?</a:t>
            </a:r>
          </a:p>
        </p:txBody>
      </p:sp>
    </p:spTree>
    <p:extLst>
      <p:ext uri="{BB962C8B-B14F-4D97-AF65-F5344CB8AC3E}">
        <p14:creationId xmlns:p14="http://schemas.microsoft.com/office/powerpoint/2010/main" val="364518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a:spLocks/>
          </p:cNvSpPr>
          <p:nvPr/>
        </p:nvSpPr>
        <p:spPr>
          <a:xfrm>
            <a:off x="303212" y="3124200"/>
            <a:ext cx="2595262" cy="1447800"/>
          </a:xfrm>
          <a:prstGeom prst="rect">
            <a:avLst/>
          </a:prstGeom>
        </p:spPr>
        <p:txBody>
          <a:bodyPr/>
          <a:lstStyle>
            <a:lvl1pPr algn="l" defTabSz="914400" rtl="0" eaLnBrk="1" latinLnBrk="0" hangingPunct="1">
              <a:lnSpc>
                <a:spcPct val="85000"/>
              </a:lnSpc>
              <a:spcBef>
                <a:spcPct val="0"/>
              </a:spcBef>
              <a:buNone/>
              <a:defRPr sz="3600" kern="1200">
                <a:solidFill>
                  <a:schemeClr val="tx1"/>
                </a:solidFill>
                <a:latin typeface="+mj-lt"/>
                <a:ea typeface="+mj-ea"/>
                <a:cs typeface="+mj-cs"/>
              </a:defRPr>
            </a:lvl1pPr>
          </a:lstStyle>
          <a:p>
            <a:r>
              <a:rPr lang="en-US" dirty="0">
                <a:solidFill>
                  <a:schemeClr val="accent2">
                    <a:lumMod val="75000"/>
                  </a:schemeClr>
                </a:solidFill>
              </a:rPr>
              <a:t>Supervised</a:t>
            </a:r>
          </a:p>
          <a:p>
            <a:r>
              <a:rPr lang="en-US" dirty="0">
                <a:solidFill>
                  <a:schemeClr val="accent2">
                    <a:lumMod val="75000"/>
                  </a:schemeClr>
                </a:solidFill>
              </a:rPr>
              <a:t>learning</a:t>
            </a:r>
          </a:p>
        </p:txBody>
      </p:sp>
      <p:sp>
        <p:nvSpPr>
          <p:cNvPr id="2" name="Rectangle 1"/>
          <p:cNvSpPr/>
          <p:nvPr/>
        </p:nvSpPr>
        <p:spPr>
          <a:xfrm>
            <a:off x="2360612" y="457200"/>
            <a:ext cx="9144000" cy="2646878"/>
          </a:xfrm>
          <a:prstGeom prst="rect">
            <a:avLst/>
          </a:prstGeom>
        </p:spPr>
        <p:txBody>
          <a:bodyPr wrap="square">
            <a:spAutoFit/>
          </a:bodyPr>
          <a:lstStyle/>
          <a:p>
            <a:pPr marL="628650" lvl="1" indent="-171450" fontAlgn="ctr">
              <a:buFont typeface="Arial" panose="020B0604020202020204" pitchFamily="34" charset="0"/>
              <a:buChar char="•"/>
            </a:pPr>
            <a:r>
              <a:rPr lang="en-US" sz="2200" dirty="0"/>
              <a:t>Knowledge of output - learning with the presence of an "expert/ teacher“.</a:t>
            </a:r>
          </a:p>
          <a:p>
            <a:pPr marL="628650" lvl="1" indent="-171450" fontAlgn="ctr">
              <a:buFont typeface="Arial" panose="020B0604020202020204" pitchFamily="34" charset="0"/>
              <a:buChar char="•"/>
            </a:pPr>
            <a:r>
              <a:rPr lang="en-US" sz="2200" dirty="0"/>
              <a:t>Data is labelled with a class or a value</a:t>
            </a:r>
          </a:p>
          <a:p>
            <a:pPr marL="628650" lvl="1" indent="-171450" fontAlgn="ctr">
              <a:buFont typeface="Arial" panose="020B0604020202020204" pitchFamily="34" charset="0"/>
              <a:buChar char="•"/>
            </a:pPr>
            <a:r>
              <a:rPr lang="en-US" sz="2200" dirty="0"/>
              <a:t>Goal: predict class, value label, or regression point</a:t>
            </a:r>
          </a:p>
          <a:p>
            <a:pPr marL="628650" lvl="1" indent="-171450" fontAlgn="ctr">
              <a:buFont typeface="Arial" panose="020B0604020202020204" pitchFamily="34" charset="0"/>
              <a:buChar char="•"/>
            </a:pPr>
            <a:endParaRPr lang="en-US" sz="2200" dirty="0"/>
          </a:p>
          <a:p>
            <a:pPr lvl="1" fontAlgn="ctr"/>
            <a:r>
              <a:rPr lang="en-US" sz="2200" dirty="0"/>
              <a:t>-e.g. Neural Network, Support Vector Machines, Decision Trees, Bayesian Classifiers …</a:t>
            </a:r>
          </a:p>
          <a:p>
            <a:pPr marL="1028700" marR="0">
              <a:spcBef>
                <a:spcPts val="0"/>
              </a:spcBef>
              <a:spcAft>
                <a:spcPts val="0"/>
              </a:spcAft>
            </a:pPr>
            <a:r>
              <a:rPr lang="en-US" sz="1200" dirty="0">
                <a:latin typeface="Calibri" panose="020F0502020204030204" pitchFamily="34" charset="0"/>
              </a:rPr>
              <a:t> </a:t>
            </a:r>
            <a:endParaRPr lang="en-US" sz="1200" dirty="0">
              <a:effectLst/>
              <a:latin typeface="Calibri" panose="020F0502020204030204" pitchFamily="34" charset="0"/>
            </a:endParaRPr>
          </a:p>
        </p:txBody>
      </p:sp>
      <p:pic>
        <p:nvPicPr>
          <p:cNvPr id="3076" name="Picture 4" descr="Machine generated alternative text:&#10;100 &#10;80 &#10;60 &#10;40 &#10;20 &#10;20 &#10;30 &#10;40 &#10;50 &#10;60 &#10;70 &#10;80 &#10;90 &#10;100 &#10;High temperature (in degrees 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549" y="3466063"/>
            <a:ext cx="4095749" cy="316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76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03212" y="2971800"/>
            <a:ext cx="2895600" cy="1524000"/>
          </a:xfrm>
        </p:spPr>
        <p:txBody>
          <a:bodyPr>
            <a:normAutofit/>
          </a:bodyPr>
          <a:lstStyle/>
          <a:p>
            <a:r>
              <a:rPr lang="en-US" sz="3600" i="0" dirty="0">
                <a:latin typeface="+mj-lt"/>
              </a:rPr>
              <a:t>Unsupervised learning</a:t>
            </a:r>
          </a:p>
        </p:txBody>
      </p:sp>
      <p:sp>
        <p:nvSpPr>
          <p:cNvPr id="7" name="Rectangle 6"/>
          <p:cNvSpPr/>
          <p:nvPr/>
        </p:nvSpPr>
        <p:spPr>
          <a:xfrm>
            <a:off x="3656012" y="685800"/>
            <a:ext cx="6324600" cy="1969770"/>
          </a:xfrm>
          <a:prstGeom prst="rect">
            <a:avLst/>
          </a:prstGeom>
        </p:spPr>
        <p:txBody>
          <a:bodyPr wrap="square">
            <a:spAutoFit/>
          </a:bodyPr>
          <a:lstStyle/>
          <a:p>
            <a:pPr marL="342900" indent="-342900" fontAlgn="ctr">
              <a:buFont typeface="Arial" panose="020B0604020202020204" pitchFamily="34" charset="0"/>
              <a:buChar char="•"/>
            </a:pPr>
            <a:r>
              <a:rPr lang="en-US" sz="2200" dirty="0"/>
              <a:t>No knowledge of output class or value</a:t>
            </a:r>
          </a:p>
          <a:p>
            <a:pPr marL="342900" indent="-342900" fontAlgn="ctr">
              <a:buFont typeface="Arial" panose="020B0604020202020204" pitchFamily="34" charset="0"/>
              <a:buChar char="•"/>
            </a:pPr>
            <a:r>
              <a:rPr lang="en-US" sz="2200" dirty="0"/>
              <a:t>Data is unlabeled or value unknow</a:t>
            </a:r>
          </a:p>
          <a:p>
            <a:pPr marL="342900" indent="-342900" fontAlgn="ctr">
              <a:buFont typeface="Arial" panose="020B0604020202020204" pitchFamily="34" charset="0"/>
              <a:buChar char="•"/>
            </a:pPr>
            <a:r>
              <a:rPr lang="en-US" sz="2200" dirty="0"/>
              <a:t>Goal: determine data patterns or cluster.</a:t>
            </a:r>
          </a:p>
          <a:p>
            <a:pPr marL="342900" indent="-342900" fontAlgn="ctr">
              <a:buFont typeface="Arial" panose="020B0604020202020204" pitchFamily="34" charset="0"/>
              <a:buChar char="•"/>
            </a:pPr>
            <a:endParaRPr lang="en-US" sz="2200" dirty="0"/>
          </a:p>
          <a:p>
            <a:pPr fontAlgn="ctr"/>
            <a:r>
              <a:rPr lang="en-US" sz="2200" dirty="0"/>
              <a:t>e.g. k-means, genetic algorithms, clustering, …</a:t>
            </a:r>
          </a:p>
          <a:p>
            <a:pPr marL="1028700" marR="0">
              <a:spcBef>
                <a:spcPts val="0"/>
              </a:spcBef>
              <a:spcAft>
                <a:spcPts val="0"/>
              </a:spcAft>
            </a:pPr>
            <a:r>
              <a:rPr lang="en-US" sz="1200" dirty="0">
                <a:latin typeface="Calibri" panose="020F0502020204030204" pitchFamily="34" charset="0"/>
              </a:rPr>
              <a:t> </a:t>
            </a:r>
            <a:endParaRPr lang="en-US" sz="1200" dirty="0">
              <a:effectLst/>
              <a:latin typeface="Calibri" panose="020F0502020204030204" pitchFamily="34" charset="0"/>
            </a:endParaRPr>
          </a:p>
        </p:txBody>
      </p:sp>
      <p:pic>
        <p:nvPicPr>
          <p:cNvPr id="4098" name="Picture 2" descr="Machine generated alternative text:&#10;Estimated number of clusters: 3 &#10;2.5 &#10;2.0 &#10;1.5 &#10;1.0 &#10;0.5 &#10;0.0 &#10;-0.5 &#10;-1.0 &#10;-1.5 &#10;-2.0 &#10;-2.5 &#10;-2.0 &#10;-1.5 &#10;-1.0 &#10;-0.5 &#10;0.0 &#10;0.5 &#10;1.0 &#10;1.5 &#10;2.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212" y="2971800"/>
            <a:ext cx="4214812" cy="331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67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303212" y="2971800"/>
            <a:ext cx="3581400" cy="1143000"/>
          </a:xfrm>
          <a:prstGeom prst="rect">
            <a:avLst/>
          </a:prstGeom>
        </p:spPr>
        <p:txBody>
          <a:bodyPr>
            <a:normAutofit/>
          </a:bodyPr>
          <a:lstStyle>
            <a:lvl1pPr marL="223838" indent="-223838"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475488" indent="-228600" algn="l" defTabSz="914400" rtl="0" eaLnBrk="1" latinLnBrk="0" hangingPunct="1">
              <a:lnSpc>
                <a:spcPct val="90000"/>
              </a:lnSpc>
              <a:spcBef>
                <a:spcPts val="600"/>
              </a:spcBef>
              <a:buFont typeface="Arial" pitchFamily="34" charset="0"/>
              <a:buChar char="–"/>
              <a:defRPr sz="2000" kern="1200">
                <a:solidFill>
                  <a:schemeClr val="tx1"/>
                </a:solidFill>
                <a:latin typeface="+mn-lt"/>
                <a:ea typeface="+mn-ea"/>
                <a:cs typeface="+mn-cs"/>
              </a:defRPr>
            </a:lvl2pPr>
            <a:lvl3pPr marL="704088"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950976"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179576"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26464"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6pPr>
            <a:lvl7pPr marL="1655064"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01952"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8pPr>
            <a:lvl9pPr marL="213055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None/>
            </a:pPr>
            <a:r>
              <a:rPr lang="en-US" sz="3600" dirty="0">
                <a:solidFill>
                  <a:schemeClr val="accent2">
                    <a:lumMod val="75000"/>
                  </a:schemeClr>
                </a:solidFill>
                <a:latin typeface="+mj-lt"/>
              </a:rPr>
              <a:t>Reinforcement learning</a:t>
            </a:r>
          </a:p>
        </p:txBody>
      </p:sp>
      <p:sp>
        <p:nvSpPr>
          <p:cNvPr id="2" name="Rectangle 1"/>
          <p:cNvSpPr/>
          <p:nvPr/>
        </p:nvSpPr>
        <p:spPr>
          <a:xfrm>
            <a:off x="3046412" y="381000"/>
            <a:ext cx="8458200" cy="2185214"/>
          </a:xfrm>
          <a:prstGeom prst="rect">
            <a:avLst/>
          </a:prstGeom>
        </p:spPr>
        <p:txBody>
          <a:bodyPr wrap="square">
            <a:spAutoFit/>
          </a:bodyPr>
          <a:lstStyle/>
          <a:p>
            <a:pPr marL="685800" fontAlgn="ctr"/>
            <a:r>
              <a:rPr lang="en-US" sz="2400" dirty="0"/>
              <a:t>A computer program interacts with a dynamic environment in which it must perform a certain goal (such as </a:t>
            </a:r>
            <a:r>
              <a:rPr lang="en-US" sz="2400" dirty="0">
                <a:hlinkClick r:id="rId3"/>
              </a:rPr>
              <a:t>driving a vehicle</a:t>
            </a:r>
            <a:r>
              <a:rPr lang="en-US" sz="2400" dirty="0"/>
              <a:t> or playing a video game). The program is provided feedback in terms of rewards and punishments as it navigates its problem space.</a:t>
            </a:r>
          </a:p>
          <a:p>
            <a:pPr lvl="1" fontAlgn="ctr"/>
            <a:endParaRPr lang="en-US" sz="1600" dirty="0"/>
          </a:p>
        </p:txBody>
      </p:sp>
      <p:pic>
        <p:nvPicPr>
          <p:cNvPr id="5124" name="Picture 4" descr="Machine generated alternative text:&#10;ago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612" y="2760161"/>
            <a:ext cx="4800600" cy="20551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13412" y="4845363"/>
            <a:ext cx="3886200" cy="338554"/>
          </a:xfrm>
          <a:prstGeom prst="rect">
            <a:avLst/>
          </a:prstGeom>
        </p:spPr>
        <p:txBody>
          <a:bodyPr wrap="square">
            <a:spAutoFit/>
          </a:bodyPr>
          <a:lstStyle/>
          <a:p>
            <a:r>
              <a:rPr lang="en-US" sz="1600" dirty="0" err="1">
                <a:latin typeface="Calibri" panose="020F0502020204030204" pitchFamily="34" charset="0"/>
                <a:hlinkClick r:id="rId5"/>
              </a:rPr>
              <a:t>MarI</a:t>
            </a:r>
            <a:r>
              <a:rPr lang="en-US" sz="1600" dirty="0">
                <a:latin typeface="Calibri" panose="020F0502020204030204" pitchFamily="34" charset="0"/>
                <a:hlinkClick r:id="rId5"/>
              </a:rPr>
              <a:t>/O - Machine Learning for Video Games</a:t>
            </a:r>
            <a:endParaRPr lang="en-US" sz="1600" dirty="0"/>
          </a:p>
        </p:txBody>
      </p:sp>
    </p:spTree>
    <p:extLst>
      <p:ext uri="{BB962C8B-B14F-4D97-AF65-F5344CB8AC3E}">
        <p14:creationId xmlns:p14="http://schemas.microsoft.com/office/powerpoint/2010/main" val="144055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3212" y="3565965"/>
            <a:ext cx="2146689" cy="685800"/>
          </a:xfrm>
        </p:spPr>
        <p:txBody>
          <a:bodyPr>
            <a:normAutofit/>
          </a:bodyPr>
          <a:lstStyle/>
          <a:p>
            <a:r>
              <a:rPr lang="en-US" dirty="0"/>
              <a:t>ML Recipe</a:t>
            </a:r>
          </a:p>
        </p:txBody>
      </p:sp>
      <p:pic>
        <p:nvPicPr>
          <p:cNvPr id="6146" name="Picture 2" descr="Machine generated alternative text:&#10;&#10;Predict &#10;Evaluate &#10;Collect &#10;stuff &#10;Model &#10;Training &#10;Model &#10;Dat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2" y="1905000"/>
            <a:ext cx="8275456" cy="309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94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aduation Album 16x9">
  <a:themeElements>
    <a:clrScheme name="GraduationAlbum_16x9">
      <a:dk1>
        <a:sysClr val="windowText" lastClr="000000"/>
      </a:dk1>
      <a:lt1>
        <a:sysClr val="window" lastClr="FFFFFF"/>
      </a:lt1>
      <a:dk2>
        <a:srgbClr val="292929"/>
      </a:dk2>
      <a:lt2>
        <a:srgbClr val="DDDDDD"/>
      </a:lt2>
      <a:accent1>
        <a:srgbClr val="E1AC16"/>
      </a:accent1>
      <a:accent2>
        <a:srgbClr val="1E83DE"/>
      </a:accent2>
      <a:accent3>
        <a:srgbClr val="BA1010"/>
      </a:accent3>
      <a:accent4>
        <a:srgbClr val="DC7106"/>
      </a:accent4>
      <a:accent5>
        <a:srgbClr val="407F21"/>
      </a:accent5>
      <a:accent6>
        <a:srgbClr val="6C4576"/>
      </a:accent6>
      <a:hlink>
        <a:srgbClr val="E1AC16"/>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GraduationAlbum_16x9">
      <a:dk1>
        <a:sysClr val="windowText" lastClr="000000"/>
      </a:dk1>
      <a:lt1>
        <a:sysClr val="window" lastClr="FFFFFF"/>
      </a:lt1>
      <a:dk2>
        <a:srgbClr val="292929"/>
      </a:dk2>
      <a:lt2>
        <a:srgbClr val="DDDDDD"/>
      </a:lt2>
      <a:accent1>
        <a:srgbClr val="E1AC16"/>
      </a:accent1>
      <a:accent2>
        <a:srgbClr val="1E83DE"/>
      </a:accent2>
      <a:accent3>
        <a:srgbClr val="BA1010"/>
      </a:accent3>
      <a:accent4>
        <a:srgbClr val="DC7106"/>
      </a:accent4>
      <a:accent5>
        <a:srgbClr val="407F21"/>
      </a:accent5>
      <a:accent6>
        <a:srgbClr val="6C4576"/>
      </a:accent6>
      <a:hlink>
        <a:srgbClr val="E1AC16"/>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aduationAlbum_16x9">
      <a:dk1>
        <a:sysClr val="windowText" lastClr="000000"/>
      </a:dk1>
      <a:lt1>
        <a:sysClr val="window" lastClr="FFFFFF"/>
      </a:lt1>
      <a:dk2>
        <a:srgbClr val="292929"/>
      </a:dk2>
      <a:lt2>
        <a:srgbClr val="DDDDDD"/>
      </a:lt2>
      <a:accent1>
        <a:srgbClr val="E1AC16"/>
      </a:accent1>
      <a:accent2>
        <a:srgbClr val="1E83DE"/>
      </a:accent2>
      <a:accent3>
        <a:srgbClr val="BA1010"/>
      </a:accent3>
      <a:accent4>
        <a:srgbClr val="DC7106"/>
      </a:accent4>
      <a:accent5>
        <a:srgbClr val="407F21"/>
      </a:accent5>
      <a:accent6>
        <a:srgbClr val="6C4576"/>
      </a:accent6>
      <a:hlink>
        <a:srgbClr val="E1AC16"/>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9C8F2D3-14B3-419F-90A1-087E04E0E8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Graduation photo album, black (widescreen)</Template>
  <TotalTime>0</TotalTime>
  <Words>541</Words>
  <Application>Microsoft Office PowerPoint</Application>
  <PresentationFormat>Custom</PresentationFormat>
  <Paragraphs>61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vt:lpstr>
      <vt:lpstr>Graduation Album 16x9</vt:lpstr>
      <vt:lpstr>Machine learning on Python</vt:lpstr>
      <vt:lpstr>So What is Machine learning?</vt:lpstr>
      <vt:lpstr>Why this is useful?</vt:lpstr>
      <vt:lpstr>Which butterfly is which?</vt:lpstr>
      <vt:lpstr>Types of problems?</vt:lpstr>
      <vt:lpstr>PowerPoint Presentation</vt:lpstr>
      <vt:lpstr>PowerPoint Presentation</vt:lpstr>
      <vt:lpstr>PowerPoint Presentation</vt:lpstr>
      <vt:lpstr>ML Recipe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2017-08-08T20:37:48Z</dcterms:created>
  <dcterms:modified xsi:type="dcterms:W3CDTF">2017-08-08T21:57:35Z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TC028133329991</vt:lpwstr>
  </property>
</Properties>
</file>