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82" r:id="rId2"/>
    <p:sldId id="257" r:id="rId3"/>
    <p:sldId id="259" r:id="rId4"/>
    <p:sldId id="258" r:id="rId5"/>
    <p:sldId id="260" r:id="rId6"/>
  </p:sldIdLst>
  <p:sldSz cx="9144000" cy="5143500" type="screen16x9"/>
  <p:notesSz cx="6858000" cy="9144000"/>
  <p:embeddedFontLst>
    <p:embeddedFont>
      <p:font typeface="Fira Sans Extra Condensed" panose="02000000000000000000" pitchFamily="2" charset="0"/>
      <p:regular r:id="rId8"/>
      <p:bold r:id="rId9"/>
      <p:italic r:id="rId10"/>
      <p:boldItalic r:id="rId11"/>
    </p:embeddedFont>
    <p:embeddedFont>
      <p:font typeface="Fira Sans Extra Condensed Medium" panose="020B0603050000020004" pitchFamily="34" charset="0"/>
      <p:regular r:id="rId12"/>
      <p:bold r:id="rId13"/>
      <p:italic r:id="rId14"/>
      <p:boldItalic r:id="rId15"/>
    </p:embeddedFont>
    <p:embeddedFont>
      <p:font typeface="Fira Sans Extra Condensed SemiBold" panose="020B06030500000200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Zf89UrW2pfRiW6Is7L08UQm9i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 /><Relationship Id="rId13" Type="http://schemas.openxmlformats.org/officeDocument/2006/relationships/font" Target="fonts/font6.fntdata" /><Relationship Id="rId18" Type="http://schemas.openxmlformats.org/officeDocument/2006/relationships/font" Target="fonts/font11.fntdata" /><Relationship Id="rId51"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14.fntdata"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notesMaster" Target="notesMasters/notesMaster1.xml" /><Relationship Id="rId12" Type="http://schemas.openxmlformats.org/officeDocument/2006/relationships/font" Target="fonts/font5.fntdata" /><Relationship Id="rId17" Type="http://schemas.openxmlformats.org/officeDocument/2006/relationships/font" Target="fonts/font10.fntdata" /><Relationship Id="rId2" Type="http://schemas.openxmlformats.org/officeDocument/2006/relationships/slide" Target="slides/slide1.xml" /><Relationship Id="rId16" Type="http://schemas.openxmlformats.org/officeDocument/2006/relationships/font" Target="fonts/font9.fntdata" /><Relationship Id="rId20" Type="http://schemas.openxmlformats.org/officeDocument/2006/relationships/font" Target="fonts/font1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4.fntdata" /><Relationship Id="rId5" Type="http://schemas.openxmlformats.org/officeDocument/2006/relationships/slide" Target="slides/slide4.xml" /><Relationship Id="rId15" Type="http://schemas.openxmlformats.org/officeDocument/2006/relationships/font" Target="fonts/font8.fntdata" /><Relationship Id="rId23" Type="http://schemas.openxmlformats.org/officeDocument/2006/relationships/font" Target="fonts/font16.fntdata" /><Relationship Id="rId49" Type="http://schemas.openxmlformats.org/officeDocument/2006/relationships/viewProps" Target="viewProps.xml" /><Relationship Id="rId10" Type="http://schemas.openxmlformats.org/officeDocument/2006/relationships/font" Target="fonts/font3.fntdata" /><Relationship Id="rId19"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font" Target="fonts/font2.fntdata" /><Relationship Id="rId14" Type="http://schemas.openxmlformats.org/officeDocument/2006/relationships/font" Target="fonts/font7.fntdata" /><Relationship Id="rId22" Type="http://schemas.openxmlformats.org/officeDocument/2006/relationships/font" Target="fonts/font15.fntdata"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be7b9546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be7b9546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33"/>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4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4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lnSpc>
                <a:spcPct val="100000"/>
              </a:lnSpc>
              <a:spcBef>
                <a:spcPts val="0"/>
              </a:spcBef>
              <a:spcAft>
                <a:spcPts val="0"/>
              </a:spcAft>
              <a:buSzPts val="1400"/>
              <a:buChar char="●"/>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4"/>
          <p:cNvSpPr txBox="1">
            <a:spLocks noGrp="1"/>
          </p:cNvSpPr>
          <p:nvPr>
            <p:ph type="ctrTitle"/>
          </p:nvPr>
        </p:nvSpPr>
        <p:spPr>
          <a:xfrm>
            <a:off x="609600" y="1135650"/>
            <a:ext cx="4887000" cy="226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2" name="Google Shape;12;p34"/>
          <p:cNvSpPr txBox="1">
            <a:spLocks noGrp="1"/>
          </p:cNvSpPr>
          <p:nvPr>
            <p:ph type="subTitle" idx="1"/>
          </p:nvPr>
        </p:nvSpPr>
        <p:spPr>
          <a:xfrm>
            <a:off x="609600" y="3520050"/>
            <a:ext cx="4114800" cy="33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17" name="Google Shape;17;p36"/>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1" name="Google Shape;21;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3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4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4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4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4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32"/>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Shape 41"/>
        <p:cNvGrpSpPr/>
        <p:nvPr/>
      </p:nvGrpSpPr>
      <p:grpSpPr>
        <a:xfrm>
          <a:off x="0" y="0"/>
          <a:ext cx="0" cy="0"/>
          <a:chOff x="0" y="0"/>
          <a:chExt cx="0" cy="0"/>
        </a:xfrm>
      </p:grpSpPr>
      <p:grpSp>
        <p:nvGrpSpPr>
          <p:cNvPr id="93" name="Google Shape;443;p17">
            <a:extLst>
              <a:ext uri="{FF2B5EF4-FFF2-40B4-BE49-F238E27FC236}">
                <a16:creationId xmlns:a16="http://schemas.microsoft.com/office/drawing/2014/main" id="{6D14EB57-16E2-F47E-9D09-332930D88EA4}"/>
              </a:ext>
            </a:extLst>
          </p:cNvPr>
          <p:cNvGrpSpPr/>
          <p:nvPr/>
        </p:nvGrpSpPr>
        <p:grpSpPr>
          <a:xfrm flipH="1">
            <a:off x="89628" y="1422973"/>
            <a:ext cx="1845085" cy="3301229"/>
            <a:chOff x="8895900" y="2635950"/>
            <a:chExt cx="1349467" cy="2096118"/>
          </a:xfrm>
        </p:grpSpPr>
        <p:sp>
          <p:nvSpPr>
            <p:cNvPr id="5" name="Google Shape;444;p17">
              <a:extLst>
                <a:ext uri="{FF2B5EF4-FFF2-40B4-BE49-F238E27FC236}">
                  <a16:creationId xmlns:a16="http://schemas.microsoft.com/office/drawing/2014/main" id="{A8B78E89-18C7-F58B-0DEB-7E8D63EE1DA8}"/>
                </a:ext>
              </a:extLst>
            </p:cNvPr>
            <p:cNvSpPr/>
            <p:nvPr/>
          </p:nvSpPr>
          <p:spPr>
            <a:xfrm>
              <a:off x="9015367" y="4429068"/>
              <a:ext cx="1230000" cy="3030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45;p17">
              <a:extLst>
                <a:ext uri="{FF2B5EF4-FFF2-40B4-BE49-F238E27FC236}">
                  <a16:creationId xmlns:a16="http://schemas.microsoft.com/office/drawing/2014/main" id="{15023D40-12D5-2BCE-F3C6-10547EF51111}"/>
                </a:ext>
              </a:extLst>
            </p:cNvPr>
            <p:cNvGrpSpPr/>
            <p:nvPr/>
          </p:nvGrpSpPr>
          <p:grpSpPr>
            <a:xfrm>
              <a:off x="8895900" y="2635950"/>
              <a:ext cx="1303700" cy="2028950"/>
              <a:chOff x="5638575" y="2850200"/>
              <a:chExt cx="1303700" cy="2028950"/>
            </a:xfrm>
          </p:grpSpPr>
          <p:sp>
            <p:nvSpPr>
              <p:cNvPr id="7" name="Google Shape;446;p17">
                <a:extLst>
                  <a:ext uri="{FF2B5EF4-FFF2-40B4-BE49-F238E27FC236}">
                    <a16:creationId xmlns:a16="http://schemas.microsoft.com/office/drawing/2014/main" id="{5B8C3EDF-8B76-A8D2-D302-22F15C67B5D9}"/>
                  </a:ext>
                </a:extLst>
              </p:cNvPr>
              <p:cNvSpPr/>
              <p:nvPr/>
            </p:nvSpPr>
            <p:spPr>
              <a:xfrm>
                <a:off x="5710625" y="3351950"/>
                <a:ext cx="376875" cy="339775"/>
              </a:xfrm>
              <a:custGeom>
                <a:avLst/>
                <a:gdLst/>
                <a:ahLst/>
                <a:cxnLst/>
                <a:rect l="l" t="t" r="r" b="b"/>
                <a:pathLst>
                  <a:path w="15075" h="13591" extrusionOk="0">
                    <a:moveTo>
                      <a:pt x="15025" y="1"/>
                    </a:moveTo>
                    <a:lnTo>
                      <a:pt x="14283" y="965"/>
                    </a:lnTo>
                    <a:lnTo>
                      <a:pt x="13566" y="1942"/>
                    </a:lnTo>
                    <a:lnTo>
                      <a:pt x="12873" y="2931"/>
                    </a:lnTo>
                    <a:lnTo>
                      <a:pt x="12193" y="3933"/>
                    </a:lnTo>
                    <a:lnTo>
                      <a:pt x="11525" y="4947"/>
                    </a:lnTo>
                    <a:lnTo>
                      <a:pt x="10870" y="5973"/>
                    </a:lnTo>
                    <a:lnTo>
                      <a:pt x="10239" y="7000"/>
                    </a:lnTo>
                    <a:lnTo>
                      <a:pt x="9633" y="8051"/>
                    </a:lnTo>
                    <a:lnTo>
                      <a:pt x="9460" y="8323"/>
                    </a:lnTo>
                    <a:lnTo>
                      <a:pt x="9374" y="8446"/>
                    </a:lnTo>
                    <a:lnTo>
                      <a:pt x="9262" y="8570"/>
                    </a:lnTo>
                    <a:lnTo>
                      <a:pt x="9151" y="8669"/>
                    </a:lnTo>
                    <a:lnTo>
                      <a:pt x="9027" y="8756"/>
                    </a:lnTo>
                    <a:lnTo>
                      <a:pt x="8965" y="8793"/>
                    </a:lnTo>
                    <a:lnTo>
                      <a:pt x="8891" y="8817"/>
                    </a:lnTo>
                    <a:lnTo>
                      <a:pt x="8829" y="8830"/>
                    </a:lnTo>
                    <a:lnTo>
                      <a:pt x="8755" y="8842"/>
                    </a:lnTo>
                    <a:lnTo>
                      <a:pt x="8669" y="8854"/>
                    </a:lnTo>
                    <a:lnTo>
                      <a:pt x="8582" y="8842"/>
                    </a:lnTo>
                    <a:lnTo>
                      <a:pt x="8421" y="8805"/>
                    </a:lnTo>
                    <a:lnTo>
                      <a:pt x="8261" y="8743"/>
                    </a:lnTo>
                    <a:lnTo>
                      <a:pt x="8100" y="8681"/>
                    </a:lnTo>
                    <a:lnTo>
                      <a:pt x="1534" y="5652"/>
                    </a:lnTo>
                    <a:lnTo>
                      <a:pt x="0" y="9324"/>
                    </a:lnTo>
                    <a:lnTo>
                      <a:pt x="483" y="9584"/>
                    </a:lnTo>
                    <a:lnTo>
                      <a:pt x="952" y="9844"/>
                    </a:lnTo>
                    <a:lnTo>
                      <a:pt x="1917" y="10338"/>
                    </a:lnTo>
                    <a:lnTo>
                      <a:pt x="2906" y="10808"/>
                    </a:lnTo>
                    <a:lnTo>
                      <a:pt x="3883" y="11253"/>
                    </a:lnTo>
                    <a:lnTo>
                      <a:pt x="4885" y="11686"/>
                    </a:lnTo>
                    <a:lnTo>
                      <a:pt x="5886" y="12107"/>
                    </a:lnTo>
                    <a:lnTo>
                      <a:pt x="7890" y="12935"/>
                    </a:lnTo>
                    <a:lnTo>
                      <a:pt x="8446" y="13158"/>
                    </a:lnTo>
                    <a:lnTo>
                      <a:pt x="8718" y="13257"/>
                    </a:lnTo>
                    <a:lnTo>
                      <a:pt x="9003" y="13356"/>
                    </a:lnTo>
                    <a:lnTo>
                      <a:pt x="9287" y="13430"/>
                    </a:lnTo>
                    <a:lnTo>
                      <a:pt x="9571" y="13504"/>
                    </a:lnTo>
                    <a:lnTo>
                      <a:pt x="9856" y="13553"/>
                    </a:lnTo>
                    <a:lnTo>
                      <a:pt x="10153" y="13578"/>
                    </a:lnTo>
                    <a:lnTo>
                      <a:pt x="10326" y="13591"/>
                    </a:lnTo>
                    <a:lnTo>
                      <a:pt x="10511" y="13578"/>
                    </a:lnTo>
                    <a:lnTo>
                      <a:pt x="10684" y="13566"/>
                    </a:lnTo>
                    <a:lnTo>
                      <a:pt x="10857" y="13553"/>
                    </a:lnTo>
                    <a:lnTo>
                      <a:pt x="11031" y="13529"/>
                    </a:lnTo>
                    <a:lnTo>
                      <a:pt x="11216" y="13492"/>
                    </a:lnTo>
                    <a:lnTo>
                      <a:pt x="11550" y="13393"/>
                    </a:lnTo>
                    <a:lnTo>
                      <a:pt x="11896" y="13281"/>
                    </a:lnTo>
                    <a:lnTo>
                      <a:pt x="12230" y="13145"/>
                    </a:lnTo>
                    <a:lnTo>
                      <a:pt x="12552" y="12985"/>
                    </a:lnTo>
                    <a:lnTo>
                      <a:pt x="12861" y="12799"/>
                    </a:lnTo>
                    <a:lnTo>
                      <a:pt x="13157" y="12614"/>
                    </a:lnTo>
                    <a:lnTo>
                      <a:pt x="13454" y="12403"/>
                    </a:lnTo>
                    <a:lnTo>
                      <a:pt x="13739" y="12193"/>
                    </a:lnTo>
                    <a:lnTo>
                      <a:pt x="14011" y="11958"/>
                    </a:lnTo>
                    <a:lnTo>
                      <a:pt x="14283" y="11736"/>
                    </a:lnTo>
                    <a:lnTo>
                      <a:pt x="14555" y="11488"/>
                    </a:lnTo>
                    <a:lnTo>
                      <a:pt x="15074" y="11006"/>
                    </a:lnTo>
                    <a:lnTo>
                      <a:pt x="15074" y="11006"/>
                    </a:lnTo>
                    <a:lnTo>
                      <a:pt x="14864" y="11117"/>
                    </a:lnTo>
                    <a:lnTo>
                      <a:pt x="14864" y="11117"/>
                    </a:lnTo>
                    <a:lnTo>
                      <a:pt x="15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17">
                <a:extLst>
                  <a:ext uri="{FF2B5EF4-FFF2-40B4-BE49-F238E27FC236}">
                    <a16:creationId xmlns:a16="http://schemas.microsoft.com/office/drawing/2014/main" id="{1E046F27-83F5-4B15-A250-A4A1894D3CB0}"/>
                  </a:ext>
                </a:extLst>
              </p:cNvPr>
              <p:cNvSpPr/>
              <p:nvPr/>
            </p:nvSpPr>
            <p:spPr>
              <a:xfrm>
                <a:off x="5710625" y="3351950"/>
                <a:ext cx="376875" cy="339775"/>
              </a:xfrm>
              <a:custGeom>
                <a:avLst/>
                <a:gdLst/>
                <a:ahLst/>
                <a:cxnLst/>
                <a:rect l="l" t="t" r="r" b="b"/>
                <a:pathLst>
                  <a:path w="15075" h="13591" fill="none" extrusionOk="0">
                    <a:moveTo>
                      <a:pt x="15025" y="1"/>
                    </a:moveTo>
                    <a:lnTo>
                      <a:pt x="15025" y="1"/>
                    </a:lnTo>
                    <a:lnTo>
                      <a:pt x="14283" y="965"/>
                    </a:lnTo>
                    <a:lnTo>
                      <a:pt x="13566" y="1942"/>
                    </a:lnTo>
                    <a:lnTo>
                      <a:pt x="12873" y="2931"/>
                    </a:lnTo>
                    <a:lnTo>
                      <a:pt x="12193" y="3933"/>
                    </a:lnTo>
                    <a:lnTo>
                      <a:pt x="11525" y="4947"/>
                    </a:lnTo>
                    <a:lnTo>
                      <a:pt x="10870" y="5973"/>
                    </a:lnTo>
                    <a:lnTo>
                      <a:pt x="10239" y="7000"/>
                    </a:lnTo>
                    <a:lnTo>
                      <a:pt x="9633" y="8051"/>
                    </a:lnTo>
                    <a:lnTo>
                      <a:pt x="9633" y="8051"/>
                    </a:lnTo>
                    <a:lnTo>
                      <a:pt x="9460" y="8323"/>
                    </a:lnTo>
                    <a:lnTo>
                      <a:pt x="9374" y="8446"/>
                    </a:lnTo>
                    <a:lnTo>
                      <a:pt x="9262" y="8570"/>
                    </a:lnTo>
                    <a:lnTo>
                      <a:pt x="9151" y="8669"/>
                    </a:lnTo>
                    <a:lnTo>
                      <a:pt x="9027" y="8756"/>
                    </a:lnTo>
                    <a:lnTo>
                      <a:pt x="8965" y="8793"/>
                    </a:lnTo>
                    <a:lnTo>
                      <a:pt x="8891" y="8817"/>
                    </a:lnTo>
                    <a:lnTo>
                      <a:pt x="8829" y="8830"/>
                    </a:lnTo>
                    <a:lnTo>
                      <a:pt x="8755" y="8842"/>
                    </a:lnTo>
                    <a:lnTo>
                      <a:pt x="8755" y="8842"/>
                    </a:lnTo>
                    <a:lnTo>
                      <a:pt x="8669" y="8854"/>
                    </a:lnTo>
                    <a:lnTo>
                      <a:pt x="8582" y="8842"/>
                    </a:lnTo>
                    <a:lnTo>
                      <a:pt x="8421" y="8805"/>
                    </a:lnTo>
                    <a:lnTo>
                      <a:pt x="8261" y="8743"/>
                    </a:lnTo>
                    <a:lnTo>
                      <a:pt x="8100" y="8681"/>
                    </a:lnTo>
                    <a:lnTo>
                      <a:pt x="8100" y="8681"/>
                    </a:lnTo>
                    <a:lnTo>
                      <a:pt x="1534" y="5652"/>
                    </a:lnTo>
                    <a:lnTo>
                      <a:pt x="1534" y="5652"/>
                    </a:lnTo>
                    <a:lnTo>
                      <a:pt x="0" y="9324"/>
                    </a:lnTo>
                    <a:lnTo>
                      <a:pt x="0" y="9324"/>
                    </a:lnTo>
                    <a:lnTo>
                      <a:pt x="483" y="9584"/>
                    </a:lnTo>
                    <a:lnTo>
                      <a:pt x="952" y="9844"/>
                    </a:lnTo>
                    <a:lnTo>
                      <a:pt x="1917" y="10338"/>
                    </a:lnTo>
                    <a:lnTo>
                      <a:pt x="2906" y="10808"/>
                    </a:lnTo>
                    <a:lnTo>
                      <a:pt x="3883" y="11253"/>
                    </a:lnTo>
                    <a:lnTo>
                      <a:pt x="4885" y="11686"/>
                    </a:lnTo>
                    <a:lnTo>
                      <a:pt x="5886" y="12107"/>
                    </a:lnTo>
                    <a:lnTo>
                      <a:pt x="7890" y="12935"/>
                    </a:lnTo>
                    <a:lnTo>
                      <a:pt x="7890" y="12935"/>
                    </a:lnTo>
                    <a:lnTo>
                      <a:pt x="8446" y="13158"/>
                    </a:lnTo>
                    <a:lnTo>
                      <a:pt x="8718" y="13257"/>
                    </a:lnTo>
                    <a:lnTo>
                      <a:pt x="9003" y="13356"/>
                    </a:lnTo>
                    <a:lnTo>
                      <a:pt x="9287" y="13430"/>
                    </a:lnTo>
                    <a:lnTo>
                      <a:pt x="9571" y="13504"/>
                    </a:lnTo>
                    <a:lnTo>
                      <a:pt x="9856" y="13553"/>
                    </a:lnTo>
                    <a:lnTo>
                      <a:pt x="10153" y="13578"/>
                    </a:lnTo>
                    <a:lnTo>
                      <a:pt x="10153" y="13578"/>
                    </a:lnTo>
                    <a:lnTo>
                      <a:pt x="10326" y="13591"/>
                    </a:lnTo>
                    <a:lnTo>
                      <a:pt x="10511" y="13578"/>
                    </a:lnTo>
                    <a:lnTo>
                      <a:pt x="10684" y="13566"/>
                    </a:lnTo>
                    <a:lnTo>
                      <a:pt x="10857" y="13553"/>
                    </a:lnTo>
                    <a:lnTo>
                      <a:pt x="11031" y="13529"/>
                    </a:lnTo>
                    <a:lnTo>
                      <a:pt x="11216" y="13492"/>
                    </a:lnTo>
                    <a:lnTo>
                      <a:pt x="11550" y="13393"/>
                    </a:lnTo>
                    <a:lnTo>
                      <a:pt x="11896" y="13281"/>
                    </a:lnTo>
                    <a:lnTo>
                      <a:pt x="12230" y="13145"/>
                    </a:lnTo>
                    <a:lnTo>
                      <a:pt x="12552" y="12985"/>
                    </a:lnTo>
                    <a:lnTo>
                      <a:pt x="12861" y="12799"/>
                    </a:lnTo>
                    <a:lnTo>
                      <a:pt x="12861" y="12799"/>
                    </a:lnTo>
                    <a:lnTo>
                      <a:pt x="13157" y="12614"/>
                    </a:lnTo>
                    <a:lnTo>
                      <a:pt x="13454" y="12403"/>
                    </a:lnTo>
                    <a:lnTo>
                      <a:pt x="13739" y="12193"/>
                    </a:lnTo>
                    <a:lnTo>
                      <a:pt x="14011" y="11958"/>
                    </a:lnTo>
                    <a:lnTo>
                      <a:pt x="14283" y="11736"/>
                    </a:lnTo>
                    <a:lnTo>
                      <a:pt x="14555" y="11488"/>
                    </a:lnTo>
                    <a:lnTo>
                      <a:pt x="15074" y="11006"/>
                    </a:lnTo>
                    <a:lnTo>
                      <a:pt x="15074" y="11006"/>
                    </a:lnTo>
                    <a:lnTo>
                      <a:pt x="14864" y="11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8;p17">
                <a:extLst>
                  <a:ext uri="{FF2B5EF4-FFF2-40B4-BE49-F238E27FC236}">
                    <a16:creationId xmlns:a16="http://schemas.microsoft.com/office/drawing/2014/main" id="{9BC73E47-A4D6-0DF5-0E79-E271AAE0D1F1}"/>
                  </a:ext>
                </a:extLst>
              </p:cNvPr>
              <p:cNvSpPr/>
              <p:nvPr/>
            </p:nvSpPr>
            <p:spPr>
              <a:xfrm>
                <a:off x="5698250" y="3339575"/>
                <a:ext cx="401925" cy="364525"/>
              </a:xfrm>
              <a:custGeom>
                <a:avLst/>
                <a:gdLst/>
                <a:ahLst/>
                <a:cxnLst/>
                <a:rect l="l" t="t" r="r" b="b"/>
                <a:pathLst>
                  <a:path w="16077" h="14581" extrusionOk="0">
                    <a:moveTo>
                      <a:pt x="15458" y="1"/>
                    </a:moveTo>
                    <a:lnTo>
                      <a:pt x="15359" y="26"/>
                    </a:lnTo>
                    <a:lnTo>
                      <a:pt x="15272" y="63"/>
                    </a:lnTo>
                    <a:lnTo>
                      <a:pt x="15198" y="112"/>
                    </a:lnTo>
                    <a:lnTo>
                      <a:pt x="15124" y="186"/>
                    </a:lnTo>
                    <a:lnTo>
                      <a:pt x="14382" y="1163"/>
                    </a:lnTo>
                    <a:lnTo>
                      <a:pt x="13665" y="2140"/>
                    </a:lnTo>
                    <a:lnTo>
                      <a:pt x="12960" y="3142"/>
                    </a:lnTo>
                    <a:lnTo>
                      <a:pt x="12268" y="4143"/>
                    </a:lnTo>
                    <a:lnTo>
                      <a:pt x="11600" y="5170"/>
                    </a:lnTo>
                    <a:lnTo>
                      <a:pt x="10944" y="6196"/>
                    </a:lnTo>
                    <a:lnTo>
                      <a:pt x="10301" y="7247"/>
                    </a:lnTo>
                    <a:lnTo>
                      <a:pt x="9695" y="8298"/>
                    </a:lnTo>
                    <a:lnTo>
                      <a:pt x="9597" y="8447"/>
                    </a:lnTo>
                    <a:lnTo>
                      <a:pt x="9485" y="8620"/>
                    </a:lnTo>
                    <a:lnTo>
                      <a:pt x="9411" y="8706"/>
                    </a:lnTo>
                    <a:lnTo>
                      <a:pt x="9337" y="8768"/>
                    </a:lnTo>
                    <a:lnTo>
                      <a:pt x="9275" y="8818"/>
                    </a:lnTo>
                    <a:lnTo>
                      <a:pt x="9201" y="8842"/>
                    </a:lnTo>
                    <a:lnTo>
                      <a:pt x="9114" y="8830"/>
                    </a:lnTo>
                    <a:lnTo>
                      <a:pt x="9015" y="8805"/>
                    </a:lnTo>
                    <a:lnTo>
                      <a:pt x="8805" y="8719"/>
                    </a:lnTo>
                    <a:lnTo>
                      <a:pt x="2239" y="5689"/>
                    </a:lnTo>
                    <a:lnTo>
                      <a:pt x="2152" y="5652"/>
                    </a:lnTo>
                    <a:lnTo>
                      <a:pt x="2053" y="5640"/>
                    </a:lnTo>
                    <a:lnTo>
                      <a:pt x="1942" y="5652"/>
                    </a:lnTo>
                    <a:lnTo>
                      <a:pt x="1855" y="5677"/>
                    </a:lnTo>
                    <a:lnTo>
                      <a:pt x="1757" y="5726"/>
                    </a:lnTo>
                    <a:lnTo>
                      <a:pt x="1682" y="5788"/>
                    </a:lnTo>
                    <a:lnTo>
                      <a:pt x="1621" y="5862"/>
                    </a:lnTo>
                    <a:lnTo>
                      <a:pt x="1571" y="5949"/>
                    </a:lnTo>
                    <a:lnTo>
                      <a:pt x="38" y="9622"/>
                    </a:lnTo>
                    <a:lnTo>
                      <a:pt x="13" y="9720"/>
                    </a:lnTo>
                    <a:lnTo>
                      <a:pt x="1" y="9807"/>
                    </a:lnTo>
                    <a:lnTo>
                      <a:pt x="1" y="9894"/>
                    </a:lnTo>
                    <a:lnTo>
                      <a:pt x="25" y="9980"/>
                    </a:lnTo>
                    <a:lnTo>
                      <a:pt x="62" y="10067"/>
                    </a:lnTo>
                    <a:lnTo>
                      <a:pt x="112" y="10141"/>
                    </a:lnTo>
                    <a:lnTo>
                      <a:pt x="174" y="10203"/>
                    </a:lnTo>
                    <a:lnTo>
                      <a:pt x="248" y="10252"/>
                    </a:lnTo>
                    <a:lnTo>
                      <a:pt x="730" y="10524"/>
                    </a:lnTo>
                    <a:lnTo>
                      <a:pt x="1212" y="10784"/>
                    </a:lnTo>
                    <a:lnTo>
                      <a:pt x="2202" y="11279"/>
                    </a:lnTo>
                    <a:lnTo>
                      <a:pt x="3191" y="11748"/>
                    </a:lnTo>
                    <a:lnTo>
                      <a:pt x="4193" y="12206"/>
                    </a:lnTo>
                    <a:lnTo>
                      <a:pt x="5194" y="12651"/>
                    </a:lnTo>
                    <a:lnTo>
                      <a:pt x="6196" y="13072"/>
                    </a:lnTo>
                    <a:lnTo>
                      <a:pt x="8199" y="13900"/>
                    </a:lnTo>
                    <a:lnTo>
                      <a:pt x="8756" y="14123"/>
                    </a:lnTo>
                    <a:lnTo>
                      <a:pt x="9052" y="14222"/>
                    </a:lnTo>
                    <a:lnTo>
                      <a:pt x="9349" y="14321"/>
                    </a:lnTo>
                    <a:lnTo>
                      <a:pt x="9658" y="14419"/>
                    </a:lnTo>
                    <a:lnTo>
                      <a:pt x="9967" y="14494"/>
                    </a:lnTo>
                    <a:lnTo>
                      <a:pt x="10289" y="14543"/>
                    </a:lnTo>
                    <a:lnTo>
                      <a:pt x="10611" y="14568"/>
                    </a:lnTo>
                    <a:lnTo>
                      <a:pt x="10845" y="14580"/>
                    </a:lnTo>
                    <a:lnTo>
                      <a:pt x="11179" y="14568"/>
                    </a:lnTo>
                    <a:lnTo>
                      <a:pt x="11526" y="14531"/>
                    </a:lnTo>
                    <a:lnTo>
                      <a:pt x="11872" y="14457"/>
                    </a:lnTo>
                    <a:lnTo>
                      <a:pt x="12218" y="14358"/>
                    </a:lnTo>
                    <a:lnTo>
                      <a:pt x="12564" y="14246"/>
                    </a:lnTo>
                    <a:lnTo>
                      <a:pt x="12923" y="14098"/>
                    </a:lnTo>
                    <a:lnTo>
                      <a:pt x="13269" y="13925"/>
                    </a:lnTo>
                    <a:lnTo>
                      <a:pt x="13615" y="13727"/>
                    </a:lnTo>
                    <a:lnTo>
                      <a:pt x="13937" y="13517"/>
                    </a:lnTo>
                    <a:lnTo>
                      <a:pt x="14234" y="13307"/>
                    </a:lnTo>
                    <a:lnTo>
                      <a:pt x="14530" y="13084"/>
                    </a:lnTo>
                    <a:lnTo>
                      <a:pt x="14827" y="12849"/>
                    </a:lnTo>
                    <a:lnTo>
                      <a:pt x="15099" y="12602"/>
                    </a:lnTo>
                    <a:lnTo>
                      <a:pt x="15384" y="12367"/>
                    </a:lnTo>
                    <a:lnTo>
                      <a:pt x="15915" y="11872"/>
                    </a:lnTo>
                    <a:lnTo>
                      <a:pt x="15977" y="11798"/>
                    </a:lnTo>
                    <a:lnTo>
                      <a:pt x="16027" y="11724"/>
                    </a:lnTo>
                    <a:lnTo>
                      <a:pt x="16051" y="11637"/>
                    </a:lnTo>
                    <a:lnTo>
                      <a:pt x="16076" y="11563"/>
                    </a:lnTo>
                    <a:lnTo>
                      <a:pt x="16076" y="11476"/>
                    </a:lnTo>
                    <a:lnTo>
                      <a:pt x="16064" y="11390"/>
                    </a:lnTo>
                    <a:lnTo>
                      <a:pt x="16027" y="11303"/>
                    </a:lnTo>
                    <a:lnTo>
                      <a:pt x="15990" y="11217"/>
                    </a:lnTo>
                    <a:lnTo>
                      <a:pt x="15928" y="11155"/>
                    </a:lnTo>
                    <a:lnTo>
                      <a:pt x="15866" y="11093"/>
                    </a:lnTo>
                    <a:lnTo>
                      <a:pt x="15779" y="11044"/>
                    </a:lnTo>
                    <a:lnTo>
                      <a:pt x="15705" y="11019"/>
                    </a:lnTo>
                    <a:lnTo>
                      <a:pt x="15619" y="11006"/>
                    </a:lnTo>
                    <a:lnTo>
                      <a:pt x="15532" y="11006"/>
                    </a:lnTo>
                    <a:lnTo>
                      <a:pt x="15446" y="11019"/>
                    </a:lnTo>
                    <a:lnTo>
                      <a:pt x="15359" y="11056"/>
                    </a:lnTo>
                    <a:lnTo>
                      <a:pt x="15136" y="11155"/>
                    </a:lnTo>
                    <a:lnTo>
                      <a:pt x="15050" y="11217"/>
                    </a:lnTo>
                    <a:lnTo>
                      <a:pt x="14976" y="11291"/>
                    </a:lnTo>
                    <a:lnTo>
                      <a:pt x="14914" y="11377"/>
                    </a:lnTo>
                    <a:lnTo>
                      <a:pt x="14877" y="11464"/>
                    </a:lnTo>
                    <a:lnTo>
                      <a:pt x="14456" y="11847"/>
                    </a:lnTo>
                    <a:lnTo>
                      <a:pt x="14011" y="12218"/>
                    </a:lnTo>
                    <a:lnTo>
                      <a:pt x="13789" y="12391"/>
                    </a:lnTo>
                    <a:lnTo>
                      <a:pt x="13566" y="12565"/>
                    </a:lnTo>
                    <a:lnTo>
                      <a:pt x="13331" y="12725"/>
                    </a:lnTo>
                    <a:lnTo>
                      <a:pt x="13096" y="12874"/>
                    </a:lnTo>
                    <a:lnTo>
                      <a:pt x="12861" y="13010"/>
                    </a:lnTo>
                    <a:lnTo>
                      <a:pt x="12601" y="13133"/>
                    </a:lnTo>
                    <a:lnTo>
                      <a:pt x="12329" y="13269"/>
                    </a:lnTo>
                    <a:lnTo>
                      <a:pt x="12020" y="13381"/>
                    </a:lnTo>
                    <a:lnTo>
                      <a:pt x="11711" y="13467"/>
                    </a:lnTo>
                    <a:lnTo>
                      <a:pt x="11538" y="13504"/>
                    </a:lnTo>
                    <a:lnTo>
                      <a:pt x="11377" y="13541"/>
                    </a:lnTo>
                    <a:lnTo>
                      <a:pt x="11204" y="13566"/>
                    </a:lnTo>
                    <a:lnTo>
                      <a:pt x="11031" y="13579"/>
                    </a:lnTo>
                    <a:lnTo>
                      <a:pt x="10672" y="13579"/>
                    </a:lnTo>
                    <a:lnTo>
                      <a:pt x="10413" y="13554"/>
                    </a:lnTo>
                    <a:lnTo>
                      <a:pt x="10141" y="13504"/>
                    </a:lnTo>
                    <a:lnTo>
                      <a:pt x="9881" y="13443"/>
                    </a:lnTo>
                    <a:lnTo>
                      <a:pt x="9621" y="13356"/>
                    </a:lnTo>
                    <a:lnTo>
                      <a:pt x="9349" y="13269"/>
                    </a:lnTo>
                    <a:lnTo>
                      <a:pt x="9090" y="13171"/>
                    </a:lnTo>
                    <a:lnTo>
                      <a:pt x="8583" y="12973"/>
                    </a:lnTo>
                    <a:lnTo>
                      <a:pt x="6703" y="12194"/>
                    </a:lnTo>
                    <a:lnTo>
                      <a:pt x="5763" y="11798"/>
                    </a:lnTo>
                    <a:lnTo>
                      <a:pt x="4811" y="11390"/>
                    </a:lnTo>
                    <a:lnTo>
                      <a:pt x="3883" y="10969"/>
                    </a:lnTo>
                    <a:lnTo>
                      <a:pt x="2956" y="10537"/>
                    </a:lnTo>
                    <a:lnTo>
                      <a:pt x="2029" y="10079"/>
                    </a:lnTo>
                    <a:lnTo>
                      <a:pt x="1126" y="9597"/>
                    </a:lnTo>
                    <a:lnTo>
                      <a:pt x="2288" y="6814"/>
                    </a:lnTo>
                    <a:lnTo>
                      <a:pt x="8385" y="9622"/>
                    </a:lnTo>
                    <a:lnTo>
                      <a:pt x="8570" y="9708"/>
                    </a:lnTo>
                    <a:lnTo>
                      <a:pt x="8793" y="9782"/>
                    </a:lnTo>
                    <a:lnTo>
                      <a:pt x="8904" y="9819"/>
                    </a:lnTo>
                    <a:lnTo>
                      <a:pt x="9028" y="9832"/>
                    </a:lnTo>
                    <a:lnTo>
                      <a:pt x="9151" y="9844"/>
                    </a:lnTo>
                    <a:lnTo>
                      <a:pt x="9287" y="9844"/>
                    </a:lnTo>
                    <a:lnTo>
                      <a:pt x="9423" y="9819"/>
                    </a:lnTo>
                    <a:lnTo>
                      <a:pt x="9535" y="9782"/>
                    </a:lnTo>
                    <a:lnTo>
                      <a:pt x="9658" y="9745"/>
                    </a:lnTo>
                    <a:lnTo>
                      <a:pt x="9757" y="9696"/>
                    </a:lnTo>
                    <a:lnTo>
                      <a:pt x="9856" y="9634"/>
                    </a:lnTo>
                    <a:lnTo>
                      <a:pt x="9955" y="9560"/>
                    </a:lnTo>
                    <a:lnTo>
                      <a:pt x="10042" y="9485"/>
                    </a:lnTo>
                    <a:lnTo>
                      <a:pt x="10116" y="9411"/>
                    </a:lnTo>
                    <a:lnTo>
                      <a:pt x="10264" y="9251"/>
                    </a:lnTo>
                    <a:lnTo>
                      <a:pt x="10388" y="9077"/>
                    </a:lnTo>
                    <a:lnTo>
                      <a:pt x="10474" y="8929"/>
                    </a:lnTo>
                    <a:lnTo>
                      <a:pt x="10561" y="8793"/>
                    </a:lnTo>
                    <a:lnTo>
                      <a:pt x="11167" y="7754"/>
                    </a:lnTo>
                    <a:lnTo>
                      <a:pt x="11785" y="6728"/>
                    </a:lnTo>
                    <a:lnTo>
                      <a:pt x="12441" y="5714"/>
                    </a:lnTo>
                    <a:lnTo>
                      <a:pt x="13096" y="4700"/>
                    </a:lnTo>
                    <a:lnTo>
                      <a:pt x="13776" y="3711"/>
                    </a:lnTo>
                    <a:lnTo>
                      <a:pt x="14469" y="2721"/>
                    </a:lnTo>
                    <a:lnTo>
                      <a:pt x="15186" y="1757"/>
                    </a:lnTo>
                    <a:lnTo>
                      <a:pt x="15915" y="805"/>
                    </a:lnTo>
                    <a:lnTo>
                      <a:pt x="15965" y="718"/>
                    </a:lnTo>
                    <a:lnTo>
                      <a:pt x="16002" y="619"/>
                    </a:lnTo>
                    <a:lnTo>
                      <a:pt x="16014" y="533"/>
                    </a:lnTo>
                    <a:lnTo>
                      <a:pt x="16014" y="434"/>
                    </a:lnTo>
                    <a:lnTo>
                      <a:pt x="15990" y="335"/>
                    </a:lnTo>
                    <a:lnTo>
                      <a:pt x="15953" y="248"/>
                    </a:lnTo>
                    <a:lnTo>
                      <a:pt x="15903" y="174"/>
                    </a:lnTo>
                    <a:lnTo>
                      <a:pt x="15829" y="100"/>
                    </a:lnTo>
                    <a:lnTo>
                      <a:pt x="15742" y="50"/>
                    </a:lnTo>
                    <a:lnTo>
                      <a:pt x="15643" y="13"/>
                    </a:lnTo>
                    <a:lnTo>
                      <a:pt x="15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9;p17">
                <a:extLst>
                  <a:ext uri="{FF2B5EF4-FFF2-40B4-BE49-F238E27FC236}">
                    <a16:creationId xmlns:a16="http://schemas.microsoft.com/office/drawing/2014/main" id="{8634C1D7-3E92-DC76-37ED-76808FA62EF7}"/>
                  </a:ext>
                </a:extLst>
              </p:cNvPr>
              <p:cNvSpPr/>
              <p:nvPr/>
            </p:nvSpPr>
            <p:spPr>
              <a:xfrm>
                <a:off x="5673200" y="3432950"/>
                <a:ext cx="72375" cy="151800"/>
              </a:xfrm>
              <a:custGeom>
                <a:avLst/>
                <a:gdLst/>
                <a:ahLst/>
                <a:cxnLst/>
                <a:rect l="l" t="t" r="r" b="b"/>
                <a:pathLst>
                  <a:path w="2895" h="6072" extrusionOk="0">
                    <a:moveTo>
                      <a:pt x="706" y="0"/>
                    </a:moveTo>
                    <a:lnTo>
                      <a:pt x="619" y="13"/>
                    </a:lnTo>
                    <a:lnTo>
                      <a:pt x="545" y="25"/>
                    </a:lnTo>
                    <a:lnTo>
                      <a:pt x="483" y="62"/>
                    </a:lnTo>
                    <a:lnTo>
                      <a:pt x="421" y="124"/>
                    </a:lnTo>
                    <a:lnTo>
                      <a:pt x="397" y="174"/>
                    </a:lnTo>
                    <a:lnTo>
                      <a:pt x="384" y="223"/>
                    </a:lnTo>
                    <a:lnTo>
                      <a:pt x="372" y="285"/>
                    </a:lnTo>
                    <a:lnTo>
                      <a:pt x="372" y="334"/>
                    </a:lnTo>
                    <a:lnTo>
                      <a:pt x="397" y="458"/>
                    </a:lnTo>
                    <a:lnTo>
                      <a:pt x="434" y="582"/>
                    </a:lnTo>
                    <a:lnTo>
                      <a:pt x="483" y="705"/>
                    </a:lnTo>
                    <a:lnTo>
                      <a:pt x="520" y="829"/>
                    </a:lnTo>
                    <a:lnTo>
                      <a:pt x="545" y="953"/>
                    </a:lnTo>
                    <a:lnTo>
                      <a:pt x="545" y="1002"/>
                    </a:lnTo>
                    <a:lnTo>
                      <a:pt x="533" y="1064"/>
                    </a:lnTo>
                    <a:lnTo>
                      <a:pt x="1" y="5083"/>
                    </a:lnTo>
                    <a:lnTo>
                      <a:pt x="125" y="5244"/>
                    </a:lnTo>
                    <a:lnTo>
                      <a:pt x="261" y="5392"/>
                    </a:lnTo>
                    <a:lnTo>
                      <a:pt x="409" y="5540"/>
                    </a:lnTo>
                    <a:lnTo>
                      <a:pt x="557" y="5664"/>
                    </a:lnTo>
                    <a:lnTo>
                      <a:pt x="731" y="5788"/>
                    </a:lnTo>
                    <a:lnTo>
                      <a:pt x="891" y="5899"/>
                    </a:lnTo>
                    <a:lnTo>
                      <a:pt x="1077" y="5985"/>
                    </a:lnTo>
                    <a:lnTo>
                      <a:pt x="1262" y="6072"/>
                    </a:lnTo>
                    <a:lnTo>
                      <a:pt x="2895" y="2288"/>
                    </a:lnTo>
                    <a:lnTo>
                      <a:pt x="2721" y="1967"/>
                    </a:lnTo>
                    <a:lnTo>
                      <a:pt x="2536" y="1633"/>
                    </a:lnTo>
                    <a:lnTo>
                      <a:pt x="2338" y="1311"/>
                    </a:lnTo>
                    <a:lnTo>
                      <a:pt x="2128" y="1014"/>
                    </a:lnTo>
                    <a:lnTo>
                      <a:pt x="2017" y="866"/>
                    </a:lnTo>
                    <a:lnTo>
                      <a:pt x="1893" y="730"/>
                    </a:lnTo>
                    <a:lnTo>
                      <a:pt x="1769" y="606"/>
                    </a:lnTo>
                    <a:lnTo>
                      <a:pt x="1633" y="483"/>
                    </a:lnTo>
                    <a:lnTo>
                      <a:pt x="1497" y="359"/>
                    </a:lnTo>
                    <a:lnTo>
                      <a:pt x="1349" y="260"/>
                    </a:lnTo>
                    <a:lnTo>
                      <a:pt x="1200" y="161"/>
                    </a:lnTo>
                    <a:lnTo>
                      <a:pt x="1040" y="87"/>
                    </a:lnTo>
                    <a:lnTo>
                      <a:pt x="953" y="50"/>
                    </a:lnTo>
                    <a:lnTo>
                      <a:pt x="879" y="25"/>
                    </a:lnTo>
                    <a:lnTo>
                      <a:pt x="792" y="13"/>
                    </a:lnTo>
                    <a:lnTo>
                      <a:pt x="706" y="0"/>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p17">
                <a:extLst>
                  <a:ext uri="{FF2B5EF4-FFF2-40B4-BE49-F238E27FC236}">
                    <a16:creationId xmlns:a16="http://schemas.microsoft.com/office/drawing/2014/main" id="{B3CEA839-B5E0-D536-4C9C-773DF5631458}"/>
                  </a:ext>
                </a:extLst>
              </p:cNvPr>
              <p:cNvSpPr/>
              <p:nvPr/>
            </p:nvSpPr>
            <p:spPr>
              <a:xfrm>
                <a:off x="5673200" y="3432950"/>
                <a:ext cx="72375" cy="151800"/>
              </a:xfrm>
              <a:custGeom>
                <a:avLst/>
                <a:gdLst/>
                <a:ahLst/>
                <a:cxnLst/>
                <a:rect l="l" t="t" r="r" b="b"/>
                <a:pathLst>
                  <a:path w="2895" h="6072" fill="none" extrusionOk="0">
                    <a:moveTo>
                      <a:pt x="1" y="5083"/>
                    </a:moveTo>
                    <a:lnTo>
                      <a:pt x="1" y="5083"/>
                    </a:lnTo>
                    <a:lnTo>
                      <a:pt x="125" y="5244"/>
                    </a:lnTo>
                    <a:lnTo>
                      <a:pt x="261" y="5392"/>
                    </a:lnTo>
                    <a:lnTo>
                      <a:pt x="409" y="5540"/>
                    </a:lnTo>
                    <a:lnTo>
                      <a:pt x="557" y="5664"/>
                    </a:lnTo>
                    <a:lnTo>
                      <a:pt x="731" y="5788"/>
                    </a:lnTo>
                    <a:lnTo>
                      <a:pt x="891" y="5899"/>
                    </a:lnTo>
                    <a:lnTo>
                      <a:pt x="1077" y="5985"/>
                    </a:lnTo>
                    <a:lnTo>
                      <a:pt x="1262" y="6072"/>
                    </a:lnTo>
                    <a:lnTo>
                      <a:pt x="2895" y="2288"/>
                    </a:lnTo>
                    <a:lnTo>
                      <a:pt x="2895" y="2288"/>
                    </a:lnTo>
                    <a:lnTo>
                      <a:pt x="2721" y="1967"/>
                    </a:lnTo>
                    <a:lnTo>
                      <a:pt x="2536" y="1633"/>
                    </a:lnTo>
                    <a:lnTo>
                      <a:pt x="2338" y="1311"/>
                    </a:lnTo>
                    <a:lnTo>
                      <a:pt x="2128" y="1014"/>
                    </a:lnTo>
                    <a:lnTo>
                      <a:pt x="2017" y="866"/>
                    </a:lnTo>
                    <a:lnTo>
                      <a:pt x="1893" y="730"/>
                    </a:lnTo>
                    <a:lnTo>
                      <a:pt x="1769" y="606"/>
                    </a:lnTo>
                    <a:lnTo>
                      <a:pt x="1633" y="483"/>
                    </a:lnTo>
                    <a:lnTo>
                      <a:pt x="1497" y="359"/>
                    </a:lnTo>
                    <a:lnTo>
                      <a:pt x="1349" y="260"/>
                    </a:lnTo>
                    <a:lnTo>
                      <a:pt x="1200" y="161"/>
                    </a:lnTo>
                    <a:lnTo>
                      <a:pt x="1040" y="87"/>
                    </a:lnTo>
                    <a:lnTo>
                      <a:pt x="1040" y="87"/>
                    </a:lnTo>
                    <a:lnTo>
                      <a:pt x="953" y="50"/>
                    </a:lnTo>
                    <a:lnTo>
                      <a:pt x="879" y="25"/>
                    </a:lnTo>
                    <a:lnTo>
                      <a:pt x="792" y="13"/>
                    </a:lnTo>
                    <a:lnTo>
                      <a:pt x="706" y="0"/>
                    </a:lnTo>
                    <a:lnTo>
                      <a:pt x="619" y="13"/>
                    </a:lnTo>
                    <a:lnTo>
                      <a:pt x="545" y="25"/>
                    </a:lnTo>
                    <a:lnTo>
                      <a:pt x="483" y="62"/>
                    </a:lnTo>
                    <a:lnTo>
                      <a:pt x="421" y="124"/>
                    </a:lnTo>
                    <a:lnTo>
                      <a:pt x="421" y="124"/>
                    </a:lnTo>
                    <a:lnTo>
                      <a:pt x="397" y="174"/>
                    </a:lnTo>
                    <a:lnTo>
                      <a:pt x="384" y="223"/>
                    </a:lnTo>
                    <a:lnTo>
                      <a:pt x="372" y="285"/>
                    </a:lnTo>
                    <a:lnTo>
                      <a:pt x="372" y="334"/>
                    </a:lnTo>
                    <a:lnTo>
                      <a:pt x="397" y="458"/>
                    </a:lnTo>
                    <a:lnTo>
                      <a:pt x="434" y="582"/>
                    </a:lnTo>
                    <a:lnTo>
                      <a:pt x="483" y="705"/>
                    </a:lnTo>
                    <a:lnTo>
                      <a:pt x="520" y="829"/>
                    </a:lnTo>
                    <a:lnTo>
                      <a:pt x="545" y="953"/>
                    </a:lnTo>
                    <a:lnTo>
                      <a:pt x="545" y="1002"/>
                    </a:lnTo>
                    <a:lnTo>
                      <a:pt x="533" y="1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p17">
                <a:extLst>
                  <a:ext uri="{FF2B5EF4-FFF2-40B4-BE49-F238E27FC236}">
                    <a16:creationId xmlns:a16="http://schemas.microsoft.com/office/drawing/2014/main" id="{A0471E27-856F-EDE2-E1D7-8AD8C49EAD69}"/>
                  </a:ext>
                </a:extLst>
              </p:cNvPr>
              <p:cNvSpPr/>
              <p:nvPr/>
            </p:nvSpPr>
            <p:spPr>
              <a:xfrm>
                <a:off x="5660850" y="3420575"/>
                <a:ext cx="97100" cy="176850"/>
              </a:xfrm>
              <a:custGeom>
                <a:avLst/>
                <a:gdLst/>
                <a:ahLst/>
                <a:cxnLst/>
                <a:rect l="l" t="t" r="r" b="b"/>
                <a:pathLst>
                  <a:path w="3884" h="7074" extrusionOk="0">
                    <a:moveTo>
                      <a:pt x="1200" y="1"/>
                    </a:moveTo>
                    <a:lnTo>
                      <a:pt x="1039" y="13"/>
                    </a:lnTo>
                    <a:lnTo>
                      <a:pt x="878" y="50"/>
                    </a:lnTo>
                    <a:lnTo>
                      <a:pt x="816" y="75"/>
                    </a:lnTo>
                    <a:lnTo>
                      <a:pt x="742" y="112"/>
                    </a:lnTo>
                    <a:lnTo>
                      <a:pt x="680" y="162"/>
                    </a:lnTo>
                    <a:lnTo>
                      <a:pt x="619" y="211"/>
                    </a:lnTo>
                    <a:lnTo>
                      <a:pt x="569" y="260"/>
                    </a:lnTo>
                    <a:lnTo>
                      <a:pt x="520" y="335"/>
                    </a:lnTo>
                    <a:lnTo>
                      <a:pt x="470" y="396"/>
                    </a:lnTo>
                    <a:lnTo>
                      <a:pt x="433" y="471"/>
                    </a:lnTo>
                    <a:lnTo>
                      <a:pt x="384" y="607"/>
                    </a:lnTo>
                    <a:lnTo>
                      <a:pt x="371" y="743"/>
                    </a:lnTo>
                    <a:lnTo>
                      <a:pt x="371" y="866"/>
                    </a:lnTo>
                    <a:lnTo>
                      <a:pt x="384" y="990"/>
                    </a:lnTo>
                    <a:lnTo>
                      <a:pt x="421" y="1101"/>
                    </a:lnTo>
                    <a:lnTo>
                      <a:pt x="483" y="1287"/>
                    </a:lnTo>
                    <a:lnTo>
                      <a:pt x="520" y="1386"/>
                    </a:lnTo>
                    <a:lnTo>
                      <a:pt x="532" y="1460"/>
                    </a:lnTo>
                    <a:lnTo>
                      <a:pt x="520" y="1559"/>
                    </a:lnTo>
                    <a:lnTo>
                      <a:pt x="520" y="1658"/>
                    </a:lnTo>
                    <a:lnTo>
                      <a:pt x="544" y="1744"/>
                    </a:lnTo>
                    <a:lnTo>
                      <a:pt x="582" y="1831"/>
                    </a:lnTo>
                    <a:lnTo>
                      <a:pt x="643" y="1905"/>
                    </a:lnTo>
                    <a:lnTo>
                      <a:pt x="705" y="1979"/>
                    </a:lnTo>
                    <a:lnTo>
                      <a:pt x="792" y="2029"/>
                    </a:lnTo>
                    <a:lnTo>
                      <a:pt x="891" y="2066"/>
                    </a:lnTo>
                    <a:lnTo>
                      <a:pt x="990" y="2078"/>
                    </a:lnTo>
                    <a:lnTo>
                      <a:pt x="1089" y="2078"/>
                    </a:lnTo>
                    <a:lnTo>
                      <a:pt x="1175" y="2053"/>
                    </a:lnTo>
                    <a:lnTo>
                      <a:pt x="1274" y="2004"/>
                    </a:lnTo>
                    <a:lnTo>
                      <a:pt x="1348" y="1942"/>
                    </a:lnTo>
                    <a:lnTo>
                      <a:pt x="1410" y="1880"/>
                    </a:lnTo>
                    <a:lnTo>
                      <a:pt x="1472" y="1794"/>
                    </a:lnTo>
                    <a:lnTo>
                      <a:pt x="1509" y="1695"/>
                    </a:lnTo>
                    <a:lnTo>
                      <a:pt x="1521" y="1608"/>
                    </a:lnTo>
                    <a:lnTo>
                      <a:pt x="1534" y="1534"/>
                    </a:lnTo>
                    <a:lnTo>
                      <a:pt x="1534" y="1386"/>
                    </a:lnTo>
                    <a:lnTo>
                      <a:pt x="1509" y="1237"/>
                    </a:lnTo>
                    <a:lnTo>
                      <a:pt x="1472" y="1114"/>
                    </a:lnTo>
                    <a:lnTo>
                      <a:pt x="1583" y="1176"/>
                    </a:lnTo>
                    <a:lnTo>
                      <a:pt x="1682" y="1250"/>
                    </a:lnTo>
                    <a:lnTo>
                      <a:pt x="1880" y="1410"/>
                    </a:lnTo>
                    <a:lnTo>
                      <a:pt x="2053" y="1596"/>
                    </a:lnTo>
                    <a:lnTo>
                      <a:pt x="2226" y="1806"/>
                    </a:lnTo>
                    <a:lnTo>
                      <a:pt x="2387" y="2041"/>
                    </a:lnTo>
                    <a:lnTo>
                      <a:pt x="2535" y="2276"/>
                    </a:lnTo>
                    <a:lnTo>
                      <a:pt x="2684" y="2536"/>
                    </a:lnTo>
                    <a:lnTo>
                      <a:pt x="2832" y="2808"/>
                    </a:lnTo>
                    <a:lnTo>
                      <a:pt x="1509" y="5875"/>
                    </a:lnTo>
                    <a:lnTo>
                      <a:pt x="1336" y="5751"/>
                    </a:lnTo>
                    <a:lnTo>
                      <a:pt x="1175" y="5602"/>
                    </a:lnTo>
                    <a:lnTo>
                      <a:pt x="1039" y="5454"/>
                    </a:lnTo>
                    <a:lnTo>
                      <a:pt x="903" y="5281"/>
                    </a:lnTo>
                    <a:lnTo>
                      <a:pt x="829" y="5207"/>
                    </a:lnTo>
                    <a:lnTo>
                      <a:pt x="755" y="5145"/>
                    </a:lnTo>
                    <a:lnTo>
                      <a:pt x="668" y="5108"/>
                    </a:lnTo>
                    <a:lnTo>
                      <a:pt x="582" y="5083"/>
                    </a:lnTo>
                    <a:lnTo>
                      <a:pt x="384" y="5083"/>
                    </a:lnTo>
                    <a:lnTo>
                      <a:pt x="297" y="5120"/>
                    </a:lnTo>
                    <a:lnTo>
                      <a:pt x="211" y="5170"/>
                    </a:lnTo>
                    <a:lnTo>
                      <a:pt x="124" y="5244"/>
                    </a:lnTo>
                    <a:lnTo>
                      <a:pt x="75" y="5318"/>
                    </a:lnTo>
                    <a:lnTo>
                      <a:pt x="25" y="5405"/>
                    </a:lnTo>
                    <a:lnTo>
                      <a:pt x="0" y="5491"/>
                    </a:lnTo>
                    <a:lnTo>
                      <a:pt x="0" y="5590"/>
                    </a:lnTo>
                    <a:lnTo>
                      <a:pt x="13" y="5689"/>
                    </a:lnTo>
                    <a:lnTo>
                      <a:pt x="37" y="5776"/>
                    </a:lnTo>
                    <a:lnTo>
                      <a:pt x="87" y="5862"/>
                    </a:lnTo>
                    <a:lnTo>
                      <a:pt x="235" y="6060"/>
                    </a:lnTo>
                    <a:lnTo>
                      <a:pt x="396" y="6233"/>
                    </a:lnTo>
                    <a:lnTo>
                      <a:pt x="569" y="6406"/>
                    </a:lnTo>
                    <a:lnTo>
                      <a:pt x="742" y="6555"/>
                    </a:lnTo>
                    <a:lnTo>
                      <a:pt x="940" y="6691"/>
                    </a:lnTo>
                    <a:lnTo>
                      <a:pt x="1138" y="6827"/>
                    </a:lnTo>
                    <a:lnTo>
                      <a:pt x="1348" y="6938"/>
                    </a:lnTo>
                    <a:lnTo>
                      <a:pt x="1571" y="7037"/>
                    </a:lnTo>
                    <a:lnTo>
                      <a:pt x="1657" y="7062"/>
                    </a:lnTo>
                    <a:lnTo>
                      <a:pt x="1756" y="7074"/>
                    </a:lnTo>
                    <a:lnTo>
                      <a:pt x="1830" y="7062"/>
                    </a:lnTo>
                    <a:lnTo>
                      <a:pt x="1892" y="7049"/>
                    </a:lnTo>
                    <a:lnTo>
                      <a:pt x="1967" y="7025"/>
                    </a:lnTo>
                    <a:lnTo>
                      <a:pt x="2028" y="6987"/>
                    </a:lnTo>
                    <a:lnTo>
                      <a:pt x="2090" y="6950"/>
                    </a:lnTo>
                    <a:lnTo>
                      <a:pt x="2140" y="6889"/>
                    </a:lnTo>
                    <a:lnTo>
                      <a:pt x="2177" y="6839"/>
                    </a:lnTo>
                    <a:lnTo>
                      <a:pt x="2214" y="6765"/>
                    </a:lnTo>
                    <a:lnTo>
                      <a:pt x="3846" y="2981"/>
                    </a:lnTo>
                    <a:lnTo>
                      <a:pt x="3883" y="2870"/>
                    </a:lnTo>
                    <a:lnTo>
                      <a:pt x="3883" y="2771"/>
                    </a:lnTo>
                    <a:lnTo>
                      <a:pt x="3871" y="2659"/>
                    </a:lnTo>
                    <a:lnTo>
                      <a:pt x="3834" y="2548"/>
                    </a:lnTo>
                    <a:lnTo>
                      <a:pt x="3661" y="2239"/>
                    </a:lnTo>
                    <a:lnTo>
                      <a:pt x="3475" y="1905"/>
                    </a:lnTo>
                    <a:lnTo>
                      <a:pt x="3265" y="1559"/>
                    </a:lnTo>
                    <a:lnTo>
                      <a:pt x="3154" y="1386"/>
                    </a:lnTo>
                    <a:lnTo>
                      <a:pt x="3030" y="1225"/>
                    </a:lnTo>
                    <a:lnTo>
                      <a:pt x="2906" y="1052"/>
                    </a:lnTo>
                    <a:lnTo>
                      <a:pt x="2758" y="891"/>
                    </a:lnTo>
                    <a:lnTo>
                      <a:pt x="2622" y="743"/>
                    </a:lnTo>
                    <a:lnTo>
                      <a:pt x="2461" y="594"/>
                    </a:lnTo>
                    <a:lnTo>
                      <a:pt x="2300" y="458"/>
                    </a:lnTo>
                    <a:lnTo>
                      <a:pt x="2127" y="335"/>
                    </a:lnTo>
                    <a:lnTo>
                      <a:pt x="1929" y="223"/>
                    </a:lnTo>
                    <a:lnTo>
                      <a:pt x="1744" y="124"/>
                    </a:lnTo>
                    <a:lnTo>
                      <a:pt x="1558" y="50"/>
                    </a:lnTo>
                    <a:lnTo>
                      <a:pt x="1373" y="13"/>
                    </a:lnTo>
                    <a:lnTo>
                      <a:pt x="1200" y="1"/>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p17">
                <a:extLst>
                  <a:ext uri="{FF2B5EF4-FFF2-40B4-BE49-F238E27FC236}">
                    <a16:creationId xmlns:a16="http://schemas.microsoft.com/office/drawing/2014/main" id="{EC85B298-F9C9-F760-7F54-3A2EBACA31F1}"/>
                  </a:ext>
                </a:extLst>
              </p:cNvPr>
              <p:cNvSpPr/>
              <p:nvPr/>
            </p:nvSpPr>
            <p:spPr>
              <a:xfrm>
                <a:off x="5650950" y="3460150"/>
                <a:ext cx="56300" cy="98025"/>
              </a:xfrm>
              <a:custGeom>
                <a:avLst/>
                <a:gdLst/>
                <a:ahLst/>
                <a:cxnLst/>
                <a:rect l="l" t="t" r="r" b="b"/>
                <a:pathLst>
                  <a:path w="2252" h="3921" extrusionOk="0">
                    <a:moveTo>
                      <a:pt x="990" y="1"/>
                    </a:moveTo>
                    <a:lnTo>
                      <a:pt x="891" y="25"/>
                    </a:lnTo>
                    <a:lnTo>
                      <a:pt x="804" y="50"/>
                    </a:lnTo>
                    <a:lnTo>
                      <a:pt x="718" y="87"/>
                    </a:lnTo>
                    <a:lnTo>
                      <a:pt x="644" y="149"/>
                    </a:lnTo>
                    <a:lnTo>
                      <a:pt x="569" y="211"/>
                    </a:lnTo>
                    <a:lnTo>
                      <a:pt x="508" y="297"/>
                    </a:lnTo>
                    <a:lnTo>
                      <a:pt x="458" y="409"/>
                    </a:lnTo>
                    <a:lnTo>
                      <a:pt x="396" y="532"/>
                    </a:lnTo>
                    <a:lnTo>
                      <a:pt x="359" y="656"/>
                    </a:lnTo>
                    <a:lnTo>
                      <a:pt x="310" y="792"/>
                    </a:lnTo>
                    <a:lnTo>
                      <a:pt x="248" y="1076"/>
                    </a:lnTo>
                    <a:lnTo>
                      <a:pt x="198" y="1386"/>
                    </a:lnTo>
                    <a:lnTo>
                      <a:pt x="124" y="1979"/>
                    </a:lnTo>
                    <a:lnTo>
                      <a:pt x="87" y="2264"/>
                    </a:lnTo>
                    <a:lnTo>
                      <a:pt x="50" y="2523"/>
                    </a:lnTo>
                    <a:lnTo>
                      <a:pt x="25" y="2733"/>
                    </a:lnTo>
                    <a:lnTo>
                      <a:pt x="1" y="2944"/>
                    </a:lnTo>
                    <a:lnTo>
                      <a:pt x="1" y="3055"/>
                    </a:lnTo>
                    <a:lnTo>
                      <a:pt x="1" y="3154"/>
                    </a:lnTo>
                    <a:lnTo>
                      <a:pt x="13" y="3265"/>
                    </a:lnTo>
                    <a:lnTo>
                      <a:pt x="38" y="3364"/>
                    </a:lnTo>
                    <a:lnTo>
                      <a:pt x="75" y="3475"/>
                    </a:lnTo>
                    <a:lnTo>
                      <a:pt x="124" y="3574"/>
                    </a:lnTo>
                    <a:lnTo>
                      <a:pt x="186" y="3661"/>
                    </a:lnTo>
                    <a:lnTo>
                      <a:pt x="248" y="3735"/>
                    </a:lnTo>
                    <a:lnTo>
                      <a:pt x="335" y="3809"/>
                    </a:lnTo>
                    <a:lnTo>
                      <a:pt x="421" y="3859"/>
                    </a:lnTo>
                    <a:lnTo>
                      <a:pt x="520" y="3908"/>
                    </a:lnTo>
                    <a:lnTo>
                      <a:pt x="619" y="3921"/>
                    </a:lnTo>
                    <a:lnTo>
                      <a:pt x="743" y="3921"/>
                    </a:lnTo>
                    <a:lnTo>
                      <a:pt x="866" y="3883"/>
                    </a:lnTo>
                    <a:lnTo>
                      <a:pt x="978" y="3834"/>
                    </a:lnTo>
                    <a:lnTo>
                      <a:pt x="1089" y="3760"/>
                    </a:lnTo>
                    <a:lnTo>
                      <a:pt x="1175" y="3673"/>
                    </a:lnTo>
                    <a:lnTo>
                      <a:pt x="1274" y="3574"/>
                    </a:lnTo>
                    <a:lnTo>
                      <a:pt x="1435" y="3364"/>
                    </a:lnTo>
                    <a:lnTo>
                      <a:pt x="1670" y="3030"/>
                    </a:lnTo>
                    <a:lnTo>
                      <a:pt x="1781" y="2857"/>
                    </a:lnTo>
                    <a:lnTo>
                      <a:pt x="1880" y="2672"/>
                    </a:lnTo>
                    <a:lnTo>
                      <a:pt x="1979" y="2498"/>
                    </a:lnTo>
                    <a:lnTo>
                      <a:pt x="2066" y="2313"/>
                    </a:lnTo>
                    <a:lnTo>
                      <a:pt x="2140" y="2115"/>
                    </a:lnTo>
                    <a:lnTo>
                      <a:pt x="2189" y="1917"/>
                    </a:lnTo>
                    <a:lnTo>
                      <a:pt x="2239" y="1719"/>
                    </a:lnTo>
                    <a:lnTo>
                      <a:pt x="2251" y="1509"/>
                    </a:lnTo>
                    <a:lnTo>
                      <a:pt x="2251" y="1311"/>
                    </a:lnTo>
                    <a:lnTo>
                      <a:pt x="2226" y="1101"/>
                    </a:lnTo>
                    <a:lnTo>
                      <a:pt x="2177" y="903"/>
                    </a:lnTo>
                    <a:lnTo>
                      <a:pt x="2103" y="718"/>
                    </a:lnTo>
                    <a:lnTo>
                      <a:pt x="2066" y="631"/>
                    </a:lnTo>
                    <a:lnTo>
                      <a:pt x="2016" y="545"/>
                    </a:lnTo>
                    <a:lnTo>
                      <a:pt x="1954" y="458"/>
                    </a:lnTo>
                    <a:lnTo>
                      <a:pt x="1893" y="384"/>
                    </a:lnTo>
                    <a:lnTo>
                      <a:pt x="1818" y="310"/>
                    </a:lnTo>
                    <a:lnTo>
                      <a:pt x="1744" y="248"/>
                    </a:lnTo>
                    <a:lnTo>
                      <a:pt x="1658" y="186"/>
                    </a:lnTo>
                    <a:lnTo>
                      <a:pt x="1571" y="137"/>
                    </a:lnTo>
                    <a:lnTo>
                      <a:pt x="1472" y="87"/>
                    </a:lnTo>
                    <a:lnTo>
                      <a:pt x="1373" y="50"/>
                    </a:lnTo>
                    <a:lnTo>
                      <a:pt x="1287" y="25"/>
                    </a:lnTo>
                    <a:lnTo>
                      <a:pt x="1188" y="13"/>
                    </a:lnTo>
                    <a:lnTo>
                      <a:pt x="1089" y="1"/>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3;p17">
                <a:extLst>
                  <a:ext uri="{FF2B5EF4-FFF2-40B4-BE49-F238E27FC236}">
                    <a16:creationId xmlns:a16="http://schemas.microsoft.com/office/drawing/2014/main" id="{14559EA5-6DA1-396C-DAC5-DF21BFE86BCC}"/>
                  </a:ext>
                </a:extLst>
              </p:cNvPr>
              <p:cNvSpPr/>
              <p:nvPr/>
            </p:nvSpPr>
            <p:spPr>
              <a:xfrm>
                <a:off x="5638575" y="3447775"/>
                <a:ext cx="81350" cy="123075"/>
              </a:xfrm>
              <a:custGeom>
                <a:avLst/>
                <a:gdLst/>
                <a:ahLst/>
                <a:cxnLst/>
                <a:rect l="l" t="t" r="r" b="b"/>
                <a:pathLst>
                  <a:path w="3254" h="4923" extrusionOk="0">
                    <a:moveTo>
                      <a:pt x="1559" y="990"/>
                    </a:moveTo>
                    <a:lnTo>
                      <a:pt x="1621" y="1003"/>
                    </a:lnTo>
                    <a:lnTo>
                      <a:pt x="1683" y="1015"/>
                    </a:lnTo>
                    <a:lnTo>
                      <a:pt x="1794" y="1052"/>
                    </a:lnTo>
                    <a:lnTo>
                      <a:pt x="1918" y="1126"/>
                    </a:lnTo>
                    <a:lnTo>
                      <a:pt x="2017" y="1213"/>
                    </a:lnTo>
                    <a:lnTo>
                      <a:pt x="2091" y="1312"/>
                    </a:lnTo>
                    <a:lnTo>
                      <a:pt x="2153" y="1423"/>
                    </a:lnTo>
                    <a:lnTo>
                      <a:pt x="2202" y="1547"/>
                    </a:lnTo>
                    <a:lnTo>
                      <a:pt x="2227" y="1683"/>
                    </a:lnTo>
                    <a:lnTo>
                      <a:pt x="2252" y="1831"/>
                    </a:lnTo>
                    <a:lnTo>
                      <a:pt x="2252" y="1979"/>
                    </a:lnTo>
                    <a:lnTo>
                      <a:pt x="2239" y="2140"/>
                    </a:lnTo>
                    <a:lnTo>
                      <a:pt x="2202" y="2301"/>
                    </a:lnTo>
                    <a:lnTo>
                      <a:pt x="2153" y="2449"/>
                    </a:lnTo>
                    <a:lnTo>
                      <a:pt x="2103" y="2610"/>
                    </a:lnTo>
                    <a:lnTo>
                      <a:pt x="2029" y="2759"/>
                    </a:lnTo>
                    <a:lnTo>
                      <a:pt x="1955" y="2919"/>
                    </a:lnTo>
                    <a:lnTo>
                      <a:pt x="1856" y="3080"/>
                    </a:lnTo>
                    <a:lnTo>
                      <a:pt x="1757" y="3228"/>
                    </a:lnTo>
                    <a:lnTo>
                      <a:pt x="1522" y="3562"/>
                    </a:lnTo>
                    <a:lnTo>
                      <a:pt x="1435" y="3686"/>
                    </a:lnTo>
                    <a:lnTo>
                      <a:pt x="1361" y="3773"/>
                    </a:lnTo>
                    <a:lnTo>
                      <a:pt x="1299" y="3834"/>
                    </a:lnTo>
                    <a:lnTo>
                      <a:pt x="1250" y="3871"/>
                    </a:lnTo>
                    <a:lnTo>
                      <a:pt x="1188" y="3909"/>
                    </a:lnTo>
                    <a:lnTo>
                      <a:pt x="1151" y="3921"/>
                    </a:lnTo>
                    <a:lnTo>
                      <a:pt x="1126" y="3909"/>
                    </a:lnTo>
                    <a:lnTo>
                      <a:pt x="1089" y="3871"/>
                    </a:lnTo>
                    <a:lnTo>
                      <a:pt x="1052" y="3810"/>
                    </a:lnTo>
                    <a:lnTo>
                      <a:pt x="1015" y="3735"/>
                    </a:lnTo>
                    <a:lnTo>
                      <a:pt x="990" y="3599"/>
                    </a:lnTo>
                    <a:lnTo>
                      <a:pt x="1003" y="3451"/>
                    </a:lnTo>
                    <a:lnTo>
                      <a:pt x="1015" y="3278"/>
                    </a:lnTo>
                    <a:lnTo>
                      <a:pt x="1040" y="3092"/>
                    </a:lnTo>
                    <a:lnTo>
                      <a:pt x="1077" y="2820"/>
                    </a:lnTo>
                    <a:lnTo>
                      <a:pt x="1114" y="2499"/>
                    </a:lnTo>
                    <a:lnTo>
                      <a:pt x="1163" y="2103"/>
                    </a:lnTo>
                    <a:lnTo>
                      <a:pt x="1225" y="1707"/>
                    </a:lnTo>
                    <a:lnTo>
                      <a:pt x="1262" y="1510"/>
                    </a:lnTo>
                    <a:lnTo>
                      <a:pt x="1312" y="1336"/>
                    </a:lnTo>
                    <a:lnTo>
                      <a:pt x="1374" y="1188"/>
                    </a:lnTo>
                    <a:lnTo>
                      <a:pt x="1435" y="1052"/>
                    </a:lnTo>
                    <a:lnTo>
                      <a:pt x="1460" y="1015"/>
                    </a:lnTo>
                    <a:lnTo>
                      <a:pt x="1497" y="1003"/>
                    </a:lnTo>
                    <a:lnTo>
                      <a:pt x="1534" y="1003"/>
                    </a:lnTo>
                    <a:lnTo>
                      <a:pt x="1559" y="990"/>
                    </a:lnTo>
                    <a:close/>
                    <a:moveTo>
                      <a:pt x="1435" y="1"/>
                    </a:moveTo>
                    <a:lnTo>
                      <a:pt x="1299" y="26"/>
                    </a:lnTo>
                    <a:lnTo>
                      <a:pt x="1176" y="50"/>
                    </a:lnTo>
                    <a:lnTo>
                      <a:pt x="1052" y="100"/>
                    </a:lnTo>
                    <a:lnTo>
                      <a:pt x="941" y="162"/>
                    </a:lnTo>
                    <a:lnTo>
                      <a:pt x="830" y="236"/>
                    </a:lnTo>
                    <a:lnTo>
                      <a:pt x="743" y="322"/>
                    </a:lnTo>
                    <a:lnTo>
                      <a:pt x="656" y="421"/>
                    </a:lnTo>
                    <a:lnTo>
                      <a:pt x="582" y="533"/>
                    </a:lnTo>
                    <a:lnTo>
                      <a:pt x="471" y="731"/>
                    </a:lnTo>
                    <a:lnTo>
                      <a:pt x="384" y="953"/>
                    </a:lnTo>
                    <a:lnTo>
                      <a:pt x="323" y="1176"/>
                    </a:lnTo>
                    <a:lnTo>
                      <a:pt x="261" y="1411"/>
                    </a:lnTo>
                    <a:lnTo>
                      <a:pt x="224" y="1658"/>
                    </a:lnTo>
                    <a:lnTo>
                      <a:pt x="186" y="1905"/>
                    </a:lnTo>
                    <a:lnTo>
                      <a:pt x="125" y="2388"/>
                    </a:lnTo>
                    <a:lnTo>
                      <a:pt x="88" y="2672"/>
                    </a:lnTo>
                    <a:lnTo>
                      <a:pt x="63" y="2932"/>
                    </a:lnTo>
                    <a:lnTo>
                      <a:pt x="13" y="3191"/>
                    </a:lnTo>
                    <a:lnTo>
                      <a:pt x="1" y="3463"/>
                    </a:lnTo>
                    <a:lnTo>
                      <a:pt x="1" y="3587"/>
                    </a:lnTo>
                    <a:lnTo>
                      <a:pt x="1" y="3723"/>
                    </a:lnTo>
                    <a:lnTo>
                      <a:pt x="26" y="3859"/>
                    </a:lnTo>
                    <a:lnTo>
                      <a:pt x="50" y="3995"/>
                    </a:lnTo>
                    <a:lnTo>
                      <a:pt x="112" y="4181"/>
                    </a:lnTo>
                    <a:lnTo>
                      <a:pt x="199" y="4354"/>
                    </a:lnTo>
                    <a:lnTo>
                      <a:pt x="310" y="4502"/>
                    </a:lnTo>
                    <a:lnTo>
                      <a:pt x="446" y="4638"/>
                    </a:lnTo>
                    <a:lnTo>
                      <a:pt x="582" y="4749"/>
                    </a:lnTo>
                    <a:lnTo>
                      <a:pt x="743" y="4824"/>
                    </a:lnTo>
                    <a:lnTo>
                      <a:pt x="817" y="4861"/>
                    </a:lnTo>
                    <a:lnTo>
                      <a:pt x="904" y="4885"/>
                    </a:lnTo>
                    <a:lnTo>
                      <a:pt x="990" y="4910"/>
                    </a:lnTo>
                    <a:lnTo>
                      <a:pt x="1077" y="4910"/>
                    </a:lnTo>
                    <a:lnTo>
                      <a:pt x="1163" y="4923"/>
                    </a:lnTo>
                    <a:lnTo>
                      <a:pt x="1275" y="4910"/>
                    </a:lnTo>
                    <a:lnTo>
                      <a:pt x="1386" y="4898"/>
                    </a:lnTo>
                    <a:lnTo>
                      <a:pt x="1485" y="4861"/>
                    </a:lnTo>
                    <a:lnTo>
                      <a:pt x="1584" y="4824"/>
                    </a:lnTo>
                    <a:lnTo>
                      <a:pt x="1683" y="4787"/>
                    </a:lnTo>
                    <a:lnTo>
                      <a:pt x="1769" y="4737"/>
                    </a:lnTo>
                    <a:lnTo>
                      <a:pt x="1930" y="4613"/>
                    </a:lnTo>
                    <a:lnTo>
                      <a:pt x="2066" y="4490"/>
                    </a:lnTo>
                    <a:lnTo>
                      <a:pt x="2177" y="4366"/>
                    </a:lnTo>
                    <a:lnTo>
                      <a:pt x="2338" y="4156"/>
                    </a:lnTo>
                    <a:lnTo>
                      <a:pt x="2598" y="3785"/>
                    </a:lnTo>
                    <a:lnTo>
                      <a:pt x="2709" y="3587"/>
                    </a:lnTo>
                    <a:lnTo>
                      <a:pt x="2833" y="3389"/>
                    </a:lnTo>
                    <a:lnTo>
                      <a:pt x="2932" y="3191"/>
                    </a:lnTo>
                    <a:lnTo>
                      <a:pt x="3031" y="2981"/>
                    </a:lnTo>
                    <a:lnTo>
                      <a:pt x="3105" y="2759"/>
                    </a:lnTo>
                    <a:lnTo>
                      <a:pt x="3179" y="2536"/>
                    </a:lnTo>
                    <a:lnTo>
                      <a:pt x="3204" y="2400"/>
                    </a:lnTo>
                    <a:lnTo>
                      <a:pt x="3228" y="2252"/>
                    </a:lnTo>
                    <a:lnTo>
                      <a:pt x="3241" y="2116"/>
                    </a:lnTo>
                    <a:lnTo>
                      <a:pt x="3253" y="1979"/>
                    </a:lnTo>
                    <a:lnTo>
                      <a:pt x="3253" y="1843"/>
                    </a:lnTo>
                    <a:lnTo>
                      <a:pt x="3241" y="1707"/>
                    </a:lnTo>
                    <a:lnTo>
                      <a:pt x="3228" y="1571"/>
                    </a:lnTo>
                    <a:lnTo>
                      <a:pt x="3204" y="1448"/>
                    </a:lnTo>
                    <a:lnTo>
                      <a:pt x="3167" y="1312"/>
                    </a:lnTo>
                    <a:lnTo>
                      <a:pt x="3130" y="1188"/>
                    </a:lnTo>
                    <a:lnTo>
                      <a:pt x="3092" y="1077"/>
                    </a:lnTo>
                    <a:lnTo>
                      <a:pt x="3031" y="953"/>
                    </a:lnTo>
                    <a:lnTo>
                      <a:pt x="2981" y="842"/>
                    </a:lnTo>
                    <a:lnTo>
                      <a:pt x="2907" y="743"/>
                    </a:lnTo>
                    <a:lnTo>
                      <a:pt x="2833" y="632"/>
                    </a:lnTo>
                    <a:lnTo>
                      <a:pt x="2759" y="545"/>
                    </a:lnTo>
                    <a:lnTo>
                      <a:pt x="2623" y="409"/>
                    </a:lnTo>
                    <a:lnTo>
                      <a:pt x="2474" y="298"/>
                    </a:lnTo>
                    <a:lnTo>
                      <a:pt x="2313" y="199"/>
                    </a:lnTo>
                    <a:lnTo>
                      <a:pt x="2140" y="112"/>
                    </a:lnTo>
                    <a:lnTo>
                      <a:pt x="1967" y="50"/>
                    </a:lnTo>
                    <a:lnTo>
                      <a:pt x="1794" y="13"/>
                    </a:lnTo>
                    <a:lnTo>
                      <a:pt x="1609" y="1"/>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p17">
                <a:extLst>
                  <a:ext uri="{FF2B5EF4-FFF2-40B4-BE49-F238E27FC236}">
                    <a16:creationId xmlns:a16="http://schemas.microsoft.com/office/drawing/2014/main" id="{9D8901B6-0FB9-EA84-01C2-D344597D2595}"/>
                  </a:ext>
                </a:extLst>
              </p:cNvPr>
              <p:cNvSpPr/>
              <p:nvPr/>
            </p:nvSpPr>
            <p:spPr>
              <a:xfrm>
                <a:off x="5639525" y="3457050"/>
                <a:ext cx="80400" cy="113800"/>
              </a:xfrm>
              <a:custGeom>
                <a:avLst/>
                <a:gdLst/>
                <a:ahLst/>
                <a:cxnLst/>
                <a:rect l="l" t="t" r="r" b="b"/>
                <a:pathLst>
                  <a:path w="3216" h="4552" extrusionOk="0">
                    <a:moveTo>
                      <a:pt x="2374" y="1"/>
                    </a:moveTo>
                    <a:lnTo>
                      <a:pt x="2275" y="13"/>
                    </a:lnTo>
                    <a:lnTo>
                      <a:pt x="2189" y="26"/>
                    </a:lnTo>
                    <a:lnTo>
                      <a:pt x="2090" y="75"/>
                    </a:lnTo>
                    <a:lnTo>
                      <a:pt x="2016" y="137"/>
                    </a:lnTo>
                    <a:lnTo>
                      <a:pt x="1942" y="211"/>
                    </a:lnTo>
                    <a:lnTo>
                      <a:pt x="1892" y="285"/>
                    </a:lnTo>
                    <a:lnTo>
                      <a:pt x="1855" y="384"/>
                    </a:lnTo>
                    <a:lnTo>
                      <a:pt x="1843" y="471"/>
                    </a:lnTo>
                    <a:lnTo>
                      <a:pt x="1855" y="570"/>
                    </a:lnTo>
                    <a:lnTo>
                      <a:pt x="1867" y="669"/>
                    </a:lnTo>
                    <a:lnTo>
                      <a:pt x="1917" y="755"/>
                    </a:lnTo>
                    <a:lnTo>
                      <a:pt x="1979" y="842"/>
                    </a:lnTo>
                    <a:lnTo>
                      <a:pt x="2053" y="941"/>
                    </a:lnTo>
                    <a:lnTo>
                      <a:pt x="2115" y="1052"/>
                    </a:lnTo>
                    <a:lnTo>
                      <a:pt x="2164" y="1176"/>
                    </a:lnTo>
                    <a:lnTo>
                      <a:pt x="2189" y="1312"/>
                    </a:lnTo>
                    <a:lnTo>
                      <a:pt x="2214" y="1460"/>
                    </a:lnTo>
                    <a:lnTo>
                      <a:pt x="2214" y="1608"/>
                    </a:lnTo>
                    <a:lnTo>
                      <a:pt x="2201" y="1769"/>
                    </a:lnTo>
                    <a:lnTo>
                      <a:pt x="2164" y="1930"/>
                    </a:lnTo>
                    <a:lnTo>
                      <a:pt x="2115" y="2078"/>
                    </a:lnTo>
                    <a:lnTo>
                      <a:pt x="2065" y="2239"/>
                    </a:lnTo>
                    <a:lnTo>
                      <a:pt x="1991" y="2388"/>
                    </a:lnTo>
                    <a:lnTo>
                      <a:pt x="1917" y="2548"/>
                    </a:lnTo>
                    <a:lnTo>
                      <a:pt x="1818" y="2709"/>
                    </a:lnTo>
                    <a:lnTo>
                      <a:pt x="1719" y="2857"/>
                    </a:lnTo>
                    <a:lnTo>
                      <a:pt x="1484" y="3191"/>
                    </a:lnTo>
                    <a:lnTo>
                      <a:pt x="1397" y="3315"/>
                    </a:lnTo>
                    <a:lnTo>
                      <a:pt x="1323" y="3402"/>
                    </a:lnTo>
                    <a:lnTo>
                      <a:pt x="1261" y="3463"/>
                    </a:lnTo>
                    <a:lnTo>
                      <a:pt x="1212" y="3500"/>
                    </a:lnTo>
                    <a:lnTo>
                      <a:pt x="1150" y="3538"/>
                    </a:lnTo>
                    <a:lnTo>
                      <a:pt x="1113" y="3550"/>
                    </a:lnTo>
                    <a:lnTo>
                      <a:pt x="1088" y="3538"/>
                    </a:lnTo>
                    <a:lnTo>
                      <a:pt x="1051" y="3500"/>
                    </a:lnTo>
                    <a:lnTo>
                      <a:pt x="1014" y="3439"/>
                    </a:lnTo>
                    <a:lnTo>
                      <a:pt x="977" y="3364"/>
                    </a:lnTo>
                    <a:lnTo>
                      <a:pt x="940" y="3266"/>
                    </a:lnTo>
                    <a:lnTo>
                      <a:pt x="890" y="3179"/>
                    </a:lnTo>
                    <a:lnTo>
                      <a:pt x="829" y="3117"/>
                    </a:lnTo>
                    <a:lnTo>
                      <a:pt x="742" y="3055"/>
                    </a:lnTo>
                    <a:lnTo>
                      <a:pt x="655" y="3018"/>
                    </a:lnTo>
                    <a:lnTo>
                      <a:pt x="569" y="2993"/>
                    </a:lnTo>
                    <a:lnTo>
                      <a:pt x="470" y="2993"/>
                    </a:lnTo>
                    <a:lnTo>
                      <a:pt x="371" y="3006"/>
                    </a:lnTo>
                    <a:lnTo>
                      <a:pt x="272" y="3043"/>
                    </a:lnTo>
                    <a:lnTo>
                      <a:pt x="186" y="3105"/>
                    </a:lnTo>
                    <a:lnTo>
                      <a:pt x="124" y="3167"/>
                    </a:lnTo>
                    <a:lnTo>
                      <a:pt x="62" y="3241"/>
                    </a:lnTo>
                    <a:lnTo>
                      <a:pt x="25" y="3327"/>
                    </a:lnTo>
                    <a:lnTo>
                      <a:pt x="0" y="3426"/>
                    </a:lnTo>
                    <a:lnTo>
                      <a:pt x="0" y="3525"/>
                    </a:lnTo>
                    <a:lnTo>
                      <a:pt x="12" y="3624"/>
                    </a:lnTo>
                    <a:lnTo>
                      <a:pt x="74" y="3810"/>
                    </a:lnTo>
                    <a:lnTo>
                      <a:pt x="161" y="3983"/>
                    </a:lnTo>
                    <a:lnTo>
                      <a:pt x="272" y="4131"/>
                    </a:lnTo>
                    <a:lnTo>
                      <a:pt x="408" y="4267"/>
                    </a:lnTo>
                    <a:lnTo>
                      <a:pt x="544" y="4378"/>
                    </a:lnTo>
                    <a:lnTo>
                      <a:pt x="705" y="4453"/>
                    </a:lnTo>
                    <a:lnTo>
                      <a:pt x="779" y="4490"/>
                    </a:lnTo>
                    <a:lnTo>
                      <a:pt x="866" y="4514"/>
                    </a:lnTo>
                    <a:lnTo>
                      <a:pt x="952" y="4539"/>
                    </a:lnTo>
                    <a:lnTo>
                      <a:pt x="1039" y="4539"/>
                    </a:lnTo>
                    <a:lnTo>
                      <a:pt x="1125" y="4552"/>
                    </a:lnTo>
                    <a:lnTo>
                      <a:pt x="1237" y="4539"/>
                    </a:lnTo>
                    <a:lnTo>
                      <a:pt x="1348" y="4527"/>
                    </a:lnTo>
                    <a:lnTo>
                      <a:pt x="1447" y="4490"/>
                    </a:lnTo>
                    <a:lnTo>
                      <a:pt x="1546" y="4453"/>
                    </a:lnTo>
                    <a:lnTo>
                      <a:pt x="1645" y="4416"/>
                    </a:lnTo>
                    <a:lnTo>
                      <a:pt x="1731" y="4366"/>
                    </a:lnTo>
                    <a:lnTo>
                      <a:pt x="1892" y="4242"/>
                    </a:lnTo>
                    <a:lnTo>
                      <a:pt x="2028" y="4119"/>
                    </a:lnTo>
                    <a:lnTo>
                      <a:pt x="2139" y="3995"/>
                    </a:lnTo>
                    <a:lnTo>
                      <a:pt x="2300" y="3785"/>
                    </a:lnTo>
                    <a:lnTo>
                      <a:pt x="2560" y="3414"/>
                    </a:lnTo>
                    <a:lnTo>
                      <a:pt x="2671" y="3216"/>
                    </a:lnTo>
                    <a:lnTo>
                      <a:pt x="2795" y="3018"/>
                    </a:lnTo>
                    <a:lnTo>
                      <a:pt x="2894" y="2820"/>
                    </a:lnTo>
                    <a:lnTo>
                      <a:pt x="2993" y="2610"/>
                    </a:lnTo>
                    <a:lnTo>
                      <a:pt x="3067" y="2388"/>
                    </a:lnTo>
                    <a:lnTo>
                      <a:pt x="3141" y="2165"/>
                    </a:lnTo>
                    <a:lnTo>
                      <a:pt x="3166" y="2029"/>
                    </a:lnTo>
                    <a:lnTo>
                      <a:pt x="3190" y="1881"/>
                    </a:lnTo>
                    <a:lnTo>
                      <a:pt x="3203" y="1745"/>
                    </a:lnTo>
                    <a:lnTo>
                      <a:pt x="3215" y="1608"/>
                    </a:lnTo>
                    <a:lnTo>
                      <a:pt x="3215" y="1472"/>
                    </a:lnTo>
                    <a:lnTo>
                      <a:pt x="3203" y="1336"/>
                    </a:lnTo>
                    <a:lnTo>
                      <a:pt x="3190" y="1200"/>
                    </a:lnTo>
                    <a:lnTo>
                      <a:pt x="3166" y="1077"/>
                    </a:lnTo>
                    <a:lnTo>
                      <a:pt x="3129" y="941"/>
                    </a:lnTo>
                    <a:lnTo>
                      <a:pt x="3092" y="817"/>
                    </a:lnTo>
                    <a:lnTo>
                      <a:pt x="3054" y="706"/>
                    </a:lnTo>
                    <a:lnTo>
                      <a:pt x="2993" y="582"/>
                    </a:lnTo>
                    <a:lnTo>
                      <a:pt x="2943" y="471"/>
                    </a:lnTo>
                    <a:lnTo>
                      <a:pt x="2869" y="372"/>
                    </a:lnTo>
                    <a:lnTo>
                      <a:pt x="2795" y="261"/>
                    </a:lnTo>
                    <a:lnTo>
                      <a:pt x="2721" y="174"/>
                    </a:lnTo>
                    <a:lnTo>
                      <a:pt x="2646" y="100"/>
                    </a:lnTo>
                    <a:lnTo>
                      <a:pt x="2560" y="50"/>
                    </a:lnTo>
                    <a:lnTo>
                      <a:pt x="2473" y="13"/>
                    </a:lnTo>
                    <a:lnTo>
                      <a:pt x="2374" y="1"/>
                    </a:lnTo>
                    <a:close/>
                  </a:path>
                </a:pathLst>
              </a:custGeom>
              <a:solidFill>
                <a:srgbClr val="A8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17">
                <a:extLst>
                  <a:ext uri="{FF2B5EF4-FFF2-40B4-BE49-F238E27FC236}">
                    <a16:creationId xmlns:a16="http://schemas.microsoft.com/office/drawing/2014/main" id="{27360F91-8222-E1CB-F2A8-E8E131190154}"/>
                  </a:ext>
                </a:extLst>
              </p:cNvPr>
              <p:cNvSpPr/>
              <p:nvPr/>
            </p:nvSpPr>
            <p:spPr>
              <a:xfrm>
                <a:off x="5977100" y="3351950"/>
                <a:ext cx="110400" cy="328025"/>
              </a:xfrm>
              <a:custGeom>
                <a:avLst/>
                <a:gdLst/>
                <a:ahLst/>
                <a:cxnLst/>
                <a:rect l="l" t="t" r="r" b="b"/>
                <a:pathLst>
                  <a:path w="4416" h="13121" extrusionOk="0">
                    <a:moveTo>
                      <a:pt x="4366" y="1"/>
                    </a:moveTo>
                    <a:lnTo>
                      <a:pt x="3785" y="767"/>
                    </a:lnTo>
                    <a:lnTo>
                      <a:pt x="3203" y="1534"/>
                    </a:lnTo>
                    <a:lnTo>
                      <a:pt x="2647" y="2313"/>
                    </a:lnTo>
                    <a:lnTo>
                      <a:pt x="2103" y="3104"/>
                    </a:lnTo>
                    <a:lnTo>
                      <a:pt x="1559" y="3896"/>
                    </a:lnTo>
                    <a:lnTo>
                      <a:pt x="1027" y="4700"/>
                    </a:lnTo>
                    <a:lnTo>
                      <a:pt x="508" y="5503"/>
                    </a:lnTo>
                    <a:lnTo>
                      <a:pt x="1" y="6319"/>
                    </a:lnTo>
                    <a:lnTo>
                      <a:pt x="100" y="7136"/>
                    </a:lnTo>
                    <a:lnTo>
                      <a:pt x="223" y="7977"/>
                    </a:lnTo>
                    <a:lnTo>
                      <a:pt x="372" y="8842"/>
                    </a:lnTo>
                    <a:lnTo>
                      <a:pt x="458" y="9287"/>
                    </a:lnTo>
                    <a:lnTo>
                      <a:pt x="557" y="9720"/>
                    </a:lnTo>
                    <a:lnTo>
                      <a:pt x="656" y="10165"/>
                    </a:lnTo>
                    <a:lnTo>
                      <a:pt x="767" y="10598"/>
                    </a:lnTo>
                    <a:lnTo>
                      <a:pt x="891" y="11031"/>
                    </a:lnTo>
                    <a:lnTo>
                      <a:pt x="1015" y="11464"/>
                    </a:lnTo>
                    <a:lnTo>
                      <a:pt x="1151" y="11896"/>
                    </a:lnTo>
                    <a:lnTo>
                      <a:pt x="1299" y="12305"/>
                    </a:lnTo>
                    <a:lnTo>
                      <a:pt x="1460" y="12713"/>
                    </a:lnTo>
                    <a:lnTo>
                      <a:pt x="1621" y="13121"/>
                    </a:lnTo>
                    <a:lnTo>
                      <a:pt x="1917" y="12972"/>
                    </a:lnTo>
                    <a:lnTo>
                      <a:pt x="2202" y="12799"/>
                    </a:lnTo>
                    <a:lnTo>
                      <a:pt x="2498" y="12614"/>
                    </a:lnTo>
                    <a:lnTo>
                      <a:pt x="2795" y="12403"/>
                    </a:lnTo>
                    <a:lnTo>
                      <a:pt x="3080" y="12193"/>
                    </a:lnTo>
                    <a:lnTo>
                      <a:pt x="3352" y="11958"/>
                    </a:lnTo>
                    <a:lnTo>
                      <a:pt x="3624" y="11736"/>
                    </a:lnTo>
                    <a:lnTo>
                      <a:pt x="3896" y="11488"/>
                    </a:lnTo>
                    <a:lnTo>
                      <a:pt x="4415" y="11006"/>
                    </a:lnTo>
                    <a:lnTo>
                      <a:pt x="4415" y="11006"/>
                    </a:lnTo>
                    <a:lnTo>
                      <a:pt x="4205" y="11117"/>
                    </a:lnTo>
                    <a:lnTo>
                      <a:pt x="4205" y="11117"/>
                    </a:lnTo>
                    <a:lnTo>
                      <a:pt x="4366" y="1"/>
                    </a:lnTo>
                    <a:close/>
                  </a:path>
                </a:pathLst>
              </a:custGeom>
              <a:solidFill>
                <a:srgbClr val="00C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6;p17">
                <a:extLst>
                  <a:ext uri="{FF2B5EF4-FFF2-40B4-BE49-F238E27FC236}">
                    <a16:creationId xmlns:a16="http://schemas.microsoft.com/office/drawing/2014/main" id="{0B2AB705-B196-E5F3-59DD-3D9E7FE033CB}"/>
                  </a:ext>
                </a:extLst>
              </p:cNvPr>
              <p:cNvSpPr/>
              <p:nvPr/>
            </p:nvSpPr>
            <p:spPr>
              <a:xfrm>
                <a:off x="5964725" y="3339575"/>
                <a:ext cx="135450" cy="352775"/>
              </a:xfrm>
              <a:custGeom>
                <a:avLst/>
                <a:gdLst/>
                <a:ahLst/>
                <a:cxnLst/>
                <a:rect l="l" t="t" r="r" b="b"/>
                <a:pathLst>
                  <a:path w="5418" h="14111" extrusionOk="0">
                    <a:moveTo>
                      <a:pt x="4341" y="2017"/>
                    </a:moveTo>
                    <a:lnTo>
                      <a:pt x="4193" y="11489"/>
                    </a:lnTo>
                    <a:lnTo>
                      <a:pt x="3773" y="11860"/>
                    </a:lnTo>
                    <a:lnTo>
                      <a:pt x="3340" y="12231"/>
                    </a:lnTo>
                    <a:lnTo>
                      <a:pt x="3130" y="12404"/>
                    </a:lnTo>
                    <a:lnTo>
                      <a:pt x="2895" y="12565"/>
                    </a:lnTo>
                    <a:lnTo>
                      <a:pt x="2672" y="12725"/>
                    </a:lnTo>
                    <a:lnTo>
                      <a:pt x="2437" y="12874"/>
                    </a:lnTo>
                    <a:lnTo>
                      <a:pt x="2375" y="12911"/>
                    </a:lnTo>
                    <a:lnTo>
                      <a:pt x="2140" y="12293"/>
                    </a:lnTo>
                    <a:lnTo>
                      <a:pt x="1930" y="11637"/>
                    </a:lnTo>
                    <a:lnTo>
                      <a:pt x="1745" y="10932"/>
                    </a:lnTo>
                    <a:lnTo>
                      <a:pt x="1559" y="10203"/>
                    </a:lnTo>
                    <a:lnTo>
                      <a:pt x="1398" y="9436"/>
                    </a:lnTo>
                    <a:lnTo>
                      <a:pt x="1250" y="8632"/>
                    </a:lnTo>
                    <a:lnTo>
                      <a:pt x="1126" y="7791"/>
                    </a:lnTo>
                    <a:lnTo>
                      <a:pt x="1015" y="6926"/>
                    </a:lnTo>
                    <a:lnTo>
                      <a:pt x="1411" y="6295"/>
                    </a:lnTo>
                    <a:lnTo>
                      <a:pt x="1806" y="5664"/>
                    </a:lnTo>
                    <a:lnTo>
                      <a:pt x="2214" y="5046"/>
                    </a:lnTo>
                    <a:lnTo>
                      <a:pt x="2635" y="4428"/>
                    </a:lnTo>
                    <a:lnTo>
                      <a:pt x="3055" y="3810"/>
                    </a:lnTo>
                    <a:lnTo>
                      <a:pt x="3476" y="3204"/>
                    </a:lnTo>
                    <a:lnTo>
                      <a:pt x="3909" y="2610"/>
                    </a:lnTo>
                    <a:lnTo>
                      <a:pt x="4341" y="2017"/>
                    </a:lnTo>
                    <a:close/>
                    <a:moveTo>
                      <a:pt x="4787" y="1"/>
                    </a:moveTo>
                    <a:lnTo>
                      <a:pt x="4712" y="13"/>
                    </a:lnTo>
                    <a:lnTo>
                      <a:pt x="4651" y="38"/>
                    </a:lnTo>
                    <a:lnTo>
                      <a:pt x="4576" y="88"/>
                    </a:lnTo>
                    <a:lnTo>
                      <a:pt x="4514" y="137"/>
                    </a:lnTo>
                    <a:lnTo>
                      <a:pt x="4465" y="186"/>
                    </a:lnTo>
                    <a:lnTo>
                      <a:pt x="3884" y="941"/>
                    </a:lnTo>
                    <a:lnTo>
                      <a:pt x="3315" y="1720"/>
                    </a:lnTo>
                    <a:lnTo>
                      <a:pt x="2746" y="2499"/>
                    </a:lnTo>
                    <a:lnTo>
                      <a:pt x="2202" y="3290"/>
                    </a:lnTo>
                    <a:lnTo>
                      <a:pt x="1658" y="4094"/>
                    </a:lnTo>
                    <a:lnTo>
                      <a:pt x="1114" y="4898"/>
                    </a:lnTo>
                    <a:lnTo>
                      <a:pt x="595" y="5726"/>
                    </a:lnTo>
                    <a:lnTo>
                      <a:pt x="75" y="6555"/>
                    </a:lnTo>
                    <a:lnTo>
                      <a:pt x="38" y="6629"/>
                    </a:lnTo>
                    <a:lnTo>
                      <a:pt x="13" y="6703"/>
                    </a:lnTo>
                    <a:lnTo>
                      <a:pt x="1" y="6790"/>
                    </a:lnTo>
                    <a:lnTo>
                      <a:pt x="1" y="6864"/>
                    </a:lnTo>
                    <a:lnTo>
                      <a:pt x="125" y="7903"/>
                    </a:lnTo>
                    <a:lnTo>
                      <a:pt x="285" y="8880"/>
                    </a:lnTo>
                    <a:lnTo>
                      <a:pt x="360" y="9362"/>
                    </a:lnTo>
                    <a:lnTo>
                      <a:pt x="459" y="9819"/>
                    </a:lnTo>
                    <a:lnTo>
                      <a:pt x="545" y="10277"/>
                    </a:lnTo>
                    <a:lnTo>
                      <a:pt x="656" y="10722"/>
                    </a:lnTo>
                    <a:lnTo>
                      <a:pt x="755" y="11143"/>
                    </a:lnTo>
                    <a:lnTo>
                      <a:pt x="867" y="11563"/>
                    </a:lnTo>
                    <a:lnTo>
                      <a:pt x="990" y="11971"/>
                    </a:lnTo>
                    <a:lnTo>
                      <a:pt x="1114" y="12367"/>
                    </a:lnTo>
                    <a:lnTo>
                      <a:pt x="1238" y="12738"/>
                    </a:lnTo>
                    <a:lnTo>
                      <a:pt x="1374" y="13109"/>
                    </a:lnTo>
                    <a:lnTo>
                      <a:pt x="1510" y="13467"/>
                    </a:lnTo>
                    <a:lnTo>
                      <a:pt x="1658" y="13814"/>
                    </a:lnTo>
                    <a:lnTo>
                      <a:pt x="1707" y="13900"/>
                    </a:lnTo>
                    <a:lnTo>
                      <a:pt x="1769" y="13974"/>
                    </a:lnTo>
                    <a:lnTo>
                      <a:pt x="1856" y="14036"/>
                    </a:lnTo>
                    <a:lnTo>
                      <a:pt x="1942" y="14073"/>
                    </a:lnTo>
                    <a:lnTo>
                      <a:pt x="2029" y="14098"/>
                    </a:lnTo>
                    <a:lnTo>
                      <a:pt x="2116" y="14110"/>
                    </a:lnTo>
                    <a:lnTo>
                      <a:pt x="2227" y="14098"/>
                    </a:lnTo>
                    <a:lnTo>
                      <a:pt x="2326" y="14061"/>
                    </a:lnTo>
                    <a:lnTo>
                      <a:pt x="2647" y="13900"/>
                    </a:lnTo>
                    <a:lnTo>
                      <a:pt x="2956" y="13727"/>
                    </a:lnTo>
                    <a:lnTo>
                      <a:pt x="3278" y="13517"/>
                    </a:lnTo>
                    <a:lnTo>
                      <a:pt x="3575" y="13307"/>
                    </a:lnTo>
                    <a:lnTo>
                      <a:pt x="3871" y="13084"/>
                    </a:lnTo>
                    <a:lnTo>
                      <a:pt x="4168" y="12849"/>
                    </a:lnTo>
                    <a:lnTo>
                      <a:pt x="4440" y="12602"/>
                    </a:lnTo>
                    <a:lnTo>
                      <a:pt x="4725" y="12367"/>
                    </a:lnTo>
                    <a:lnTo>
                      <a:pt x="5256" y="11872"/>
                    </a:lnTo>
                    <a:lnTo>
                      <a:pt x="5318" y="11798"/>
                    </a:lnTo>
                    <a:lnTo>
                      <a:pt x="5368" y="11724"/>
                    </a:lnTo>
                    <a:lnTo>
                      <a:pt x="5392" y="11637"/>
                    </a:lnTo>
                    <a:lnTo>
                      <a:pt x="5417" y="11563"/>
                    </a:lnTo>
                    <a:lnTo>
                      <a:pt x="5417" y="11476"/>
                    </a:lnTo>
                    <a:lnTo>
                      <a:pt x="5405" y="11390"/>
                    </a:lnTo>
                    <a:lnTo>
                      <a:pt x="5368" y="11303"/>
                    </a:lnTo>
                    <a:lnTo>
                      <a:pt x="5331" y="11217"/>
                    </a:lnTo>
                    <a:lnTo>
                      <a:pt x="5269" y="11155"/>
                    </a:lnTo>
                    <a:lnTo>
                      <a:pt x="5207" y="11093"/>
                    </a:lnTo>
                    <a:lnTo>
                      <a:pt x="5355" y="508"/>
                    </a:lnTo>
                    <a:lnTo>
                      <a:pt x="5355" y="421"/>
                    </a:lnTo>
                    <a:lnTo>
                      <a:pt x="5331" y="347"/>
                    </a:lnTo>
                    <a:lnTo>
                      <a:pt x="5306" y="273"/>
                    </a:lnTo>
                    <a:lnTo>
                      <a:pt x="5269" y="211"/>
                    </a:lnTo>
                    <a:lnTo>
                      <a:pt x="5219" y="149"/>
                    </a:lnTo>
                    <a:lnTo>
                      <a:pt x="5158" y="100"/>
                    </a:lnTo>
                    <a:lnTo>
                      <a:pt x="5096" y="50"/>
                    </a:lnTo>
                    <a:lnTo>
                      <a:pt x="5021" y="26"/>
                    </a:lnTo>
                    <a:lnTo>
                      <a:pt x="4947" y="1"/>
                    </a:lnTo>
                    <a:close/>
                  </a:path>
                </a:pathLst>
              </a:custGeom>
              <a:solidFill>
                <a:srgbClr val="00C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p17">
                <a:extLst>
                  <a:ext uri="{FF2B5EF4-FFF2-40B4-BE49-F238E27FC236}">
                    <a16:creationId xmlns:a16="http://schemas.microsoft.com/office/drawing/2014/main" id="{97913A9C-2A75-308D-7CC9-B2F268FF9BD7}"/>
                  </a:ext>
                </a:extLst>
              </p:cNvPr>
              <p:cNvSpPr/>
              <p:nvPr/>
            </p:nvSpPr>
            <p:spPr>
              <a:xfrm>
                <a:off x="6797875" y="4625000"/>
                <a:ext cx="131725" cy="241775"/>
              </a:xfrm>
              <a:custGeom>
                <a:avLst/>
                <a:gdLst/>
                <a:ahLst/>
                <a:cxnLst/>
                <a:rect l="l" t="t" r="r" b="b"/>
                <a:pathLst>
                  <a:path w="5269" h="9671" extrusionOk="0">
                    <a:moveTo>
                      <a:pt x="2326" y="1"/>
                    </a:moveTo>
                    <a:lnTo>
                      <a:pt x="87" y="2326"/>
                    </a:lnTo>
                    <a:lnTo>
                      <a:pt x="211" y="2536"/>
                    </a:lnTo>
                    <a:lnTo>
                      <a:pt x="310" y="2746"/>
                    </a:lnTo>
                    <a:lnTo>
                      <a:pt x="409" y="2969"/>
                    </a:lnTo>
                    <a:lnTo>
                      <a:pt x="508" y="3191"/>
                    </a:lnTo>
                    <a:lnTo>
                      <a:pt x="582" y="3414"/>
                    </a:lnTo>
                    <a:lnTo>
                      <a:pt x="669" y="3636"/>
                    </a:lnTo>
                    <a:lnTo>
                      <a:pt x="731" y="3871"/>
                    </a:lnTo>
                    <a:lnTo>
                      <a:pt x="792" y="4106"/>
                    </a:lnTo>
                    <a:lnTo>
                      <a:pt x="842" y="4341"/>
                    </a:lnTo>
                    <a:lnTo>
                      <a:pt x="891" y="4576"/>
                    </a:lnTo>
                    <a:lnTo>
                      <a:pt x="928" y="4811"/>
                    </a:lnTo>
                    <a:lnTo>
                      <a:pt x="965" y="5046"/>
                    </a:lnTo>
                    <a:lnTo>
                      <a:pt x="990" y="5281"/>
                    </a:lnTo>
                    <a:lnTo>
                      <a:pt x="1003" y="5528"/>
                    </a:lnTo>
                    <a:lnTo>
                      <a:pt x="1015" y="5763"/>
                    </a:lnTo>
                    <a:lnTo>
                      <a:pt x="1015" y="6011"/>
                    </a:lnTo>
                    <a:lnTo>
                      <a:pt x="1003" y="6246"/>
                    </a:lnTo>
                    <a:lnTo>
                      <a:pt x="990" y="6481"/>
                    </a:lnTo>
                    <a:lnTo>
                      <a:pt x="965" y="6728"/>
                    </a:lnTo>
                    <a:lnTo>
                      <a:pt x="941" y="6963"/>
                    </a:lnTo>
                    <a:lnTo>
                      <a:pt x="904" y="7198"/>
                    </a:lnTo>
                    <a:lnTo>
                      <a:pt x="854" y="7433"/>
                    </a:lnTo>
                    <a:lnTo>
                      <a:pt x="805" y="7668"/>
                    </a:lnTo>
                    <a:lnTo>
                      <a:pt x="743" y="7903"/>
                    </a:lnTo>
                    <a:lnTo>
                      <a:pt x="681" y="8138"/>
                    </a:lnTo>
                    <a:lnTo>
                      <a:pt x="607" y="8360"/>
                    </a:lnTo>
                    <a:lnTo>
                      <a:pt x="520" y="8583"/>
                    </a:lnTo>
                    <a:lnTo>
                      <a:pt x="434" y="8805"/>
                    </a:lnTo>
                    <a:lnTo>
                      <a:pt x="335" y="9028"/>
                    </a:lnTo>
                    <a:lnTo>
                      <a:pt x="236" y="9250"/>
                    </a:lnTo>
                    <a:lnTo>
                      <a:pt x="125" y="9461"/>
                    </a:lnTo>
                    <a:lnTo>
                      <a:pt x="1" y="9671"/>
                    </a:lnTo>
                    <a:lnTo>
                      <a:pt x="186" y="9646"/>
                    </a:lnTo>
                    <a:lnTo>
                      <a:pt x="372" y="9609"/>
                    </a:lnTo>
                    <a:lnTo>
                      <a:pt x="545" y="9572"/>
                    </a:lnTo>
                    <a:lnTo>
                      <a:pt x="718" y="9510"/>
                    </a:lnTo>
                    <a:lnTo>
                      <a:pt x="891" y="9448"/>
                    </a:lnTo>
                    <a:lnTo>
                      <a:pt x="1064" y="9386"/>
                    </a:lnTo>
                    <a:lnTo>
                      <a:pt x="1225" y="9300"/>
                    </a:lnTo>
                    <a:lnTo>
                      <a:pt x="1386" y="9213"/>
                    </a:lnTo>
                    <a:lnTo>
                      <a:pt x="1547" y="9114"/>
                    </a:lnTo>
                    <a:lnTo>
                      <a:pt x="1695" y="9016"/>
                    </a:lnTo>
                    <a:lnTo>
                      <a:pt x="1856" y="8904"/>
                    </a:lnTo>
                    <a:lnTo>
                      <a:pt x="1992" y="8793"/>
                    </a:lnTo>
                    <a:lnTo>
                      <a:pt x="2276" y="8546"/>
                    </a:lnTo>
                    <a:lnTo>
                      <a:pt x="2536" y="8286"/>
                    </a:lnTo>
                    <a:lnTo>
                      <a:pt x="2783" y="8002"/>
                    </a:lnTo>
                    <a:lnTo>
                      <a:pt x="3006" y="7717"/>
                    </a:lnTo>
                    <a:lnTo>
                      <a:pt x="3216" y="7420"/>
                    </a:lnTo>
                    <a:lnTo>
                      <a:pt x="3414" y="7111"/>
                    </a:lnTo>
                    <a:lnTo>
                      <a:pt x="3612" y="6790"/>
                    </a:lnTo>
                    <a:lnTo>
                      <a:pt x="3797" y="6468"/>
                    </a:lnTo>
                    <a:lnTo>
                      <a:pt x="4156" y="5825"/>
                    </a:lnTo>
                    <a:lnTo>
                      <a:pt x="4898" y="4465"/>
                    </a:lnTo>
                    <a:lnTo>
                      <a:pt x="5046" y="4168"/>
                    </a:lnTo>
                    <a:lnTo>
                      <a:pt x="5120" y="4020"/>
                    </a:lnTo>
                    <a:lnTo>
                      <a:pt x="5182" y="3859"/>
                    </a:lnTo>
                    <a:lnTo>
                      <a:pt x="5219" y="3698"/>
                    </a:lnTo>
                    <a:lnTo>
                      <a:pt x="5256" y="3550"/>
                    </a:lnTo>
                    <a:lnTo>
                      <a:pt x="5269" y="3389"/>
                    </a:lnTo>
                    <a:lnTo>
                      <a:pt x="5269" y="3228"/>
                    </a:lnTo>
                    <a:lnTo>
                      <a:pt x="5256" y="3068"/>
                    </a:lnTo>
                    <a:lnTo>
                      <a:pt x="5244" y="2907"/>
                    </a:lnTo>
                    <a:lnTo>
                      <a:pt x="5207" y="2746"/>
                    </a:lnTo>
                    <a:lnTo>
                      <a:pt x="5157" y="2585"/>
                    </a:lnTo>
                    <a:lnTo>
                      <a:pt x="5108" y="2425"/>
                    </a:lnTo>
                    <a:lnTo>
                      <a:pt x="5046" y="2276"/>
                    </a:lnTo>
                    <a:lnTo>
                      <a:pt x="4972" y="2128"/>
                    </a:lnTo>
                    <a:lnTo>
                      <a:pt x="4898" y="1979"/>
                    </a:lnTo>
                    <a:lnTo>
                      <a:pt x="4799" y="1843"/>
                    </a:lnTo>
                    <a:lnTo>
                      <a:pt x="4712" y="1707"/>
                    </a:lnTo>
                    <a:lnTo>
                      <a:pt x="4601" y="1571"/>
                    </a:lnTo>
                    <a:lnTo>
                      <a:pt x="4502" y="1448"/>
                    </a:lnTo>
                    <a:lnTo>
                      <a:pt x="4267" y="1225"/>
                    </a:lnTo>
                    <a:lnTo>
                      <a:pt x="4020" y="1015"/>
                    </a:lnTo>
                    <a:lnTo>
                      <a:pt x="3748" y="817"/>
                    </a:lnTo>
                    <a:lnTo>
                      <a:pt x="3476" y="632"/>
                    </a:lnTo>
                    <a:lnTo>
                      <a:pt x="3191" y="471"/>
                    </a:lnTo>
                    <a:lnTo>
                      <a:pt x="2907" y="310"/>
                    </a:lnTo>
                    <a:lnTo>
                      <a:pt x="23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8;p17">
                <a:extLst>
                  <a:ext uri="{FF2B5EF4-FFF2-40B4-BE49-F238E27FC236}">
                    <a16:creationId xmlns:a16="http://schemas.microsoft.com/office/drawing/2014/main" id="{6D3DD848-0BD4-FA3D-2813-CF7C0A5E0B60}"/>
                  </a:ext>
                </a:extLst>
              </p:cNvPr>
              <p:cNvSpPr/>
              <p:nvPr/>
            </p:nvSpPr>
            <p:spPr>
              <a:xfrm>
                <a:off x="6797875" y="4625000"/>
                <a:ext cx="131725" cy="241775"/>
              </a:xfrm>
              <a:custGeom>
                <a:avLst/>
                <a:gdLst/>
                <a:ahLst/>
                <a:cxnLst/>
                <a:rect l="l" t="t" r="r" b="b"/>
                <a:pathLst>
                  <a:path w="5269" h="9671" fill="none" extrusionOk="0">
                    <a:moveTo>
                      <a:pt x="2326" y="1"/>
                    </a:moveTo>
                    <a:lnTo>
                      <a:pt x="2326" y="1"/>
                    </a:lnTo>
                    <a:lnTo>
                      <a:pt x="2907" y="310"/>
                    </a:lnTo>
                    <a:lnTo>
                      <a:pt x="3191" y="471"/>
                    </a:lnTo>
                    <a:lnTo>
                      <a:pt x="3476" y="632"/>
                    </a:lnTo>
                    <a:lnTo>
                      <a:pt x="3748" y="817"/>
                    </a:lnTo>
                    <a:lnTo>
                      <a:pt x="4020" y="1015"/>
                    </a:lnTo>
                    <a:lnTo>
                      <a:pt x="4267" y="1225"/>
                    </a:lnTo>
                    <a:lnTo>
                      <a:pt x="4502" y="1448"/>
                    </a:lnTo>
                    <a:lnTo>
                      <a:pt x="4502" y="1448"/>
                    </a:lnTo>
                    <a:lnTo>
                      <a:pt x="4601" y="1571"/>
                    </a:lnTo>
                    <a:lnTo>
                      <a:pt x="4712" y="1707"/>
                    </a:lnTo>
                    <a:lnTo>
                      <a:pt x="4799" y="1843"/>
                    </a:lnTo>
                    <a:lnTo>
                      <a:pt x="4898" y="1979"/>
                    </a:lnTo>
                    <a:lnTo>
                      <a:pt x="4972" y="2128"/>
                    </a:lnTo>
                    <a:lnTo>
                      <a:pt x="5046" y="2276"/>
                    </a:lnTo>
                    <a:lnTo>
                      <a:pt x="5108" y="2425"/>
                    </a:lnTo>
                    <a:lnTo>
                      <a:pt x="5157" y="2585"/>
                    </a:lnTo>
                    <a:lnTo>
                      <a:pt x="5207" y="2746"/>
                    </a:lnTo>
                    <a:lnTo>
                      <a:pt x="5244" y="2907"/>
                    </a:lnTo>
                    <a:lnTo>
                      <a:pt x="5256" y="3068"/>
                    </a:lnTo>
                    <a:lnTo>
                      <a:pt x="5269" y="3228"/>
                    </a:lnTo>
                    <a:lnTo>
                      <a:pt x="5269" y="3389"/>
                    </a:lnTo>
                    <a:lnTo>
                      <a:pt x="5256" y="3550"/>
                    </a:lnTo>
                    <a:lnTo>
                      <a:pt x="5219" y="3698"/>
                    </a:lnTo>
                    <a:lnTo>
                      <a:pt x="5182" y="3859"/>
                    </a:lnTo>
                    <a:lnTo>
                      <a:pt x="5182" y="3859"/>
                    </a:lnTo>
                    <a:lnTo>
                      <a:pt x="5120" y="4020"/>
                    </a:lnTo>
                    <a:lnTo>
                      <a:pt x="5046" y="4168"/>
                    </a:lnTo>
                    <a:lnTo>
                      <a:pt x="4898" y="4465"/>
                    </a:lnTo>
                    <a:lnTo>
                      <a:pt x="4898" y="4465"/>
                    </a:lnTo>
                    <a:lnTo>
                      <a:pt x="4156" y="5825"/>
                    </a:lnTo>
                    <a:lnTo>
                      <a:pt x="4156" y="5825"/>
                    </a:lnTo>
                    <a:lnTo>
                      <a:pt x="3797" y="6468"/>
                    </a:lnTo>
                    <a:lnTo>
                      <a:pt x="3612" y="6790"/>
                    </a:lnTo>
                    <a:lnTo>
                      <a:pt x="3414" y="7111"/>
                    </a:lnTo>
                    <a:lnTo>
                      <a:pt x="3216" y="7420"/>
                    </a:lnTo>
                    <a:lnTo>
                      <a:pt x="3006" y="7717"/>
                    </a:lnTo>
                    <a:lnTo>
                      <a:pt x="2783" y="8002"/>
                    </a:lnTo>
                    <a:lnTo>
                      <a:pt x="2536" y="8286"/>
                    </a:lnTo>
                    <a:lnTo>
                      <a:pt x="2536" y="8286"/>
                    </a:lnTo>
                    <a:lnTo>
                      <a:pt x="2276" y="8546"/>
                    </a:lnTo>
                    <a:lnTo>
                      <a:pt x="1992" y="8793"/>
                    </a:lnTo>
                    <a:lnTo>
                      <a:pt x="1856" y="8904"/>
                    </a:lnTo>
                    <a:lnTo>
                      <a:pt x="1695" y="9016"/>
                    </a:lnTo>
                    <a:lnTo>
                      <a:pt x="1547" y="9114"/>
                    </a:lnTo>
                    <a:lnTo>
                      <a:pt x="1386" y="9213"/>
                    </a:lnTo>
                    <a:lnTo>
                      <a:pt x="1225" y="9300"/>
                    </a:lnTo>
                    <a:lnTo>
                      <a:pt x="1064" y="9386"/>
                    </a:lnTo>
                    <a:lnTo>
                      <a:pt x="891" y="9448"/>
                    </a:lnTo>
                    <a:lnTo>
                      <a:pt x="718" y="9510"/>
                    </a:lnTo>
                    <a:lnTo>
                      <a:pt x="545" y="9572"/>
                    </a:lnTo>
                    <a:lnTo>
                      <a:pt x="372" y="9609"/>
                    </a:lnTo>
                    <a:lnTo>
                      <a:pt x="186" y="9646"/>
                    </a:lnTo>
                    <a:lnTo>
                      <a:pt x="1" y="9671"/>
                    </a:lnTo>
                    <a:lnTo>
                      <a:pt x="1" y="9671"/>
                    </a:lnTo>
                    <a:lnTo>
                      <a:pt x="125" y="9461"/>
                    </a:lnTo>
                    <a:lnTo>
                      <a:pt x="236" y="9250"/>
                    </a:lnTo>
                    <a:lnTo>
                      <a:pt x="335" y="9028"/>
                    </a:lnTo>
                    <a:lnTo>
                      <a:pt x="434" y="8805"/>
                    </a:lnTo>
                    <a:lnTo>
                      <a:pt x="520" y="8583"/>
                    </a:lnTo>
                    <a:lnTo>
                      <a:pt x="607" y="8360"/>
                    </a:lnTo>
                    <a:lnTo>
                      <a:pt x="681" y="8138"/>
                    </a:lnTo>
                    <a:lnTo>
                      <a:pt x="743" y="7903"/>
                    </a:lnTo>
                    <a:lnTo>
                      <a:pt x="805" y="7668"/>
                    </a:lnTo>
                    <a:lnTo>
                      <a:pt x="854" y="7433"/>
                    </a:lnTo>
                    <a:lnTo>
                      <a:pt x="904" y="7198"/>
                    </a:lnTo>
                    <a:lnTo>
                      <a:pt x="941" y="6963"/>
                    </a:lnTo>
                    <a:lnTo>
                      <a:pt x="965" y="6728"/>
                    </a:lnTo>
                    <a:lnTo>
                      <a:pt x="990" y="6481"/>
                    </a:lnTo>
                    <a:lnTo>
                      <a:pt x="1003" y="6246"/>
                    </a:lnTo>
                    <a:lnTo>
                      <a:pt x="1015" y="6011"/>
                    </a:lnTo>
                    <a:lnTo>
                      <a:pt x="1015" y="5763"/>
                    </a:lnTo>
                    <a:lnTo>
                      <a:pt x="1003" y="5528"/>
                    </a:lnTo>
                    <a:lnTo>
                      <a:pt x="990" y="5281"/>
                    </a:lnTo>
                    <a:lnTo>
                      <a:pt x="965" y="5046"/>
                    </a:lnTo>
                    <a:lnTo>
                      <a:pt x="928" y="4811"/>
                    </a:lnTo>
                    <a:lnTo>
                      <a:pt x="891" y="4576"/>
                    </a:lnTo>
                    <a:lnTo>
                      <a:pt x="842" y="4341"/>
                    </a:lnTo>
                    <a:lnTo>
                      <a:pt x="792" y="4106"/>
                    </a:lnTo>
                    <a:lnTo>
                      <a:pt x="731" y="3871"/>
                    </a:lnTo>
                    <a:lnTo>
                      <a:pt x="669" y="3636"/>
                    </a:lnTo>
                    <a:lnTo>
                      <a:pt x="582" y="3414"/>
                    </a:lnTo>
                    <a:lnTo>
                      <a:pt x="508" y="3191"/>
                    </a:lnTo>
                    <a:lnTo>
                      <a:pt x="409" y="2969"/>
                    </a:lnTo>
                    <a:lnTo>
                      <a:pt x="310" y="2746"/>
                    </a:lnTo>
                    <a:lnTo>
                      <a:pt x="211" y="2536"/>
                    </a:lnTo>
                    <a:lnTo>
                      <a:pt x="87" y="23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9;p17">
                <a:extLst>
                  <a:ext uri="{FF2B5EF4-FFF2-40B4-BE49-F238E27FC236}">
                    <a16:creationId xmlns:a16="http://schemas.microsoft.com/office/drawing/2014/main" id="{F9A74C7E-FE4A-1846-6863-ACA6B0AC5D98}"/>
                  </a:ext>
                </a:extLst>
              </p:cNvPr>
              <p:cNvSpPr/>
              <p:nvPr/>
            </p:nvSpPr>
            <p:spPr>
              <a:xfrm>
                <a:off x="6785525" y="4612650"/>
                <a:ext cx="156750" cy="266500"/>
              </a:xfrm>
              <a:custGeom>
                <a:avLst/>
                <a:gdLst/>
                <a:ahLst/>
                <a:cxnLst/>
                <a:rect l="l" t="t" r="r" b="b"/>
                <a:pathLst>
                  <a:path w="6270" h="10660" extrusionOk="0">
                    <a:moveTo>
                      <a:pt x="2758" y="0"/>
                    </a:moveTo>
                    <a:lnTo>
                      <a:pt x="2659" y="25"/>
                    </a:lnTo>
                    <a:lnTo>
                      <a:pt x="2572" y="62"/>
                    </a:lnTo>
                    <a:lnTo>
                      <a:pt x="2498" y="112"/>
                    </a:lnTo>
                    <a:lnTo>
                      <a:pt x="2424" y="186"/>
                    </a:lnTo>
                    <a:lnTo>
                      <a:pt x="2375" y="272"/>
                    </a:lnTo>
                    <a:lnTo>
                      <a:pt x="2337" y="371"/>
                    </a:lnTo>
                    <a:lnTo>
                      <a:pt x="2313" y="470"/>
                    </a:lnTo>
                    <a:lnTo>
                      <a:pt x="2325" y="557"/>
                    </a:lnTo>
                    <a:lnTo>
                      <a:pt x="2337" y="656"/>
                    </a:lnTo>
                    <a:lnTo>
                      <a:pt x="2375" y="742"/>
                    </a:lnTo>
                    <a:lnTo>
                      <a:pt x="2436" y="816"/>
                    </a:lnTo>
                    <a:lnTo>
                      <a:pt x="2511" y="891"/>
                    </a:lnTo>
                    <a:lnTo>
                      <a:pt x="2585" y="940"/>
                    </a:lnTo>
                    <a:lnTo>
                      <a:pt x="3141" y="1224"/>
                    </a:lnTo>
                    <a:lnTo>
                      <a:pt x="3413" y="1373"/>
                    </a:lnTo>
                    <a:lnTo>
                      <a:pt x="3685" y="1534"/>
                    </a:lnTo>
                    <a:lnTo>
                      <a:pt x="3933" y="1707"/>
                    </a:lnTo>
                    <a:lnTo>
                      <a:pt x="4180" y="1880"/>
                    </a:lnTo>
                    <a:lnTo>
                      <a:pt x="4415" y="2078"/>
                    </a:lnTo>
                    <a:lnTo>
                      <a:pt x="4625" y="2288"/>
                    </a:lnTo>
                    <a:lnTo>
                      <a:pt x="4724" y="2399"/>
                    </a:lnTo>
                    <a:lnTo>
                      <a:pt x="4811" y="2510"/>
                    </a:lnTo>
                    <a:lnTo>
                      <a:pt x="4897" y="2622"/>
                    </a:lnTo>
                    <a:lnTo>
                      <a:pt x="4971" y="2745"/>
                    </a:lnTo>
                    <a:lnTo>
                      <a:pt x="5033" y="2869"/>
                    </a:lnTo>
                    <a:lnTo>
                      <a:pt x="5095" y="2993"/>
                    </a:lnTo>
                    <a:lnTo>
                      <a:pt x="5144" y="3116"/>
                    </a:lnTo>
                    <a:lnTo>
                      <a:pt x="5182" y="3240"/>
                    </a:lnTo>
                    <a:lnTo>
                      <a:pt x="5219" y="3364"/>
                    </a:lnTo>
                    <a:lnTo>
                      <a:pt x="5243" y="3487"/>
                    </a:lnTo>
                    <a:lnTo>
                      <a:pt x="5256" y="3611"/>
                    </a:lnTo>
                    <a:lnTo>
                      <a:pt x="5268" y="3735"/>
                    </a:lnTo>
                    <a:lnTo>
                      <a:pt x="5256" y="3858"/>
                    </a:lnTo>
                    <a:lnTo>
                      <a:pt x="5243" y="3970"/>
                    </a:lnTo>
                    <a:lnTo>
                      <a:pt x="5231" y="4093"/>
                    </a:lnTo>
                    <a:lnTo>
                      <a:pt x="5194" y="4205"/>
                    </a:lnTo>
                    <a:lnTo>
                      <a:pt x="5144" y="4328"/>
                    </a:lnTo>
                    <a:lnTo>
                      <a:pt x="5083" y="4452"/>
                    </a:lnTo>
                    <a:lnTo>
                      <a:pt x="4947" y="4724"/>
                    </a:lnTo>
                    <a:lnTo>
                      <a:pt x="4205" y="6084"/>
                    </a:lnTo>
                    <a:lnTo>
                      <a:pt x="3871" y="6702"/>
                    </a:lnTo>
                    <a:lnTo>
                      <a:pt x="3685" y="7012"/>
                    </a:lnTo>
                    <a:lnTo>
                      <a:pt x="3500" y="7308"/>
                    </a:lnTo>
                    <a:lnTo>
                      <a:pt x="3314" y="7605"/>
                    </a:lnTo>
                    <a:lnTo>
                      <a:pt x="3104" y="7902"/>
                    </a:lnTo>
                    <a:lnTo>
                      <a:pt x="2894" y="8174"/>
                    </a:lnTo>
                    <a:lnTo>
                      <a:pt x="2659" y="8434"/>
                    </a:lnTo>
                    <a:lnTo>
                      <a:pt x="2523" y="8594"/>
                    </a:lnTo>
                    <a:lnTo>
                      <a:pt x="2375" y="8730"/>
                    </a:lnTo>
                    <a:lnTo>
                      <a:pt x="2226" y="8867"/>
                    </a:lnTo>
                    <a:lnTo>
                      <a:pt x="2078" y="8978"/>
                    </a:lnTo>
                    <a:lnTo>
                      <a:pt x="1917" y="9101"/>
                    </a:lnTo>
                    <a:lnTo>
                      <a:pt x="1756" y="9200"/>
                    </a:lnTo>
                    <a:lnTo>
                      <a:pt x="1595" y="9287"/>
                    </a:lnTo>
                    <a:lnTo>
                      <a:pt x="1447" y="9373"/>
                    </a:lnTo>
                    <a:lnTo>
                      <a:pt x="1447" y="9373"/>
                    </a:lnTo>
                    <a:lnTo>
                      <a:pt x="1595" y="8965"/>
                    </a:lnTo>
                    <a:lnTo>
                      <a:pt x="1719" y="8545"/>
                    </a:lnTo>
                    <a:lnTo>
                      <a:pt x="1830" y="8112"/>
                    </a:lnTo>
                    <a:lnTo>
                      <a:pt x="1905" y="7679"/>
                    </a:lnTo>
                    <a:lnTo>
                      <a:pt x="1966" y="7247"/>
                    </a:lnTo>
                    <a:lnTo>
                      <a:pt x="2004" y="6801"/>
                    </a:lnTo>
                    <a:lnTo>
                      <a:pt x="2004" y="6369"/>
                    </a:lnTo>
                    <a:lnTo>
                      <a:pt x="1991" y="5923"/>
                    </a:lnTo>
                    <a:lnTo>
                      <a:pt x="1954" y="5491"/>
                    </a:lnTo>
                    <a:lnTo>
                      <a:pt x="1892" y="5058"/>
                    </a:lnTo>
                    <a:lnTo>
                      <a:pt x="1806" y="4625"/>
                    </a:lnTo>
                    <a:lnTo>
                      <a:pt x="1694" y="4192"/>
                    </a:lnTo>
                    <a:lnTo>
                      <a:pt x="1571" y="3772"/>
                    </a:lnTo>
                    <a:lnTo>
                      <a:pt x="1410" y="3364"/>
                    </a:lnTo>
                    <a:lnTo>
                      <a:pt x="1225" y="2968"/>
                    </a:lnTo>
                    <a:lnTo>
                      <a:pt x="1027" y="2572"/>
                    </a:lnTo>
                    <a:lnTo>
                      <a:pt x="965" y="2486"/>
                    </a:lnTo>
                    <a:lnTo>
                      <a:pt x="891" y="2424"/>
                    </a:lnTo>
                    <a:lnTo>
                      <a:pt x="816" y="2362"/>
                    </a:lnTo>
                    <a:lnTo>
                      <a:pt x="718" y="2337"/>
                    </a:lnTo>
                    <a:lnTo>
                      <a:pt x="631" y="2313"/>
                    </a:lnTo>
                    <a:lnTo>
                      <a:pt x="532" y="2313"/>
                    </a:lnTo>
                    <a:lnTo>
                      <a:pt x="433" y="2337"/>
                    </a:lnTo>
                    <a:lnTo>
                      <a:pt x="347" y="2374"/>
                    </a:lnTo>
                    <a:lnTo>
                      <a:pt x="260" y="2436"/>
                    </a:lnTo>
                    <a:lnTo>
                      <a:pt x="186" y="2510"/>
                    </a:lnTo>
                    <a:lnTo>
                      <a:pt x="136" y="2585"/>
                    </a:lnTo>
                    <a:lnTo>
                      <a:pt x="112" y="2684"/>
                    </a:lnTo>
                    <a:lnTo>
                      <a:pt x="87" y="2770"/>
                    </a:lnTo>
                    <a:lnTo>
                      <a:pt x="87" y="2869"/>
                    </a:lnTo>
                    <a:lnTo>
                      <a:pt x="112" y="2968"/>
                    </a:lnTo>
                    <a:lnTo>
                      <a:pt x="149" y="3055"/>
                    </a:lnTo>
                    <a:lnTo>
                      <a:pt x="260" y="3252"/>
                    </a:lnTo>
                    <a:lnTo>
                      <a:pt x="359" y="3463"/>
                    </a:lnTo>
                    <a:lnTo>
                      <a:pt x="445" y="3661"/>
                    </a:lnTo>
                    <a:lnTo>
                      <a:pt x="532" y="3871"/>
                    </a:lnTo>
                    <a:lnTo>
                      <a:pt x="619" y="4081"/>
                    </a:lnTo>
                    <a:lnTo>
                      <a:pt x="680" y="4291"/>
                    </a:lnTo>
                    <a:lnTo>
                      <a:pt x="804" y="4724"/>
                    </a:lnTo>
                    <a:lnTo>
                      <a:pt x="903" y="5157"/>
                    </a:lnTo>
                    <a:lnTo>
                      <a:pt x="965" y="5602"/>
                    </a:lnTo>
                    <a:lnTo>
                      <a:pt x="1002" y="6047"/>
                    </a:lnTo>
                    <a:lnTo>
                      <a:pt x="1014" y="6492"/>
                    </a:lnTo>
                    <a:lnTo>
                      <a:pt x="990" y="6937"/>
                    </a:lnTo>
                    <a:lnTo>
                      <a:pt x="940" y="7383"/>
                    </a:lnTo>
                    <a:lnTo>
                      <a:pt x="866" y="7828"/>
                    </a:lnTo>
                    <a:lnTo>
                      <a:pt x="767" y="8261"/>
                    </a:lnTo>
                    <a:lnTo>
                      <a:pt x="631" y="8681"/>
                    </a:lnTo>
                    <a:lnTo>
                      <a:pt x="557" y="8891"/>
                    </a:lnTo>
                    <a:lnTo>
                      <a:pt x="470" y="9101"/>
                    </a:lnTo>
                    <a:lnTo>
                      <a:pt x="384" y="9312"/>
                    </a:lnTo>
                    <a:lnTo>
                      <a:pt x="285" y="9510"/>
                    </a:lnTo>
                    <a:lnTo>
                      <a:pt x="186" y="9707"/>
                    </a:lnTo>
                    <a:lnTo>
                      <a:pt x="62" y="9905"/>
                    </a:lnTo>
                    <a:lnTo>
                      <a:pt x="37" y="9967"/>
                    </a:lnTo>
                    <a:lnTo>
                      <a:pt x="13" y="10029"/>
                    </a:lnTo>
                    <a:lnTo>
                      <a:pt x="0" y="10103"/>
                    </a:lnTo>
                    <a:lnTo>
                      <a:pt x="0" y="10165"/>
                    </a:lnTo>
                    <a:lnTo>
                      <a:pt x="0" y="10239"/>
                    </a:lnTo>
                    <a:lnTo>
                      <a:pt x="13" y="10301"/>
                    </a:lnTo>
                    <a:lnTo>
                      <a:pt x="37" y="10363"/>
                    </a:lnTo>
                    <a:lnTo>
                      <a:pt x="74" y="10425"/>
                    </a:lnTo>
                    <a:lnTo>
                      <a:pt x="112" y="10474"/>
                    </a:lnTo>
                    <a:lnTo>
                      <a:pt x="161" y="10524"/>
                    </a:lnTo>
                    <a:lnTo>
                      <a:pt x="211" y="10561"/>
                    </a:lnTo>
                    <a:lnTo>
                      <a:pt x="260" y="10598"/>
                    </a:lnTo>
                    <a:lnTo>
                      <a:pt x="309" y="10622"/>
                    </a:lnTo>
                    <a:lnTo>
                      <a:pt x="371" y="10647"/>
                    </a:lnTo>
                    <a:lnTo>
                      <a:pt x="433" y="10660"/>
                    </a:lnTo>
                    <a:lnTo>
                      <a:pt x="544" y="10660"/>
                    </a:lnTo>
                    <a:lnTo>
                      <a:pt x="730" y="10635"/>
                    </a:lnTo>
                    <a:lnTo>
                      <a:pt x="928" y="10598"/>
                    </a:lnTo>
                    <a:lnTo>
                      <a:pt x="1113" y="10561"/>
                    </a:lnTo>
                    <a:lnTo>
                      <a:pt x="1299" y="10511"/>
                    </a:lnTo>
                    <a:lnTo>
                      <a:pt x="1484" y="10437"/>
                    </a:lnTo>
                    <a:lnTo>
                      <a:pt x="1670" y="10363"/>
                    </a:lnTo>
                    <a:lnTo>
                      <a:pt x="1855" y="10289"/>
                    </a:lnTo>
                    <a:lnTo>
                      <a:pt x="2041" y="10190"/>
                    </a:lnTo>
                    <a:lnTo>
                      <a:pt x="2214" y="10091"/>
                    </a:lnTo>
                    <a:lnTo>
                      <a:pt x="2399" y="9979"/>
                    </a:lnTo>
                    <a:lnTo>
                      <a:pt x="2572" y="9856"/>
                    </a:lnTo>
                    <a:lnTo>
                      <a:pt x="2746" y="9732"/>
                    </a:lnTo>
                    <a:lnTo>
                      <a:pt x="2919" y="9584"/>
                    </a:lnTo>
                    <a:lnTo>
                      <a:pt x="3079" y="9435"/>
                    </a:lnTo>
                    <a:lnTo>
                      <a:pt x="3240" y="9287"/>
                    </a:lnTo>
                    <a:lnTo>
                      <a:pt x="3401" y="9114"/>
                    </a:lnTo>
                    <a:lnTo>
                      <a:pt x="3661" y="8817"/>
                    </a:lnTo>
                    <a:lnTo>
                      <a:pt x="3896" y="8520"/>
                    </a:lnTo>
                    <a:lnTo>
                      <a:pt x="4118" y="8199"/>
                    </a:lnTo>
                    <a:lnTo>
                      <a:pt x="4328" y="7877"/>
                    </a:lnTo>
                    <a:lnTo>
                      <a:pt x="4526" y="7556"/>
                    </a:lnTo>
                    <a:lnTo>
                      <a:pt x="4724" y="7222"/>
                    </a:lnTo>
                    <a:lnTo>
                      <a:pt x="5083" y="6554"/>
                    </a:lnTo>
                    <a:lnTo>
                      <a:pt x="5825" y="5206"/>
                    </a:lnTo>
                    <a:lnTo>
                      <a:pt x="5998" y="4872"/>
                    </a:lnTo>
                    <a:lnTo>
                      <a:pt x="6072" y="4699"/>
                    </a:lnTo>
                    <a:lnTo>
                      <a:pt x="6146" y="4514"/>
                    </a:lnTo>
                    <a:lnTo>
                      <a:pt x="6196" y="4328"/>
                    </a:lnTo>
                    <a:lnTo>
                      <a:pt x="6233" y="4155"/>
                    </a:lnTo>
                    <a:lnTo>
                      <a:pt x="6257" y="3970"/>
                    </a:lnTo>
                    <a:lnTo>
                      <a:pt x="6270" y="3784"/>
                    </a:lnTo>
                    <a:lnTo>
                      <a:pt x="6257" y="3599"/>
                    </a:lnTo>
                    <a:lnTo>
                      <a:pt x="6245" y="3401"/>
                    </a:lnTo>
                    <a:lnTo>
                      <a:pt x="6208" y="3215"/>
                    </a:lnTo>
                    <a:lnTo>
                      <a:pt x="6171" y="3030"/>
                    </a:lnTo>
                    <a:lnTo>
                      <a:pt x="6109" y="2844"/>
                    </a:lnTo>
                    <a:lnTo>
                      <a:pt x="6035" y="2659"/>
                    </a:lnTo>
                    <a:lnTo>
                      <a:pt x="5961" y="2473"/>
                    </a:lnTo>
                    <a:lnTo>
                      <a:pt x="5862" y="2288"/>
                    </a:lnTo>
                    <a:lnTo>
                      <a:pt x="5750" y="2115"/>
                    </a:lnTo>
                    <a:lnTo>
                      <a:pt x="5627" y="1942"/>
                    </a:lnTo>
                    <a:lnTo>
                      <a:pt x="5503" y="1769"/>
                    </a:lnTo>
                    <a:lnTo>
                      <a:pt x="5355" y="1608"/>
                    </a:lnTo>
                    <a:lnTo>
                      <a:pt x="5231" y="1472"/>
                    </a:lnTo>
                    <a:lnTo>
                      <a:pt x="5095" y="1348"/>
                    </a:lnTo>
                    <a:lnTo>
                      <a:pt x="4823" y="1113"/>
                    </a:lnTo>
                    <a:lnTo>
                      <a:pt x="4539" y="903"/>
                    </a:lnTo>
                    <a:lnTo>
                      <a:pt x="4242" y="705"/>
                    </a:lnTo>
                    <a:lnTo>
                      <a:pt x="3945" y="532"/>
                    </a:lnTo>
                    <a:lnTo>
                      <a:pt x="3636" y="359"/>
                    </a:lnTo>
                    <a:lnTo>
                      <a:pt x="3042" y="50"/>
                    </a:lnTo>
                    <a:lnTo>
                      <a:pt x="2943" y="13"/>
                    </a:lnTo>
                    <a:lnTo>
                      <a:pt x="28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0;p17">
                <a:extLst>
                  <a:ext uri="{FF2B5EF4-FFF2-40B4-BE49-F238E27FC236}">
                    <a16:creationId xmlns:a16="http://schemas.microsoft.com/office/drawing/2014/main" id="{69E1B1D0-BC73-25E8-88E7-2BDAC3F4A3A4}"/>
                  </a:ext>
                </a:extLst>
              </p:cNvPr>
              <p:cNvSpPr/>
              <p:nvPr/>
            </p:nvSpPr>
            <p:spPr>
              <a:xfrm>
                <a:off x="5854375" y="4676325"/>
                <a:ext cx="240525" cy="154600"/>
              </a:xfrm>
              <a:custGeom>
                <a:avLst/>
                <a:gdLst/>
                <a:ahLst/>
                <a:cxnLst/>
                <a:rect l="l" t="t" r="r" b="b"/>
                <a:pathLst>
                  <a:path w="9621" h="6184" extrusionOk="0">
                    <a:moveTo>
                      <a:pt x="6270" y="1"/>
                    </a:moveTo>
                    <a:lnTo>
                      <a:pt x="5899" y="211"/>
                    </a:lnTo>
                    <a:lnTo>
                      <a:pt x="5540" y="433"/>
                    </a:lnTo>
                    <a:lnTo>
                      <a:pt x="5157" y="631"/>
                    </a:lnTo>
                    <a:lnTo>
                      <a:pt x="4786" y="829"/>
                    </a:lnTo>
                    <a:lnTo>
                      <a:pt x="4403" y="1027"/>
                    </a:lnTo>
                    <a:lnTo>
                      <a:pt x="4019" y="1200"/>
                    </a:lnTo>
                    <a:lnTo>
                      <a:pt x="3624" y="1386"/>
                    </a:lnTo>
                    <a:lnTo>
                      <a:pt x="3240" y="1546"/>
                    </a:lnTo>
                    <a:lnTo>
                      <a:pt x="2845" y="1707"/>
                    </a:lnTo>
                    <a:lnTo>
                      <a:pt x="2449" y="1855"/>
                    </a:lnTo>
                    <a:lnTo>
                      <a:pt x="2041" y="2004"/>
                    </a:lnTo>
                    <a:lnTo>
                      <a:pt x="1633" y="2140"/>
                    </a:lnTo>
                    <a:lnTo>
                      <a:pt x="1237" y="2276"/>
                    </a:lnTo>
                    <a:lnTo>
                      <a:pt x="829" y="2387"/>
                    </a:lnTo>
                    <a:lnTo>
                      <a:pt x="408" y="2498"/>
                    </a:lnTo>
                    <a:lnTo>
                      <a:pt x="0" y="2610"/>
                    </a:lnTo>
                    <a:lnTo>
                      <a:pt x="235" y="2808"/>
                    </a:lnTo>
                    <a:lnTo>
                      <a:pt x="470" y="3005"/>
                    </a:lnTo>
                    <a:lnTo>
                      <a:pt x="718" y="3203"/>
                    </a:lnTo>
                    <a:lnTo>
                      <a:pt x="965" y="3376"/>
                    </a:lnTo>
                    <a:lnTo>
                      <a:pt x="1212" y="3550"/>
                    </a:lnTo>
                    <a:lnTo>
                      <a:pt x="1472" y="3723"/>
                    </a:lnTo>
                    <a:lnTo>
                      <a:pt x="1744" y="3883"/>
                    </a:lnTo>
                    <a:lnTo>
                      <a:pt x="2016" y="4032"/>
                    </a:lnTo>
                    <a:lnTo>
                      <a:pt x="2288" y="4168"/>
                    </a:lnTo>
                    <a:lnTo>
                      <a:pt x="2560" y="4304"/>
                    </a:lnTo>
                    <a:lnTo>
                      <a:pt x="2845" y="4428"/>
                    </a:lnTo>
                    <a:lnTo>
                      <a:pt x="3129" y="4539"/>
                    </a:lnTo>
                    <a:lnTo>
                      <a:pt x="3426" y="4650"/>
                    </a:lnTo>
                    <a:lnTo>
                      <a:pt x="3710" y="4749"/>
                    </a:lnTo>
                    <a:lnTo>
                      <a:pt x="4007" y="4836"/>
                    </a:lnTo>
                    <a:lnTo>
                      <a:pt x="4304" y="4910"/>
                    </a:lnTo>
                    <a:lnTo>
                      <a:pt x="4687" y="4996"/>
                    </a:lnTo>
                    <a:lnTo>
                      <a:pt x="5070" y="5083"/>
                    </a:lnTo>
                    <a:lnTo>
                      <a:pt x="5454" y="5157"/>
                    </a:lnTo>
                    <a:lnTo>
                      <a:pt x="5825" y="5244"/>
                    </a:lnTo>
                    <a:lnTo>
                      <a:pt x="6196" y="5343"/>
                    </a:lnTo>
                    <a:lnTo>
                      <a:pt x="6567" y="5466"/>
                    </a:lnTo>
                    <a:lnTo>
                      <a:pt x="6740" y="5540"/>
                    </a:lnTo>
                    <a:lnTo>
                      <a:pt x="6913" y="5615"/>
                    </a:lnTo>
                    <a:lnTo>
                      <a:pt x="7086" y="5701"/>
                    </a:lnTo>
                    <a:lnTo>
                      <a:pt x="7259" y="5788"/>
                    </a:lnTo>
                    <a:lnTo>
                      <a:pt x="7469" y="5924"/>
                    </a:lnTo>
                    <a:lnTo>
                      <a:pt x="7680" y="6047"/>
                    </a:lnTo>
                    <a:lnTo>
                      <a:pt x="7791" y="6097"/>
                    </a:lnTo>
                    <a:lnTo>
                      <a:pt x="7902" y="6146"/>
                    </a:lnTo>
                    <a:lnTo>
                      <a:pt x="8026" y="6171"/>
                    </a:lnTo>
                    <a:lnTo>
                      <a:pt x="8149" y="6183"/>
                    </a:lnTo>
                    <a:lnTo>
                      <a:pt x="8273" y="6171"/>
                    </a:lnTo>
                    <a:lnTo>
                      <a:pt x="8397" y="6134"/>
                    </a:lnTo>
                    <a:lnTo>
                      <a:pt x="8508" y="6085"/>
                    </a:lnTo>
                    <a:lnTo>
                      <a:pt x="8619" y="6010"/>
                    </a:lnTo>
                    <a:lnTo>
                      <a:pt x="8718" y="5936"/>
                    </a:lnTo>
                    <a:lnTo>
                      <a:pt x="8805" y="5837"/>
                    </a:lnTo>
                    <a:lnTo>
                      <a:pt x="8891" y="5738"/>
                    </a:lnTo>
                    <a:lnTo>
                      <a:pt x="8953" y="5627"/>
                    </a:lnTo>
                    <a:lnTo>
                      <a:pt x="9015" y="5503"/>
                    </a:lnTo>
                    <a:lnTo>
                      <a:pt x="9052" y="5392"/>
                    </a:lnTo>
                    <a:lnTo>
                      <a:pt x="9089" y="5268"/>
                    </a:lnTo>
                    <a:lnTo>
                      <a:pt x="9126" y="5145"/>
                    </a:lnTo>
                    <a:lnTo>
                      <a:pt x="9176" y="4885"/>
                    </a:lnTo>
                    <a:lnTo>
                      <a:pt x="9213" y="4625"/>
                    </a:lnTo>
                    <a:lnTo>
                      <a:pt x="9621" y="1571"/>
                    </a:lnTo>
                    <a:lnTo>
                      <a:pt x="6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p17">
                <a:extLst>
                  <a:ext uri="{FF2B5EF4-FFF2-40B4-BE49-F238E27FC236}">
                    <a16:creationId xmlns:a16="http://schemas.microsoft.com/office/drawing/2014/main" id="{92E69617-9350-51DE-2380-632C0BDD19AE}"/>
                  </a:ext>
                </a:extLst>
              </p:cNvPr>
              <p:cNvSpPr/>
              <p:nvPr/>
            </p:nvSpPr>
            <p:spPr>
              <a:xfrm>
                <a:off x="5854375" y="4676325"/>
                <a:ext cx="240525" cy="154600"/>
              </a:xfrm>
              <a:custGeom>
                <a:avLst/>
                <a:gdLst/>
                <a:ahLst/>
                <a:cxnLst/>
                <a:rect l="l" t="t" r="r" b="b"/>
                <a:pathLst>
                  <a:path w="9621" h="6184" fill="none" extrusionOk="0">
                    <a:moveTo>
                      <a:pt x="9621" y="1571"/>
                    </a:moveTo>
                    <a:lnTo>
                      <a:pt x="9621" y="1571"/>
                    </a:lnTo>
                    <a:lnTo>
                      <a:pt x="9213" y="4625"/>
                    </a:lnTo>
                    <a:lnTo>
                      <a:pt x="9213" y="4625"/>
                    </a:lnTo>
                    <a:lnTo>
                      <a:pt x="9176" y="4885"/>
                    </a:lnTo>
                    <a:lnTo>
                      <a:pt x="9126" y="5145"/>
                    </a:lnTo>
                    <a:lnTo>
                      <a:pt x="9089" y="5268"/>
                    </a:lnTo>
                    <a:lnTo>
                      <a:pt x="9052" y="5392"/>
                    </a:lnTo>
                    <a:lnTo>
                      <a:pt x="9015" y="5503"/>
                    </a:lnTo>
                    <a:lnTo>
                      <a:pt x="8953" y="5627"/>
                    </a:lnTo>
                    <a:lnTo>
                      <a:pt x="8953" y="5627"/>
                    </a:lnTo>
                    <a:lnTo>
                      <a:pt x="8891" y="5738"/>
                    </a:lnTo>
                    <a:lnTo>
                      <a:pt x="8805" y="5837"/>
                    </a:lnTo>
                    <a:lnTo>
                      <a:pt x="8718" y="5936"/>
                    </a:lnTo>
                    <a:lnTo>
                      <a:pt x="8619" y="6010"/>
                    </a:lnTo>
                    <a:lnTo>
                      <a:pt x="8508" y="6085"/>
                    </a:lnTo>
                    <a:lnTo>
                      <a:pt x="8397" y="6134"/>
                    </a:lnTo>
                    <a:lnTo>
                      <a:pt x="8273" y="6171"/>
                    </a:lnTo>
                    <a:lnTo>
                      <a:pt x="8149" y="6183"/>
                    </a:lnTo>
                    <a:lnTo>
                      <a:pt x="8149" y="6183"/>
                    </a:lnTo>
                    <a:lnTo>
                      <a:pt x="8026" y="6171"/>
                    </a:lnTo>
                    <a:lnTo>
                      <a:pt x="7902" y="6146"/>
                    </a:lnTo>
                    <a:lnTo>
                      <a:pt x="7791" y="6097"/>
                    </a:lnTo>
                    <a:lnTo>
                      <a:pt x="7680" y="6047"/>
                    </a:lnTo>
                    <a:lnTo>
                      <a:pt x="7469" y="5924"/>
                    </a:lnTo>
                    <a:lnTo>
                      <a:pt x="7259" y="5788"/>
                    </a:lnTo>
                    <a:lnTo>
                      <a:pt x="7259" y="5788"/>
                    </a:lnTo>
                    <a:lnTo>
                      <a:pt x="7086" y="5701"/>
                    </a:lnTo>
                    <a:lnTo>
                      <a:pt x="6913" y="5615"/>
                    </a:lnTo>
                    <a:lnTo>
                      <a:pt x="6740" y="5540"/>
                    </a:lnTo>
                    <a:lnTo>
                      <a:pt x="6567" y="5466"/>
                    </a:lnTo>
                    <a:lnTo>
                      <a:pt x="6196" y="5343"/>
                    </a:lnTo>
                    <a:lnTo>
                      <a:pt x="5825" y="5244"/>
                    </a:lnTo>
                    <a:lnTo>
                      <a:pt x="5454" y="5157"/>
                    </a:lnTo>
                    <a:lnTo>
                      <a:pt x="5070" y="5083"/>
                    </a:lnTo>
                    <a:lnTo>
                      <a:pt x="4687" y="4996"/>
                    </a:lnTo>
                    <a:lnTo>
                      <a:pt x="4304" y="4910"/>
                    </a:lnTo>
                    <a:lnTo>
                      <a:pt x="4304" y="4910"/>
                    </a:lnTo>
                    <a:lnTo>
                      <a:pt x="4007" y="4836"/>
                    </a:lnTo>
                    <a:lnTo>
                      <a:pt x="3710" y="4749"/>
                    </a:lnTo>
                    <a:lnTo>
                      <a:pt x="3426" y="4650"/>
                    </a:lnTo>
                    <a:lnTo>
                      <a:pt x="3129" y="4539"/>
                    </a:lnTo>
                    <a:lnTo>
                      <a:pt x="2845" y="4428"/>
                    </a:lnTo>
                    <a:lnTo>
                      <a:pt x="2560" y="4304"/>
                    </a:lnTo>
                    <a:lnTo>
                      <a:pt x="2288" y="4168"/>
                    </a:lnTo>
                    <a:lnTo>
                      <a:pt x="2016" y="4032"/>
                    </a:lnTo>
                    <a:lnTo>
                      <a:pt x="1744" y="3883"/>
                    </a:lnTo>
                    <a:lnTo>
                      <a:pt x="1472" y="3723"/>
                    </a:lnTo>
                    <a:lnTo>
                      <a:pt x="1212" y="3550"/>
                    </a:lnTo>
                    <a:lnTo>
                      <a:pt x="965" y="3376"/>
                    </a:lnTo>
                    <a:lnTo>
                      <a:pt x="718" y="3203"/>
                    </a:lnTo>
                    <a:lnTo>
                      <a:pt x="470" y="3005"/>
                    </a:lnTo>
                    <a:lnTo>
                      <a:pt x="235" y="2808"/>
                    </a:lnTo>
                    <a:lnTo>
                      <a:pt x="0" y="2610"/>
                    </a:lnTo>
                    <a:lnTo>
                      <a:pt x="0" y="2610"/>
                    </a:lnTo>
                    <a:lnTo>
                      <a:pt x="408" y="2498"/>
                    </a:lnTo>
                    <a:lnTo>
                      <a:pt x="829" y="2387"/>
                    </a:lnTo>
                    <a:lnTo>
                      <a:pt x="1237" y="2276"/>
                    </a:lnTo>
                    <a:lnTo>
                      <a:pt x="1633" y="2140"/>
                    </a:lnTo>
                    <a:lnTo>
                      <a:pt x="2041" y="2004"/>
                    </a:lnTo>
                    <a:lnTo>
                      <a:pt x="2449" y="1855"/>
                    </a:lnTo>
                    <a:lnTo>
                      <a:pt x="2845" y="1707"/>
                    </a:lnTo>
                    <a:lnTo>
                      <a:pt x="3240" y="1546"/>
                    </a:lnTo>
                    <a:lnTo>
                      <a:pt x="3624" y="1386"/>
                    </a:lnTo>
                    <a:lnTo>
                      <a:pt x="4019" y="1200"/>
                    </a:lnTo>
                    <a:lnTo>
                      <a:pt x="4403" y="1027"/>
                    </a:lnTo>
                    <a:lnTo>
                      <a:pt x="4786" y="829"/>
                    </a:lnTo>
                    <a:lnTo>
                      <a:pt x="5157" y="631"/>
                    </a:lnTo>
                    <a:lnTo>
                      <a:pt x="5540" y="433"/>
                    </a:lnTo>
                    <a:lnTo>
                      <a:pt x="5899" y="211"/>
                    </a:lnTo>
                    <a:lnTo>
                      <a:pt x="62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p17">
                <a:extLst>
                  <a:ext uri="{FF2B5EF4-FFF2-40B4-BE49-F238E27FC236}">
                    <a16:creationId xmlns:a16="http://schemas.microsoft.com/office/drawing/2014/main" id="{7B751989-D127-971D-F514-632D6FAD8001}"/>
                  </a:ext>
                </a:extLst>
              </p:cNvPr>
              <p:cNvSpPr/>
              <p:nvPr/>
            </p:nvSpPr>
            <p:spPr>
              <a:xfrm>
                <a:off x="5841700" y="4663650"/>
                <a:ext cx="265575" cy="179650"/>
              </a:xfrm>
              <a:custGeom>
                <a:avLst/>
                <a:gdLst/>
                <a:ahLst/>
                <a:cxnLst/>
                <a:rect l="l" t="t" r="r" b="b"/>
                <a:pathLst>
                  <a:path w="10623" h="7186" extrusionOk="0">
                    <a:moveTo>
                      <a:pt x="6802" y="1"/>
                    </a:moveTo>
                    <a:lnTo>
                      <a:pt x="6703" y="13"/>
                    </a:lnTo>
                    <a:lnTo>
                      <a:pt x="6604" y="38"/>
                    </a:lnTo>
                    <a:lnTo>
                      <a:pt x="6517" y="75"/>
                    </a:lnTo>
                    <a:lnTo>
                      <a:pt x="6159" y="297"/>
                    </a:lnTo>
                    <a:lnTo>
                      <a:pt x="5800" y="495"/>
                    </a:lnTo>
                    <a:lnTo>
                      <a:pt x="5429" y="705"/>
                    </a:lnTo>
                    <a:lnTo>
                      <a:pt x="5058" y="891"/>
                    </a:lnTo>
                    <a:lnTo>
                      <a:pt x="4687" y="1076"/>
                    </a:lnTo>
                    <a:lnTo>
                      <a:pt x="4316" y="1262"/>
                    </a:lnTo>
                    <a:lnTo>
                      <a:pt x="3933" y="1435"/>
                    </a:lnTo>
                    <a:lnTo>
                      <a:pt x="3549" y="1596"/>
                    </a:lnTo>
                    <a:lnTo>
                      <a:pt x="3166" y="1744"/>
                    </a:lnTo>
                    <a:lnTo>
                      <a:pt x="2783" y="1905"/>
                    </a:lnTo>
                    <a:lnTo>
                      <a:pt x="2387" y="2041"/>
                    </a:lnTo>
                    <a:lnTo>
                      <a:pt x="1991" y="2177"/>
                    </a:lnTo>
                    <a:lnTo>
                      <a:pt x="1596" y="2301"/>
                    </a:lnTo>
                    <a:lnTo>
                      <a:pt x="1200" y="2412"/>
                    </a:lnTo>
                    <a:lnTo>
                      <a:pt x="792" y="2523"/>
                    </a:lnTo>
                    <a:lnTo>
                      <a:pt x="384" y="2635"/>
                    </a:lnTo>
                    <a:lnTo>
                      <a:pt x="322" y="2647"/>
                    </a:lnTo>
                    <a:lnTo>
                      <a:pt x="260" y="2684"/>
                    </a:lnTo>
                    <a:lnTo>
                      <a:pt x="211" y="2721"/>
                    </a:lnTo>
                    <a:lnTo>
                      <a:pt x="149" y="2758"/>
                    </a:lnTo>
                    <a:lnTo>
                      <a:pt x="112" y="2808"/>
                    </a:lnTo>
                    <a:lnTo>
                      <a:pt x="75" y="2869"/>
                    </a:lnTo>
                    <a:lnTo>
                      <a:pt x="37" y="2931"/>
                    </a:lnTo>
                    <a:lnTo>
                      <a:pt x="25" y="2993"/>
                    </a:lnTo>
                    <a:lnTo>
                      <a:pt x="13" y="3055"/>
                    </a:lnTo>
                    <a:lnTo>
                      <a:pt x="0" y="3129"/>
                    </a:lnTo>
                    <a:lnTo>
                      <a:pt x="13" y="3191"/>
                    </a:lnTo>
                    <a:lnTo>
                      <a:pt x="25" y="3265"/>
                    </a:lnTo>
                    <a:lnTo>
                      <a:pt x="50" y="3327"/>
                    </a:lnTo>
                    <a:lnTo>
                      <a:pt x="87" y="3376"/>
                    </a:lnTo>
                    <a:lnTo>
                      <a:pt x="124" y="3438"/>
                    </a:lnTo>
                    <a:lnTo>
                      <a:pt x="173" y="3488"/>
                    </a:lnTo>
                    <a:lnTo>
                      <a:pt x="408" y="3698"/>
                    </a:lnTo>
                    <a:lnTo>
                      <a:pt x="668" y="3908"/>
                    </a:lnTo>
                    <a:lnTo>
                      <a:pt x="915" y="4106"/>
                    </a:lnTo>
                    <a:lnTo>
                      <a:pt x="1175" y="4292"/>
                    </a:lnTo>
                    <a:lnTo>
                      <a:pt x="1447" y="4477"/>
                    </a:lnTo>
                    <a:lnTo>
                      <a:pt x="1719" y="4650"/>
                    </a:lnTo>
                    <a:lnTo>
                      <a:pt x="2004" y="4823"/>
                    </a:lnTo>
                    <a:lnTo>
                      <a:pt x="2288" y="4972"/>
                    </a:lnTo>
                    <a:lnTo>
                      <a:pt x="2572" y="5120"/>
                    </a:lnTo>
                    <a:lnTo>
                      <a:pt x="2869" y="5268"/>
                    </a:lnTo>
                    <a:lnTo>
                      <a:pt x="3154" y="5392"/>
                    </a:lnTo>
                    <a:lnTo>
                      <a:pt x="3463" y="5516"/>
                    </a:lnTo>
                    <a:lnTo>
                      <a:pt x="3760" y="5627"/>
                    </a:lnTo>
                    <a:lnTo>
                      <a:pt x="4069" y="5726"/>
                    </a:lnTo>
                    <a:lnTo>
                      <a:pt x="4378" y="5825"/>
                    </a:lnTo>
                    <a:lnTo>
                      <a:pt x="4699" y="5899"/>
                    </a:lnTo>
                    <a:lnTo>
                      <a:pt x="5095" y="5998"/>
                    </a:lnTo>
                    <a:lnTo>
                      <a:pt x="5491" y="6072"/>
                    </a:lnTo>
                    <a:lnTo>
                      <a:pt x="6035" y="6196"/>
                    </a:lnTo>
                    <a:lnTo>
                      <a:pt x="6295" y="6258"/>
                    </a:lnTo>
                    <a:lnTo>
                      <a:pt x="6554" y="6332"/>
                    </a:lnTo>
                    <a:lnTo>
                      <a:pt x="6802" y="6406"/>
                    </a:lnTo>
                    <a:lnTo>
                      <a:pt x="7049" y="6505"/>
                    </a:lnTo>
                    <a:lnTo>
                      <a:pt x="7284" y="6604"/>
                    </a:lnTo>
                    <a:lnTo>
                      <a:pt x="7506" y="6728"/>
                    </a:lnTo>
                    <a:lnTo>
                      <a:pt x="7630" y="6814"/>
                    </a:lnTo>
                    <a:lnTo>
                      <a:pt x="7853" y="6938"/>
                    </a:lnTo>
                    <a:lnTo>
                      <a:pt x="7964" y="7000"/>
                    </a:lnTo>
                    <a:lnTo>
                      <a:pt x="8088" y="7061"/>
                    </a:lnTo>
                    <a:lnTo>
                      <a:pt x="8211" y="7111"/>
                    </a:lnTo>
                    <a:lnTo>
                      <a:pt x="8360" y="7148"/>
                    </a:lnTo>
                    <a:lnTo>
                      <a:pt x="8496" y="7173"/>
                    </a:lnTo>
                    <a:lnTo>
                      <a:pt x="8656" y="7185"/>
                    </a:lnTo>
                    <a:lnTo>
                      <a:pt x="8842" y="7173"/>
                    </a:lnTo>
                    <a:lnTo>
                      <a:pt x="9027" y="7136"/>
                    </a:lnTo>
                    <a:lnTo>
                      <a:pt x="9201" y="7061"/>
                    </a:lnTo>
                    <a:lnTo>
                      <a:pt x="9361" y="6963"/>
                    </a:lnTo>
                    <a:lnTo>
                      <a:pt x="9522" y="6851"/>
                    </a:lnTo>
                    <a:lnTo>
                      <a:pt x="9658" y="6703"/>
                    </a:lnTo>
                    <a:lnTo>
                      <a:pt x="9794" y="6542"/>
                    </a:lnTo>
                    <a:lnTo>
                      <a:pt x="9905" y="6369"/>
                    </a:lnTo>
                    <a:lnTo>
                      <a:pt x="9980" y="6221"/>
                    </a:lnTo>
                    <a:lnTo>
                      <a:pt x="10029" y="6072"/>
                    </a:lnTo>
                    <a:lnTo>
                      <a:pt x="10079" y="5924"/>
                    </a:lnTo>
                    <a:lnTo>
                      <a:pt x="10116" y="5775"/>
                    </a:lnTo>
                    <a:lnTo>
                      <a:pt x="10177" y="5479"/>
                    </a:lnTo>
                    <a:lnTo>
                      <a:pt x="10215" y="5207"/>
                    </a:lnTo>
                    <a:lnTo>
                      <a:pt x="10623" y="2140"/>
                    </a:lnTo>
                    <a:lnTo>
                      <a:pt x="10623" y="2041"/>
                    </a:lnTo>
                    <a:lnTo>
                      <a:pt x="10610" y="1942"/>
                    </a:lnTo>
                    <a:lnTo>
                      <a:pt x="10573" y="1855"/>
                    </a:lnTo>
                    <a:lnTo>
                      <a:pt x="10524" y="1769"/>
                    </a:lnTo>
                    <a:lnTo>
                      <a:pt x="10449" y="1695"/>
                    </a:lnTo>
                    <a:lnTo>
                      <a:pt x="10375" y="1645"/>
                    </a:lnTo>
                    <a:lnTo>
                      <a:pt x="10289" y="1596"/>
                    </a:lnTo>
                    <a:lnTo>
                      <a:pt x="10190" y="1571"/>
                    </a:lnTo>
                    <a:lnTo>
                      <a:pt x="10091" y="1571"/>
                    </a:lnTo>
                    <a:lnTo>
                      <a:pt x="9992" y="1596"/>
                    </a:lnTo>
                    <a:lnTo>
                      <a:pt x="9905" y="1621"/>
                    </a:lnTo>
                    <a:lnTo>
                      <a:pt x="9819" y="1670"/>
                    </a:lnTo>
                    <a:lnTo>
                      <a:pt x="9745" y="1744"/>
                    </a:lnTo>
                    <a:lnTo>
                      <a:pt x="9695" y="1818"/>
                    </a:lnTo>
                    <a:lnTo>
                      <a:pt x="9646" y="1905"/>
                    </a:lnTo>
                    <a:lnTo>
                      <a:pt x="9633" y="2004"/>
                    </a:lnTo>
                    <a:lnTo>
                      <a:pt x="9225" y="5071"/>
                    </a:lnTo>
                    <a:lnTo>
                      <a:pt x="9188" y="5293"/>
                    </a:lnTo>
                    <a:lnTo>
                      <a:pt x="9151" y="5503"/>
                    </a:lnTo>
                    <a:lnTo>
                      <a:pt x="9102" y="5714"/>
                    </a:lnTo>
                    <a:lnTo>
                      <a:pt x="9065" y="5813"/>
                    </a:lnTo>
                    <a:lnTo>
                      <a:pt x="9027" y="5899"/>
                    </a:lnTo>
                    <a:lnTo>
                      <a:pt x="8941" y="6010"/>
                    </a:lnTo>
                    <a:lnTo>
                      <a:pt x="8854" y="6109"/>
                    </a:lnTo>
                    <a:lnTo>
                      <a:pt x="8805" y="6134"/>
                    </a:lnTo>
                    <a:lnTo>
                      <a:pt x="8755" y="6171"/>
                    </a:lnTo>
                    <a:lnTo>
                      <a:pt x="8706" y="6183"/>
                    </a:lnTo>
                    <a:lnTo>
                      <a:pt x="8607" y="6183"/>
                    </a:lnTo>
                    <a:lnTo>
                      <a:pt x="8545" y="6171"/>
                    </a:lnTo>
                    <a:lnTo>
                      <a:pt x="8434" y="6122"/>
                    </a:lnTo>
                    <a:lnTo>
                      <a:pt x="8298" y="6047"/>
                    </a:lnTo>
                    <a:lnTo>
                      <a:pt x="8162" y="5961"/>
                    </a:lnTo>
                    <a:lnTo>
                      <a:pt x="8026" y="5874"/>
                    </a:lnTo>
                    <a:lnTo>
                      <a:pt x="7741" y="5714"/>
                    </a:lnTo>
                    <a:lnTo>
                      <a:pt x="7457" y="5590"/>
                    </a:lnTo>
                    <a:lnTo>
                      <a:pt x="7173" y="5479"/>
                    </a:lnTo>
                    <a:lnTo>
                      <a:pt x="6876" y="5380"/>
                    </a:lnTo>
                    <a:lnTo>
                      <a:pt x="6579" y="5306"/>
                    </a:lnTo>
                    <a:lnTo>
                      <a:pt x="6282" y="5231"/>
                    </a:lnTo>
                    <a:lnTo>
                      <a:pt x="5689" y="5095"/>
                    </a:lnTo>
                    <a:lnTo>
                      <a:pt x="5305" y="5021"/>
                    </a:lnTo>
                    <a:lnTo>
                      <a:pt x="4934" y="4935"/>
                    </a:lnTo>
                    <a:lnTo>
                      <a:pt x="4489" y="4811"/>
                    </a:lnTo>
                    <a:lnTo>
                      <a:pt x="4044" y="4662"/>
                    </a:lnTo>
                    <a:lnTo>
                      <a:pt x="3599" y="4489"/>
                    </a:lnTo>
                    <a:lnTo>
                      <a:pt x="3178" y="4304"/>
                    </a:lnTo>
                    <a:lnTo>
                      <a:pt x="2758" y="4094"/>
                    </a:lnTo>
                    <a:lnTo>
                      <a:pt x="2350" y="3871"/>
                    </a:lnTo>
                    <a:lnTo>
                      <a:pt x="1954" y="3611"/>
                    </a:lnTo>
                    <a:lnTo>
                      <a:pt x="1571" y="3352"/>
                    </a:lnTo>
                    <a:lnTo>
                      <a:pt x="2288" y="3129"/>
                    </a:lnTo>
                    <a:lnTo>
                      <a:pt x="3005" y="2882"/>
                    </a:lnTo>
                    <a:lnTo>
                      <a:pt x="3698" y="2610"/>
                    </a:lnTo>
                    <a:lnTo>
                      <a:pt x="4390" y="2325"/>
                    </a:lnTo>
                    <a:lnTo>
                      <a:pt x="5070" y="2004"/>
                    </a:lnTo>
                    <a:lnTo>
                      <a:pt x="5738" y="1670"/>
                    </a:lnTo>
                    <a:lnTo>
                      <a:pt x="6393" y="1311"/>
                    </a:lnTo>
                    <a:lnTo>
                      <a:pt x="7037" y="928"/>
                    </a:lnTo>
                    <a:lnTo>
                      <a:pt x="7123" y="866"/>
                    </a:lnTo>
                    <a:lnTo>
                      <a:pt x="7185" y="792"/>
                    </a:lnTo>
                    <a:lnTo>
                      <a:pt x="7234" y="705"/>
                    </a:lnTo>
                    <a:lnTo>
                      <a:pt x="7259" y="619"/>
                    </a:lnTo>
                    <a:lnTo>
                      <a:pt x="7271" y="520"/>
                    </a:lnTo>
                    <a:lnTo>
                      <a:pt x="7271" y="433"/>
                    </a:lnTo>
                    <a:lnTo>
                      <a:pt x="7247" y="334"/>
                    </a:lnTo>
                    <a:lnTo>
                      <a:pt x="7197" y="236"/>
                    </a:lnTo>
                    <a:lnTo>
                      <a:pt x="7135" y="161"/>
                    </a:lnTo>
                    <a:lnTo>
                      <a:pt x="7061" y="100"/>
                    </a:lnTo>
                    <a:lnTo>
                      <a:pt x="6987" y="50"/>
                    </a:lnTo>
                    <a:lnTo>
                      <a:pt x="6888" y="13"/>
                    </a:lnTo>
                    <a:lnTo>
                      <a:pt x="68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3;p17">
                <a:extLst>
                  <a:ext uri="{FF2B5EF4-FFF2-40B4-BE49-F238E27FC236}">
                    <a16:creationId xmlns:a16="http://schemas.microsoft.com/office/drawing/2014/main" id="{D47153C3-BB0B-F65C-0591-9CFC175505E4}"/>
                  </a:ext>
                </a:extLst>
              </p:cNvPr>
              <p:cNvSpPr/>
              <p:nvPr/>
            </p:nvSpPr>
            <p:spPr>
              <a:xfrm>
                <a:off x="5971225" y="3808550"/>
                <a:ext cx="888825" cy="913250"/>
              </a:xfrm>
              <a:custGeom>
                <a:avLst/>
                <a:gdLst/>
                <a:ahLst/>
                <a:cxnLst/>
                <a:rect l="l" t="t" r="r" b="b"/>
                <a:pathLst>
                  <a:path w="35553" h="36530" extrusionOk="0">
                    <a:moveTo>
                      <a:pt x="6394" y="1"/>
                    </a:moveTo>
                    <a:lnTo>
                      <a:pt x="6085" y="458"/>
                    </a:lnTo>
                    <a:lnTo>
                      <a:pt x="5788" y="928"/>
                    </a:lnTo>
                    <a:lnTo>
                      <a:pt x="5503" y="1386"/>
                    </a:lnTo>
                    <a:lnTo>
                      <a:pt x="5244" y="1868"/>
                    </a:lnTo>
                    <a:lnTo>
                      <a:pt x="4984" y="2338"/>
                    </a:lnTo>
                    <a:lnTo>
                      <a:pt x="4737" y="2820"/>
                    </a:lnTo>
                    <a:lnTo>
                      <a:pt x="4489" y="3302"/>
                    </a:lnTo>
                    <a:lnTo>
                      <a:pt x="4267" y="3785"/>
                    </a:lnTo>
                    <a:lnTo>
                      <a:pt x="4057" y="4279"/>
                    </a:lnTo>
                    <a:lnTo>
                      <a:pt x="3846" y="4774"/>
                    </a:lnTo>
                    <a:lnTo>
                      <a:pt x="3649" y="5269"/>
                    </a:lnTo>
                    <a:lnTo>
                      <a:pt x="3451" y="5776"/>
                    </a:lnTo>
                    <a:lnTo>
                      <a:pt x="3278" y="6295"/>
                    </a:lnTo>
                    <a:lnTo>
                      <a:pt x="3104" y="6814"/>
                    </a:lnTo>
                    <a:lnTo>
                      <a:pt x="2931" y="7334"/>
                    </a:lnTo>
                    <a:lnTo>
                      <a:pt x="2771" y="7865"/>
                    </a:lnTo>
                    <a:lnTo>
                      <a:pt x="2548" y="8669"/>
                    </a:lnTo>
                    <a:lnTo>
                      <a:pt x="2338" y="9485"/>
                    </a:lnTo>
                    <a:lnTo>
                      <a:pt x="2128" y="10302"/>
                    </a:lnTo>
                    <a:lnTo>
                      <a:pt x="1942" y="11118"/>
                    </a:lnTo>
                    <a:lnTo>
                      <a:pt x="1757" y="11934"/>
                    </a:lnTo>
                    <a:lnTo>
                      <a:pt x="1596" y="12750"/>
                    </a:lnTo>
                    <a:lnTo>
                      <a:pt x="1435" y="13578"/>
                    </a:lnTo>
                    <a:lnTo>
                      <a:pt x="1287" y="14395"/>
                    </a:lnTo>
                    <a:lnTo>
                      <a:pt x="1138" y="15223"/>
                    </a:lnTo>
                    <a:lnTo>
                      <a:pt x="1015" y="16052"/>
                    </a:lnTo>
                    <a:lnTo>
                      <a:pt x="891" y="16880"/>
                    </a:lnTo>
                    <a:lnTo>
                      <a:pt x="792" y="17709"/>
                    </a:lnTo>
                    <a:lnTo>
                      <a:pt x="681" y="18537"/>
                    </a:lnTo>
                    <a:lnTo>
                      <a:pt x="594" y="19378"/>
                    </a:lnTo>
                    <a:lnTo>
                      <a:pt x="508" y="20207"/>
                    </a:lnTo>
                    <a:lnTo>
                      <a:pt x="433" y="21047"/>
                    </a:lnTo>
                    <a:lnTo>
                      <a:pt x="297" y="22717"/>
                    </a:lnTo>
                    <a:lnTo>
                      <a:pt x="199" y="24399"/>
                    </a:lnTo>
                    <a:lnTo>
                      <a:pt x="112" y="26080"/>
                    </a:lnTo>
                    <a:lnTo>
                      <a:pt x="62" y="27762"/>
                    </a:lnTo>
                    <a:lnTo>
                      <a:pt x="25" y="29444"/>
                    </a:lnTo>
                    <a:lnTo>
                      <a:pt x="1" y="31126"/>
                    </a:lnTo>
                    <a:lnTo>
                      <a:pt x="1" y="32807"/>
                    </a:lnTo>
                    <a:lnTo>
                      <a:pt x="13" y="34489"/>
                    </a:lnTo>
                    <a:lnTo>
                      <a:pt x="5306" y="36529"/>
                    </a:lnTo>
                    <a:lnTo>
                      <a:pt x="5763" y="32943"/>
                    </a:lnTo>
                    <a:lnTo>
                      <a:pt x="6010" y="31150"/>
                    </a:lnTo>
                    <a:lnTo>
                      <a:pt x="6270" y="29345"/>
                    </a:lnTo>
                    <a:lnTo>
                      <a:pt x="6555" y="27552"/>
                    </a:lnTo>
                    <a:lnTo>
                      <a:pt x="6851" y="25771"/>
                    </a:lnTo>
                    <a:lnTo>
                      <a:pt x="7012" y="24881"/>
                    </a:lnTo>
                    <a:lnTo>
                      <a:pt x="7185" y="23990"/>
                    </a:lnTo>
                    <a:lnTo>
                      <a:pt x="7371" y="23100"/>
                    </a:lnTo>
                    <a:lnTo>
                      <a:pt x="7556" y="22222"/>
                    </a:lnTo>
                    <a:lnTo>
                      <a:pt x="7754" y="21344"/>
                    </a:lnTo>
                    <a:lnTo>
                      <a:pt x="7952" y="20466"/>
                    </a:lnTo>
                    <a:lnTo>
                      <a:pt x="8174" y="19588"/>
                    </a:lnTo>
                    <a:lnTo>
                      <a:pt x="8397" y="18710"/>
                    </a:lnTo>
                    <a:lnTo>
                      <a:pt x="8644" y="17845"/>
                    </a:lnTo>
                    <a:lnTo>
                      <a:pt x="8892" y="16991"/>
                    </a:lnTo>
                    <a:lnTo>
                      <a:pt x="9164" y="16126"/>
                    </a:lnTo>
                    <a:lnTo>
                      <a:pt x="9436" y="15273"/>
                    </a:lnTo>
                    <a:lnTo>
                      <a:pt x="9733" y="14432"/>
                    </a:lnTo>
                    <a:lnTo>
                      <a:pt x="10042" y="13591"/>
                    </a:lnTo>
                    <a:lnTo>
                      <a:pt x="10363" y="12750"/>
                    </a:lnTo>
                    <a:lnTo>
                      <a:pt x="10697" y="11921"/>
                    </a:lnTo>
                    <a:lnTo>
                      <a:pt x="11056" y="11093"/>
                    </a:lnTo>
                    <a:lnTo>
                      <a:pt x="11427" y="10277"/>
                    </a:lnTo>
                    <a:lnTo>
                      <a:pt x="11810" y="9461"/>
                    </a:lnTo>
                    <a:lnTo>
                      <a:pt x="12218" y="8657"/>
                    </a:lnTo>
                    <a:lnTo>
                      <a:pt x="14160" y="9065"/>
                    </a:lnTo>
                    <a:lnTo>
                      <a:pt x="14432" y="10005"/>
                    </a:lnTo>
                    <a:lnTo>
                      <a:pt x="14728" y="10945"/>
                    </a:lnTo>
                    <a:lnTo>
                      <a:pt x="15038" y="11872"/>
                    </a:lnTo>
                    <a:lnTo>
                      <a:pt x="15359" y="12799"/>
                    </a:lnTo>
                    <a:lnTo>
                      <a:pt x="15681" y="13727"/>
                    </a:lnTo>
                    <a:lnTo>
                      <a:pt x="16027" y="14642"/>
                    </a:lnTo>
                    <a:lnTo>
                      <a:pt x="16398" y="15557"/>
                    </a:lnTo>
                    <a:lnTo>
                      <a:pt x="16769" y="16460"/>
                    </a:lnTo>
                    <a:lnTo>
                      <a:pt x="17152" y="17362"/>
                    </a:lnTo>
                    <a:lnTo>
                      <a:pt x="17560" y="18253"/>
                    </a:lnTo>
                    <a:lnTo>
                      <a:pt x="17981" y="19143"/>
                    </a:lnTo>
                    <a:lnTo>
                      <a:pt x="18413" y="20021"/>
                    </a:lnTo>
                    <a:lnTo>
                      <a:pt x="18871" y="20887"/>
                    </a:lnTo>
                    <a:lnTo>
                      <a:pt x="19341" y="21740"/>
                    </a:lnTo>
                    <a:lnTo>
                      <a:pt x="19823" y="22593"/>
                    </a:lnTo>
                    <a:lnTo>
                      <a:pt x="20330" y="23434"/>
                    </a:lnTo>
                    <a:lnTo>
                      <a:pt x="20849" y="24262"/>
                    </a:lnTo>
                    <a:lnTo>
                      <a:pt x="21394" y="25091"/>
                    </a:lnTo>
                    <a:lnTo>
                      <a:pt x="21950" y="25895"/>
                    </a:lnTo>
                    <a:lnTo>
                      <a:pt x="22531" y="26686"/>
                    </a:lnTo>
                    <a:lnTo>
                      <a:pt x="23125" y="27465"/>
                    </a:lnTo>
                    <a:lnTo>
                      <a:pt x="23743" y="28232"/>
                    </a:lnTo>
                    <a:lnTo>
                      <a:pt x="24374" y="28986"/>
                    </a:lnTo>
                    <a:lnTo>
                      <a:pt x="25017" y="29728"/>
                    </a:lnTo>
                    <a:lnTo>
                      <a:pt x="25685" y="30445"/>
                    </a:lnTo>
                    <a:lnTo>
                      <a:pt x="26377" y="31150"/>
                    </a:lnTo>
                    <a:lnTo>
                      <a:pt x="27069" y="31830"/>
                    </a:lnTo>
                    <a:lnTo>
                      <a:pt x="27799" y="32486"/>
                    </a:lnTo>
                    <a:lnTo>
                      <a:pt x="28529" y="33129"/>
                    </a:lnTo>
                    <a:lnTo>
                      <a:pt x="29283" y="33759"/>
                    </a:lnTo>
                    <a:lnTo>
                      <a:pt x="30062" y="34353"/>
                    </a:lnTo>
                    <a:lnTo>
                      <a:pt x="30853" y="34934"/>
                    </a:lnTo>
                    <a:lnTo>
                      <a:pt x="31039" y="35058"/>
                    </a:lnTo>
                    <a:lnTo>
                      <a:pt x="31224" y="35181"/>
                    </a:lnTo>
                    <a:lnTo>
                      <a:pt x="31410" y="35293"/>
                    </a:lnTo>
                    <a:lnTo>
                      <a:pt x="31608" y="35392"/>
                    </a:lnTo>
                    <a:lnTo>
                      <a:pt x="31818" y="35466"/>
                    </a:lnTo>
                    <a:lnTo>
                      <a:pt x="32028" y="35515"/>
                    </a:lnTo>
                    <a:lnTo>
                      <a:pt x="32127" y="35528"/>
                    </a:lnTo>
                    <a:lnTo>
                      <a:pt x="32238" y="35540"/>
                    </a:lnTo>
                    <a:lnTo>
                      <a:pt x="32337" y="35540"/>
                    </a:lnTo>
                    <a:lnTo>
                      <a:pt x="32449" y="35528"/>
                    </a:lnTo>
                    <a:lnTo>
                      <a:pt x="32634" y="35478"/>
                    </a:lnTo>
                    <a:lnTo>
                      <a:pt x="32795" y="35416"/>
                    </a:lnTo>
                    <a:lnTo>
                      <a:pt x="32956" y="35318"/>
                    </a:lnTo>
                    <a:lnTo>
                      <a:pt x="33104" y="35219"/>
                    </a:lnTo>
                    <a:lnTo>
                      <a:pt x="33228" y="35083"/>
                    </a:lnTo>
                    <a:lnTo>
                      <a:pt x="33351" y="34947"/>
                    </a:lnTo>
                    <a:lnTo>
                      <a:pt x="33475" y="34798"/>
                    </a:lnTo>
                    <a:lnTo>
                      <a:pt x="33586" y="34637"/>
                    </a:lnTo>
                    <a:lnTo>
                      <a:pt x="33797" y="34291"/>
                    </a:lnTo>
                    <a:lnTo>
                      <a:pt x="34007" y="33945"/>
                    </a:lnTo>
                    <a:lnTo>
                      <a:pt x="34229" y="33599"/>
                    </a:lnTo>
                    <a:lnTo>
                      <a:pt x="34353" y="33438"/>
                    </a:lnTo>
                    <a:lnTo>
                      <a:pt x="34477" y="33290"/>
                    </a:lnTo>
                    <a:lnTo>
                      <a:pt x="34613" y="33141"/>
                    </a:lnTo>
                    <a:lnTo>
                      <a:pt x="34749" y="33005"/>
                    </a:lnTo>
                    <a:lnTo>
                      <a:pt x="35045" y="32733"/>
                    </a:lnTo>
                    <a:lnTo>
                      <a:pt x="35169" y="32597"/>
                    </a:lnTo>
                    <a:lnTo>
                      <a:pt x="35293" y="32449"/>
                    </a:lnTo>
                    <a:lnTo>
                      <a:pt x="35404" y="32288"/>
                    </a:lnTo>
                    <a:lnTo>
                      <a:pt x="35441" y="32201"/>
                    </a:lnTo>
                    <a:lnTo>
                      <a:pt x="35478" y="32115"/>
                    </a:lnTo>
                    <a:lnTo>
                      <a:pt x="35528" y="31942"/>
                    </a:lnTo>
                    <a:lnTo>
                      <a:pt x="35552" y="31781"/>
                    </a:lnTo>
                    <a:lnTo>
                      <a:pt x="35552" y="31620"/>
                    </a:lnTo>
                    <a:lnTo>
                      <a:pt x="35528" y="31447"/>
                    </a:lnTo>
                    <a:lnTo>
                      <a:pt x="35491" y="31286"/>
                    </a:lnTo>
                    <a:lnTo>
                      <a:pt x="35429" y="31138"/>
                    </a:lnTo>
                    <a:lnTo>
                      <a:pt x="35355" y="30977"/>
                    </a:lnTo>
                    <a:lnTo>
                      <a:pt x="35268" y="30829"/>
                    </a:lnTo>
                    <a:lnTo>
                      <a:pt x="35157" y="30668"/>
                    </a:lnTo>
                    <a:lnTo>
                      <a:pt x="35045" y="30532"/>
                    </a:lnTo>
                    <a:lnTo>
                      <a:pt x="34922" y="30384"/>
                    </a:lnTo>
                    <a:lnTo>
                      <a:pt x="34798" y="30248"/>
                    </a:lnTo>
                    <a:lnTo>
                      <a:pt x="34526" y="29975"/>
                    </a:lnTo>
                    <a:lnTo>
                      <a:pt x="34242" y="29741"/>
                    </a:lnTo>
                    <a:lnTo>
                      <a:pt x="33611" y="29184"/>
                    </a:lnTo>
                    <a:lnTo>
                      <a:pt x="33005" y="28603"/>
                    </a:lnTo>
                    <a:lnTo>
                      <a:pt x="32412" y="28009"/>
                    </a:lnTo>
                    <a:lnTo>
                      <a:pt x="31830" y="27391"/>
                    </a:lnTo>
                    <a:lnTo>
                      <a:pt x="31274" y="26760"/>
                    </a:lnTo>
                    <a:lnTo>
                      <a:pt x="30742" y="26117"/>
                    </a:lnTo>
                    <a:lnTo>
                      <a:pt x="30223" y="25450"/>
                    </a:lnTo>
                    <a:lnTo>
                      <a:pt x="29728" y="24769"/>
                    </a:lnTo>
                    <a:lnTo>
                      <a:pt x="29246" y="24077"/>
                    </a:lnTo>
                    <a:lnTo>
                      <a:pt x="28788" y="23372"/>
                    </a:lnTo>
                    <a:lnTo>
                      <a:pt x="28356" y="22643"/>
                    </a:lnTo>
                    <a:lnTo>
                      <a:pt x="27947" y="21913"/>
                    </a:lnTo>
                    <a:lnTo>
                      <a:pt x="27552" y="21171"/>
                    </a:lnTo>
                    <a:lnTo>
                      <a:pt x="27181" y="20404"/>
                    </a:lnTo>
                    <a:lnTo>
                      <a:pt x="26835" y="19638"/>
                    </a:lnTo>
                    <a:lnTo>
                      <a:pt x="26513" y="18859"/>
                    </a:lnTo>
                    <a:lnTo>
                      <a:pt x="26204" y="18080"/>
                    </a:lnTo>
                    <a:lnTo>
                      <a:pt x="25932" y="17288"/>
                    </a:lnTo>
                    <a:lnTo>
                      <a:pt x="25672" y="16484"/>
                    </a:lnTo>
                    <a:lnTo>
                      <a:pt x="25437" y="15668"/>
                    </a:lnTo>
                    <a:lnTo>
                      <a:pt x="25227" y="14852"/>
                    </a:lnTo>
                    <a:lnTo>
                      <a:pt x="25054" y="14036"/>
                    </a:lnTo>
                    <a:lnTo>
                      <a:pt x="24893" y="13207"/>
                    </a:lnTo>
                    <a:lnTo>
                      <a:pt x="24757" y="12379"/>
                    </a:lnTo>
                    <a:lnTo>
                      <a:pt x="24646" y="11538"/>
                    </a:lnTo>
                    <a:lnTo>
                      <a:pt x="24559" y="10710"/>
                    </a:lnTo>
                    <a:lnTo>
                      <a:pt x="24497" y="9869"/>
                    </a:lnTo>
                    <a:lnTo>
                      <a:pt x="24460" y="9028"/>
                    </a:lnTo>
                    <a:lnTo>
                      <a:pt x="24448" y="8187"/>
                    </a:lnTo>
                    <a:lnTo>
                      <a:pt x="24473" y="7346"/>
                    </a:lnTo>
                    <a:lnTo>
                      <a:pt x="24522" y="6505"/>
                    </a:lnTo>
                    <a:lnTo>
                      <a:pt x="24584" y="5664"/>
                    </a:lnTo>
                    <a:lnTo>
                      <a:pt x="6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p17">
                <a:extLst>
                  <a:ext uri="{FF2B5EF4-FFF2-40B4-BE49-F238E27FC236}">
                    <a16:creationId xmlns:a16="http://schemas.microsoft.com/office/drawing/2014/main" id="{90C48E14-1897-7307-BAF4-5673AFB1DC3F}"/>
                  </a:ext>
                </a:extLst>
              </p:cNvPr>
              <p:cNvSpPr/>
              <p:nvPr/>
            </p:nvSpPr>
            <p:spPr>
              <a:xfrm>
                <a:off x="5958875" y="3795875"/>
                <a:ext cx="913850" cy="938600"/>
              </a:xfrm>
              <a:custGeom>
                <a:avLst/>
                <a:gdLst/>
                <a:ahLst/>
                <a:cxnLst/>
                <a:rect l="l" t="t" r="r" b="b"/>
                <a:pathLst>
                  <a:path w="36554" h="37544" extrusionOk="0">
                    <a:moveTo>
                      <a:pt x="7098" y="1089"/>
                    </a:moveTo>
                    <a:lnTo>
                      <a:pt x="24546" y="6530"/>
                    </a:lnTo>
                    <a:lnTo>
                      <a:pt x="24484" y="7371"/>
                    </a:lnTo>
                    <a:lnTo>
                      <a:pt x="24460" y="8212"/>
                    </a:lnTo>
                    <a:lnTo>
                      <a:pt x="24447" y="9065"/>
                    </a:lnTo>
                    <a:lnTo>
                      <a:pt x="24460" y="9906"/>
                    </a:lnTo>
                    <a:lnTo>
                      <a:pt x="24509" y="10747"/>
                    </a:lnTo>
                    <a:lnTo>
                      <a:pt x="24583" y="11588"/>
                    </a:lnTo>
                    <a:lnTo>
                      <a:pt x="24670" y="12428"/>
                    </a:lnTo>
                    <a:lnTo>
                      <a:pt x="24794" y="13269"/>
                    </a:lnTo>
                    <a:lnTo>
                      <a:pt x="24930" y="14098"/>
                    </a:lnTo>
                    <a:lnTo>
                      <a:pt x="25103" y="14926"/>
                    </a:lnTo>
                    <a:lnTo>
                      <a:pt x="25301" y="15742"/>
                    </a:lnTo>
                    <a:lnTo>
                      <a:pt x="25511" y="16559"/>
                    </a:lnTo>
                    <a:lnTo>
                      <a:pt x="25746" y="17375"/>
                    </a:lnTo>
                    <a:lnTo>
                      <a:pt x="26018" y="18179"/>
                    </a:lnTo>
                    <a:lnTo>
                      <a:pt x="26302" y="18970"/>
                    </a:lnTo>
                    <a:lnTo>
                      <a:pt x="26611" y="19749"/>
                    </a:lnTo>
                    <a:lnTo>
                      <a:pt x="26933" y="20528"/>
                    </a:lnTo>
                    <a:lnTo>
                      <a:pt x="27291" y="21295"/>
                    </a:lnTo>
                    <a:lnTo>
                      <a:pt x="27662" y="22049"/>
                    </a:lnTo>
                    <a:lnTo>
                      <a:pt x="28058" y="22791"/>
                    </a:lnTo>
                    <a:lnTo>
                      <a:pt x="28479" y="23521"/>
                    </a:lnTo>
                    <a:lnTo>
                      <a:pt x="28911" y="24250"/>
                    </a:lnTo>
                    <a:lnTo>
                      <a:pt x="29381" y="24955"/>
                    </a:lnTo>
                    <a:lnTo>
                      <a:pt x="29864" y="25647"/>
                    </a:lnTo>
                    <a:lnTo>
                      <a:pt x="30358" y="26328"/>
                    </a:lnTo>
                    <a:lnTo>
                      <a:pt x="30878" y="26995"/>
                    </a:lnTo>
                    <a:lnTo>
                      <a:pt x="31422" y="27638"/>
                    </a:lnTo>
                    <a:lnTo>
                      <a:pt x="31978" y="28269"/>
                    </a:lnTo>
                    <a:lnTo>
                      <a:pt x="32559" y="28887"/>
                    </a:lnTo>
                    <a:lnTo>
                      <a:pt x="33165" y="29481"/>
                    </a:lnTo>
                    <a:lnTo>
                      <a:pt x="33784" y="30062"/>
                    </a:lnTo>
                    <a:lnTo>
                      <a:pt x="34414" y="30619"/>
                    </a:lnTo>
                    <a:lnTo>
                      <a:pt x="34736" y="30903"/>
                    </a:lnTo>
                    <a:lnTo>
                      <a:pt x="34995" y="31175"/>
                    </a:lnTo>
                    <a:lnTo>
                      <a:pt x="35206" y="31422"/>
                    </a:lnTo>
                    <a:lnTo>
                      <a:pt x="35292" y="31546"/>
                    </a:lnTo>
                    <a:lnTo>
                      <a:pt x="35366" y="31657"/>
                    </a:lnTo>
                    <a:lnTo>
                      <a:pt x="35428" y="31769"/>
                    </a:lnTo>
                    <a:lnTo>
                      <a:pt x="35478" y="31880"/>
                    </a:lnTo>
                    <a:lnTo>
                      <a:pt x="35515" y="31979"/>
                    </a:lnTo>
                    <a:lnTo>
                      <a:pt x="35539" y="32078"/>
                    </a:lnTo>
                    <a:lnTo>
                      <a:pt x="35552" y="32177"/>
                    </a:lnTo>
                    <a:lnTo>
                      <a:pt x="35552" y="32263"/>
                    </a:lnTo>
                    <a:lnTo>
                      <a:pt x="35539" y="32362"/>
                    </a:lnTo>
                    <a:lnTo>
                      <a:pt x="35515" y="32449"/>
                    </a:lnTo>
                    <a:lnTo>
                      <a:pt x="35478" y="32523"/>
                    </a:lnTo>
                    <a:lnTo>
                      <a:pt x="35428" y="32609"/>
                    </a:lnTo>
                    <a:lnTo>
                      <a:pt x="35366" y="32684"/>
                    </a:lnTo>
                    <a:lnTo>
                      <a:pt x="35305" y="32758"/>
                    </a:lnTo>
                    <a:lnTo>
                      <a:pt x="35156" y="32919"/>
                    </a:lnTo>
                    <a:lnTo>
                      <a:pt x="34983" y="33067"/>
                    </a:lnTo>
                    <a:lnTo>
                      <a:pt x="34785" y="33265"/>
                    </a:lnTo>
                    <a:lnTo>
                      <a:pt x="34587" y="33463"/>
                    </a:lnTo>
                    <a:lnTo>
                      <a:pt x="34414" y="33685"/>
                    </a:lnTo>
                    <a:lnTo>
                      <a:pt x="34241" y="33933"/>
                    </a:lnTo>
                    <a:lnTo>
                      <a:pt x="34080" y="34167"/>
                    </a:lnTo>
                    <a:lnTo>
                      <a:pt x="33932" y="34415"/>
                    </a:lnTo>
                    <a:lnTo>
                      <a:pt x="33672" y="34860"/>
                    </a:lnTo>
                    <a:lnTo>
                      <a:pt x="33536" y="35045"/>
                    </a:lnTo>
                    <a:lnTo>
                      <a:pt x="33413" y="35194"/>
                    </a:lnTo>
                    <a:lnTo>
                      <a:pt x="33289" y="35330"/>
                    </a:lnTo>
                    <a:lnTo>
                      <a:pt x="33153" y="35429"/>
                    </a:lnTo>
                    <a:lnTo>
                      <a:pt x="33091" y="35466"/>
                    </a:lnTo>
                    <a:lnTo>
                      <a:pt x="33017" y="35491"/>
                    </a:lnTo>
                    <a:lnTo>
                      <a:pt x="32943" y="35515"/>
                    </a:lnTo>
                    <a:lnTo>
                      <a:pt x="32868" y="35540"/>
                    </a:lnTo>
                    <a:lnTo>
                      <a:pt x="32708" y="35540"/>
                    </a:lnTo>
                    <a:lnTo>
                      <a:pt x="32559" y="35528"/>
                    </a:lnTo>
                    <a:lnTo>
                      <a:pt x="32399" y="35478"/>
                    </a:lnTo>
                    <a:lnTo>
                      <a:pt x="32250" y="35416"/>
                    </a:lnTo>
                    <a:lnTo>
                      <a:pt x="32089" y="35330"/>
                    </a:lnTo>
                    <a:lnTo>
                      <a:pt x="31941" y="35243"/>
                    </a:lnTo>
                    <a:lnTo>
                      <a:pt x="31632" y="35033"/>
                    </a:lnTo>
                    <a:lnTo>
                      <a:pt x="30890" y="34489"/>
                    </a:lnTo>
                    <a:lnTo>
                      <a:pt x="30160" y="33920"/>
                    </a:lnTo>
                    <a:lnTo>
                      <a:pt x="29431" y="33339"/>
                    </a:lnTo>
                    <a:lnTo>
                      <a:pt x="28726" y="32721"/>
                    </a:lnTo>
                    <a:lnTo>
                      <a:pt x="28033" y="32090"/>
                    </a:lnTo>
                    <a:lnTo>
                      <a:pt x="27353" y="31435"/>
                    </a:lnTo>
                    <a:lnTo>
                      <a:pt x="26673" y="30755"/>
                    </a:lnTo>
                    <a:lnTo>
                      <a:pt x="26018" y="30050"/>
                    </a:lnTo>
                    <a:lnTo>
                      <a:pt x="25375" y="29332"/>
                    </a:lnTo>
                    <a:lnTo>
                      <a:pt x="24744" y="28591"/>
                    </a:lnTo>
                    <a:lnTo>
                      <a:pt x="24126" y="27824"/>
                    </a:lnTo>
                    <a:lnTo>
                      <a:pt x="23520" y="27032"/>
                    </a:lnTo>
                    <a:lnTo>
                      <a:pt x="22939" y="26229"/>
                    </a:lnTo>
                    <a:lnTo>
                      <a:pt x="22357" y="25400"/>
                    </a:lnTo>
                    <a:lnTo>
                      <a:pt x="21801" y="24547"/>
                    </a:lnTo>
                    <a:lnTo>
                      <a:pt x="21257" y="23681"/>
                    </a:lnTo>
                    <a:lnTo>
                      <a:pt x="20787" y="22902"/>
                    </a:lnTo>
                    <a:lnTo>
                      <a:pt x="20329" y="22111"/>
                    </a:lnTo>
                    <a:lnTo>
                      <a:pt x="19884" y="21307"/>
                    </a:lnTo>
                    <a:lnTo>
                      <a:pt x="19451" y="20491"/>
                    </a:lnTo>
                    <a:lnTo>
                      <a:pt x="19031" y="19662"/>
                    </a:lnTo>
                    <a:lnTo>
                      <a:pt x="18623" y="18809"/>
                    </a:lnTo>
                    <a:lnTo>
                      <a:pt x="18227" y="17956"/>
                    </a:lnTo>
                    <a:lnTo>
                      <a:pt x="17844" y="17078"/>
                    </a:lnTo>
                    <a:lnTo>
                      <a:pt x="17473" y="16175"/>
                    </a:lnTo>
                    <a:lnTo>
                      <a:pt x="17102" y="15273"/>
                    </a:lnTo>
                    <a:lnTo>
                      <a:pt x="16756" y="14333"/>
                    </a:lnTo>
                    <a:lnTo>
                      <a:pt x="16409" y="13393"/>
                    </a:lnTo>
                    <a:lnTo>
                      <a:pt x="16076" y="12428"/>
                    </a:lnTo>
                    <a:lnTo>
                      <a:pt x="15754" y="11452"/>
                    </a:lnTo>
                    <a:lnTo>
                      <a:pt x="15433" y="10450"/>
                    </a:lnTo>
                    <a:lnTo>
                      <a:pt x="15136" y="9424"/>
                    </a:lnTo>
                    <a:lnTo>
                      <a:pt x="15111" y="9362"/>
                    </a:lnTo>
                    <a:lnTo>
                      <a:pt x="15074" y="9300"/>
                    </a:lnTo>
                    <a:lnTo>
                      <a:pt x="15037" y="9250"/>
                    </a:lnTo>
                    <a:lnTo>
                      <a:pt x="14987" y="9201"/>
                    </a:lnTo>
                    <a:lnTo>
                      <a:pt x="14938" y="9164"/>
                    </a:lnTo>
                    <a:lnTo>
                      <a:pt x="14876" y="9127"/>
                    </a:lnTo>
                    <a:lnTo>
                      <a:pt x="14814" y="9102"/>
                    </a:lnTo>
                    <a:lnTo>
                      <a:pt x="14752" y="9077"/>
                    </a:lnTo>
                    <a:lnTo>
                      <a:pt x="12811" y="8682"/>
                    </a:lnTo>
                    <a:lnTo>
                      <a:pt x="12712" y="8669"/>
                    </a:lnTo>
                    <a:lnTo>
                      <a:pt x="12638" y="8669"/>
                    </a:lnTo>
                    <a:lnTo>
                      <a:pt x="12576" y="8682"/>
                    </a:lnTo>
                    <a:lnTo>
                      <a:pt x="12514" y="8706"/>
                    </a:lnTo>
                    <a:lnTo>
                      <a:pt x="12452" y="8743"/>
                    </a:lnTo>
                    <a:lnTo>
                      <a:pt x="12403" y="8781"/>
                    </a:lnTo>
                    <a:lnTo>
                      <a:pt x="12341" y="8830"/>
                    </a:lnTo>
                    <a:lnTo>
                      <a:pt x="12304" y="8879"/>
                    </a:lnTo>
                    <a:lnTo>
                      <a:pt x="12267" y="8941"/>
                    </a:lnTo>
                    <a:lnTo>
                      <a:pt x="11859" y="9745"/>
                    </a:lnTo>
                    <a:lnTo>
                      <a:pt x="11476" y="10549"/>
                    </a:lnTo>
                    <a:lnTo>
                      <a:pt x="11105" y="11365"/>
                    </a:lnTo>
                    <a:lnTo>
                      <a:pt x="10746" y="12193"/>
                    </a:lnTo>
                    <a:lnTo>
                      <a:pt x="10412" y="13034"/>
                    </a:lnTo>
                    <a:lnTo>
                      <a:pt x="10091" y="13863"/>
                    </a:lnTo>
                    <a:lnTo>
                      <a:pt x="9781" y="14716"/>
                    </a:lnTo>
                    <a:lnTo>
                      <a:pt x="9485" y="15569"/>
                    </a:lnTo>
                    <a:lnTo>
                      <a:pt x="9200" y="16423"/>
                    </a:lnTo>
                    <a:lnTo>
                      <a:pt x="8941" y="17276"/>
                    </a:lnTo>
                    <a:lnTo>
                      <a:pt x="8681" y="18141"/>
                    </a:lnTo>
                    <a:lnTo>
                      <a:pt x="8446" y="19007"/>
                    </a:lnTo>
                    <a:lnTo>
                      <a:pt x="8211" y="19873"/>
                    </a:lnTo>
                    <a:lnTo>
                      <a:pt x="8001" y="20751"/>
                    </a:lnTo>
                    <a:lnTo>
                      <a:pt x="7790" y="21629"/>
                    </a:lnTo>
                    <a:lnTo>
                      <a:pt x="7593" y="22494"/>
                    </a:lnTo>
                    <a:lnTo>
                      <a:pt x="7407" y="23372"/>
                    </a:lnTo>
                    <a:lnTo>
                      <a:pt x="7222" y="24250"/>
                    </a:lnTo>
                    <a:lnTo>
                      <a:pt x="7049" y="25128"/>
                    </a:lnTo>
                    <a:lnTo>
                      <a:pt x="6888" y="26006"/>
                    </a:lnTo>
                    <a:lnTo>
                      <a:pt x="6591" y="27762"/>
                    </a:lnTo>
                    <a:lnTo>
                      <a:pt x="6319" y="29506"/>
                    </a:lnTo>
                    <a:lnTo>
                      <a:pt x="6059" y="31237"/>
                    </a:lnTo>
                    <a:lnTo>
                      <a:pt x="5824" y="32956"/>
                    </a:lnTo>
                    <a:lnTo>
                      <a:pt x="5602" y="34662"/>
                    </a:lnTo>
                    <a:lnTo>
                      <a:pt x="5392" y="36344"/>
                    </a:lnTo>
                    <a:lnTo>
                      <a:pt x="1002" y="34650"/>
                    </a:lnTo>
                    <a:lnTo>
                      <a:pt x="1002" y="33055"/>
                    </a:lnTo>
                    <a:lnTo>
                      <a:pt x="1002" y="31459"/>
                    </a:lnTo>
                    <a:lnTo>
                      <a:pt x="1014" y="29839"/>
                    </a:lnTo>
                    <a:lnTo>
                      <a:pt x="1051" y="28220"/>
                    </a:lnTo>
                    <a:lnTo>
                      <a:pt x="1101" y="26587"/>
                    </a:lnTo>
                    <a:lnTo>
                      <a:pt x="1187" y="24955"/>
                    </a:lnTo>
                    <a:lnTo>
                      <a:pt x="1286" y="23310"/>
                    </a:lnTo>
                    <a:lnTo>
                      <a:pt x="1410" y="21666"/>
                    </a:lnTo>
                    <a:lnTo>
                      <a:pt x="1484" y="20850"/>
                    </a:lnTo>
                    <a:lnTo>
                      <a:pt x="1570" y="20021"/>
                    </a:lnTo>
                    <a:lnTo>
                      <a:pt x="1657" y="19193"/>
                    </a:lnTo>
                    <a:lnTo>
                      <a:pt x="1756" y="18364"/>
                    </a:lnTo>
                    <a:lnTo>
                      <a:pt x="1867" y="17548"/>
                    </a:lnTo>
                    <a:lnTo>
                      <a:pt x="1991" y="16719"/>
                    </a:lnTo>
                    <a:lnTo>
                      <a:pt x="2115" y="15891"/>
                    </a:lnTo>
                    <a:lnTo>
                      <a:pt x="2251" y="15075"/>
                    </a:lnTo>
                    <a:lnTo>
                      <a:pt x="2399" y="14246"/>
                    </a:lnTo>
                    <a:lnTo>
                      <a:pt x="2560" y="13430"/>
                    </a:lnTo>
                    <a:lnTo>
                      <a:pt x="2733" y="12602"/>
                    </a:lnTo>
                    <a:lnTo>
                      <a:pt x="2906" y="11785"/>
                    </a:lnTo>
                    <a:lnTo>
                      <a:pt x="3104" y="10957"/>
                    </a:lnTo>
                    <a:lnTo>
                      <a:pt x="3302" y="10141"/>
                    </a:lnTo>
                    <a:lnTo>
                      <a:pt x="3524" y="9325"/>
                    </a:lnTo>
                    <a:lnTo>
                      <a:pt x="3747" y="8508"/>
                    </a:lnTo>
                    <a:lnTo>
                      <a:pt x="3908" y="7989"/>
                    </a:lnTo>
                    <a:lnTo>
                      <a:pt x="4068" y="7470"/>
                    </a:lnTo>
                    <a:lnTo>
                      <a:pt x="4241" y="6963"/>
                    </a:lnTo>
                    <a:lnTo>
                      <a:pt x="4415" y="6468"/>
                    </a:lnTo>
                    <a:lnTo>
                      <a:pt x="4600" y="5974"/>
                    </a:lnTo>
                    <a:lnTo>
                      <a:pt x="4786" y="5504"/>
                    </a:lnTo>
                    <a:lnTo>
                      <a:pt x="4983" y="5034"/>
                    </a:lnTo>
                    <a:lnTo>
                      <a:pt x="5181" y="4564"/>
                    </a:lnTo>
                    <a:lnTo>
                      <a:pt x="5392" y="4106"/>
                    </a:lnTo>
                    <a:lnTo>
                      <a:pt x="5614" y="3661"/>
                    </a:lnTo>
                    <a:lnTo>
                      <a:pt x="5837" y="3216"/>
                    </a:lnTo>
                    <a:lnTo>
                      <a:pt x="6072" y="2783"/>
                    </a:lnTo>
                    <a:lnTo>
                      <a:pt x="6319" y="2350"/>
                    </a:lnTo>
                    <a:lnTo>
                      <a:pt x="6566" y="1930"/>
                    </a:lnTo>
                    <a:lnTo>
                      <a:pt x="6826" y="1509"/>
                    </a:lnTo>
                    <a:lnTo>
                      <a:pt x="7098" y="1089"/>
                    </a:lnTo>
                    <a:close/>
                    <a:moveTo>
                      <a:pt x="6875" y="1"/>
                    </a:moveTo>
                    <a:lnTo>
                      <a:pt x="6801" y="13"/>
                    </a:lnTo>
                    <a:lnTo>
                      <a:pt x="6715" y="38"/>
                    </a:lnTo>
                    <a:lnTo>
                      <a:pt x="6653" y="63"/>
                    </a:lnTo>
                    <a:lnTo>
                      <a:pt x="6579" y="112"/>
                    </a:lnTo>
                    <a:lnTo>
                      <a:pt x="6529" y="162"/>
                    </a:lnTo>
                    <a:lnTo>
                      <a:pt x="6467" y="223"/>
                    </a:lnTo>
                    <a:lnTo>
                      <a:pt x="6171" y="669"/>
                    </a:lnTo>
                    <a:lnTo>
                      <a:pt x="5886" y="1126"/>
                    </a:lnTo>
                    <a:lnTo>
                      <a:pt x="5602" y="1584"/>
                    </a:lnTo>
                    <a:lnTo>
                      <a:pt x="5342" y="2054"/>
                    </a:lnTo>
                    <a:lnTo>
                      <a:pt x="5082" y="2523"/>
                    </a:lnTo>
                    <a:lnTo>
                      <a:pt x="4823" y="2993"/>
                    </a:lnTo>
                    <a:lnTo>
                      <a:pt x="4588" y="3476"/>
                    </a:lnTo>
                    <a:lnTo>
                      <a:pt x="4353" y="3970"/>
                    </a:lnTo>
                    <a:lnTo>
                      <a:pt x="4130" y="4465"/>
                    </a:lnTo>
                    <a:lnTo>
                      <a:pt x="3920" y="4984"/>
                    </a:lnTo>
                    <a:lnTo>
                      <a:pt x="3710" y="5491"/>
                    </a:lnTo>
                    <a:lnTo>
                      <a:pt x="3512" y="6023"/>
                    </a:lnTo>
                    <a:lnTo>
                      <a:pt x="3326" y="6555"/>
                    </a:lnTo>
                    <a:lnTo>
                      <a:pt x="3141" y="7111"/>
                    </a:lnTo>
                    <a:lnTo>
                      <a:pt x="2955" y="7668"/>
                    </a:lnTo>
                    <a:lnTo>
                      <a:pt x="2795" y="8236"/>
                    </a:lnTo>
                    <a:lnTo>
                      <a:pt x="2560" y="9077"/>
                    </a:lnTo>
                    <a:lnTo>
                      <a:pt x="2337" y="9906"/>
                    </a:lnTo>
                    <a:lnTo>
                      <a:pt x="2127" y="10747"/>
                    </a:lnTo>
                    <a:lnTo>
                      <a:pt x="1929" y="11588"/>
                    </a:lnTo>
                    <a:lnTo>
                      <a:pt x="1744" y="12441"/>
                    </a:lnTo>
                    <a:lnTo>
                      <a:pt x="1570" y="13282"/>
                    </a:lnTo>
                    <a:lnTo>
                      <a:pt x="1410" y="14123"/>
                    </a:lnTo>
                    <a:lnTo>
                      <a:pt x="1261" y="14963"/>
                    </a:lnTo>
                    <a:lnTo>
                      <a:pt x="1113" y="15817"/>
                    </a:lnTo>
                    <a:lnTo>
                      <a:pt x="989" y="16658"/>
                    </a:lnTo>
                    <a:lnTo>
                      <a:pt x="866" y="17498"/>
                    </a:lnTo>
                    <a:lnTo>
                      <a:pt x="754" y="18352"/>
                    </a:lnTo>
                    <a:lnTo>
                      <a:pt x="655" y="19193"/>
                    </a:lnTo>
                    <a:lnTo>
                      <a:pt x="556" y="20046"/>
                    </a:lnTo>
                    <a:lnTo>
                      <a:pt x="482" y="20887"/>
                    </a:lnTo>
                    <a:lnTo>
                      <a:pt x="396" y="21728"/>
                    </a:lnTo>
                    <a:lnTo>
                      <a:pt x="334" y="22568"/>
                    </a:lnTo>
                    <a:lnTo>
                      <a:pt x="272" y="23409"/>
                    </a:lnTo>
                    <a:lnTo>
                      <a:pt x="173" y="25091"/>
                    </a:lnTo>
                    <a:lnTo>
                      <a:pt x="99" y="26760"/>
                    </a:lnTo>
                    <a:lnTo>
                      <a:pt x="49" y="28430"/>
                    </a:lnTo>
                    <a:lnTo>
                      <a:pt x="12" y="30087"/>
                    </a:lnTo>
                    <a:lnTo>
                      <a:pt x="0" y="31744"/>
                    </a:lnTo>
                    <a:lnTo>
                      <a:pt x="0" y="33376"/>
                    </a:lnTo>
                    <a:lnTo>
                      <a:pt x="12" y="34996"/>
                    </a:lnTo>
                    <a:lnTo>
                      <a:pt x="12" y="35070"/>
                    </a:lnTo>
                    <a:lnTo>
                      <a:pt x="37" y="35144"/>
                    </a:lnTo>
                    <a:lnTo>
                      <a:pt x="62" y="35219"/>
                    </a:lnTo>
                    <a:lnTo>
                      <a:pt x="99" y="35280"/>
                    </a:lnTo>
                    <a:lnTo>
                      <a:pt x="148" y="35342"/>
                    </a:lnTo>
                    <a:lnTo>
                      <a:pt x="198" y="35392"/>
                    </a:lnTo>
                    <a:lnTo>
                      <a:pt x="260" y="35429"/>
                    </a:lnTo>
                    <a:lnTo>
                      <a:pt x="322" y="35466"/>
                    </a:lnTo>
                    <a:lnTo>
                      <a:pt x="5626" y="37506"/>
                    </a:lnTo>
                    <a:lnTo>
                      <a:pt x="5713" y="37531"/>
                    </a:lnTo>
                    <a:lnTo>
                      <a:pt x="5800" y="37543"/>
                    </a:lnTo>
                    <a:lnTo>
                      <a:pt x="5874" y="37531"/>
                    </a:lnTo>
                    <a:lnTo>
                      <a:pt x="5936" y="37519"/>
                    </a:lnTo>
                    <a:lnTo>
                      <a:pt x="5997" y="37494"/>
                    </a:lnTo>
                    <a:lnTo>
                      <a:pt x="6059" y="37469"/>
                    </a:lnTo>
                    <a:lnTo>
                      <a:pt x="6146" y="37395"/>
                    </a:lnTo>
                    <a:lnTo>
                      <a:pt x="6220" y="37308"/>
                    </a:lnTo>
                    <a:lnTo>
                      <a:pt x="6269" y="37209"/>
                    </a:lnTo>
                    <a:lnTo>
                      <a:pt x="6294" y="37098"/>
                    </a:lnTo>
                    <a:lnTo>
                      <a:pt x="6739" y="33611"/>
                    </a:lnTo>
                    <a:lnTo>
                      <a:pt x="6987" y="31855"/>
                    </a:lnTo>
                    <a:lnTo>
                      <a:pt x="7234" y="30099"/>
                    </a:lnTo>
                    <a:lnTo>
                      <a:pt x="7506" y="28343"/>
                    </a:lnTo>
                    <a:lnTo>
                      <a:pt x="7790" y="26600"/>
                    </a:lnTo>
                    <a:lnTo>
                      <a:pt x="7951" y="25722"/>
                    </a:lnTo>
                    <a:lnTo>
                      <a:pt x="8112" y="24856"/>
                    </a:lnTo>
                    <a:lnTo>
                      <a:pt x="8285" y="23990"/>
                    </a:lnTo>
                    <a:lnTo>
                      <a:pt x="8471" y="23112"/>
                    </a:lnTo>
                    <a:lnTo>
                      <a:pt x="8656" y="22247"/>
                    </a:lnTo>
                    <a:lnTo>
                      <a:pt x="8854" y="21394"/>
                    </a:lnTo>
                    <a:lnTo>
                      <a:pt x="9064" y="20528"/>
                    </a:lnTo>
                    <a:lnTo>
                      <a:pt x="9287" y="19675"/>
                    </a:lnTo>
                    <a:lnTo>
                      <a:pt x="9522" y="18822"/>
                    </a:lnTo>
                    <a:lnTo>
                      <a:pt x="9757" y="17968"/>
                    </a:lnTo>
                    <a:lnTo>
                      <a:pt x="10016" y="17127"/>
                    </a:lnTo>
                    <a:lnTo>
                      <a:pt x="10288" y="16287"/>
                    </a:lnTo>
                    <a:lnTo>
                      <a:pt x="10573" y="15446"/>
                    </a:lnTo>
                    <a:lnTo>
                      <a:pt x="10870" y="14617"/>
                    </a:lnTo>
                    <a:lnTo>
                      <a:pt x="11179" y="13789"/>
                    </a:lnTo>
                    <a:lnTo>
                      <a:pt x="11513" y="12960"/>
                    </a:lnTo>
                    <a:lnTo>
                      <a:pt x="11846" y="12144"/>
                    </a:lnTo>
                    <a:lnTo>
                      <a:pt x="12205" y="11340"/>
                    </a:lnTo>
                    <a:lnTo>
                      <a:pt x="12588" y="10536"/>
                    </a:lnTo>
                    <a:lnTo>
                      <a:pt x="12984" y="9733"/>
                    </a:lnTo>
                    <a:lnTo>
                      <a:pt x="14258" y="9992"/>
                    </a:lnTo>
                    <a:lnTo>
                      <a:pt x="14567" y="11006"/>
                    </a:lnTo>
                    <a:lnTo>
                      <a:pt x="14876" y="12008"/>
                    </a:lnTo>
                    <a:lnTo>
                      <a:pt x="15210" y="12985"/>
                    </a:lnTo>
                    <a:lnTo>
                      <a:pt x="15544" y="13937"/>
                    </a:lnTo>
                    <a:lnTo>
                      <a:pt x="15890" y="14877"/>
                    </a:lnTo>
                    <a:lnTo>
                      <a:pt x="16236" y="15804"/>
                    </a:lnTo>
                    <a:lnTo>
                      <a:pt x="16607" y="16707"/>
                    </a:lnTo>
                    <a:lnTo>
                      <a:pt x="16991" y="17597"/>
                    </a:lnTo>
                    <a:lnTo>
                      <a:pt x="17374" y="18475"/>
                    </a:lnTo>
                    <a:lnTo>
                      <a:pt x="17770" y="19341"/>
                    </a:lnTo>
                    <a:lnTo>
                      <a:pt x="18178" y="20182"/>
                    </a:lnTo>
                    <a:lnTo>
                      <a:pt x="18598" y="21023"/>
                    </a:lnTo>
                    <a:lnTo>
                      <a:pt x="19031" y="21839"/>
                    </a:lnTo>
                    <a:lnTo>
                      <a:pt x="19476" y="22643"/>
                    </a:lnTo>
                    <a:lnTo>
                      <a:pt x="19934" y="23434"/>
                    </a:lnTo>
                    <a:lnTo>
                      <a:pt x="20404" y="24201"/>
                    </a:lnTo>
                    <a:lnTo>
                      <a:pt x="20960" y="25091"/>
                    </a:lnTo>
                    <a:lnTo>
                      <a:pt x="21541" y="25969"/>
                    </a:lnTo>
                    <a:lnTo>
                      <a:pt x="22123" y="26810"/>
                    </a:lnTo>
                    <a:lnTo>
                      <a:pt x="22728" y="27638"/>
                    </a:lnTo>
                    <a:lnTo>
                      <a:pt x="23347" y="28442"/>
                    </a:lnTo>
                    <a:lnTo>
                      <a:pt x="23977" y="29234"/>
                    </a:lnTo>
                    <a:lnTo>
                      <a:pt x="24633" y="29988"/>
                    </a:lnTo>
                    <a:lnTo>
                      <a:pt x="25288" y="30730"/>
                    </a:lnTo>
                    <a:lnTo>
                      <a:pt x="25968" y="31447"/>
                    </a:lnTo>
                    <a:lnTo>
                      <a:pt x="26648" y="32152"/>
                    </a:lnTo>
                    <a:lnTo>
                      <a:pt x="27353" y="32820"/>
                    </a:lnTo>
                    <a:lnTo>
                      <a:pt x="28070" y="33475"/>
                    </a:lnTo>
                    <a:lnTo>
                      <a:pt x="28800" y="34106"/>
                    </a:lnTo>
                    <a:lnTo>
                      <a:pt x="29542" y="34712"/>
                    </a:lnTo>
                    <a:lnTo>
                      <a:pt x="30296" y="35293"/>
                    </a:lnTo>
                    <a:lnTo>
                      <a:pt x="31063" y="35849"/>
                    </a:lnTo>
                    <a:lnTo>
                      <a:pt x="31286" y="36010"/>
                    </a:lnTo>
                    <a:lnTo>
                      <a:pt x="31508" y="36146"/>
                    </a:lnTo>
                    <a:lnTo>
                      <a:pt x="31743" y="36282"/>
                    </a:lnTo>
                    <a:lnTo>
                      <a:pt x="31990" y="36393"/>
                    </a:lnTo>
                    <a:lnTo>
                      <a:pt x="32238" y="36468"/>
                    </a:lnTo>
                    <a:lnTo>
                      <a:pt x="32361" y="36505"/>
                    </a:lnTo>
                    <a:lnTo>
                      <a:pt x="32485" y="36529"/>
                    </a:lnTo>
                    <a:lnTo>
                      <a:pt x="32621" y="36542"/>
                    </a:lnTo>
                    <a:lnTo>
                      <a:pt x="32881" y="36542"/>
                    </a:lnTo>
                    <a:lnTo>
                      <a:pt x="33017" y="36529"/>
                    </a:lnTo>
                    <a:lnTo>
                      <a:pt x="33190" y="36492"/>
                    </a:lnTo>
                    <a:lnTo>
                      <a:pt x="33338" y="36443"/>
                    </a:lnTo>
                    <a:lnTo>
                      <a:pt x="33487" y="36381"/>
                    </a:lnTo>
                    <a:lnTo>
                      <a:pt x="33623" y="36307"/>
                    </a:lnTo>
                    <a:lnTo>
                      <a:pt x="33759" y="36220"/>
                    </a:lnTo>
                    <a:lnTo>
                      <a:pt x="33882" y="36134"/>
                    </a:lnTo>
                    <a:lnTo>
                      <a:pt x="33994" y="36035"/>
                    </a:lnTo>
                    <a:lnTo>
                      <a:pt x="34105" y="35923"/>
                    </a:lnTo>
                    <a:lnTo>
                      <a:pt x="34204" y="35812"/>
                    </a:lnTo>
                    <a:lnTo>
                      <a:pt x="34303" y="35688"/>
                    </a:lnTo>
                    <a:lnTo>
                      <a:pt x="34476" y="35441"/>
                    </a:lnTo>
                    <a:lnTo>
                      <a:pt x="34637" y="35194"/>
                    </a:lnTo>
                    <a:lnTo>
                      <a:pt x="34798" y="34934"/>
                    </a:lnTo>
                    <a:lnTo>
                      <a:pt x="35057" y="34501"/>
                    </a:lnTo>
                    <a:lnTo>
                      <a:pt x="35193" y="34304"/>
                    </a:lnTo>
                    <a:lnTo>
                      <a:pt x="35342" y="34130"/>
                    </a:lnTo>
                    <a:lnTo>
                      <a:pt x="35502" y="33970"/>
                    </a:lnTo>
                    <a:lnTo>
                      <a:pt x="35663" y="33809"/>
                    </a:lnTo>
                    <a:lnTo>
                      <a:pt x="35886" y="33599"/>
                    </a:lnTo>
                    <a:lnTo>
                      <a:pt x="35997" y="33487"/>
                    </a:lnTo>
                    <a:lnTo>
                      <a:pt x="36096" y="33364"/>
                    </a:lnTo>
                    <a:lnTo>
                      <a:pt x="36207" y="33240"/>
                    </a:lnTo>
                    <a:lnTo>
                      <a:pt x="36294" y="33104"/>
                    </a:lnTo>
                    <a:lnTo>
                      <a:pt x="36380" y="32956"/>
                    </a:lnTo>
                    <a:lnTo>
                      <a:pt x="36442" y="32795"/>
                    </a:lnTo>
                    <a:lnTo>
                      <a:pt x="36492" y="32671"/>
                    </a:lnTo>
                    <a:lnTo>
                      <a:pt x="36516" y="32548"/>
                    </a:lnTo>
                    <a:lnTo>
                      <a:pt x="36541" y="32424"/>
                    </a:lnTo>
                    <a:lnTo>
                      <a:pt x="36553" y="32313"/>
                    </a:lnTo>
                    <a:lnTo>
                      <a:pt x="36553" y="32189"/>
                    </a:lnTo>
                    <a:lnTo>
                      <a:pt x="36541" y="32065"/>
                    </a:lnTo>
                    <a:lnTo>
                      <a:pt x="36529" y="31954"/>
                    </a:lnTo>
                    <a:lnTo>
                      <a:pt x="36516" y="31843"/>
                    </a:lnTo>
                    <a:lnTo>
                      <a:pt x="36455" y="31620"/>
                    </a:lnTo>
                    <a:lnTo>
                      <a:pt x="36368" y="31398"/>
                    </a:lnTo>
                    <a:lnTo>
                      <a:pt x="36257" y="31187"/>
                    </a:lnTo>
                    <a:lnTo>
                      <a:pt x="36133" y="31002"/>
                    </a:lnTo>
                    <a:lnTo>
                      <a:pt x="35997" y="30804"/>
                    </a:lnTo>
                    <a:lnTo>
                      <a:pt x="35861" y="30631"/>
                    </a:lnTo>
                    <a:lnTo>
                      <a:pt x="35713" y="30470"/>
                    </a:lnTo>
                    <a:lnTo>
                      <a:pt x="35564" y="30322"/>
                    </a:lnTo>
                    <a:lnTo>
                      <a:pt x="35292" y="30062"/>
                    </a:lnTo>
                    <a:lnTo>
                      <a:pt x="35070" y="29864"/>
                    </a:lnTo>
                    <a:lnTo>
                      <a:pt x="34439" y="29320"/>
                    </a:lnTo>
                    <a:lnTo>
                      <a:pt x="33833" y="28751"/>
                    </a:lnTo>
                    <a:lnTo>
                      <a:pt x="33252" y="28158"/>
                    </a:lnTo>
                    <a:lnTo>
                      <a:pt x="32683" y="27552"/>
                    </a:lnTo>
                    <a:lnTo>
                      <a:pt x="32139" y="26934"/>
                    </a:lnTo>
                    <a:lnTo>
                      <a:pt x="31607" y="26303"/>
                    </a:lnTo>
                    <a:lnTo>
                      <a:pt x="31100" y="25647"/>
                    </a:lnTo>
                    <a:lnTo>
                      <a:pt x="30605" y="24980"/>
                    </a:lnTo>
                    <a:lnTo>
                      <a:pt x="30148" y="24300"/>
                    </a:lnTo>
                    <a:lnTo>
                      <a:pt x="29690" y="23607"/>
                    </a:lnTo>
                    <a:lnTo>
                      <a:pt x="29270" y="22902"/>
                    </a:lnTo>
                    <a:lnTo>
                      <a:pt x="28862" y="22173"/>
                    </a:lnTo>
                    <a:lnTo>
                      <a:pt x="28479" y="21443"/>
                    </a:lnTo>
                    <a:lnTo>
                      <a:pt x="28120" y="20701"/>
                    </a:lnTo>
                    <a:lnTo>
                      <a:pt x="27774" y="19959"/>
                    </a:lnTo>
                    <a:lnTo>
                      <a:pt x="27452" y="19193"/>
                    </a:lnTo>
                    <a:lnTo>
                      <a:pt x="27155" y="18426"/>
                    </a:lnTo>
                    <a:lnTo>
                      <a:pt x="26883" y="17647"/>
                    </a:lnTo>
                    <a:lnTo>
                      <a:pt x="26636" y="16855"/>
                    </a:lnTo>
                    <a:lnTo>
                      <a:pt x="26413" y="16064"/>
                    </a:lnTo>
                    <a:lnTo>
                      <a:pt x="26203" y="15260"/>
                    </a:lnTo>
                    <a:lnTo>
                      <a:pt x="26018" y="14456"/>
                    </a:lnTo>
                    <a:lnTo>
                      <a:pt x="25869" y="13640"/>
                    </a:lnTo>
                    <a:lnTo>
                      <a:pt x="25733" y="12824"/>
                    </a:lnTo>
                    <a:lnTo>
                      <a:pt x="25622" y="12008"/>
                    </a:lnTo>
                    <a:lnTo>
                      <a:pt x="25548" y="11180"/>
                    </a:lnTo>
                    <a:lnTo>
                      <a:pt x="25486" y="10363"/>
                    </a:lnTo>
                    <a:lnTo>
                      <a:pt x="25449" y="9535"/>
                    </a:lnTo>
                    <a:lnTo>
                      <a:pt x="25449" y="8706"/>
                    </a:lnTo>
                    <a:lnTo>
                      <a:pt x="25461" y="7878"/>
                    </a:lnTo>
                    <a:lnTo>
                      <a:pt x="25511" y="7049"/>
                    </a:lnTo>
                    <a:lnTo>
                      <a:pt x="25585" y="6221"/>
                    </a:lnTo>
                    <a:lnTo>
                      <a:pt x="25585" y="6134"/>
                    </a:lnTo>
                    <a:lnTo>
                      <a:pt x="25573" y="6048"/>
                    </a:lnTo>
                    <a:lnTo>
                      <a:pt x="25535" y="5961"/>
                    </a:lnTo>
                    <a:lnTo>
                      <a:pt x="25498" y="5887"/>
                    </a:lnTo>
                    <a:lnTo>
                      <a:pt x="25449" y="5825"/>
                    </a:lnTo>
                    <a:lnTo>
                      <a:pt x="25387" y="5776"/>
                    </a:lnTo>
                    <a:lnTo>
                      <a:pt x="25313" y="5726"/>
                    </a:lnTo>
                    <a:lnTo>
                      <a:pt x="25226" y="5689"/>
                    </a:lnTo>
                    <a:lnTo>
                      <a:pt x="7036" y="26"/>
                    </a:lnTo>
                    <a:lnTo>
                      <a:pt x="6950" y="13"/>
                    </a:lnTo>
                    <a:lnTo>
                      <a:pt x="68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p17">
                <a:extLst>
                  <a:ext uri="{FF2B5EF4-FFF2-40B4-BE49-F238E27FC236}">
                    <a16:creationId xmlns:a16="http://schemas.microsoft.com/office/drawing/2014/main" id="{FFF7F329-1613-2273-4510-9EA6601659DB}"/>
                  </a:ext>
                </a:extLst>
              </p:cNvPr>
              <p:cNvSpPr/>
              <p:nvPr/>
            </p:nvSpPr>
            <p:spPr>
              <a:xfrm>
                <a:off x="6021625" y="3808550"/>
                <a:ext cx="597600" cy="439625"/>
              </a:xfrm>
              <a:custGeom>
                <a:avLst/>
                <a:gdLst/>
                <a:ahLst/>
                <a:cxnLst/>
                <a:rect l="l" t="t" r="r" b="b"/>
                <a:pathLst>
                  <a:path w="23904" h="17585" extrusionOk="0">
                    <a:moveTo>
                      <a:pt x="4378" y="1"/>
                    </a:moveTo>
                    <a:lnTo>
                      <a:pt x="4069" y="458"/>
                    </a:lnTo>
                    <a:lnTo>
                      <a:pt x="3772" y="928"/>
                    </a:lnTo>
                    <a:lnTo>
                      <a:pt x="3487" y="1386"/>
                    </a:lnTo>
                    <a:lnTo>
                      <a:pt x="3228" y="1868"/>
                    </a:lnTo>
                    <a:lnTo>
                      <a:pt x="2968" y="2338"/>
                    </a:lnTo>
                    <a:lnTo>
                      <a:pt x="2721" y="2820"/>
                    </a:lnTo>
                    <a:lnTo>
                      <a:pt x="2473" y="3302"/>
                    </a:lnTo>
                    <a:lnTo>
                      <a:pt x="2251" y="3785"/>
                    </a:lnTo>
                    <a:lnTo>
                      <a:pt x="2041" y="4279"/>
                    </a:lnTo>
                    <a:lnTo>
                      <a:pt x="1830" y="4774"/>
                    </a:lnTo>
                    <a:lnTo>
                      <a:pt x="1633" y="5269"/>
                    </a:lnTo>
                    <a:lnTo>
                      <a:pt x="1435" y="5776"/>
                    </a:lnTo>
                    <a:lnTo>
                      <a:pt x="1262" y="6295"/>
                    </a:lnTo>
                    <a:lnTo>
                      <a:pt x="1088" y="6814"/>
                    </a:lnTo>
                    <a:lnTo>
                      <a:pt x="915" y="7334"/>
                    </a:lnTo>
                    <a:lnTo>
                      <a:pt x="755" y="7865"/>
                    </a:lnTo>
                    <a:lnTo>
                      <a:pt x="557" y="8607"/>
                    </a:lnTo>
                    <a:lnTo>
                      <a:pt x="359" y="9337"/>
                    </a:lnTo>
                    <a:lnTo>
                      <a:pt x="173" y="10079"/>
                    </a:lnTo>
                    <a:lnTo>
                      <a:pt x="0" y="10821"/>
                    </a:lnTo>
                    <a:lnTo>
                      <a:pt x="445" y="11204"/>
                    </a:lnTo>
                    <a:lnTo>
                      <a:pt x="891" y="11575"/>
                    </a:lnTo>
                    <a:lnTo>
                      <a:pt x="1336" y="11934"/>
                    </a:lnTo>
                    <a:lnTo>
                      <a:pt x="1793" y="12268"/>
                    </a:lnTo>
                    <a:lnTo>
                      <a:pt x="2251" y="12602"/>
                    </a:lnTo>
                    <a:lnTo>
                      <a:pt x="2708" y="12911"/>
                    </a:lnTo>
                    <a:lnTo>
                      <a:pt x="3166" y="13220"/>
                    </a:lnTo>
                    <a:lnTo>
                      <a:pt x="3636" y="13504"/>
                    </a:lnTo>
                    <a:lnTo>
                      <a:pt x="4093" y="13789"/>
                    </a:lnTo>
                    <a:lnTo>
                      <a:pt x="4563" y="14048"/>
                    </a:lnTo>
                    <a:lnTo>
                      <a:pt x="5033" y="14308"/>
                    </a:lnTo>
                    <a:lnTo>
                      <a:pt x="5503" y="14555"/>
                    </a:lnTo>
                    <a:lnTo>
                      <a:pt x="5973" y="14778"/>
                    </a:lnTo>
                    <a:lnTo>
                      <a:pt x="6443" y="15001"/>
                    </a:lnTo>
                    <a:lnTo>
                      <a:pt x="6913" y="15211"/>
                    </a:lnTo>
                    <a:lnTo>
                      <a:pt x="7383" y="15409"/>
                    </a:lnTo>
                    <a:lnTo>
                      <a:pt x="7679" y="14543"/>
                    </a:lnTo>
                    <a:lnTo>
                      <a:pt x="7989" y="13690"/>
                    </a:lnTo>
                    <a:lnTo>
                      <a:pt x="8310" y="12837"/>
                    </a:lnTo>
                    <a:lnTo>
                      <a:pt x="8656" y="11983"/>
                    </a:lnTo>
                    <a:lnTo>
                      <a:pt x="9015" y="11142"/>
                    </a:lnTo>
                    <a:lnTo>
                      <a:pt x="9386" y="10314"/>
                    </a:lnTo>
                    <a:lnTo>
                      <a:pt x="9782" y="9485"/>
                    </a:lnTo>
                    <a:lnTo>
                      <a:pt x="10202" y="8657"/>
                    </a:lnTo>
                    <a:lnTo>
                      <a:pt x="12144" y="9065"/>
                    </a:lnTo>
                    <a:lnTo>
                      <a:pt x="12453" y="10116"/>
                    </a:lnTo>
                    <a:lnTo>
                      <a:pt x="12787" y="11180"/>
                    </a:lnTo>
                    <a:lnTo>
                      <a:pt x="13145" y="12231"/>
                    </a:lnTo>
                    <a:lnTo>
                      <a:pt x="13516" y="13269"/>
                    </a:lnTo>
                    <a:lnTo>
                      <a:pt x="13899" y="14308"/>
                    </a:lnTo>
                    <a:lnTo>
                      <a:pt x="14295" y="15334"/>
                    </a:lnTo>
                    <a:lnTo>
                      <a:pt x="14716" y="16361"/>
                    </a:lnTo>
                    <a:lnTo>
                      <a:pt x="15161" y="17375"/>
                    </a:lnTo>
                    <a:lnTo>
                      <a:pt x="15791" y="17449"/>
                    </a:lnTo>
                    <a:lnTo>
                      <a:pt x="16410" y="17498"/>
                    </a:lnTo>
                    <a:lnTo>
                      <a:pt x="17028" y="17536"/>
                    </a:lnTo>
                    <a:lnTo>
                      <a:pt x="17634" y="17560"/>
                    </a:lnTo>
                    <a:lnTo>
                      <a:pt x="18228" y="17585"/>
                    </a:lnTo>
                    <a:lnTo>
                      <a:pt x="19390" y="17585"/>
                    </a:lnTo>
                    <a:lnTo>
                      <a:pt x="19946" y="17573"/>
                    </a:lnTo>
                    <a:lnTo>
                      <a:pt x="20490" y="17548"/>
                    </a:lnTo>
                    <a:lnTo>
                      <a:pt x="21022" y="17523"/>
                    </a:lnTo>
                    <a:lnTo>
                      <a:pt x="21542" y="17486"/>
                    </a:lnTo>
                    <a:lnTo>
                      <a:pt x="22049" y="17449"/>
                    </a:lnTo>
                    <a:lnTo>
                      <a:pt x="23013" y="17350"/>
                    </a:lnTo>
                    <a:lnTo>
                      <a:pt x="23903" y="17239"/>
                    </a:lnTo>
                    <a:lnTo>
                      <a:pt x="23681" y="16534"/>
                    </a:lnTo>
                    <a:lnTo>
                      <a:pt x="23471" y="15829"/>
                    </a:lnTo>
                    <a:lnTo>
                      <a:pt x="23285" y="15124"/>
                    </a:lnTo>
                    <a:lnTo>
                      <a:pt x="23112" y="14407"/>
                    </a:lnTo>
                    <a:lnTo>
                      <a:pt x="22964" y="13690"/>
                    </a:lnTo>
                    <a:lnTo>
                      <a:pt x="22828" y="12973"/>
                    </a:lnTo>
                    <a:lnTo>
                      <a:pt x="22716" y="12243"/>
                    </a:lnTo>
                    <a:lnTo>
                      <a:pt x="22617" y="11513"/>
                    </a:lnTo>
                    <a:lnTo>
                      <a:pt x="22543" y="10784"/>
                    </a:lnTo>
                    <a:lnTo>
                      <a:pt x="22494" y="10054"/>
                    </a:lnTo>
                    <a:lnTo>
                      <a:pt x="22457" y="9325"/>
                    </a:lnTo>
                    <a:lnTo>
                      <a:pt x="22444" y="8595"/>
                    </a:lnTo>
                    <a:lnTo>
                      <a:pt x="22444" y="7853"/>
                    </a:lnTo>
                    <a:lnTo>
                      <a:pt x="22469" y="7124"/>
                    </a:lnTo>
                    <a:lnTo>
                      <a:pt x="22506" y="6394"/>
                    </a:lnTo>
                    <a:lnTo>
                      <a:pt x="22568" y="5664"/>
                    </a:lnTo>
                    <a:lnTo>
                      <a:pt x="4378" y="1"/>
                    </a:lnTo>
                    <a:close/>
                  </a:path>
                </a:pathLst>
              </a:custGeom>
              <a:solidFill>
                <a:srgbClr val="00C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6;p17">
                <a:extLst>
                  <a:ext uri="{FF2B5EF4-FFF2-40B4-BE49-F238E27FC236}">
                    <a16:creationId xmlns:a16="http://schemas.microsoft.com/office/drawing/2014/main" id="{2C882A7F-1DE9-57AD-78BF-E72FF080F9E1}"/>
                  </a:ext>
                </a:extLst>
              </p:cNvPr>
              <p:cNvSpPr/>
              <p:nvPr/>
            </p:nvSpPr>
            <p:spPr>
              <a:xfrm>
                <a:off x="6008950" y="3795875"/>
                <a:ext cx="622650" cy="464975"/>
              </a:xfrm>
              <a:custGeom>
                <a:avLst/>
                <a:gdLst/>
                <a:ahLst/>
                <a:cxnLst/>
                <a:rect l="l" t="t" r="r" b="b"/>
                <a:pathLst>
                  <a:path w="24906" h="18599" extrusionOk="0">
                    <a:moveTo>
                      <a:pt x="5095" y="1089"/>
                    </a:moveTo>
                    <a:lnTo>
                      <a:pt x="22543" y="6530"/>
                    </a:lnTo>
                    <a:lnTo>
                      <a:pt x="22494" y="7198"/>
                    </a:lnTo>
                    <a:lnTo>
                      <a:pt x="22469" y="7865"/>
                    </a:lnTo>
                    <a:lnTo>
                      <a:pt x="22444" y="8546"/>
                    </a:lnTo>
                    <a:lnTo>
                      <a:pt x="22444" y="9213"/>
                    </a:lnTo>
                    <a:lnTo>
                      <a:pt x="22469" y="9893"/>
                    </a:lnTo>
                    <a:lnTo>
                      <a:pt x="22506" y="10574"/>
                    </a:lnTo>
                    <a:lnTo>
                      <a:pt x="22556" y="11254"/>
                    </a:lnTo>
                    <a:lnTo>
                      <a:pt x="22617" y="11934"/>
                    </a:lnTo>
                    <a:lnTo>
                      <a:pt x="22704" y="12614"/>
                    </a:lnTo>
                    <a:lnTo>
                      <a:pt x="22803" y="13294"/>
                    </a:lnTo>
                    <a:lnTo>
                      <a:pt x="22927" y="13974"/>
                    </a:lnTo>
                    <a:lnTo>
                      <a:pt x="23050" y="14654"/>
                    </a:lnTo>
                    <a:lnTo>
                      <a:pt x="23199" y="15322"/>
                    </a:lnTo>
                    <a:lnTo>
                      <a:pt x="23372" y="15990"/>
                    </a:lnTo>
                    <a:lnTo>
                      <a:pt x="23545" y="16658"/>
                    </a:lnTo>
                    <a:lnTo>
                      <a:pt x="23743" y="17325"/>
                    </a:lnTo>
                    <a:lnTo>
                      <a:pt x="22766" y="17437"/>
                    </a:lnTo>
                    <a:lnTo>
                      <a:pt x="21789" y="17511"/>
                    </a:lnTo>
                    <a:lnTo>
                      <a:pt x="20812" y="17573"/>
                    </a:lnTo>
                    <a:lnTo>
                      <a:pt x="19847" y="17597"/>
                    </a:lnTo>
                    <a:lnTo>
                      <a:pt x="18883" y="17597"/>
                    </a:lnTo>
                    <a:lnTo>
                      <a:pt x="17918" y="17560"/>
                    </a:lnTo>
                    <a:lnTo>
                      <a:pt x="16954" y="17511"/>
                    </a:lnTo>
                    <a:lnTo>
                      <a:pt x="16002" y="17424"/>
                    </a:lnTo>
                    <a:lnTo>
                      <a:pt x="15606" y="16472"/>
                    </a:lnTo>
                    <a:lnTo>
                      <a:pt x="15210" y="15520"/>
                    </a:lnTo>
                    <a:lnTo>
                      <a:pt x="14827" y="14543"/>
                    </a:lnTo>
                    <a:lnTo>
                      <a:pt x="14468" y="13541"/>
                    </a:lnTo>
                    <a:lnTo>
                      <a:pt x="14110" y="12540"/>
                    </a:lnTo>
                    <a:lnTo>
                      <a:pt x="13763" y="11513"/>
                    </a:lnTo>
                    <a:lnTo>
                      <a:pt x="13442" y="10475"/>
                    </a:lnTo>
                    <a:lnTo>
                      <a:pt x="13133" y="9424"/>
                    </a:lnTo>
                    <a:lnTo>
                      <a:pt x="13108" y="9362"/>
                    </a:lnTo>
                    <a:lnTo>
                      <a:pt x="13071" y="9300"/>
                    </a:lnTo>
                    <a:lnTo>
                      <a:pt x="13034" y="9250"/>
                    </a:lnTo>
                    <a:lnTo>
                      <a:pt x="12984" y="9201"/>
                    </a:lnTo>
                    <a:lnTo>
                      <a:pt x="12935" y="9164"/>
                    </a:lnTo>
                    <a:lnTo>
                      <a:pt x="12873" y="9127"/>
                    </a:lnTo>
                    <a:lnTo>
                      <a:pt x="12811" y="9102"/>
                    </a:lnTo>
                    <a:lnTo>
                      <a:pt x="12749" y="9077"/>
                    </a:lnTo>
                    <a:lnTo>
                      <a:pt x="10808" y="8682"/>
                    </a:lnTo>
                    <a:lnTo>
                      <a:pt x="10721" y="8669"/>
                    </a:lnTo>
                    <a:lnTo>
                      <a:pt x="10647" y="8669"/>
                    </a:lnTo>
                    <a:lnTo>
                      <a:pt x="10573" y="8682"/>
                    </a:lnTo>
                    <a:lnTo>
                      <a:pt x="10499" y="8719"/>
                    </a:lnTo>
                    <a:lnTo>
                      <a:pt x="10425" y="8756"/>
                    </a:lnTo>
                    <a:lnTo>
                      <a:pt x="10363" y="8805"/>
                    </a:lnTo>
                    <a:lnTo>
                      <a:pt x="10313" y="8867"/>
                    </a:lnTo>
                    <a:lnTo>
                      <a:pt x="10264" y="8941"/>
                    </a:lnTo>
                    <a:lnTo>
                      <a:pt x="9893" y="9683"/>
                    </a:lnTo>
                    <a:lnTo>
                      <a:pt x="9522" y="10425"/>
                    </a:lnTo>
                    <a:lnTo>
                      <a:pt x="9176" y="11192"/>
                    </a:lnTo>
                    <a:lnTo>
                      <a:pt x="8842" y="11971"/>
                    </a:lnTo>
                    <a:lnTo>
                      <a:pt x="8508" y="12762"/>
                    </a:lnTo>
                    <a:lnTo>
                      <a:pt x="8186" y="13578"/>
                    </a:lnTo>
                    <a:lnTo>
                      <a:pt x="7877" y="14407"/>
                    </a:lnTo>
                    <a:lnTo>
                      <a:pt x="7581" y="15248"/>
                    </a:lnTo>
                    <a:lnTo>
                      <a:pt x="7148" y="15050"/>
                    </a:lnTo>
                    <a:lnTo>
                      <a:pt x="6703" y="14852"/>
                    </a:lnTo>
                    <a:lnTo>
                      <a:pt x="6270" y="14630"/>
                    </a:lnTo>
                    <a:lnTo>
                      <a:pt x="5849" y="14419"/>
                    </a:lnTo>
                    <a:lnTo>
                      <a:pt x="5417" y="14184"/>
                    </a:lnTo>
                    <a:lnTo>
                      <a:pt x="5008" y="13949"/>
                    </a:lnTo>
                    <a:lnTo>
                      <a:pt x="4588" y="13702"/>
                    </a:lnTo>
                    <a:lnTo>
                      <a:pt x="4180" y="13455"/>
                    </a:lnTo>
                    <a:lnTo>
                      <a:pt x="3772" y="13183"/>
                    </a:lnTo>
                    <a:lnTo>
                      <a:pt x="3364" y="12923"/>
                    </a:lnTo>
                    <a:lnTo>
                      <a:pt x="2968" y="12639"/>
                    </a:lnTo>
                    <a:lnTo>
                      <a:pt x="2572" y="12354"/>
                    </a:lnTo>
                    <a:lnTo>
                      <a:pt x="2189" y="12070"/>
                    </a:lnTo>
                    <a:lnTo>
                      <a:pt x="1806" y="11773"/>
                    </a:lnTo>
                    <a:lnTo>
                      <a:pt x="1435" y="11464"/>
                    </a:lnTo>
                    <a:lnTo>
                      <a:pt x="1051" y="11155"/>
                    </a:lnTo>
                    <a:lnTo>
                      <a:pt x="1224" y="10462"/>
                    </a:lnTo>
                    <a:lnTo>
                      <a:pt x="1398" y="9795"/>
                    </a:lnTo>
                    <a:lnTo>
                      <a:pt x="1571" y="9139"/>
                    </a:lnTo>
                    <a:lnTo>
                      <a:pt x="1744" y="8508"/>
                    </a:lnTo>
                    <a:lnTo>
                      <a:pt x="1905" y="7989"/>
                    </a:lnTo>
                    <a:lnTo>
                      <a:pt x="2065" y="7470"/>
                    </a:lnTo>
                    <a:lnTo>
                      <a:pt x="2238" y="6963"/>
                    </a:lnTo>
                    <a:lnTo>
                      <a:pt x="2412" y="6468"/>
                    </a:lnTo>
                    <a:lnTo>
                      <a:pt x="2597" y="5974"/>
                    </a:lnTo>
                    <a:lnTo>
                      <a:pt x="2783" y="5504"/>
                    </a:lnTo>
                    <a:lnTo>
                      <a:pt x="2980" y="5034"/>
                    </a:lnTo>
                    <a:lnTo>
                      <a:pt x="3178" y="4564"/>
                    </a:lnTo>
                    <a:lnTo>
                      <a:pt x="3389" y="4106"/>
                    </a:lnTo>
                    <a:lnTo>
                      <a:pt x="3611" y="3661"/>
                    </a:lnTo>
                    <a:lnTo>
                      <a:pt x="3834" y="3216"/>
                    </a:lnTo>
                    <a:lnTo>
                      <a:pt x="4069" y="2783"/>
                    </a:lnTo>
                    <a:lnTo>
                      <a:pt x="4316" y="2350"/>
                    </a:lnTo>
                    <a:lnTo>
                      <a:pt x="4563" y="1930"/>
                    </a:lnTo>
                    <a:lnTo>
                      <a:pt x="4823" y="1509"/>
                    </a:lnTo>
                    <a:lnTo>
                      <a:pt x="5095" y="1089"/>
                    </a:lnTo>
                    <a:close/>
                    <a:moveTo>
                      <a:pt x="4872" y="1"/>
                    </a:moveTo>
                    <a:lnTo>
                      <a:pt x="4798" y="13"/>
                    </a:lnTo>
                    <a:lnTo>
                      <a:pt x="4712" y="38"/>
                    </a:lnTo>
                    <a:lnTo>
                      <a:pt x="4650" y="63"/>
                    </a:lnTo>
                    <a:lnTo>
                      <a:pt x="4576" y="112"/>
                    </a:lnTo>
                    <a:lnTo>
                      <a:pt x="4526" y="162"/>
                    </a:lnTo>
                    <a:lnTo>
                      <a:pt x="4464" y="223"/>
                    </a:lnTo>
                    <a:lnTo>
                      <a:pt x="4168" y="669"/>
                    </a:lnTo>
                    <a:lnTo>
                      <a:pt x="3883" y="1126"/>
                    </a:lnTo>
                    <a:lnTo>
                      <a:pt x="3599" y="1584"/>
                    </a:lnTo>
                    <a:lnTo>
                      <a:pt x="3339" y="2054"/>
                    </a:lnTo>
                    <a:lnTo>
                      <a:pt x="3079" y="2523"/>
                    </a:lnTo>
                    <a:lnTo>
                      <a:pt x="2820" y="2993"/>
                    </a:lnTo>
                    <a:lnTo>
                      <a:pt x="2585" y="3476"/>
                    </a:lnTo>
                    <a:lnTo>
                      <a:pt x="2350" y="3970"/>
                    </a:lnTo>
                    <a:lnTo>
                      <a:pt x="2127" y="4465"/>
                    </a:lnTo>
                    <a:lnTo>
                      <a:pt x="1917" y="4984"/>
                    </a:lnTo>
                    <a:lnTo>
                      <a:pt x="1707" y="5491"/>
                    </a:lnTo>
                    <a:lnTo>
                      <a:pt x="1509" y="6023"/>
                    </a:lnTo>
                    <a:lnTo>
                      <a:pt x="1323" y="6555"/>
                    </a:lnTo>
                    <a:lnTo>
                      <a:pt x="1138" y="7111"/>
                    </a:lnTo>
                    <a:lnTo>
                      <a:pt x="952" y="7668"/>
                    </a:lnTo>
                    <a:lnTo>
                      <a:pt x="792" y="8236"/>
                    </a:lnTo>
                    <a:lnTo>
                      <a:pt x="581" y="8941"/>
                    </a:lnTo>
                    <a:lnTo>
                      <a:pt x="396" y="9671"/>
                    </a:lnTo>
                    <a:lnTo>
                      <a:pt x="198" y="10425"/>
                    </a:lnTo>
                    <a:lnTo>
                      <a:pt x="13" y="11217"/>
                    </a:lnTo>
                    <a:lnTo>
                      <a:pt x="0" y="11278"/>
                    </a:lnTo>
                    <a:lnTo>
                      <a:pt x="0" y="11353"/>
                    </a:lnTo>
                    <a:lnTo>
                      <a:pt x="13" y="11414"/>
                    </a:lnTo>
                    <a:lnTo>
                      <a:pt x="25" y="11476"/>
                    </a:lnTo>
                    <a:lnTo>
                      <a:pt x="50" y="11550"/>
                    </a:lnTo>
                    <a:lnTo>
                      <a:pt x="87" y="11600"/>
                    </a:lnTo>
                    <a:lnTo>
                      <a:pt x="124" y="11662"/>
                    </a:lnTo>
                    <a:lnTo>
                      <a:pt x="173" y="11711"/>
                    </a:lnTo>
                    <a:lnTo>
                      <a:pt x="594" y="12070"/>
                    </a:lnTo>
                    <a:lnTo>
                      <a:pt x="1027" y="12428"/>
                    </a:lnTo>
                    <a:lnTo>
                      <a:pt x="1472" y="12775"/>
                    </a:lnTo>
                    <a:lnTo>
                      <a:pt x="1917" y="13109"/>
                    </a:lnTo>
                    <a:lnTo>
                      <a:pt x="2362" y="13442"/>
                    </a:lnTo>
                    <a:lnTo>
                      <a:pt x="2820" y="13752"/>
                    </a:lnTo>
                    <a:lnTo>
                      <a:pt x="3277" y="14061"/>
                    </a:lnTo>
                    <a:lnTo>
                      <a:pt x="3747" y="14358"/>
                    </a:lnTo>
                    <a:lnTo>
                      <a:pt x="4229" y="14654"/>
                    </a:lnTo>
                    <a:lnTo>
                      <a:pt x="4699" y="14926"/>
                    </a:lnTo>
                    <a:lnTo>
                      <a:pt x="5194" y="15198"/>
                    </a:lnTo>
                    <a:lnTo>
                      <a:pt x="5676" y="15458"/>
                    </a:lnTo>
                    <a:lnTo>
                      <a:pt x="6171" y="15705"/>
                    </a:lnTo>
                    <a:lnTo>
                      <a:pt x="6678" y="15940"/>
                    </a:lnTo>
                    <a:lnTo>
                      <a:pt x="7185" y="16163"/>
                    </a:lnTo>
                    <a:lnTo>
                      <a:pt x="7692" y="16385"/>
                    </a:lnTo>
                    <a:lnTo>
                      <a:pt x="7791" y="16410"/>
                    </a:lnTo>
                    <a:lnTo>
                      <a:pt x="7890" y="16423"/>
                    </a:lnTo>
                    <a:lnTo>
                      <a:pt x="8001" y="16410"/>
                    </a:lnTo>
                    <a:lnTo>
                      <a:pt x="8088" y="16373"/>
                    </a:lnTo>
                    <a:lnTo>
                      <a:pt x="8186" y="16324"/>
                    </a:lnTo>
                    <a:lnTo>
                      <a:pt x="8261" y="16249"/>
                    </a:lnTo>
                    <a:lnTo>
                      <a:pt x="8322" y="16175"/>
                    </a:lnTo>
                    <a:lnTo>
                      <a:pt x="8360" y="16076"/>
                    </a:lnTo>
                    <a:lnTo>
                      <a:pt x="8656" y="15223"/>
                    </a:lnTo>
                    <a:lnTo>
                      <a:pt x="8953" y="14395"/>
                    </a:lnTo>
                    <a:lnTo>
                      <a:pt x="9262" y="13578"/>
                    </a:lnTo>
                    <a:lnTo>
                      <a:pt x="9584" y="12775"/>
                    </a:lnTo>
                    <a:lnTo>
                      <a:pt x="9918" y="11996"/>
                    </a:lnTo>
                    <a:lnTo>
                      <a:pt x="10252" y="11229"/>
                    </a:lnTo>
                    <a:lnTo>
                      <a:pt x="10610" y="10475"/>
                    </a:lnTo>
                    <a:lnTo>
                      <a:pt x="10981" y="9733"/>
                    </a:lnTo>
                    <a:lnTo>
                      <a:pt x="12255" y="9992"/>
                    </a:lnTo>
                    <a:lnTo>
                      <a:pt x="12576" y="11056"/>
                    </a:lnTo>
                    <a:lnTo>
                      <a:pt x="12910" y="12107"/>
                    </a:lnTo>
                    <a:lnTo>
                      <a:pt x="13269" y="13146"/>
                    </a:lnTo>
                    <a:lnTo>
                      <a:pt x="13627" y="14160"/>
                    </a:lnTo>
                    <a:lnTo>
                      <a:pt x="13998" y="15174"/>
                    </a:lnTo>
                    <a:lnTo>
                      <a:pt x="14394" y="16163"/>
                    </a:lnTo>
                    <a:lnTo>
                      <a:pt x="14790" y="17127"/>
                    </a:lnTo>
                    <a:lnTo>
                      <a:pt x="15210" y="18092"/>
                    </a:lnTo>
                    <a:lnTo>
                      <a:pt x="15235" y="18141"/>
                    </a:lnTo>
                    <a:lnTo>
                      <a:pt x="15272" y="18203"/>
                    </a:lnTo>
                    <a:lnTo>
                      <a:pt x="15322" y="18253"/>
                    </a:lnTo>
                    <a:lnTo>
                      <a:pt x="15371" y="18290"/>
                    </a:lnTo>
                    <a:lnTo>
                      <a:pt x="15420" y="18327"/>
                    </a:lnTo>
                    <a:lnTo>
                      <a:pt x="15482" y="18352"/>
                    </a:lnTo>
                    <a:lnTo>
                      <a:pt x="15544" y="18376"/>
                    </a:lnTo>
                    <a:lnTo>
                      <a:pt x="15606" y="18389"/>
                    </a:lnTo>
                    <a:lnTo>
                      <a:pt x="16558" y="18475"/>
                    </a:lnTo>
                    <a:lnTo>
                      <a:pt x="17510" y="18537"/>
                    </a:lnTo>
                    <a:lnTo>
                      <a:pt x="18462" y="18587"/>
                    </a:lnTo>
                    <a:lnTo>
                      <a:pt x="19427" y="18599"/>
                    </a:lnTo>
                    <a:lnTo>
                      <a:pt x="20058" y="18587"/>
                    </a:lnTo>
                    <a:lnTo>
                      <a:pt x="20688" y="18574"/>
                    </a:lnTo>
                    <a:lnTo>
                      <a:pt x="21319" y="18550"/>
                    </a:lnTo>
                    <a:lnTo>
                      <a:pt x="21950" y="18500"/>
                    </a:lnTo>
                    <a:lnTo>
                      <a:pt x="22580" y="18451"/>
                    </a:lnTo>
                    <a:lnTo>
                      <a:pt x="23211" y="18389"/>
                    </a:lnTo>
                    <a:lnTo>
                      <a:pt x="23842" y="18315"/>
                    </a:lnTo>
                    <a:lnTo>
                      <a:pt x="24472" y="18240"/>
                    </a:lnTo>
                    <a:lnTo>
                      <a:pt x="24584" y="18203"/>
                    </a:lnTo>
                    <a:lnTo>
                      <a:pt x="24683" y="18154"/>
                    </a:lnTo>
                    <a:lnTo>
                      <a:pt x="24769" y="18092"/>
                    </a:lnTo>
                    <a:lnTo>
                      <a:pt x="24831" y="18005"/>
                    </a:lnTo>
                    <a:lnTo>
                      <a:pt x="24880" y="17906"/>
                    </a:lnTo>
                    <a:lnTo>
                      <a:pt x="24905" y="17795"/>
                    </a:lnTo>
                    <a:lnTo>
                      <a:pt x="24905" y="17696"/>
                    </a:lnTo>
                    <a:lnTo>
                      <a:pt x="24880" y="17585"/>
                    </a:lnTo>
                    <a:lnTo>
                      <a:pt x="24658" y="16892"/>
                    </a:lnTo>
                    <a:lnTo>
                      <a:pt x="24460" y="16188"/>
                    </a:lnTo>
                    <a:lnTo>
                      <a:pt x="24274" y="15483"/>
                    </a:lnTo>
                    <a:lnTo>
                      <a:pt x="24101" y="14778"/>
                    </a:lnTo>
                    <a:lnTo>
                      <a:pt x="23953" y="14061"/>
                    </a:lnTo>
                    <a:lnTo>
                      <a:pt x="23829" y="13344"/>
                    </a:lnTo>
                    <a:lnTo>
                      <a:pt x="23718" y="12626"/>
                    </a:lnTo>
                    <a:lnTo>
                      <a:pt x="23619" y="11909"/>
                    </a:lnTo>
                    <a:lnTo>
                      <a:pt x="23557" y="11204"/>
                    </a:lnTo>
                    <a:lnTo>
                      <a:pt x="23495" y="10487"/>
                    </a:lnTo>
                    <a:lnTo>
                      <a:pt x="23458" y="9770"/>
                    </a:lnTo>
                    <a:lnTo>
                      <a:pt x="23446" y="9053"/>
                    </a:lnTo>
                    <a:lnTo>
                      <a:pt x="23446" y="8335"/>
                    </a:lnTo>
                    <a:lnTo>
                      <a:pt x="23471" y="7631"/>
                    </a:lnTo>
                    <a:lnTo>
                      <a:pt x="23520" y="6926"/>
                    </a:lnTo>
                    <a:lnTo>
                      <a:pt x="23582" y="6221"/>
                    </a:lnTo>
                    <a:lnTo>
                      <a:pt x="23582" y="6134"/>
                    </a:lnTo>
                    <a:lnTo>
                      <a:pt x="23570" y="6048"/>
                    </a:lnTo>
                    <a:lnTo>
                      <a:pt x="23532" y="5961"/>
                    </a:lnTo>
                    <a:lnTo>
                      <a:pt x="23495" y="5887"/>
                    </a:lnTo>
                    <a:lnTo>
                      <a:pt x="23446" y="5825"/>
                    </a:lnTo>
                    <a:lnTo>
                      <a:pt x="23384" y="5776"/>
                    </a:lnTo>
                    <a:lnTo>
                      <a:pt x="23310" y="5726"/>
                    </a:lnTo>
                    <a:lnTo>
                      <a:pt x="23223" y="5689"/>
                    </a:lnTo>
                    <a:lnTo>
                      <a:pt x="5033" y="26"/>
                    </a:lnTo>
                    <a:lnTo>
                      <a:pt x="4947" y="13"/>
                    </a:lnTo>
                    <a:lnTo>
                      <a:pt x="4872" y="1"/>
                    </a:lnTo>
                    <a:close/>
                  </a:path>
                </a:pathLst>
              </a:custGeom>
              <a:solidFill>
                <a:srgbClr val="00C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7;p17">
                <a:extLst>
                  <a:ext uri="{FF2B5EF4-FFF2-40B4-BE49-F238E27FC236}">
                    <a16:creationId xmlns:a16="http://schemas.microsoft.com/office/drawing/2014/main" id="{07828DCF-961B-279F-70F2-84F9D74FA57B}"/>
                  </a:ext>
                </a:extLst>
              </p:cNvPr>
              <p:cNvSpPr/>
              <p:nvPr/>
            </p:nvSpPr>
            <p:spPr>
              <a:xfrm>
                <a:off x="5991025" y="2898125"/>
                <a:ext cx="323375" cy="386150"/>
              </a:xfrm>
              <a:custGeom>
                <a:avLst/>
                <a:gdLst/>
                <a:ahLst/>
                <a:cxnLst/>
                <a:rect l="l" t="t" r="r" b="b"/>
                <a:pathLst>
                  <a:path w="12935" h="15446" extrusionOk="0">
                    <a:moveTo>
                      <a:pt x="5144" y="1"/>
                    </a:moveTo>
                    <a:lnTo>
                      <a:pt x="2547" y="322"/>
                    </a:lnTo>
                    <a:lnTo>
                      <a:pt x="2411" y="409"/>
                    </a:lnTo>
                    <a:lnTo>
                      <a:pt x="2275" y="532"/>
                    </a:lnTo>
                    <a:lnTo>
                      <a:pt x="2152" y="668"/>
                    </a:lnTo>
                    <a:lnTo>
                      <a:pt x="2028" y="829"/>
                    </a:lnTo>
                    <a:lnTo>
                      <a:pt x="1917" y="1002"/>
                    </a:lnTo>
                    <a:lnTo>
                      <a:pt x="1805" y="1188"/>
                    </a:lnTo>
                    <a:lnTo>
                      <a:pt x="1707" y="1373"/>
                    </a:lnTo>
                    <a:lnTo>
                      <a:pt x="1620" y="1583"/>
                    </a:lnTo>
                    <a:lnTo>
                      <a:pt x="1533" y="1781"/>
                    </a:lnTo>
                    <a:lnTo>
                      <a:pt x="1459" y="1991"/>
                    </a:lnTo>
                    <a:lnTo>
                      <a:pt x="1397" y="2202"/>
                    </a:lnTo>
                    <a:lnTo>
                      <a:pt x="1336" y="2412"/>
                    </a:lnTo>
                    <a:lnTo>
                      <a:pt x="1298" y="2610"/>
                    </a:lnTo>
                    <a:lnTo>
                      <a:pt x="1261" y="2808"/>
                    </a:lnTo>
                    <a:lnTo>
                      <a:pt x="1237" y="2981"/>
                    </a:lnTo>
                    <a:lnTo>
                      <a:pt x="1224" y="3154"/>
                    </a:lnTo>
                    <a:lnTo>
                      <a:pt x="1212" y="3463"/>
                    </a:lnTo>
                    <a:lnTo>
                      <a:pt x="1200" y="3760"/>
                    </a:lnTo>
                    <a:lnTo>
                      <a:pt x="1162" y="4032"/>
                    </a:lnTo>
                    <a:lnTo>
                      <a:pt x="1113" y="4292"/>
                    </a:lnTo>
                    <a:lnTo>
                      <a:pt x="1076" y="4415"/>
                    </a:lnTo>
                    <a:lnTo>
                      <a:pt x="1039" y="4526"/>
                    </a:lnTo>
                    <a:lnTo>
                      <a:pt x="977" y="4650"/>
                    </a:lnTo>
                    <a:lnTo>
                      <a:pt x="915" y="4761"/>
                    </a:lnTo>
                    <a:lnTo>
                      <a:pt x="853" y="4885"/>
                    </a:lnTo>
                    <a:lnTo>
                      <a:pt x="767" y="4996"/>
                    </a:lnTo>
                    <a:lnTo>
                      <a:pt x="668" y="5108"/>
                    </a:lnTo>
                    <a:lnTo>
                      <a:pt x="557" y="5231"/>
                    </a:lnTo>
                    <a:lnTo>
                      <a:pt x="359" y="5417"/>
                    </a:lnTo>
                    <a:lnTo>
                      <a:pt x="260" y="5540"/>
                    </a:lnTo>
                    <a:lnTo>
                      <a:pt x="148" y="5664"/>
                    </a:lnTo>
                    <a:lnTo>
                      <a:pt x="74" y="5788"/>
                    </a:lnTo>
                    <a:lnTo>
                      <a:pt x="37" y="5850"/>
                    </a:lnTo>
                    <a:lnTo>
                      <a:pt x="12" y="5899"/>
                    </a:lnTo>
                    <a:lnTo>
                      <a:pt x="0" y="5961"/>
                    </a:lnTo>
                    <a:lnTo>
                      <a:pt x="0" y="6023"/>
                    </a:lnTo>
                    <a:lnTo>
                      <a:pt x="12" y="6072"/>
                    </a:lnTo>
                    <a:lnTo>
                      <a:pt x="37" y="6122"/>
                    </a:lnTo>
                    <a:lnTo>
                      <a:pt x="111" y="6196"/>
                    </a:lnTo>
                    <a:lnTo>
                      <a:pt x="210" y="6270"/>
                    </a:lnTo>
                    <a:lnTo>
                      <a:pt x="334" y="6332"/>
                    </a:lnTo>
                    <a:lnTo>
                      <a:pt x="458" y="6394"/>
                    </a:lnTo>
                    <a:lnTo>
                      <a:pt x="594" y="6431"/>
                    </a:lnTo>
                    <a:lnTo>
                      <a:pt x="730" y="6468"/>
                    </a:lnTo>
                    <a:lnTo>
                      <a:pt x="965" y="6517"/>
                    </a:lnTo>
                    <a:lnTo>
                      <a:pt x="1039" y="6530"/>
                    </a:lnTo>
                    <a:lnTo>
                      <a:pt x="1101" y="6554"/>
                    </a:lnTo>
                    <a:lnTo>
                      <a:pt x="1224" y="6616"/>
                    </a:lnTo>
                    <a:lnTo>
                      <a:pt x="1336" y="6703"/>
                    </a:lnTo>
                    <a:lnTo>
                      <a:pt x="1434" y="6802"/>
                    </a:lnTo>
                    <a:lnTo>
                      <a:pt x="1509" y="6913"/>
                    </a:lnTo>
                    <a:lnTo>
                      <a:pt x="1583" y="7049"/>
                    </a:lnTo>
                    <a:lnTo>
                      <a:pt x="1632" y="7185"/>
                    </a:lnTo>
                    <a:lnTo>
                      <a:pt x="1657" y="7321"/>
                    </a:lnTo>
                    <a:lnTo>
                      <a:pt x="1682" y="7470"/>
                    </a:lnTo>
                    <a:lnTo>
                      <a:pt x="1682" y="7606"/>
                    </a:lnTo>
                    <a:lnTo>
                      <a:pt x="1682" y="7890"/>
                    </a:lnTo>
                    <a:lnTo>
                      <a:pt x="1657" y="8174"/>
                    </a:lnTo>
                    <a:lnTo>
                      <a:pt x="1632" y="8459"/>
                    </a:lnTo>
                    <a:lnTo>
                      <a:pt x="1632" y="8607"/>
                    </a:lnTo>
                    <a:lnTo>
                      <a:pt x="1645" y="8756"/>
                    </a:lnTo>
                    <a:lnTo>
                      <a:pt x="1657" y="8892"/>
                    </a:lnTo>
                    <a:lnTo>
                      <a:pt x="1682" y="9040"/>
                    </a:lnTo>
                    <a:lnTo>
                      <a:pt x="1731" y="9176"/>
                    </a:lnTo>
                    <a:lnTo>
                      <a:pt x="1793" y="9300"/>
                    </a:lnTo>
                    <a:lnTo>
                      <a:pt x="1867" y="9411"/>
                    </a:lnTo>
                    <a:lnTo>
                      <a:pt x="1954" y="9522"/>
                    </a:lnTo>
                    <a:lnTo>
                      <a:pt x="2040" y="9584"/>
                    </a:lnTo>
                    <a:lnTo>
                      <a:pt x="2127" y="9646"/>
                    </a:lnTo>
                    <a:lnTo>
                      <a:pt x="2214" y="9683"/>
                    </a:lnTo>
                    <a:lnTo>
                      <a:pt x="2312" y="9720"/>
                    </a:lnTo>
                    <a:lnTo>
                      <a:pt x="2411" y="9757"/>
                    </a:lnTo>
                    <a:lnTo>
                      <a:pt x="2510" y="9770"/>
                    </a:lnTo>
                    <a:lnTo>
                      <a:pt x="2721" y="9807"/>
                    </a:lnTo>
                    <a:lnTo>
                      <a:pt x="3166" y="9807"/>
                    </a:lnTo>
                    <a:lnTo>
                      <a:pt x="3388" y="9819"/>
                    </a:lnTo>
                    <a:lnTo>
                      <a:pt x="3599" y="9831"/>
                    </a:lnTo>
                    <a:lnTo>
                      <a:pt x="3846" y="9868"/>
                    </a:lnTo>
                    <a:lnTo>
                      <a:pt x="4093" y="9930"/>
                    </a:lnTo>
                    <a:lnTo>
                      <a:pt x="4328" y="10017"/>
                    </a:lnTo>
                    <a:lnTo>
                      <a:pt x="4551" y="10128"/>
                    </a:lnTo>
                    <a:lnTo>
                      <a:pt x="4761" y="10264"/>
                    </a:lnTo>
                    <a:lnTo>
                      <a:pt x="4946" y="10425"/>
                    </a:lnTo>
                    <a:lnTo>
                      <a:pt x="5132" y="10610"/>
                    </a:lnTo>
                    <a:lnTo>
                      <a:pt x="5280" y="10808"/>
                    </a:lnTo>
                    <a:lnTo>
                      <a:pt x="5416" y="11019"/>
                    </a:lnTo>
                    <a:lnTo>
                      <a:pt x="5515" y="11253"/>
                    </a:lnTo>
                    <a:lnTo>
                      <a:pt x="5602" y="11488"/>
                    </a:lnTo>
                    <a:lnTo>
                      <a:pt x="5651" y="11736"/>
                    </a:lnTo>
                    <a:lnTo>
                      <a:pt x="5676" y="11983"/>
                    </a:lnTo>
                    <a:lnTo>
                      <a:pt x="5676" y="12230"/>
                    </a:lnTo>
                    <a:lnTo>
                      <a:pt x="5651" y="12478"/>
                    </a:lnTo>
                    <a:lnTo>
                      <a:pt x="5602" y="12725"/>
                    </a:lnTo>
                    <a:lnTo>
                      <a:pt x="5589" y="15445"/>
                    </a:lnTo>
                    <a:lnTo>
                      <a:pt x="9027" y="14295"/>
                    </a:lnTo>
                    <a:lnTo>
                      <a:pt x="12687" y="10215"/>
                    </a:lnTo>
                    <a:lnTo>
                      <a:pt x="12935" y="5998"/>
                    </a:lnTo>
                    <a:lnTo>
                      <a:pt x="5144" y="1"/>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8;p17">
                <a:extLst>
                  <a:ext uri="{FF2B5EF4-FFF2-40B4-BE49-F238E27FC236}">
                    <a16:creationId xmlns:a16="http://schemas.microsoft.com/office/drawing/2014/main" id="{FB173B72-D8BE-B9E5-14EB-E7619CB94F5A}"/>
                  </a:ext>
                </a:extLst>
              </p:cNvPr>
              <p:cNvSpPr/>
              <p:nvPr/>
            </p:nvSpPr>
            <p:spPr>
              <a:xfrm>
                <a:off x="5978650" y="2885750"/>
                <a:ext cx="348425" cy="410900"/>
              </a:xfrm>
              <a:custGeom>
                <a:avLst/>
                <a:gdLst/>
                <a:ahLst/>
                <a:cxnLst/>
                <a:rect l="l" t="t" r="r" b="b"/>
                <a:pathLst>
                  <a:path w="13937" h="16436" extrusionOk="0">
                    <a:moveTo>
                      <a:pt x="5491" y="1015"/>
                    </a:moveTo>
                    <a:lnTo>
                      <a:pt x="12923" y="6728"/>
                    </a:lnTo>
                    <a:lnTo>
                      <a:pt x="12688" y="10500"/>
                    </a:lnTo>
                    <a:lnTo>
                      <a:pt x="9238" y="14358"/>
                    </a:lnTo>
                    <a:lnTo>
                      <a:pt x="6579" y="15248"/>
                    </a:lnTo>
                    <a:lnTo>
                      <a:pt x="6591" y="13294"/>
                    </a:lnTo>
                    <a:lnTo>
                      <a:pt x="6629" y="13146"/>
                    </a:lnTo>
                    <a:lnTo>
                      <a:pt x="6653" y="12997"/>
                    </a:lnTo>
                    <a:lnTo>
                      <a:pt x="6666" y="12849"/>
                    </a:lnTo>
                    <a:lnTo>
                      <a:pt x="6678" y="12701"/>
                    </a:lnTo>
                    <a:lnTo>
                      <a:pt x="6678" y="12552"/>
                    </a:lnTo>
                    <a:lnTo>
                      <a:pt x="6666" y="12404"/>
                    </a:lnTo>
                    <a:lnTo>
                      <a:pt x="6653" y="12255"/>
                    </a:lnTo>
                    <a:lnTo>
                      <a:pt x="6629" y="12107"/>
                    </a:lnTo>
                    <a:lnTo>
                      <a:pt x="6604" y="11971"/>
                    </a:lnTo>
                    <a:lnTo>
                      <a:pt x="6567" y="11823"/>
                    </a:lnTo>
                    <a:lnTo>
                      <a:pt x="6517" y="11674"/>
                    </a:lnTo>
                    <a:lnTo>
                      <a:pt x="6468" y="11538"/>
                    </a:lnTo>
                    <a:lnTo>
                      <a:pt x="6406" y="11402"/>
                    </a:lnTo>
                    <a:lnTo>
                      <a:pt x="6344" y="11279"/>
                    </a:lnTo>
                    <a:lnTo>
                      <a:pt x="6270" y="11143"/>
                    </a:lnTo>
                    <a:lnTo>
                      <a:pt x="6183" y="11019"/>
                    </a:lnTo>
                    <a:lnTo>
                      <a:pt x="6097" y="10895"/>
                    </a:lnTo>
                    <a:lnTo>
                      <a:pt x="5998" y="10772"/>
                    </a:lnTo>
                    <a:lnTo>
                      <a:pt x="5899" y="10660"/>
                    </a:lnTo>
                    <a:lnTo>
                      <a:pt x="5788" y="10561"/>
                    </a:lnTo>
                    <a:lnTo>
                      <a:pt x="5676" y="10462"/>
                    </a:lnTo>
                    <a:lnTo>
                      <a:pt x="5553" y="10363"/>
                    </a:lnTo>
                    <a:lnTo>
                      <a:pt x="5429" y="10277"/>
                    </a:lnTo>
                    <a:lnTo>
                      <a:pt x="5293" y="10190"/>
                    </a:lnTo>
                    <a:lnTo>
                      <a:pt x="5157" y="10116"/>
                    </a:lnTo>
                    <a:lnTo>
                      <a:pt x="5021" y="10054"/>
                    </a:lnTo>
                    <a:lnTo>
                      <a:pt x="4885" y="9993"/>
                    </a:lnTo>
                    <a:lnTo>
                      <a:pt x="4737" y="9943"/>
                    </a:lnTo>
                    <a:lnTo>
                      <a:pt x="4588" y="9906"/>
                    </a:lnTo>
                    <a:lnTo>
                      <a:pt x="4440" y="9869"/>
                    </a:lnTo>
                    <a:lnTo>
                      <a:pt x="4291" y="9844"/>
                    </a:lnTo>
                    <a:lnTo>
                      <a:pt x="4143" y="9819"/>
                    </a:lnTo>
                    <a:lnTo>
                      <a:pt x="3896" y="9807"/>
                    </a:lnTo>
                    <a:lnTo>
                      <a:pt x="3376" y="9807"/>
                    </a:lnTo>
                    <a:lnTo>
                      <a:pt x="3141" y="9782"/>
                    </a:lnTo>
                    <a:lnTo>
                      <a:pt x="3042" y="9770"/>
                    </a:lnTo>
                    <a:lnTo>
                      <a:pt x="2943" y="9745"/>
                    </a:lnTo>
                    <a:lnTo>
                      <a:pt x="2869" y="9696"/>
                    </a:lnTo>
                    <a:lnTo>
                      <a:pt x="2795" y="9646"/>
                    </a:lnTo>
                    <a:lnTo>
                      <a:pt x="2758" y="9597"/>
                    </a:lnTo>
                    <a:lnTo>
                      <a:pt x="2721" y="9547"/>
                    </a:lnTo>
                    <a:lnTo>
                      <a:pt x="2684" y="9473"/>
                    </a:lnTo>
                    <a:lnTo>
                      <a:pt x="2659" y="9387"/>
                    </a:lnTo>
                    <a:lnTo>
                      <a:pt x="2647" y="9300"/>
                    </a:lnTo>
                    <a:lnTo>
                      <a:pt x="2634" y="9201"/>
                    </a:lnTo>
                    <a:lnTo>
                      <a:pt x="2634" y="8979"/>
                    </a:lnTo>
                    <a:lnTo>
                      <a:pt x="2647" y="8657"/>
                    </a:lnTo>
                    <a:lnTo>
                      <a:pt x="2671" y="8434"/>
                    </a:lnTo>
                    <a:lnTo>
                      <a:pt x="2684" y="8212"/>
                    </a:lnTo>
                    <a:lnTo>
                      <a:pt x="2671" y="7977"/>
                    </a:lnTo>
                    <a:lnTo>
                      <a:pt x="2647" y="7742"/>
                    </a:lnTo>
                    <a:lnTo>
                      <a:pt x="2597" y="7532"/>
                    </a:lnTo>
                    <a:lnTo>
                      <a:pt x="2523" y="7334"/>
                    </a:lnTo>
                    <a:lnTo>
                      <a:pt x="2424" y="7136"/>
                    </a:lnTo>
                    <a:lnTo>
                      <a:pt x="2362" y="7049"/>
                    </a:lnTo>
                    <a:lnTo>
                      <a:pt x="2300" y="6951"/>
                    </a:lnTo>
                    <a:lnTo>
                      <a:pt x="2226" y="6876"/>
                    </a:lnTo>
                    <a:lnTo>
                      <a:pt x="2140" y="6802"/>
                    </a:lnTo>
                    <a:lnTo>
                      <a:pt x="2053" y="6728"/>
                    </a:lnTo>
                    <a:lnTo>
                      <a:pt x="1967" y="6666"/>
                    </a:lnTo>
                    <a:lnTo>
                      <a:pt x="1868" y="6617"/>
                    </a:lnTo>
                    <a:lnTo>
                      <a:pt x="1756" y="6580"/>
                    </a:lnTo>
                    <a:lnTo>
                      <a:pt x="1645" y="6542"/>
                    </a:lnTo>
                    <a:lnTo>
                      <a:pt x="1521" y="6518"/>
                    </a:lnTo>
                    <a:lnTo>
                      <a:pt x="1410" y="6493"/>
                    </a:lnTo>
                    <a:lnTo>
                      <a:pt x="1299" y="6468"/>
                    </a:lnTo>
                    <a:lnTo>
                      <a:pt x="1089" y="6394"/>
                    </a:lnTo>
                    <a:lnTo>
                      <a:pt x="1225" y="6258"/>
                    </a:lnTo>
                    <a:lnTo>
                      <a:pt x="1348" y="6134"/>
                    </a:lnTo>
                    <a:lnTo>
                      <a:pt x="1410" y="6073"/>
                    </a:lnTo>
                    <a:lnTo>
                      <a:pt x="1546" y="5937"/>
                    </a:lnTo>
                    <a:lnTo>
                      <a:pt x="1657" y="5788"/>
                    </a:lnTo>
                    <a:lnTo>
                      <a:pt x="1756" y="5652"/>
                    </a:lnTo>
                    <a:lnTo>
                      <a:pt x="1843" y="5504"/>
                    </a:lnTo>
                    <a:lnTo>
                      <a:pt x="1929" y="5368"/>
                    </a:lnTo>
                    <a:lnTo>
                      <a:pt x="1991" y="5219"/>
                    </a:lnTo>
                    <a:lnTo>
                      <a:pt x="2041" y="5071"/>
                    </a:lnTo>
                    <a:lnTo>
                      <a:pt x="2090" y="4923"/>
                    </a:lnTo>
                    <a:lnTo>
                      <a:pt x="2127" y="4774"/>
                    </a:lnTo>
                    <a:lnTo>
                      <a:pt x="2152" y="4626"/>
                    </a:lnTo>
                    <a:lnTo>
                      <a:pt x="2189" y="4317"/>
                    </a:lnTo>
                    <a:lnTo>
                      <a:pt x="2202" y="3995"/>
                    </a:lnTo>
                    <a:lnTo>
                      <a:pt x="2214" y="3674"/>
                    </a:lnTo>
                    <a:lnTo>
                      <a:pt x="2226" y="3525"/>
                    </a:lnTo>
                    <a:lnTo>
                      <a:pt x="2251" y="3364"/>
                    </a:lnTo>
                    <a:lnTo>
                      <a:pt x="2276" y="3204"/>
                    </a:lnTo>
                    <a:lnTo>
                      <a:pt x="2313" y="3031"/>
                    </a:lnTo>
                    <a:lnTo>
                      <a:pt x="2412" y="2684"/>
                    </a:lnTo>
                    <a:lnTo>
                      <a:pt x="2535" y="2350"/>
                    </a:lnTo>
                    <a:lnTo>
                      <a:pt x="2684" y="2017"/>
                    </a:lnTo>
                    <a:lnTo>
                      <a:pt x="2770" y="1868"/>
                    </a:lnTo>
                    <a:lnTo>
                      <a:pt x="2857" y="1732"/>
                    </a:lnTo>
                    <a:lnTo>
                      <a:pt x="2943" y="1596"/>
                    </a:lnTo>
                    <a:lnTo>
                      <a:pt x="3030" y="1485"/>
                    </a:lnTo>
                    <a:lnTo>
                      <a:pt x="3129" y="1374"/>
                    </a:lnTo>
                    <a:lnTo>
                      <a:pt x="3228" y="1299"/>
                    </a:lnTo>
                    <a:lnTo>
                      <a:pt x="5491" y="1015"/>
                    </a:lnTo>
                    <a:close/>
                    <a:moveTo>
                      <a:pt x="5577" y="1"/>
                    </a:moveTo>
                    <a:lnTo>
                      <a:pt x="2981" y="322"/>
                    </a:lnTo>
                    <a:lnTo>
                      <a:pt x="2882" y="335"/>
                    </a:lnTo>
                    <a:lnTo>
                      <a:pt x="2783" y="384"/>
                    </a:lnTo>
                    <a:lnTo>
                      <a:pt x="2610" y="508"/>
                    </a:lnTo>
                    <a:lnTo>
                      <a:pt x="2436" y="656"/>
                    </a:lnTo>
                    <a:lnTo>
                      <a:pt x="2288" y="817"/>
                    </a:lnTo>
                    <a:lnTo>
                      <a:pt x="2140" y="1003"/>
                    </a:lnTo>
                    <a:lnTo>
                      <a:pt x="2004" y="1200"/>
                    </a:lnTo>
                    <a:lnTo>
                      <a:pt x="1880" y="1423"/>
                    </a:lnTo>
                    <a:lnTo>
                      <a:pt x="1756" y="1646"/>
                    </a:lnTo>
                    <a:lnTo>
                      <a:pt x="1657" y="1868"/>
                    </a:lnTo>
                    <a:lnTo>
                      <a:pt x="1559" y="2103"/>
                    </a:lnTo>
                    <a:lnTo>
                      <a:pt x="1472" y="2338"/>
                    </a:lnTo>
                    <a:lnTo>
                      <a:pt x="1410" y="2573"/>
                    </a:lnTo>
                    <a:lnTo>
                      <a:pt x="1348" y="2808"/>
                    </a:lnTo>
                    <a:lnTo>
                      <a:pt x="1299" y="3031"/>
                    </a:lnTo>
                    <a:lnTo>
                      <a:pt x="1262" y="3241"/>
                    </a:lnTo>
                    <a:lnTo>
                      <a:pt x="1237" y="3451"/>
                    </a:lnTo>
                    <a:lnTo>
                      <a:pt x="1225" y="3637"/>
                    </a:lnTo>
                    <a:lnTo>
                      <a:pt x="1212" y="3933"/>
                    </a:lnTo>
                    <a:lnTo>
                      <a:pt x="1200" y="4193"/>
                    </a:lnTo>
                    <a:lnTo>
                      <a:pt x="1175" y="4428"/>
                    </a:lnTo>
                    <a:lnTo>
                      <a:pt x="1126" y="4638"/>
                    </a:lnTo>
                    <a:lnTo>
                      <a:pt x="1064" y="4836"/>
                    </a:lnTo>
                    <a:lnTo>
                      <a:pt x="1027" y="4923"/>
                    </a:lnTo>
                    <a:lnTo>
                      <a:pt x="977" y="5009"/>
                    </a:lnTo>
                    <a:lnTo>
                      <a:pt x="928" y="5108"/>
                    </a:lnTo>
                    <a:lnTo>
                      <a:pt x="854" y="5195"/>
                    </a:lnTo>
                    <a:lnTo>
                      <a:pt x="705" y="5368"/>
                    </a:lnTo>
                    <a:lnTo>
                      <a:pt x="643" y="5417"/>
                    </a:lnTo>
                    <a:lnTo>
                      <a:pt x="520" y="5541"/>
                    </a:lnTo>
                    <a:lnTo>
                      <a:pt x="384" y="5689"/>
                    </a:lnTo>
                    <a:lnTo>
                      <a:pt x="248" y="5862"/>
                    </a:lnTo>
                    <a:lnTo>
                      <a:pt x="186" y="5961"/>
                    </a:lnTo>
                    <a:lnTo>
                      <a:pt x="124" y="6048"/>
                    </a:lnTo>
                    <a:lnTo>
                      <a:pt x="75" y="6147"/>
                    </a:lnTo>
                    <a:lnTo>
                      <a:pt x="38" y="6258"/>
                    </a:lnTo>
                    <a:lnTo>
                      <a:pt x="13" y="6357"/>
                    </a:lnTo>
                    <a:lnTo>
                      <a:pt x="0" y="6468"/>
                    </a:lnTo>
                    <a:lnTo>
                      <a:pt x="0" y="6567"/>
                    </a:lnTo>
                    <a:lnTo>
                      <a:pt x="25" y="6678"/>
                    </a:lnTo>
                    <a:lnTo>
                      <a:pt x="62" y="6790"/>
                    </a:lnTo>
                    <a:lnTo>
                      <a:pt x="124" y="6901"/>
                    </a:lnTo>
                    <a:lnTo>
                      <a:pt x="186" y="6988"/>
                    </a:lnTo>
                    <a:lnTo>
                      <a:pt x="272" y="7062"/>
                    </a:lnTo>
                    <a:lnTo>
                      <a:pt x="359" y="7124"/>
                    </a:lnTo>
                    <a:lnTo>
                      <a:pt x="446" y="7185"/>
                    </a:lnTo>
                    <a:lnTo>
                      <a:pt x="545" y="7247"/>
                    </a:lnTo>
                    <a:lnTo>
                      <a:pt x="643" y="7297"/>
                    </a:lnTo>
                    <a:lnTo>
                      <a:pt x="841" y="7371"/>
                    </a:lnTo>
                    <a:lnTo>
                      <a:pt x="1039" y="7433"/>
                    </a:lnTo>
                    <a:lnTo>
                      <a:pt x="1200" y="7470"/>
                    </a:lnTo>
                    <a:lnTo>
                      <a:pt x="1398" y="7507"/>
                    </a:lnTo>
                    <a:lnTo>
                      <a:pt x="1435" y="7519"/>
                    </a:lnTo>
                    <a:lnTo>
                      <a:pt x="1484" y="7544"/>
                    </a:lnTo>
                    <a:lnTo>
                      <a:pt x="1521" y="7594"/>
                    </a:lnTo>
                    <a:lnTo>
                      <a:pt x="1559" y="7643"/>
                    </a:lnTo>
                    <a:lnTo>
                      <a:pt x="1596" y="7692"/>
                    </a:lnTo>
                    <a:lnTo>
                      <a:pt x="1620" y="7767"/>
                    </a:lnTo>
                    <a:lnTo>
                      <a:pt x="1645" y="7829"/>
                    </a:lnTo>
                    <a:lnTo>
                      <a:pt x="1670" y="7903"/>
                    </a:lnTo>
                    <a:lnTo>
                      <a:pt x="1682" y="8051"/>
                    </a:lnTo>
                    <a:lnTo>
                      <a:pt x="1682" y="8224"/>
                    </a:lnTo>
                    <a:lnTo>
                      <a:pt x="1657" y="8570"/>
                    </a:lnTo>
                    <a:lnTo>
                      <a:pt x="1633" y="8941"/>
                    </a:lnTo>
                    <a:lnTo>
                      <a:pt x="1633" y="9164"/>
                    </a:lnTo>
                    <a:lnTo>
                      <a:pt x="1645" y="9387"/>
                    </a:lnTo>
                    <a:lnTo>
                      <a:pt x="1682" y="9584"/>
                    </a:lnTo>
                    <a:lnTo>
                      <a:pt x="1732" y="9770"/>
                    </a:lnTo>
                    <a:lnTo>
                      <a:pt x="1806" y="9943"/>
                    </a:lnTo>
                    <a:lnTo>
                      <a:pt x="1892" y="10104"/>
                    </a:lnTo>
                    <a:lnTo>
                      <a:pt x="1991" y="10252"/>
                    </a:lnTo>
                    <a:lnTo>
                      <a:pt x="2115" y="10376"/>
                    </a:lnTo>
                    <a:lnTo>
                      <a:pt x="2202" y="10450"/>
                    </a:lnTo>
                    <a:lnTo>
                      <a:pt x="2288" y="10524"/>
                    </a:lnTo>
                    <a:lnTo>
                      <a:pt x="2375" y="10574"/>
                    </a:lnTo>
                    <a:lnTo>
                      <a:pt x="2474" y="10623"/>
                    </a:lnTo>
                    <a:lnTo>
                      <a:pt x="2659" y="10697"/>
                    </a:lnTo>
                    <a:lnTo>
                      <a:pt x="2857" y="10747"/>
                    </a:lnTo>
                    <a:lnTo>
                      <a:pt x="3067" y="10784"/>
                    </a:lnTo>
                    <a:lnTo>
                      <a:pt x="3265" y="10796"/>
                    </a:lnTo>
                    <a:lnTo>
                      <a:pt x="3636" y="10809"/>
                    </a:lnTo>
                    <a:lnTo>
                      <a:pt x="3846" y="10809"/>
                    </a:lnTo>
                    <a:lnTo>
                      <a:pt x="4056" y="10821"/>
                    </a:lnTo>
                    <a:lnTo>
                      <a:pt x="4242" y="10846"/>
                    </a:lnTo>
                    <a:lnTo>
                      <a:pt x="4427" y="10895"/>
                    </a:lnTo>
                    <a:lnTo>
                      <a:pt x="4613" y="10969"/>
                    </a:lnTo>
                    <a:lnTo>
                      <a:pt x="4786" y="11056"/>
                    </a:lnTo>
                    <a:lnTo>
                      <a:pt x="4959" y="11167"/>
                    </a:lnTo>
                    <a:lnTo>
                      <a:pt x="5108" y="11291"/>
                    </a:lnTo>
                    <a:lnTo>
                      <a:pt x="5244" y="11427"/>
                    </a:lnTo>
                    <a:lnTo>
                      <a:pt x="5367" y="11588"/>
                    </a:lnTo>
                    <a:lnTo>
                      <a:pt x="5466" y="11748"/>
                    </a:lnTo>
                    <a:lnTo>
                      <a:pt x="5553" y="11934"/>
                    </a:lnTo>
                    <a:lnTo>
                      <a:pt x="5615" y="12119"/>
                    </a:lnTo>
                    <a:lnTo>
                      <a:pt x="5652" y="12305"/>
                    </a:lnTo>
                    <a:lnTo>
                      <a:pt x="5676" y="12503"/>
                    </a:lnTo>
                    <a:lnTo>
                      <a:pt x="5676" y="12701"/>
                    </a:lnTo>
                    <a:lnTo>
                      <a:pt x="5652" y="12898"/>
                    </a:lnTo>
                    <a:lnTo>
                      <a:pt x="5615" y="13084"/>
                    </a:lnTo>
                    <a:lnTo>
                      <a:pt x="5602" y="13158"/>
                    </a:lnTo>
                    <a:lnTo>
                      <a:pt x="5590" y="13220"/>
                    </a:lnTo>
                    <a:lnTo>
                      <a:pt x="5577" y="15940"/>
                    </a:lnTo>
                    <a:lnTo>
                      <a:pt x="5590" y="16052"/>
                    </a:lnTo>
                    <a:lnTo>
                      <a:pt x="5639" y="16163"/>
                    </a:lnTo>
                    <a:lnTo>
                      <a:pt x="5701" y="16262"/>
                    </a:lnTo>
                    <a:lnTo>
                      <a:pt x="5788" y="16349"/>
                    </a:lnTo>
                    <a:lnTo>
                      <a:pt x="5849" y="16386"/>
                    </a:lnTo>
                    <a:lnTo>
                      <a:pt x="5924" y="16410"/>
                    </a:lnTo>
                    <a:lnTo>
                      <a:pt x="5998" y="16435"/>
                    </a:lnTo>
                    <a:lnTo>
                      <a:pt x="6159" y="16435"/>
                    </a:lnTo>
                    <a:lnTo>
                      <a:pt x="6233" y="16410"/>
                    </a:lnTo>
                    <a:lnTo>
                      <a:pt x="9683" y="15260"/>
                    </a:lnTo>
                    <a:lnTo>
                      <a:pt x="9745" y="15236"/>
                    </a:lnTo>
                    <a:lnTo>
                      <a:pt x="9807" y="15211"/>
                    </a:lnTo>
                    <a:lnTo>
                      <a:pt x="9856" y="15174"/>
                    </a:lnTo>
                    <a:lnTo>
                      <a:pt x="9893" y="15124"/>
                    </a:lnTo>
                    <a:lnTo>
                      <a:pt x="13553" y="11044"/>
                    </a:lnTo>
                    <a:lnTo>
                      <a:pt x="13603" y="10969"/>
                    </a:lnTo>
                    <a:lnTo>
                      <a:pt x="13640" y="10895"/>
                    </a:lnTo>
                    <a:lnTo>
                      <a:pt x="13665" y="10821"/>
                    </a:lnTo>
                    <a:lnTo>
                      <a:pt x="13677" y="10734"/>
                    </a:lnTo>
                    <a:lnTo>
                      <a:pt x="13937" y="6530"/>
                    </a:lnTo>
                    <a:lnTo>
                      <a:pt x="13937" y="6468"/>
                    </a:lnTo>
                    <a:lnTo>
                      <a:pt x="13924" y="6406"/>
                    </a:lnTo>
                    <a:lnTo>
                      <a:pt x="13887" y="6283"/>
                    </a:lnTo>
                    <a:lnTo>
                      <a:pt x="13825" y="6184"/>
                    </a:lnTo>
                    <a:lnTo>
                      <a:pt x="13788" y="6134"/>
                    </a:lnTo>
                    <a:lnTo>
                      <a:pt x="13739" y="6097"/>
                    </a:lnTo>
                    <a:lnTo>
                      <a:pt x="5936" y="100"/>
                    </a:lnTo>
                    <a:lnTo>
                      <a:pt x="5862" y="50"/>
                    </a:lnTo>
                    <a:lnTo>
                      <a:pt x="5763" y="13"/>
                    </a:lnTo>
                    <a:lnTo>
                      <a:pt x="5676" y="1"/>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9;p17">
                <a:extLst>
                  <a:ext uri="{FF2B5EF4-FFF2-40B4-BE49-F238E27FC236}">
                    <a16:creationId xmlns:a16="http://schemas.microsoft.com/office/drawing/2014/main" id="{E23ABDD5-9871-BA07-2195-31E1B5F7072F}"/>
                  </a:ext>
                </a:extLst>
              </p:cNvPr>
              <p:cNvSpPr/>
              <p:nvPr/>
            </p:nvSpPr>
            <p:spPr>
              <a:xfrm>
                <a:off x="6069225" y="3153475"/>
                <a:ext cx="581850" cy="871825"/>
              </a:xfrm>
              <a:custGeom>
                <a:avLst/>
                <a:gdLst/>
                <a:ahLst/>
                <a:cxnLst/>
                <a:rect l="l" t="t" r="r" b="b"/>
                <a:pathLst>
                  <a:path w="23274" h="34873" extrusionOk="0">
                    <a:moveTo>
                      <a:pt x="9559" y="1"/>
                    </a:moveTo>
                    <a:lnTo>
                      <a:pt x="8212" y="2734"/>
                    </a:lnTo>
                    <a:lnTo>
                      <a:pt x="7086" y="1237"/>
                    </a:lnTo>
                    <a:lnTo>
                      <a:pt x="6888" y="1584"/>
                    </a:lnTo>
                    <a:lnTo>
                      <a:pt x="6703" y="1955"/>
                    </a:lnTo>
                    <a:lnTo>
                      <a:pt x="6517" y="2313"/>
                    </a:lnTo>
                    <a:lnTo>
                      <a:pt x="6307" y="2672"/>
                    </a:lnTo>
                    <a:lnTo>
                      <a:pt x="6196" y="2845"/>
                    </a:lnTo>
                    <a:lnTo>
                      <a:pt x="6085" y="2993"/>
                    </a:lnTo>
                    <a:lnTo>
                      <a:pt x="5961" y="3154"/>
                    </a:lnTo>
                    <a:lnTo>
                      <a:pt x="5825" y="3290"/>
                    </a:lnTo>
                    <a:lnTo>
                      <a:pt x="5689" y="3414"/>
                    </a:lnTo>
                    <a:lnTo>
                      <a:pt x="5528" y="3525"/>
                    </a:lnTo>
                    <a:lnTo>
                      <a:pt x="5367" y="3624"/>
                    </a:lnTo>
                    <a:lnTo>
                      <a:pt x="5194" y="3698"/>
                    </a:lnTo>
                    <a:lnTo>
                      <a:pt x="4972" y="3772"/>
                    </a:lnTo>
                    <a:lnTo>
                      <a:pt x="4761" y="3834"/>
                    </a:lnTo>
                    <a:lnTo>
                      <a:pt x="4564" y="3884"/>
                    </a:lnTo>
                    <a:lnTo>
                      <a:pt x="4366" y="3921"/>
                    </a:lnTo>
                    <a:lnTo>
                      <a:pt x="4180" y="3958"/>
                    </a:lnTo>
                    <a:lnTo>
                      <a:pt x="4007" y="3970"/>
                    </a:lnTo>
                    <a:lnTo>
                      <a:pt x="3846" y="3983"/>
                    </a:lnTo>
                    <a:lnTo>
                      <a:pt x="3686" y="3983"/>
                    </a:lnTo>
                    <a:lnTo>
                      <a:pt x="3537" y="3970"/>
                    </a:lnTo>
                    <a:lnTo>
                      <a:pt x="3389" y="3945"/>
                    </a:lnTo>
                    <a:lnTo>
                      <a:pt x="3265" y="3933"/>
                    </a:lnTo>
                    <a:lnTo>
                      <a:pt x="3129" y="3896"/>
                    </a:lnTo>
                    <a:lnTo>
                      <a:pt x="2907" y="3822"/>
                    </a:lnTo>
                    <a:lnTo>
                      <a:pt x="2709" y="3735"/>
                    </a:lnTo>
                    <a:lnTo>
                      <a:pt x="2536" y="3624"/>
                    </a:lnTo>
                    <a:lnTo>
                      <a:pt x="2387" y="3525"/>
                    </a:lnTo>
                    <a:lnTo>
                      <a:pt x="2264" y="3414"/>
                    </a:lnTo>
                    <a:lnTo>
                      <a:pt x="2177" y="3315"/>
                    </a:lnTo>
                    <a:lnTo>
                      <a:pt x="2103" y="3228"/>
                    </a:lnTo>
                    <a:lnTo>
                      <a:pt x="2053" y="3166"/>
                    </a:lnTo>
                    <a:lnTo>
                      <a:pt x="2016" y="3105"/>
                    </a:lnTo>
                    <a:lnTo>
                      <a:pt x="1831" y="3513"/>
                    </a:lnTo>
                    <a:lnTo>
                      <a:pt x="1658" y="3933"/>
                    </a:lnTo>
                    <a:lnTo>
                      <a:pt x="1497" y="4353"/>
                    </a:lnTo>
                    <a:lnTo>
                      <a:pt x="1348" y="4774"/>
                    </a:lnTo>
                    <a:lnTo>
                      <a:pt x="1200" y="5194"/>
                    </a:lnTo>
                    <a:lnTo>
                      <a:pt x="1064" y="5615"/>
                    </a:lnTo>
                    <a:lnTo>
                      <a:pt x="940" y="6048"/>
                    </a:lnTo>
                    <a:lnTo>
                      <a:pt x="829" y="6480"/>
                    </a:lnTo>
                    <a:lnTo>
                      <a:pt x="718" y="6913"/>
                    </a:lnTo>
                    <a:lnTo>
                      <a:pt x="619" y="7346"/>
                    </a:lnTo>
                    <a:lnTo>
                      <a:pt x="520" y="7779"/>
                    </a:lnTo>
                    <a:lnTo>
                      <a:pt x="446" y="8212"/>
                    </a:lnTo>
                    <a:lnTo>
                      <a:pt x="359" y="8657"/>
                    </a:lnTo>
                    <a:lnTo>
                      <a:pt x="297" y="9090"/>
                    </a:lnTo>
                    <a:lnTo>
                      <a:pt x="236" y="9535"/>
                    </a:lnTo>
                    <a:lnTo>
                      <a:pt x="186" y="9980"/>
                    </a:lnTo>
                    <a:lnTo>
                      <a:pt x="100" y="10870"/>
                    </a:lnTo>
                    <a:lnTo>
                      <a:pt x="38" y="11761"/>
                    </a:lnTo>
                    <a:lnTo>
                      <a:pt x="13" y="12651"/>
                    </a:lnTo>
                    <a:lnTo>
                      <a:pt x="1" y="13554"/>
                    </a:lnTo>
                    <a:lnTo>
                      <a:pt x="25" y="14456"/>
                    </a:lnTo>
                    <a:lnTo>
                      <a:pt x="62" y="15347"/>
                    </a:lnTo>
                    <a:lnTo>
                      <a:pt x="124" y="16249"/>
                    </a:lnTo>
                    <a:lnTo>
                      <a:pt x="211" y="17152"/>
                    </a:lnTo>
                    <a:lnTo>
                      <a:pt x="260" y="17597"/>
                    </a:lnTo>
                    <a:lnTo>
                      <a:pt x="322" y="18042"/>
                    </a:lnTo>
                    <a:lnTo>
                      <a:pt x="384" y="18488"/>
                    </a:lnTo>
                    <a:lnTo>
                      <a:pt x="458" y="18933"/>
                    </a:lnTo>
                    <a:lnTo>
                      <a:pt x="545" y="19378"/>
                    </a:lnTo>
                    <a:lnTo>
                      <a:pt x="631" y="19823"/>
                    </a:lnTo>
                    <a:lnTo>
                      <a:pt x="730" y="20268"/>
                    </a:lnTo>
                    <a:lnTo>
                      <a:pt x="829" y="20701"/>
                    </a:lnTo>
                    <a:lnTo>
                      <a:pt x="1064" y="21579"/>
                    </a:lnTo>
                    <a:lnTo>
                      <a:pt x="1311" y="22445"/>
                    </a:lnTo>
                    <a:lnTo>
                      <a:pt x="1596" y="23298"/>
                    </a:lnTo>
                    <a:lnTo>
                      <a:pt x="1917" y="24151"/>
                    </a:lnTo>
                    <a:lnTo>
                      <a:pt x="2251" y="24980"/>
                    </a:lnTo>
                    <a:lnTo>
                      <a:pt x="2622" y="25808"/>
                    </a:lnTo>
                    <a:lnTo>
                      <a:pt x="3018" y="26624"/>
                    </a:lnTo>
                    <a:lnTo>
                      <a:pt x="3216" y="27020"/>
                    </a:lnTo>
                    <a:lnTo>
                      <a:pt x="3438" y="27416"/>
                    </a:lnTo>
                    <a:lnTo>
                      <a:pt x="3649" y="27811"/>
                    </a:lnTo>
                    <a:lnTo>
                      <a:pt x="3883" y="28207"/>
                    </a:lnTo>
                    <a:lnTo>
                      <a:pt x="4118" y="28590"/>
                    </a:lnTo>
                    <a:lnTo>
                      <a:pt x="4353" y="28974"/>
                    </a:lnTo>
                    <a:lnTo>
                      <a:pt x="4601" y="29357"/>
                    </a:lnTo>
                    <a:lnTo>
                      <a:pt x="4848" y="29728"/>
                    </a:lnTo>
                    <a:lnTo>
                      <a:pt x="5108" y="30099"/>
                    </a:lnTo>
                    <a:lnTo>
                      <a:pt x="5367" y="30470"/>
                    </a:lnTo>
                    <a:lnTo>
                      <a:pt x="5565" y="30742"/>
                    </a:lnTo>
                    <a:lnTo>
                      <a:pt x="5763" y="31051"/>
                    </a:lnTo>
                    <a:lnTo>
                      <a:pt x="5949" y="31373"/>
                    </a:lnTo>
                    <a:lnTo>
                      <a:pt x="6134" y="31694"/>
                    </a:lnTo>
                    <a:lnTo>
                      <a:pt x="6493" y="32350"/>
                    </a:lnTo>
                    <a:lnTo>
                      <a:pt x="6802" y="32993"/>
                    </a:lnTo>
                    <a:lnTo>
                      <a:pt x="6963" y="33289"/>
                    </a:lnTo>
                    <a:lnTo>
                      <a:pt x="7136" y="33574"/>
                    </a:lnTo>
                    <a:lnTo>
                      <a:pt x="7334" y="33858"/>
                    </a:lnTo>
                    <a:lnTo>
                      <a:pt x="7432" y="33994"/>
                    </a:lnTo>
                    <a:lnTo>
                      <a:pt x="7544" y="34118"/>
                    </a:lnTo>
                    <a:lnTo>
                      <a:pt x="7667" y="34229"/>
                    </a:lnTo>
                    <a:lnTo>
                      <a:pt x="7791" y="34341"/>
                    </a:lnTo>
                    <a:lnTo>
                      <a:pt x="7915" y="34452"/>
                    </a:lnTo>
                    <a:lnTo>
                      <a:pt x="8051" y="34538"/>
                    </a:lnTo>
                    <a:lnTo>
                      <a:pt x="8187" y="34625"/>
                    </a:lnTo>
                    <a:lnTo>
                      <a:pt x="8335" y="34699"/>
                    </a:lnTo>
                    <a:lnTo>
                      <a:pt x="8484" y="34761"/>
                    </a:lnTo>
                    <a:lnTo>
                      <a:pt x="8644" y="34810"/>
                    </a:lnTo>
                    <a:lnTo>
                      <a:pt x="8855" y="34848"/>
                    </a:lnTo>
                    <a:lnTo>
                      <a:pt x="9077" y="34872"/>
                    </a:lnTo>
                    <a:lnTo>
                      <a:pt x="9287" y="34872"/>
                    </a:lnTo>
                    <a:lnTo>
                      <a:pt x="9510" y="34860"/>
                    </a:lnTo>
                    <a:lnTo>
                      <a:pt x="9720" y="34835"/>
                    </a:lnTo>
                    <a:lnTo>
                      <a:pt x="9943" y="34798"/>
                    </a:lnTo>
                    <a:lnTo>
                      <a:pt x="10363" y="34711"/>
                    </a:lnTo>
                    <a:lnTo>
                      <a:pt x="12033" y="34353"/>
                    </a:lnTo>
                    <a:lnTo>
                      <a:pt x="13702" y="33970"/>
                    </a:lnTo>
                    <a:lnTo>
                      <a:pt x="14543" y="33772"/>
                    </a:lnTo>
                    <a:lnTo>
                      <a:pt x="15371" y="33561"/>
                    </a:lnTo>
                    <a:lnTo>
                      <a:pt x="16188" y="33339"/>
                    </a:lnTo>
                    <a:lnTo>
                      <a:pt x="17016" y="33104"/>
                    </a:lnTo>
                    <a:lnTo>
                      <a:pt x="17820" y="32844"/>
                    </a:lnTo>
                    <a:lnTo>
                      <a:pt x="18636" y="32585"/>
                    </a:lnTo>
                    <a:lnTo>
                      <a:pt x="19427" y="32288"/>
                    </a:lnTo>
                    <a:lnTo>
                      <a:pt x="20219" y="31979"/>
                    </a:lnTo>
                    <a:lnTo>
                      <a:pt x="20998" y="31645"/>
                    </a:lnTo>
                    <a:lnTo>
                      <a:pt x="21765" y="31286"/>
                    </a:lnTo>
                    <a:lnTo>
                      <a:pt x="22148" y="31101"/>
                    </a:lnTo>
                    <a:lnTo>
                      <a:pt x="22531" y="30903"/>
                    </a:lnTo>
                    <a:lnTo>
                      <a:pt x="22902" y="30705"/>
                    </a:lnTo>
                    <a:lnTo>
                      <a:pt x="23273" y="30495"/>
                    </a:lnTo>
                    <a:lnTo>
                      <a:pt x="21567" y="26426"/>
                    </a:lnTo>
                    <a:lnTo>
                      <a:pt x="16781" y="9312"/>
                    </a:lnTo>
                    <a:lnTo>
                      <a:pt x="95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0;p17">
                <a:extLst>
                  <a:ext uri="{FF2B5EF4-FFF2-40B4-BE49-F238E27FC236}">
                    <a16:creationId xmlns:a16="http://schemas.microsoft.com/office/drawing/2014/main" id="{53F49B75-EC26-D010-B6B2-F0C4E178AB77}"/>
                  </a:ext>
                </a:extLst>
              </p:cNvPr>
              <p:cNvSpPr/>
              <p:nvPr/>
            </p:nvSpPr>
            <p:spPr>
              <a:xfrm>
                <a:off x="6056850" y="3140800"/>
                <a:ext cx="606575" cy="897175"/>
              </a:xfrm>
              <a:custGeom>
                <a:avLst/>
                <a:gdLst/>
                <a:ahLst/>
                <a:cxnLst/>
                <a:rect l="l" t="t" r="r" b="b"/>
                <a:pathLst>
                  <a:path w="24263" h="35887" extrusionOk="0">
                    <a:moveTo>
                      <a:pt x="10141" y="1448"/>
                    </a:moveTo>
                    <a:lnTo>
                      <a:pt x="16831" y="10054"/>
                    </a:lnTo>
                    <a:lnTo>
                      <a:pt x="21579" y="27069"/>
                    </a:lnTo>
                    <a:lnTo>
                      <a:pt x="21604" y="27119"/>
                    </a:lnTo>
                    <a:lnTo>
                      <a:pt x="23137" y="30779"/>
                    </a:lnTo>
                    <a:lnTo>
                      <a:pt x="22408" y="31163"/>
                    </a:lnTo>
                    <a:lnTo>
                      <a:pt x="21678" y="31521"/>
                    </a:lnTo>
                    <a:lnTo>
                      <a:pt x="20936" y="31855"/>
                    </a:lnTo>
                    <a:lnTo>
                      <a:pt x="20182" y="32164"/>
                    </a:lnTo>
                    <a:lnTo>
                      <a:pt x="19428" y="32449"/>
                    </a:lnTo>
                    <a:lnTo>
                      <a:pt x="18649" y="32721"/>
                    </a:lnTo>
                    <a:lnTo>
                      <a:pt x="17882" y="32968"/>
                    </a:lnTo>
                    <a:lnTo>
                      <a:pt x="17091" y="33215"/>
                    </a:lnTo>
                    <a:lnTo>
                      <a:pt x="16312" y="33425"/>
                    </a:lnTo>
                    <a:lnTo>
                      <a:pt x="15520" y="33636"/>
                    </a:lnTo>
                    <a:lnTo>
                      <a:pt x="14729" y="33834"/>
                    </a:lnTo>
                    <a:lnTo>
                      <a:pt x="13937" y="34031"/>
                    </a:lnTo>
                    <a:lnTo>
                      <a:pt x="12342" y="34390"/>
                    </a:lnTo>
                    <a:lnTo>
                      <a:pt x="10759" y="34736"/>
                    </a:lnTo>
                    <a:lnTo>
                      <a:pt x="10388" y="34810"/>
                    </a:lnTo>
                    <a:lnTo>
                      <a:pt x="10190" y="34835"/>
                    </a:lnTo>
                    <a:lnTo>
                      <a:pt x="10005" y="34860"/>
                    </a:lnTo>
                    <a:lnTo>
                      <a:pt x="9807" y="34885"/>
                    </a:lnTo>
                    <a:lnTo>
                      <a:pt x="9622" y="34885"/>
                    </a:lnTo>
                    <a:lnTo>
                      <a:pt x="9448" y="34872"/>
                    </a:lnTo>
                    <a:lnTo>
                      <a:pt x="9263" y="34835"/>
                    </a:lnTo>
                    <a:lnTo>
                      <a:pt x="9164" y="34798"/>
                    </a:lnTo>
                    <a:lnTo>
                      <a:pt x="9053" y="34761"/>
                    </a:lnTo>
                    <a:lnTo>
                      <a:pt x="8954" y="34711"/>
                    </a:lnTo>
                    <a:lnTo>
                      <a:pt x="8843" y="34650"/>
                    </a:lnTo>
                    <a:lnTo>
                      <a:pt x="8744" y="34588"/>
                    </a:lnTo>
                    <a:lnTo>
                      <a:pt x="8645" y="34514"/>
                    </a:lnTo>
                    <a:lnTo>
                      <a:pt x="8546" y="34427"/>
                    </a:lnTo>
                    <a:lnTo>
                      <a:pt x="8459" y="34328"/>
                    </a:lnTo>
                    <a:lnTo>
                      <a:pt x="8261" y="34118"/>
                    </a:lnTo>
                    <a:lnTo>
                      <a:pt x="8088" y="33871"/>
                    </a:lnTo>
                    <a:lnTo>
                      <a:pt x="7915" y="33586"/>
                    </a:lnTo>
                    <a:lnTo>
                      <a:pt x="7742" y="33277"/>
                    </a:lnTo>
                    <a:lnTo>
                      <a:pt x="7420" y="32634"/>
                    </a:lnTo>
                    <a:lnTo>
                      <a:pt x="7062" y="31954"/>
                    </a:lnTo>
                    <a:lnTo>
                      <a:pt x="6876" y="31608"/>
                    </a:lnTo>
                    <a:lnTo>
                      <a:pt x="6679" y="31286"/>
                    </a:lnTo>
                    <a:lnTo>
                      <a:pt x="6481" y="30965"/>
                    </a:lnTo>
                    <a:lnTo>
                      <a:pt x="6270" y="30680"/>
                    </a:lnTo>
                    <a:lnTo>
                      <a:pt x="5751" y="29951"/>
                    </a:lnTo>
                    <a:lnTo>
                      <a:pt x="5269" y="29209"/>
                    </a:lnTo>
                    <a:lnTo>
                      <a:pt x="4799" y="28454"/>
                    </a:lnTo>
                    <a:lnTo>
                      <a:pt x="4366" y="27688"/>
                    </a:lnTo>
                    <a:lnTo>
                      <a:pt x="3946" y="26896"/>
                    </a:lnTo>
                    <a:lnTo>
                      <a:pt x="3562" y="26105"/>
                    </a:lnTo>
                    <a:lnTo>
                      <a:pt x="3204" y="25301"/>
                    </a:lnTo>
                    <a:lnTo>
                      <a:pt x="2870" y="24473"/>
                    </a:lnTo>
                    <a:lnTo>
                      <a:pt x="2561" y="23644"/>
                    </a:lnTo>
                    <a:lnTo>
                      <a:pt x="2289" y="22803"/>
                    </a:lnTo>
                    <a:lnTo>
                      <a:pt x="2041" y="21962"/>
                    </a:lnTo>
                    <a:lnTo>
                      <a:pt x="1806" y="21097"/>
                    </a:lnTo>
                    <a:lnTo>
                      <a:pt x="1621" y="20231"/>
                    </a:lnTo>
                    <a:lnTo>
                      <a:pt x="1448" y="19366"/>
                    </a:lnTo>
                    <a:lnTo>
                      <a:pt x="1312" y="18488"/>
                    </a:lnTo>
                    <a:lnTo>
                      <a:pt x="1200" y="17610"/>
                    </a:lnTo>
                    <a:lnTo>
                      <a:pt x="1114" y="16670"/>
                    </a:lnTo>
                    <a:lnTo>
                      <a:pt x="1052" y="15755"/>
                    </a:lnTo>
                    <a:lnTo>
                      <a:pt x="1015" y="14864"/>
                    </a:lnTo>
                    <a:lnTo>
                      <a:pt x="1003" y="13974"/>
                    </a:lnTo>
                    <a:lnTo>
                      <a:pt x="1003" y="13096"/>
                    </a:lnTo>
                    <a:lnTo>
                      <a:pt x="1040" y="12243"/>
                    </a:lnTo>
                    <a:lnTo>
                      <a:pt x="1102" y="11402"/>
                    </a:lnTo>
                    <a:lnTo>
                      <a:pt x="1176" y="10573"/>
                    </a:lnTo>
                    <a:lnTo>
                      <a:pt x="1275" y="9757"/>
                    </a:lnTo>
                    <a:lnTo>
                      <a:pt x="1411" y="8966"/>
                    </a:lnTo>
                    <a:lnTo>
                      <a:pt x="1559" y="8175"/>
                    </a:lnTo>
                    <a:lnTo>
                      <a:pt x="1732" y="7408"/>
                    </a:lnTo>
                    <a:lnTo>
                      <a:pt x="1930" y="6654"/>
                    </a:lnTo>
                    <a:lnTo>
                      <a:pt x="2153" y="5924"/>
                    </a:lnTo>
                    <a:lnTo>
                      <a:pt x="2400" y="5207"/>
                    </a:lnTo>
                    <a:lnTo>
                      <a:pt x="2672" y="4502"/>
                    </a:lnTo>
                    <a:lnTo>
                      <a:pt x="2796" y="4576"/>
                    </a:lnTo>
                    <a:lnTo>
                      <a:pt x="2919" y="4663"/>
                    </a:lnTo>
                    <a:lnTo>
                      <a:pt x="3068" y="4724"/>
                    </a:lnTo>
                    <a:lnTo>
                      <a:pt x="3216" y="4799"/>
                    </a:lnTo>
                    <a:lnTo>
                      <a:pt x="3389" y="4848"/>
                    </a:lnTo>
                    <a:lnTo>
                      <a:pt x="3562" y="4898"/>
                    </a:lnTo>
                    <a:lnTo>
                      <a:pt x="3735" y="4935"/>
                    </a:lnTo>
                    <a:lnTo>
                      <a:pt x="3933" y="4959"/>
                    </a:lnTo>
                    <a:lnTo>
                      <a:pt x="4144" y="4972"/>
                    </a:lnTo>
                    <a:lnTo>
                      <a:pt x="4354" y="4984"/>
                    </a:lnTo>
                    <a:lnTo>
                      <a:pt x="4576" y="4972"/>
                    </a:lnTo>
                    <a:lnTo>
                      <a:pt x="4811" y="4947"/>
                    </a:lnTo>
                    <a:lnTo>
                      <a:pt x="5059" y="4898"/>
                    </a:lnTo>
                    <a:lnTo>
                      <a:pt x="5318" y="4848"/>
                    </a:lnTo>
                    <a:lnTo>
                      <a:pt x="5578" y="4774"/>
                    </a:lnTo>
                    <a:lnTo>
                      <a:pt x="5862" y="4675"/>
                    </a:lnTo>
                    <a:lnTo>
                      <a:pt x="6023" y="4601"/>
                    </a:lnTo>
                    <a:lnTo>
                      <a:pt x="6184" y="4527"/>
                    </a:lnTo>
                    <a:lnTo>
                      <a:pt x="6332" y="4428"/>
                    </a:lnTo>
                    <a:lnTo>
                      <a:pt x="6468" y="4329"/>
                    </a:lnTo>
                    <a:lnTo>
                      <a:pt x="6604" y="4217"/>
                    </a:lnTo>
                    <a:lnTo>
                      <a:pt x="6716" y="4106"/>
                    </a:lnTo>
                    <a:lnTo>
                      <a:pt x="6839" y="3970"/>
                    </a:lnTo>
                    <a:lnTo>
                      <a:pt x="6951" y="3847"/>
                    </a:lnTo>
                    <a:lnTo>
                      <a:pt x="7148" y="3562"/>
                    </a:lnTo>
                    <a:lnTo>
                      <a:pt x="7334" y="3265"/>
                    </a:lnTo>
                    <a:lnTo>
                      <a:pt x="7495" y="2969"/>
                    </a:lnTo>
                    <a:lnTo>
                      <a:pt x="7655" y="2672"/>
                    </a:lnTo>
                    <a:lnTo>
                      <a:pt x="8311" y="3550"/>
                    </a:lnTo>
                    <a:lnTo>
                      <a:pt x="8348" y="3599"/>
                    </a:lnTo>
                    <a:lnTo>
                      <a:pt x="8397" y="3636"/>
                    </a:lnTo>
                    <a:lnTo>
                      <a:pt x="8447" y="3673"/>
                    </a:lnTo>
                    <a:lnTo>
                      <a:pt x="8509" y="3698"/>
                    </a:lnTo>
                    <a:lnTo>
                      <a:pt x="8571" y="3723"/>
                    </a:lnTo>
                    <a:lnTo>
                      <a:pt x="8632" y="3735"/>
                    </a:lnTo>
                    <a:lnTo>
                      <a:pt x="8694" y="3748"/>
                    </a:lnTo>
                    <a:lnTo>
                      <a:pt x="8756" y="3748"/>
                    </a:lnTo>
                    <a:lnTo>
                      <a:pt x="8818" y="3735"/>
                    </a:lnTo>
                    <a:lnTo>
                      <a:pt x="8880" y="3710"/>
                    </a:lnTo>
                    <a:lnTo>
                      <a:pt x="8941" y="3686"/>
                    </a:lnTo>
                    <a:lnTo>
                      <a:pt x="8991" y="3661"/>
                    </a:lnTo>
                    <a:lnTo>
                      <a:pt x="9040" y="3612"/>
                    </a:lnTo>
                    <a:lnTo>
                      <a:pt x="9090" y="3574"/>
                    </a:lnTo>
                    <a:lnTo>
                      <a:pt x="9127" y="3525"/>
                    </a:lnTo>
                    <a:lnTo>
                      <a:pt x="9164" y="3463"/>
                    </a:lnTo>
                    <a:lnTo>
                      <a:pt x="10141" y="1448"/>
                    </a:lnTo>
                    <a:close/>
                    <a:moveTo>
                      <a:pt x="10067" y="1"/>
                    </a:moveTo>
                    <a:lnTo>
                      <a:pt x="9993" y="13"/>
                    </a:lnTo>
                    <a:lnTo>
                      <a:pt x="9931" y="13"/>
                    </a:lnTo>
                    <a:lnTo>
                      <a:pt x="9869" y="38"/>
                    </a:lnTo>
                    <a:lnTo>
                      <a:pt x="9819" y="63"/>
                    </a:lnTo>
                    <a:lnTo>
                      <a:pt x="9758" y="100"/>
                    </a:lnTo>
                    <a:lnTo>
                      <a:pt x="9708" y="137"/>
                    </a:lnTo>
                    <a:lnTo>
                      <a:pt x="9671" y="174"/>
                    </a:lnTo>
                    <a:lnTo>
                      <a:pt x="9634" y="223"/>
                    </a:lnTo>
                    <a:lnTo>
                      <a:pt x="9597" y="285"/>
                    </a:lnTo>
                    <a:lnTo>
                      <a:pt x="8620" y="2288"/>
                    </a:lnTo>
                    <a:lnTo>
                      <a:pt x="7977" y="1448"/>
                    </a:lnTo>
                    <a:lnTo>
                      <a:pt x="7940" y="1398"/>
                    </a:lnTo>
                    <a:lnTo>
                      <a:pt x="7890" y="1361"/>
                    </a:lnTo>
                    <a:lnTo>
                      <a:pt x="7841" y="1324"/>
                    </a:lnTo>
                    <a:lnTo>
                      <a:pt x="7791" y="1287"/>
                    </a:lnTo>
                    <a:lnTo>
                      <a:pt x="7730" y="1274"/>
                    </a:lnTo>
                    <a:lnTo>
                      <a:pt x="7680" y="1250"/>
                    </a:lnTo>
                    <a:lnTo>
                      <a:pt x="7495" y="1250"/>
                    </a:lnTo>
                    <a:lnTo>
                      <a:pt x="7433" y="1262"/>
                    </a:lnTo>
                    <a:lnTo>
                      <a:pt x="7371" y="1287"/>
                    </a:lnTo>
                    <a:lnTo>
                      <a:pt x="7322" y="1324"/>
                    </a:lnTo>
                    <a:lnTo>
                      <a:pt x="7272" y="1349"/>
                    </a:lnTo>
                    <a:lnTo>
                      <a:pt x="7223" y="1398"/>
                    </a:lnTo>
                    <a:lnTo>
                      <a:pt x="7186" y="1435"/>
                    </a:lnTo>
                    <a:lnTo>
                      <a:pt x="7148" y="1497"/>
                    </a:lnTo>
                    <a:lnTo>
                      <a:pt x="6975" y="1806"/>
                    </a:lnTo>
                    <a:lnTo>
                      <a:pt x="6802" y="2140"/>
                    </a:lnTo>
                    <a:lnTo>
                      <a:pt x="6530" y="2659"/>
                    </a:lnTo>
                    <a:lnTo>
                      <a:pt x="6382" y="2894"/>
                    </a:lnTo>
                    <a:lnTo>
                      <a:pt x="6233" y="3129"/>
                    </a:lnTo>
                    <a:lnTo>
                      <a:pt x="6085" y="3327"/>
                    </a:lnTo>
                    <a:lnTo>
                      <a:pt x="5998" y="3414"/>
                    </a:lnTo>
                    <a:lnTo>
                      <a:pt x="5912" y="3500"/>
                    </a:lnTo>
                    <a:lnTo>
                      <a:pt x="5813" y="3574"/>
                    </a:lnTo>
                    <a:lnTo>
                      <a:pt x="5714" y="3636"/>
                    </a:lnTo>
                    <a:lnTo>
                      <a:pt x="5615" y="3686"/>
                    </a:lnTo>
                    <a:lnTo>
                      <a:pt x="5516" y="3735"/>
                    </a:lnTo>
                    <a:lnTo>
                      <a:pt x="5158" y="3847"/>
                    </a:lnTo>
                    <a:lnTo>
                      <a:pt x="4836" y="3933"/>
                    </a:lnTo>
                    <a:lnTo>
                      <a:pt x="4552" y="3970"/>
                    </a:lnTo>
                    <a:lnTo>
                      <a:pt x="4292" y="3983"/>
                    </a:lnTo>
                    <a:lnTo>
                      <a:pt x="4057" y="3970"/>
                    </a:lnTo>
                    <a:lnTo>
                      <a:pt x="3847" y="3945"/>
                    </a:lnTo>
                    <a:lnTo>
                      <a:pt x="3661" y="3896"/>
                    </a:lnTo>
                    <a:lnTo>
                      <a:pt x="3501" y="3834"/>
                    </a:lnTo>
                    <a:lnTo>
                      <a:pt x="3364" y="3760"/>
                    </a:lnTo>
                    <a:lnTo>
                      <a:pt x="3241" y="3686"/>
                    </a:lnTo>
                    <a:lnTo>
                      <a:pt x="3154" y="3612"/>
                    </a:lnTo>
                    <a:lnTo>
                      <a:pt x="3080" y="3537"/>
                    </a:lnTo>
                    <a:lnTo>
                      <a:pt x="2981" y="3426"/>
                    </a:lnTo>
                    <a:lnTo>
                      <a:pt x="2944" y="3377"/>
                    </a:lnTo>
                    <a:lnTo>
                      <a:pt x="2907" y="3315"/>
                    </a:lnTo>
                    <a:lnTo>
                      <a:pt x="2870" y="3265"/>
                    </a:lnTo>
                    <a:lnTo>
                      <a:pt x="2808" y="3216"/>
                    </a:lnTo>
                    <a:lnTo>
                      <a:pt x="2759" y="3179"/>
                    </a:lnTo>
                    <a:lnTo>
                      <a:pt x="2697" y="3154"/>
                    </a:lnTo>
                    <a:lnTo>
                      <a:pt x="2623" y="3129"/>
                    </a:lnTo>
                    <a:lnTo>
                      <a:pt x="2561" y="3117"/>
                    </a:lnTo>
                    <a:lnTo>
                      <a:pt x="2487" y="3105"/>
                    </a:lnTo>
                    <a:lnTo>
                      <a:pt x="2425" y="3117"/>
                    </a:lnTo>
                    <a:lnTo>
                      <a:pt x="2350" y="3129"/>
                    </a:lnTo>
                    <a:lnTo>
                      <a:pt x="2289" y="3166"/>
                    </a:lnTo>
                    <a:lnTo>
                      <a:pt x="2227" y="3191"/>
                    </a:lnTo>
                    <a:lnTo>
                      <a:pt x="2177" y="3241"/>
                    </a:lnTo>
                    <a:lnTo>
                      <a:pt x="2128" y="3290"/>
                    </a:lnTo>
                    <a:lnTo>
                      <a:pt x="2078" y="3340"/>
                    </a:lnTo>
                    <a:lnTo>
                      <a:pt x="2054" y="3401"/>
                    </a:lnTo>
                    <a:lnTo>
                      <a:pt x="1881" y="3785"/>
                    </a:lnTo>
                    <a:lnTo>
                      <a:pt x="1732" y="4168"/>
                    </a:lnTo>
                    <a:lnTo>
                      <a:pt x="1571" y="4551"/>
                    </a:lnTo>
                    <a:lnTo>
                      <a:pt x="1435" y="4947"/>
                    </a:lnTo>
                    <a:lnTo>
                      <a:pt x="1287" y="5343"/>
                    </a:lnTo>
                    <a:lnTo>
                      <a:pt x="1163" y="5751"/>
                    </a:lnTo>
                    <a:lnTo>
                      <a:pt x="1040" y="6147"/>
                    </a:lnTo>
                    <a:lnTo>
                      <a:pt x="916" y="6567"/>
                    </a:lnTo>
                    <a:lnTo>
                      <a:pt x="817" y="6975"/>
                    </a:lnTo>
                    <a:lnTo>
                      <a:pt x="706" y="7395"/>
                    </a:lnTo>
                    <a:lnTo>
                      <a:pt x="607" y="7816"/>
                    </a:lnTo>
                    <a:lnTo>
                      <a:pt x="520" y="8249"/>
                    </a:lnTo>
                    <a:lnTo>
                      <a:pt x="446" y="8682"/>
                    </a:lnTo>
                    <a:lnTo>
                      <a:pt x="372" y="9114"/>
                    </a:lnTo>
                    <a:lnTo>
                      <a:pt x="298" y="9559"/>
                    </a:lnTo>
                    <a:lnTo>
                      <a:pt x="236" y="10005"/>
                    </a:lnTo>
                    <a:lnTo>
                      <a:pt x="186" y="10462"/>
                    </a:lnTo>
                    <a:lnTo>
                      <a:pt x="137" y="10907"/>
                    </a:lnTo>
                    <a:lnTo>
                      <a:pt x="63" y="11835"/>
                    </a:lnTo>
                    <a:lnTo>
                      <a:pt x="13" y="12775"/>
                    </a:lnTo>
                    <a:lnTo>
                      <a:pt x="1" y="13727"/>
                    </a:lnTo>
                    <a:lnTo>
                      <a:pt x="13" y="14704"/>
                    </a:lnTo>
                    <a:lnTo>
                      <a:pt x="50" y="15681"/>
                    </a:lnTo>
                    <a:lnTo>
                      <a:pt x="112" y="16695"/>
                    </a:lnTo>
                    <a:lnTo>
                      <a:pt x="211" y="17709"/>
                    </a:lnTo>
                    <a:lnTo>
                      <a:pt x="261" y="18166"/>
                    </a:lnTo>
                    <a:lnTo>
                      <a:pt x="322" y="18624"/>
                    </a:lnTo>
                    <a:lnTo>
                      <a:pt x="397" y="19081"/>
                    </a:lnTo>
                    <a:lnTo>
                      <a:pt x="471" y="19539"/>
                    </a:lnTo>
                    <a:lnTo>
                      <a:pt x="545" y="19984"/>
                    </a:lnTo>
                    <a:lnTo>
                      <a:pt x="644" y="20441"/>
                    </a:lnTo>
                    <a:lnTo>
                      <a:pt x="731" y="20887"/>
                    </a:lnTo>
                    <a:lnTo>
                      <a:pt x="842" y="21332"/>
                    </a:lnTo>
                    <a:lnTo>
                      <a:pt x="953" y="21777"/>
                    </a:lnTo>
                    <a:lnTo>
                      <a:pt x="1077" y="22222"/>
                    </a:lnTo>
                    <a:lnTo>
                      <a:pt x="1200" y="22667"/>
                    </a:lnTo>
                    <a:lnTo>
                      <a:pt x="1336" y="23112"/>
                    </a:lnTo>
                    <a:lnTo>
                      <a:pt x="1473" y="23545"/>
                    </a:lnTo>
                    <a:lnTo>
                      <a:pt x="1621" y="23978"/>
                    </a:lnTo>
                    <a:lnTo>
                      <a:pt x="1782" y="24411"/>
                    </a:lnTo>
                    <a:lnTo>
                      <a:pt x="1942" y="24844"/>
                    </a:lnTo>
                    <a:lnTo>
                      <a:pt x="2103" y="25264"/>
                    </a:lnTo>
                    <a:lnTo>
                      <a:pt x="2289" y="25684"/>
                    </a:lnTo>
                    <a:lnTo>
                      <a:pt x="2462" y="26105"/>
                    </a:lnTo>
                    <a:lnTo>
                      <a:pt x="2660" y="26525"/>
                    </a:lnTo>
                    <a:lnTo>
                      <a:pt x="2857" y="26946"/>
                    </a:lnTo>
                    <a:lnTo>
                      <a:pt x="3055" y="27354"/>
                    </a:lnTo>
                    <a:lnTo>
                      <a:pt x="3266" y="27762"/>
                    </a:lnTo>
                    <a:lnTo>
                      <a:pt x="3488" y="28170"/>
                    </a:lnTo>
                    <a:lnTo>
                      <a:pt x="3711" y="28566"/>
                    </a:lnTo>
                    <a:lnTo>
                      <a:pt x="3946" y="28961"/>
                    </a:lnTo>
                    <a:lnTo>
                      <a:pt x="4181" y="29357"/>
                    </a:lnTo>
                    <a:lnTo>
                      <a:pt x="4428" y="29753"/>
                    </a:lnTo>
                    <a:lnTo>
                      <a:pt x="4675" y="30136"/>
                    </a:lnTo>
                    <a:lnTo>
                      <a:pt x="4935" y="30519"/>
                    </a:lnTo>
                    <a:lnTo>
                      <a:pt x="5195" y="30890"/>
                    </a:lnTo>
                    <a:lnTo>
                      <a:pt x="5467" y="31274"/>
                    </a:lnTo>
                    <a:lnTo>
                      <a:pt x="5652" y="31533"/>
                    </a:lnTo>
                    <a:lnTo>
                      <a:pt x="5838" y="31830"/>
                    </a:lnTo>
                    <a:lnTo>
                      <a:pt x="6023" y="32139"/>
                    </a:lnTo>
                    <a:lnTo>
                      <a:pt x="6209" y="32461"/>
                    </a:lnTo>
                    <a:lnTo>
                      <a:pt x="6543" y="33104"/>
                    </a:lnTo>
                    <a:lnTo>
                      <a:pt x="6852" y="33710"/>
                    </a:lnTo>
                    <a:lnTo>
                      <a:pt x="6963" y="33920"/>
                    </a:lnTo>
                    <a:lnTo>
                      <a:pt x="7074" y="34130"/>
                    </a:lnTo>
                    <a:lnTo>
                      <a:pt x="7186" y="34316"/>
                    </a:lnTo>
                    <a:lnTo>
                      <a:pt x="7309" y="34501"/>
                    </a:lnTo>
                    <a:lnTo>
                      <a:pt x="7433" y="34662"/>
                    </a:lnTo>
                    <a:lnTo>
                      <a:pt x="7557" y="34823"/>
                    </a:lnTo>
                    <a:lnTo>
                      <a:pt x="7680" y="34971"/>
                    </a:lnTo>
                    <a:lnTo>
                      <a:pt x="7816" y="35107"/>
                    </a:lnTo>
                    <a:lnTo>
                      <a:pt x="7952" y="35231"/>
                    </a:lnTo>
                    <a:lnTo>
                      <a:pt x="8101" y="35342"/>
                    </a:lnTo>
                    <a:lnTo>
                      <a:pt x="8237" y="35453"/>
                    </a:lnTo>
                    <a:lnTo>
                      <a:pt x="8385" y="35540"/>
                    </a:lnTo>
                    <a:lnTo>
                      <a:pt x="8546" y="35627"/>
                    </a:lnTo>
                    <a:lnTo>
                      <a:pt x="8694" y="35688"/>
                    </a:lnTo>
                    <a:lnTo>
                      <a:pt x="8855" y="35750"/>
                    </a:lnTo>
                    <a:lnTo>
                      <a:pt x="9016" y="35800"/>
                    </a:lnTo>
                    <a:lnTo>
                      <a:pt x="9189" y="35837"/>
                    </a:lnTo>
                    <a:lnTo>
                      <a:pt x="9362" y="35862"/>
                    </a:lnTo>
                    <a:lnTo>
                      <a:pt x="9523" y="35874"/>
                    </a:lnTo>
                    <a:lnTo>
                      <a:pt x="9696" y="35886"/>
                    </a:lnTo>
                    <a:lnTo>
                      <a:pt x="9869" y="35874"/>
                    </a:lnTo>
                    <a:lnTo>
                      <a:pt x="10030" y="35862"/>
                    </a:lnTo>
                    <a:lnTo>
                      <a:pt x="10364" y="35824"/>
                    </a:lnTo>
                    <a:lnTo>
                      <a:pt x="10673" y="35775"/>
                    </a:lnTo>
                    <a:lnTo>
                      <a:pt x="10969" y="35713"/>
                    </a:lnTo>
                    <a:lnTo>
                      <a:pt x="12639" y="35342"/>
                    </a:lnTo>
                    <a:lnTo>
                      <a:pt x="14308" y="34971"/>
                    </a:lnTo>
                    <a:lnTo>
                      <a:pt x="15149" y="34761"/>
                    </a:lnTo>
                    <a:lnTo>
                      <a:pt x="15978" y="34551"/>
                    </a:lnTo>
                    <a:lnTo>
                      <a:pt x="16806" y="34328"/>
                    </a:lnTo>
                    <a:lnTo>
                      <a:pt x="17635" y="34093"/>
                    </a:lnTo>
                    <a:lnTo>
                      <a:pt x="18463" y="33834"/>
                    </a:lnTo>
                    <a:lnTo>
                      <a:pt x="19279" y="33561"/>
                    </a:lnTo>
                    <a:lnTo>
                      <a:pt x="20095" y="33265"/>
                    </a:lnTo>
                    <a:lnTo>
                      <a:pt x="20899" y="32956"/>
                    </a:lnTo>
                    <a:lnTo>
                      <a:pt x="21691" y="32622"/>
                    </a:lnTo>
                    <a:lnTo>
                      <a:pt x="22482" y="32251"/>
                    </a:lnTo>
                    <a:lnTo>
                      <a:pt x="22865" y="32053"/>
                    </a:lnTo>
                    <a:lnTo>
                      <a:pt x="23249" y="31855"/>
                    </a:lnTo>
                    <a:lnTo>
                      <a:pt x="23632" y="31645"/>
                    </a:lnTo>
                    <a:lnTo>
                      <a:pt x="24015" y="31435"/>
                    </a:lnTo>
                    <a:lnTo>
                      <a:pt x="24090" y="31385"/>
                    </a:lnTo>
                    <a:lnTo>
                      <a:pt x="24151" y="31311"/>
                    </a:lnTo>
                    <a:lnTo>
                      <a:pt x="24201" y="31237"/>
                    </a:lnTo>
                    <a:lnTo>
                      <a:pt x="24238" y="31163"/>
                    </a:lnTo>
                    <a:lnTo>
                      <a:pt x="24263" y="31076"/>
                    </a:lnTo>
                    <a:lnTo>
                      <a:pt x="24263" y="30989"/>
                    </a:lnTo>
                    <a:lnTo>
                      <a:pt x="24250" y="30903"/>
                    </a:lnTo>
                    <a:lnTo>
                      <a:pt x="24226" y="30804"/>
                    </a:lnTo>
                    <a:lnTo>
                      <a:pt x="22544" y="26773"/>
                    </a:lnTo>
                    <a:lnTo>
                      <a:pt x="17758" y="9683"/>
                    </a:lnTo>
                    <a:lnTo>
                      <a:pt x="17721" y="9597"/>
                    </a:lnTo>
                    <a:lnTo>
                      <a:pt x="17672" y="9510"/>
                    </a:lnTo>
                    <a:lnTo>
                      <a:pt x="10450" y="199"/>
                    </a:lnTo>
                    <a:lnTo>
                      <a:pt x="10401" y="149"/>
                    </a:lnTo>
                    <a:lnTo>
                      <a:pt x="10351" y="112"/>
                    </a:lnTo>
                    <a:lnTo>
                      <a:pt x="10302" y="75"/>
                    </a:lnTo>
                    <a:lnTo>
                      <a:pt x="10240" y="50"/>
                    </a:lnTo>
                    <a:lnTo>
                      <a:pt x="10190" y="25"/>
                    </a:lnTo>
                    <a:lnTo>
                      <a:pt x="10129" y="13"/>
                    </a:lnTo>
                    <a:lnTo>
                      <a:pt x="100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1;p17">
                <a:extLst>
                  <a:ext uri="{FF2B5EF4-FFF2-40B4-BE49-F238E27FC236}">
                    <a16:creationId xmlns:a16="http://schemas.microsoft.com/office/drawing/2014/main" id="{DDD877F3-E703-FE53-97CC-0AD5945F996B}"/>
                  </a:ext>
                </a:extLst>
              </p:cNvPr>
              <p:cNvSpPr/>
              <p:nvPr/>
            </p:nvSpPr>
            <p:spPr>
              <a:xfrm>
                <a:off x="6346225" y="3496950"/>
                <a:ext cx="424475" cy="375325"/>
              </a:xfrm>
              <a:custGeom>
                <a:avLst/>
                <a:gdLst/>
                <a:ahLst/>
                <a:cxnLst/>
                <a:rect l="l" t="t" r="r" b="b"/>
                <a:pathLst>
                  <a:path w="16979" h="15013" extrusionOk="0">
                    <a:moveTo>
                      <a:pt x="15124" y="0"/>
                    </a:moveTo>
                    <a:lnTo>
                      <a:pt x="0" y="3895"/>
                    </a:lnTo>
                    <a:lnTo>
                      <a:pt x="2709" y="15012"/>
                    </a:lnTo>
                    <a:lnTo>
                      <a:pt x="16979" y="10672"/>
                    </a:lnTo>
                    <a:lnTo>
                      <a:pt x="1512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2;p17">
                <a:extLst>
                  <a:ext uri="{FF2B5EF4-FFF2-40B4-BE49-F238E27FC236}">
                    <a16:creationId xmlns:a16="http://schemas.microsoft.com/office/drawing/2014/main" id="{F1EC1E38-7BD0-0586-07A9-544D182A9E45}"/>
                  </a:ext>
                </a:extLst>
              </p:cNvPr>
              <p:cNvSpPr/>
              <p:nvPr/>
            </p:nvSpPr>
            <p:spPr>
              <a:xfrm>
                <a:off x="6333850" y="3484275"/>
                <a:ext cx="449225" cy="400350"/>
              </a:xfrm>
              <a:custGeom>
                <a:avLst/>
                <a:gdLst/>
                <a:ahLst/>
                <a:cxnLst/>
                <a:rect l="l" t="t" r="r" b="b"/>
                <a:pathLst>
                  <a:path w="17969" h="16014" extrusionOk="0">
                    <a:moveTo>
                      <a:pt x="15223" y="1125"/>
                    </a:moveTo>
                    <a:lnTo>
                      <a:pt x="16905" y="10833"/>
                    </a:lnTo>
                    <a:lnTo>
                      <a:pt x="3562" y="14889"/>
                    </a:lnTo>
                    <a:lnTo>
                      <a:pt x="1101" y="4761"/>
                    </a:lnTo>
                    <a:lnTo>
                      <a:pt x="15223" y="1125"/>
                    </a:lnTo>
                    <a:close/>
                    <a:moveTo>
                      <a:pt x="15606" y="0"/>
                    </a:moveTo>
                    <a:lnTo>
                      <a:pt x="15495" y="25"/>
                    </a:lnTo>
                    <a:lnTo>
                      <a:pt x="372" y="3908"/>
                    </a:lnTo>
                    <a:lnTo>
                      <a:pt x="285" y="3945"/>
                    </a:lnTo>
                    <a:lnTo>
                      <a:pt x="199" y="3994"/>
                    </a:lnTo>
                    <a:lnTo>
                      <a:pt x="124" y="4068"/>
                    </a:lnTo>
                    <a:lnTo>
                      <a:pt x="75" y="4143"/>
                    </a:lnTo>
                    <a:lnTo>
                      <a:pt x="26" y="4229"/>
                    </a:lnTo>
                    <a:lnTo>
                      <a:pt x="13" y="4316"/>
                    </a:lnTo>
                    <a:lnTo>
                      <a:pt x="1" y="4415"/>
                    </a:lnTo>
                    <a:lnTo>
                      <a:pt x="13" y="4514"/>
                    </a:lnTo>
                    <a:lnTo>
                      <a:pt x="2709" y="15643"/>
                    </a:lnTo>
                    <a:lnTo>
                      <a:pt x="2746" y="15729"/>
                    </a:lnTo>
                    <a:lnTo>
                      <a:pt x="2795" y="15816"/>
                    </a:lnTo>
                    <a:lnTo>
                      <a:pt x="2870" y="15890"/>
                    </a:lnTo>
                    <a:lnTo>
                      <a:pt x="2956" y="15952"/>
                    </a:lnTo>
                    <a:lnTo>
                      <a:pt x="3006" y="15977"/>
                    </a:lnTo>
                    <a:lnTo>
                      <a:pt x="3068" y="16001"/>
                    </a:lnTo>
                    <a:lnTo>
                      <a:pt x="3129" y="16014"/>
                    </a:lnTo>
                    <a:lnTo>
                      <a:pt x="3278" y="16014"/>
                    </a:lnTo>
                    <a:lnTo>
                      <a:pt x="3340" y="16001"/>
                    </a:lnTo>
                    <a:lnTo>
                      <a:pt x="17622" y="11661"/>
                    </a:lnTo>
                    <a:lnTo>
                      <a:pt x="17709" y="11624"/>
                    </a:lnTo>
                    <a:lnTo>
                      <a:pt x="17783" y="11575"/>
                    </a:lnTo>
                    <a:lnTo>
                      <a:pt x="17845" y="11513"/>
                    </a:lnTo>
                    <a:lnTo>
                      <a:pt x="17894" y="11451"/>
                    </a:lnTo>
                    <a:lnTo>
                      <a:pt x="17944" y="11364"/>
                    </a:lnTo>
                    <a:lnTo>
                      <a:pt x="17968" y="11278"/>
                    </a:lnTo>
                    <a:lnTo>
                      <a:pt x="17968" y="11191"/>
                    </a:lnTo>
                    <a:lnTo>
                      <a:pt x="17968" y="11092"/>
                    </a:lnTo>
                    <a:lnTo>
                      <a:pt x="16113" y="421"/>
                    </a:lnTo>
                    <a:lnTo>
                      <a:pt x="16089" y="322"/>
                    </a:lnTo>
                    <a:lnTo>
                      <a:pt x="16039" y="223"/>
                    </a:lnTo>
                    <a:lnTo>
                      <a:pt x="15977" y="149"/>
                    </a:lnTo>
                    <a:lnTo>
                      <a:pt x="15891" y="87"/>
                    </a:lnTo>
                    <a:lnTo>
                      <a:pt x="15804" y="37"/>
                    </a:lnTo>
                    <a:lnTo>
                      <a:pt x="15705" y="12"/>
                    </a:lnTo>
                    <a:lnTo>
                      <a:pt x="1560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3;p17">
                <a:extLst>
                  <a:ext uri="{FF2B5EF4-FFF2-40B4-BE49-F238E27FC236}">
                    <a16:creationId xmlns:a16="http://schemas.microsoft.com/office/drawing/2014/main" id="{4B4DFCD0-C105-E257-6FF9-842B30E0B1F6}"/>
                  </a:ext>
                </a:extLst>
              </p:cNvPr>
              <p:cNvSpPr/>
              <p:nvPr/>
            </p:nvSpPr>
            <p:spPr>
              <a:xfrm>
                <a:off x="6384875" y="3635425"/>
                <a:ext cx="385825" cy="236850"/>
              </a:xfrm>
              <a:custGeom>
                <a:avLst/>
                <a:gdLst/>
                <a:ahLst/>
                <a:cxnLst/>
                <a:rect l="l" t="t" r="r" b="b"/>
                <a:pathLst>
                  <a:path w="15433" h="9474" extrusionOk="0">
                    <a:moveTo>
                      <a:pt x="14542" y="1"/>
                    </a:moveTo>
                    <a:lnTo>
                      <a:pt x="13974" y="533"/>
                    </a:lnTo>
                    <a:lnTo>
                      <a:pt x="13664" y="817"/>
                    </a:lnTo>
                    <a:lnTo>
                      <a:pt x="13355" y="1089"/>
                    </a:lnTo>
                    <a:lnTo>
                      <a:pt x="13034" y="1349"/>
                    </a:lnTo>
                    <a:lnTo>
                      <a:pt x="12688" y="1621"/>
                    </a:lnTo>
                    <a:lnTo>
                      <a:pt x="12341" y="1893"/>
                    </a:lnTo>
                    <a:lnTo>
                      <a:pt x="11983" y="2153"/>
                    </a:lnTo>
                    <a:lnTo>
                      <a:pt x="11599" y="2412"/>
                    </a:lnTo>
                    <a:lnTo>
                      <a:pt x="11216" y="2660"/>
                    </a:lnTo>
                    <a:lnTo>
                      <a:pt x="10820" y="2895"/>
                    </a:lnTo>
                    <a:lnTo>
                      <a:pt x="10412" y="3130"/>
                    </a:lnTo>
                    <a:lnTo>
                      <a:pt x="9992" y="3364"/>
                    </a:lnTo>
                    <a:lnTo>
                      <a:pt x="9571" y="3575"/>
                    </a:lnTo>
                    <a:lnTo>
                      <a:pt x="9126" y="3785"/>
                    </a:lnTo>
                    <a:lnTo>
                      <a:pt x="8669" y="3983"/>
                    </a:lnTo>
                    <a:lnTo>
                      <a:pt x="8211" y="4156"/>
                    </a:lnTo>
                    <a:lnTo>
                      <a:pt x="7741" y="4329"/>
                    </a:lnTo>
                    <a:lnTo>
                      <a:pt x="7247" y="4477"/>
                    </a:lnTo>
                    <a:lnTo>
                      <a:pt x="6752" y="4613"/>
                    </a:lnTo>
                    <a:lnTo>
                      <a:pt x="6245" y="4737"/>
                    </a:lnTo>
                    <a:lnTo>
                      <a:pt x="5738" y="4836"/>
                    </a:lnTo>
                    <a:lnTo>
                      <a:pt x="5206" y="4923"/>
                    </a:lnTo>
                    <a:lnTo>
                      <a:pt x="4674" y="4984"/>
                    </a:lnTo>
                    <a:lnTo>
                      <a:pt x="4118" y="5034"/>
                    </a:lnTo>
                    <a:lnTo>
                      <a:pt x="3562" y="5059"/>
                    </a:lnTo>
                    <a:lnTo>
                      <a:pt x="2993" y="5059"/>
                    </a:lnTo>
                    <a:lnTo>
                      <a:pt x="2411" y="5034"/>
                    </a:lnTo>
                    <a:lnTo>
                      <a:pt x="1830" y="4984"/>
                    </a:lnTo>
                    <a:lnTo>
                      <a:pt x="1224" y="4923"/>
                    </a:lnTo>
                    <a:lnTo>
                      <a:pt x="618" y="4824"/>
                    </a:lnTo>
                    <a:lnTo>
                      <a:pt x="0" y="4700"/>
                    </a:lnTo>
                    <a:lnTo>
                      <a:pt x="1163" y="9473"/>
                    </a:lnTo>
                    <a:lnTo>
                      <a:pt x="15433" y="5133"/>
                    </a:lnTo>
                    <a:lnTo>
                      <a:pt x="145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4;p17">
                <a:extLst>
                  <a:ext uri="{FF2B5EF4-FFF2-40B4-BE49-F238E27FC236}">
                    <a16:creationId xmlns:a16="http://schemas.microsoft.com/office/drawing/2014/main" id="{7F70A43A-593B-699E-4512-F728AFB759B7}"/>
                  </a:ext>
                </a:extLst>
              </p:cNvPr>
              <p:cNvSpPr/>
              <p:nvPr/>
            </p:nvSpPr>
            <p:spPr>
              <a:xfrm>
                <a:off x="6372200" y="3622775"/>
                <a:ext cx="410875" cy="261850"/>
              </a:xfrm>
              <a:custGeom>
                <a:avLst/>
                <a:gdLst/>
                <a:ahLst/>
                <a:cxnLst/>
                <a:rect l="l" t="t" r="r" b="b"/>
                <a:pathLst>
                  <a:path w="16435" h="10474" extrusionOk="0">
                    <a:moveTo>
                      <a:pt x="14716" y="1509"/>
                    </a:moveTo>
                    <a:lnTo>
                      <a:pt x="15371" y="5293"/>
                    </a:lnTo>
                    <a:lnTo>
                      <a:pt x="2028" y="9349"/>
                    </a:lnTo>
                    <a:lnTo>
                      <a:pt x="1175" y="5837"/>
                    </a:lnTo>
                    <a:lnTo>
                      <a:pt x="1731" y="5923"/>
                    </a:lnTo>
                    <a:lnTo>
                      <a:pt x="2275" y="5997"/>
                    </a:lnTo>
                    <a:lnTo>
                      <a:pt x="2820" y="6035"/>
                    </a:lnTo>
                    <a:lnTo>
                      <a:pt x="3351" y="6059"/>
                    </a:lnTo>
                    <a:lnTo>
                      <a:pt x="3871" y="6072"/>
                    </a:lnTo>
                    <a:lnTo>
                      <a:pt x="4378" y="6059"/>
                    </a:lnTo>
                    <a:lnTo>
                      <a:pt x="4885" y="6022"/>
                    </a:lnTo>
                    <a:lnTo>
                      <a:pt x="5379" y="5985"/>
                    </a:lnTo>
                    <a:lnTo>
                      <a:pt x="5874" y="5923"/>
                    </a:lnTo>
                    <a:lnTo>
                      <a:pt x="6356" y="5837"/>
                    </a:lnTo>
                    <a:lnTo>
                      <a:pt x="6826" y="5750"/>
                    </a:lnTo>
                    <a:lnTo>
                      <a:pt x="7284" y="5639"/>
                    </a:lnTo>
                    <a:lnTo>
                      <a:pt x="7741" y="5515"/>
                    </a:lnTo>
                    <a:lnTo>
                      <a:pt x="8186" y="5379"/>
                    </a:lnTo>
                    <a:lnTo>
                      <a:pt x="8632" y="5243"/>
                    </a:lnTo>
                    <a:lnTo>
                      <a:pt x="9052" y="5082"/>
                    </a:lnTo>
                    <a:lnTo>
                      <a:pt x="9472" y="4909"/>
                    </a:lnTo>
                    <a:lnTo>
                      <a:pt x="9893" y="4736"/>
                    </a:lnTo>
                    <a:lnTo>
                      <a:pt x="10289" y="4538"/>
                    </a:lnTo>
                    <a:lnTo>
                      <a:pt x="10684" y="4340"/>
                    </a:lnTo>
                    <a:lnTo>
                      <a:pt x="11068" y="4143"/>
                    </a:lnTo>
                    <a:lnTo>
                      <a:pt x="11451" y="3920"/>
                    </a:lnTo>
                    <a:lnTo>
                      <a:pt x="11810" y="3697"/>
                    </a:lnTo>
                    <a:lnTo>
                      <a:pt x="12168" y="3475"/>
                    </a:lnTo>
                    <a:lnTo>
                      <a:pt x="12527" y="3240"/>
                    </a:lnTo>
                    <a:lnTo>
                      <a:pt x="12861" y="3005"/>
                    </a:lnTo>
                    <a:lnTo>
                      <a:pt x="13195" y="2758"/>
                    </a:lnTo>
                    <a:lnTo>
                      <a:pt x="13516" y="2510"/>
                    </a:lnTo>
                    <a:lnTo>
                      <a:pt x="13825" y="2263"/>
                    </a:lnTo>
                    <a:lnTo>
                      <a:pt x="14134" y="2016"/>
                    </a:lnTo>
                    <a:lnTo>
                      <a:pt x="14716" y="1509"/>
                    </a:lnTo>
                    <a:close/>
                    <a:moveTo>
                      <a:pt x="15000" y="0"/>
                    </a:moveTo>
                    <a:lnTo>
                      <a:pt x="14938" y="12"/>
                    </a:lnTo>
                    <a:lnTo>
                      <a:pt x="14864" y="37"/>
                    </a:lnTo>
                    <a:lnTo>
                      <a:pt x="14802" y="62"/>
                    </a:lnTo>
                    <a:lnTo>
                      <a:pt x="14753" y="99"/>
                    </a:lnTo>
                    <a:lnTo>
                      <a:pt x="14703" y="148"/>
                    </a:lnTo>
                    <a:lnTo>
                      <a:pt x="14134" y="680"/>
                    </a:lnTo>
                    <a:lnTo>
                      <a:pt x="13825" y="952"/>
                    </a:lnTo>
                    <a:lnTo>
                      <a:pt x="13516" y="1224"/>
                    </a:lnTo>
                    <a:lnTo>
                      <a:pt x="13195" y="1496"/>
                    </a:lnTo>
                    <a:lnTo>
                      <a:pt x="12861" y="1756"/>
                    </a:lnTo>
                    <a:lnTo>
                      <a:pt x="12527" y="2016"/>
                    </a:lnTo>
                    <a:lnTo>
                      <a:pt x="12168" y="2263"/>
                    </a:lnTo>
                    <a:lnTo>
                      <a:pt x="11810" y="2523"/>
                    </a:lnTo>
                    <a:lnTo>
                      <a:pt x="11426" y="2758"/>
                    </a:lnTo>
                    <a:lnTo>
                      <a:pt x="11043" y="2993"/>
                    </a:lnTo>
                    <a:lnTo>
                      <a:pt x="10647" y="3227"/>
                    </a:lnTo>
                    <a:lnTo>
                      <a:pt x="10239" y="3438"/>
                    </a:lnTo>
                    <a:lnTo>
                      <a:pt x="9819" y="3648"/>
                    </a:lnTo>
                    <a:lnTo>
                      <a:pt x="9398" y="3846"/>
                    </a:lnTo>
                    <a:lnTo>
                      <a:pt x="8965" y="4031"/>
                    </a:lnTo>
                    <a:lnTo>
                      <a:pt x="8508" y="4204"/>
                    </a:lnTo>
                    <a:lnTo>
                      <a:pt x="8050" y="4365"/>
                    </a:lnTo>
                    <a:lnTo>
                      <a:pt x="7580" y="4514"/>
                    </a:lnTo>
                    <a:lnTo>
                      <a:pt x="7111" y="4650"/>
                    </a:lnTo>
                    <a:lnTo>
                      <a:pt x="6616" y="4761"/>
                    </a:lnTo>
                    <a:lnTo>
                      <a:pt x="6121" y="4860"/>
                    </a:lnTo>
                    <a:lnTo>
                      <a:pt x="5614" y="4934"/>
                    </a:lnTo>
                    <a:lnTo>
                      <a:pt x="5095" y="4996"/>
                    </a:lnTo>
                    <a:lnTo>
                      <a:pt x="4576" y="5045"/>
                    </a:lnTo>
                    <a:lnTo>
                      <a:pt x="4031" y="5058"/>
                    </a:lnTo>
                    <a:lnTo>
                      <a:pt x="3487" y="5058"/>
                    </a:lnTo>
                    <a:lnTo>
                      <a:pt x="2931" y="5045"/>
                    </a:lnTo>
                    <a:lnTo>
                      <a:pt x="2362" y="4996"/>
                    </a:lnTo>
                    <a:lnTo>
                      <a:pt x="1793" y="4922"/>
                    </a:lnTo>
                    <a:lnTo>
                      <a:pt x="1212" y="4835"/>
                    </a:lnTo>
                    <a:lnTo>
                      <a:pt x="618" y="4711"/>
                    </a:lnTo>
                    <a:lnTo>
                      <a:pt x="557" y="4699"/>
                    </a:lnTo>
                    <a:lnTo>
                      <a:pt x="482" y="4699"/>
                    </a:lnTo>
                    <a:lnTo>
                      <a:pt x="421" y="4711"/>
                    </a:lnTo>
                    <a:lnTo>
                      <a:pt x="359" y="4724"/>
                    </a:lnTo>
                    <a:lnTo>
                      <a:pt x="309" y="4748"/>
                    </a:lnTo>
                    <a:lnTo>
                      <a:pt x="247" y="4773"/>
                    </a:lnTo>
                    <a:lnTo>
                      <a:pt x="198" y="4810"/>
                    </a:lnTo>
                    <a:lnTo>
                      <a:pt x="149" y="4847"/>
                    </a:lnTo>
                    <a:lnTo>
                      <a:pt x="111" y="4897"/>
                    </a:lnTo>
                    <a:lnTo>
                      <a:pt x="74" y="4946"/>
                    </a:lnTo>
                    <a:lnTo>
                      <a:pt x="50" y="5008"/>
                    </a:lnTo>
                    <a:lnTo>
                      <a:pt x="25" y="5070"/>
                    </a:lnTo>
                    <a:lnTo>
                      <a:pt x="13" y="5132"/>
                    </a:lnTo>
                    <a:lnTo>
                      <a:pt x="0" y="5194"/>
                    </a:lnTo>
                    <a:lnTo>
                      <a:pt x="13" y="5255"/>
                    </a:lnTo>
                    <a:lnTo>
                      <a:pt x="25" y="5317"/>
                    </a:lnTo>
                    <a:lnTo>
                      <a:pt x="1175" y="10103"/>
                    </a:lnTo>
                    <a:lnTo>
                      <a:pt x="1212" y="10189"/>
                    </a:lnTo>
                    <a:lnTo>
                      <a:pt x="1261" y="10276"/>
                    </a:lnTo>
                    <a:lnTo>
                      <a:pt x="1336" y="10350"/>
                    </a:lnTo>
                    <a:lnTo>
                      <a:pt x="1422" y="10412"/>
                    </a:lnTo>
                    <a:lnTo>
                      <a:pt x="1472" y="10437"/>
                    </a:lnTo>
                    <a:lnTo>
                      <a:pt x="1534" y="10461"/>
                    </a:lnTo>
                    <a:lnTo>
                      <a:pt x="1595" y="10474"/>
                    </a:lnTo>
                    <a:lnTo>
                      <a:pt x="1744" y="10474"/>
                    </a:lnTo>
                    <a:lnTo>
                      <a:pt x="1806" y="10461"/>
                    </a:lnTo>
                    <a:lnTo>
                      <a:pt x="16088" y="6121"/>
                    </a:lnTo>
                    <a:lnTo>
                      <a:pt x="16175" y="6084"/>
                    </a:lnTo>
                    <a:lnTo>
                      <a:pt x="16249" y="6035"/>
                    </a:lnTo>
                    <a:lnTo>
                      <a:pt x="16311" y="5973"/>
                    </a:lnTo>
                    <a:lnTo>
                      <a:pt x="16360" y="5911"/>
                    </a:lnTo>
                    <a:lnTo>
                      <a:pt x="16410" y="5824"/>
                    </a:lnTo>
                    <a:lnTo>
                      <a:pt x="16434" y="5738"/>
                    </a:lnTo>
                    <a:lnTo>
                      <a:pt x="16434" y="5651"/>
                    </a:lnTo>
                    <a:lnTo>
                      <a:pt x="16434" y="5552"/>
                    </a:lnTo>
                    <a:lnTo>
                      <a:pt x="15544" y="420"/>
                    </a:lnTo>
                    <a:lnTo>
                      <a:pt x="15519" y="346"/>
                    </a:lnTo>
                    <a:lnTo>
                      <a:pt x="15495" y="284"/>
                    </a:lnTo>
                    <a:lnTo>
                      <a:pt x="15470" y="223"/>
                    </a:lnTo>
                    <a:lnTo>
                      <a:pt x="15420" y="173"/>
                    </a:lnTo>
                    <a:lnTo>
                      <a:pt x="15383" y="124"/>
                    </a:lnTo>
                    <a:lnTo>
                      <a:pt x="15321" y="87"/>
                    </a:lnTo>
                    <a:lnTo>
                      <a:pt x="15260" y="49"/>
                    </a:lnTo>
                    <a:lnTo>
                      <a:pt x="15198" y="25"/>
                    </a:lnTo>
                    <a:lnTo>
                      <a:pt x="15136" y="12"/>
                    </a:lnTo>
                    <a:lnTo>
                      <a:pt x="1506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5;p17">
                <a:extLst>
                  <a:ext uri="{FF2B5EF4-FFF2-40B4-BE49-F238E27FC236}">
                    <a16:creationId xmlns:a16="http://schemas.microsoft.com/office/drawing/2014/main" id="{B00D5D29-F0F7-5894-E7E7-E834949938B7}"/>
                  </a:ext>
                </a:extLst>
              </p:cNvPr>
              <p:cNvSpPr/>
              <p:nvPr/>
            </p:nvSpPr>
            <p:spPr>
              <a:xfrm>
                <a:off x="6056850" y="2977275"/>
                <a:ext cx="31250" cy="45475"/>
              </a:xfrm>
              <a:custGeom>
                <a:avLst/>
                <a:gdLst/>
                <a:ahLst/>
                <a:cxnLst/>
                <a:rect l="l" t="t" r="r" b="b"/>
                <a:pathLst>
                  <a:path w="1250" h="1819" extrusionOk="0">
                    <a:moveTo>
                      <a:pt x="693" y="841"/>
                    </a:moveTo>
                    <a:lnTo>
                      <a:pt x="768" y="853"/>
                    </a:lnTo>
                    <a:lnTo>
                      <a:pt x="829" y="878"/>
                    </a:lnTo>
                    <a:lnTo>
                      <a:pt x="891" y="915"/>
                    </a:lnTo>
                    <a:lnTo>
                      <a:pt x="829" y="940"/>
                    </a:lnTo>
                    <a:lnTo>
                      <a:pt x="768" y="965"/>
                    </a:lnTo>
                    <a:lnTo>
                      <a:pt x="693" y="977"/>
                    </a:lnTo>
                    <a:lnTo>
                      <a:pt x="545" y="977"/>
                    </a:lnTo>
                    <a:lnTo>
                      <a:pt x="483" y="965"/>
                    </a:lnTo>
                    <a:lnTo>
                      <a:pt x="409" y="940"/>
                    </a:lnTo>
                    <a:lnTo>
                      <a:pt x="360" y="915"/>
                    </a:lnTo>
                    <a:lnTo>
                      <a:pt x="409" y="878"/>
                    </a:lnTo>
                    <a:lnTo>
                      <a:pt x="483" y="853"/>
                    </a:lnTo>
                    <a:lnTo>
                      <a:pt x="545" y="841"/>
                    </a:lnTo>
                    <a:close/>
                    <a:moveTo>
                      <a:pt x="508" y="0"/>
                    </a:moveTo>
                    <a:lnTo>
                      <a:pt x="397" y="37"/>
                    </a:lnTo>
                    <a:lnTo>
                      <a:pt x="285" y="112"/>
                    </a:lnTo>
                    <a:lnTo>
                      <a:pt x="236" y="149"/>
                    </a:lnTo>
                    <a:lnTo>
                      <a:pt x="199" y="198"/>
                    </a:lnTo>
                    <a:lnTo>
                      <a:pt x="149" y="260"/>
                    </a:lnTo>
                    <a:lnTo>
                      <a:pt x="112" y="322"/>
                    </a:lnTo>
                    <a:lnTo>
                      <a:pt x="75" y="396"/>
                    </a:lnTo>
                    <a:lnTo>
                      <a:pt x="50" y="483"/>
                    </a:lnTo>
                    <a:lnTo>
                      <a:pt x="26" y="569"/>
                    </a:lnTo>
                    <a:lnTo>
                      <a:pt x="13" y="680"/>
                    </a:lnTo>
                    <a:lnTo>
                      <a:pt x="1" y="792"/>
                    </a:lnTo>
                    <a:lnTo>
                      <a:pt x="1" y="915"/>
                    </a:lnTo>
                    <a:lnTo>
                      <a:pt x="1" y="1027"/>
                    </a:lnTo>
                    <a:lnTo>
                      <a:pt x="13" y="1138"/>
                    </a:lnTo>
                    <a:lnTo>
                      <a:pt x="26" y="1249"/>
                    </a:lnTo>
                    <a:lnTo>
                      <a:pt x="50" y="1336"/>
                    </a:lnTo>
                    <a:lnTo>
                      <a:pt x="75" y="1422"/>
                    </a:lnTo>
                    <a:lnTo>
                      <a:pt x="112" y="1497"/>
                    </a:lnTo>
                    <a:lnTo>
                      <a:pt x="149" y="1558"/>
                    </a:lnTo>
                    <a:lnTo>
                      <a:pt x="199" y="1620"/>
                    </a:lnTo>
                    <a:lnTo>
                      <a:pt x="236" y="1670"/>
                    </a:lnTo>
                    <a:lnTo>
                      <a:pt x="285" y="1707"/>
                    </a:lnTo>
                    <a:lnTo>
                      <a:pt x="397" y="1781"/>
                    </a:lnTo>
                    <a:lnTo>
                      <a:pt x="508" y="1818"/>
                    </a:lnTo>
                    <a:lnTo>
                      <a:pt x="731" y="1818"/>
                    </a:lnTo>
                    <a:lnTo>
                      <a:pt x="842" y="1781"/>
                    </a:lnTo>
                    <a:lnTo>
                      <a:pt x="953" y="1707"/>
                    </a:lnTo>
                    <a:lnTo>
                      <a:pt x="1003" y="1670"/>
                    </a:lnTo>
                    <a:lnTo>
                      <a:pt x="1052" y="1620"/>
                    </a:lnTo>
                    <a:lnTo>
                      <a:pt x="1089" y="1558"/>
                    </a:lnTo>
                    <a:lnTo>
                      <a:pt x="1126" y="1497"/>
                    </a:lnTo>
                    <a:lnTo>
                      <a:pt x="1163" y="1422"/>
                    </a:lnTo>
                    <a:lnTo>
                      <a:pt x="1188" y="1336"/>
                    </a:lnTo>
                    <a:lnTo>
                      <a:pt x="1213" y="1249"/>
                    </a:lnTo>
                    <a:lnTo>
                      <a:pt x="1238" y="1138"/>
                    </a:lnTo>
                    <a:lnTo>
                      <a:pt x="1250" y="1027"/>
                    </a:lnTo>
                    <a:lnTo>
                      <a:pt x="1250" y="915"/>
                    </a:lnTo>
                    <a:lnTo>
                      <a:pt x="1250" y="792"/>
                    </a:lnTo>
                    <a:lnTo>
                      <a:pt x="1238" y="680"/>
                    </a:lnTo>
                    <a:lnTo>
                      <a:pt x="1213" y="569"/>
                    </a:lnTo>
                    <a:lnTo>
                      <a:pt x="1188" y="483"/>
                    </a:lnTo>
                    <a:lnTo>
                      <a:pt x="1163" y="396"/>
                    </a:lnTo>
                    <a:lnTo>
                      <a:pt x="1126" y="322"/>
                    </a:lnTo>
                    <a:lnTo>
                      <a:pt x="1089" y="260"/>
                    </a:lnTo>
                    <a:lnTo>
                      <a:pt x="1052" y="198"/>
                    </a:lnTo>
                    <a:lnTo>
                      <a:pt x="1003" y="149"/>
                    </a:lnTo>
                    <a:lnTo>
                      <a:pt x="953" y="112"/>
                    </a:lnTo>
                    <a:lnTo>
                      <a:pt x="842" y="37"/>
                    </a:ln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6;p17">
                <a:extLst>
                  <a:ext uri="{FF2B5EF4-FFF2-40B4-BE49-F238E27FC236}">
                    <a16:creationId xmlns:a16="http://schemas.microsoft.com/office/drawing/2014/main" id="{550C666D-6A3C-FD97-1819-A162B4562D45}"/>
                  </a:ext>
                </a:extLst>
              </p:cNvPr>
              <p:cNvSpPr/>
              <p:nvPr/>
            </p:nvSpPr>
            <p:spPr>
              <a:xfrm>
                <a:off x="6027500" y="3075875"/>
                <a:ext cx="52575" cy="37450"/>
              </a:xfrm>
              <a:custGeom>
                <a:avLst/>
                <a:gdLst/>
                <a:ahLst/>
                <a:cxnLst/>
                <a:rect l="l" t="t" r="r" b="b"/>
                <a:pathLst>
                  <a:path w="2103" h="1498" extrusionOk="0">
                    <a:moveTo>
                      <a:pt x="1719" y="1"/>
                    </a:moveTo>
                    <a:lnTo>
                      <a:pt x="1645" y="13"/>
                    </a:lnTo>
                    <a:lnTo>
                      <a:pt x="1571" y="38"/>
                    </a:lnTo>
                    <a:lnTo>
                      <a:pt x="1509" y="75"/>
                    </a:lnTo>
                    <a:lnTo>
                      <a:pt x="1459" y="125"/>
                    </a:lnTo>
                    <a:lnTo>
                      <a:pt x="1410" y="186"/>
                    </a:lnTo>
                    <a:lnTo>
                      <a:pt x="1336" y="310"/>
                    </a:lnTo>
                    <a:lnTo>
                      <a:pt x="1249" y="409"/>
                    </a:lnTo>
                    <a:lnTo>
                      <a:pt x="1175" y="496"/>
                    </a:lnTo>
                    <a:lnTo>
                      <a:pt x="1101" y="570"/>
                    </a:lnTo>
                    <a:lnTo>
                      <a:pt x="1039" y="632"/>
                    </a:lnTo>
                    <a:lnTo>
                      <a:pt x="965" y="669"/>
                    </a:lnTo>
                    <a:lnTo>
                      <a:pt x="903" y="706"/>
                    </a:lnTo>
                    <a:lnTo>
                      <a:pt x="841" y="731"/>
                    </a:lnTo>
                    <a:lnTo>
                      <a:pt x="742" y="743"/>
                    </a:lnTo>
                    <a:lnTo>
                      <a:pt x="643" y="743"/>
                    </a:lnTo>
                    <a:lnTo>
                      <a:pt x="569" y="718"/>
                    </a:lnTo>
                    <a:lnTo>
                      <a:pt x="520" y="693"/>
                    </a:lnTo>
                    <a:lnTo>
                      <a:pt x="445" y="681"/>
                    </a:lnTo>
                    <a:lnTo>
                      <a:pt x="371" y="669"/>
                    </a:lnTo>
                    <a:lnTo>
                      <a:pt x="297" y="669"/>
                    </a:lnTo>
                    <a:lnTo>
                      <a:pt x="235" y="693"/>
                    </a:lnTo>
                    <a:lnTo>
                      <a:pt x="173" y="731"/>
                    </a:lnTo>
                    <a:lnTo>
                      <a:pt x="112" y="768"/>
                    </a:lnTo>
                    <a:lnTo>
                      <a:pt x="62" y="829"/>
                    </a:lnTo>
                    <a:lnTo>
                      <a:pt x="25" y="891"/>
                    </a:lnTo>
                    <a:lnTo>
                      <a:pt x="0" y="965"/>
                    </a:lnTo>
                    <a:lnTo>
                      <a:pt x="0" y="1040"/>
                    </a:lnTo>
                    <a:lnTo>
                      <a:pt x="0" y="1114"/>
                    </a:lnTo>
                    <a:lnTo>
                      <a:pt x="25" y="1176"/>
                    </a:lnTo>
                    <a:lnTo>
                      <a:pt x="50" y="1250"/>
                    </a:lnTo>
                    <a:lnTo>
                      <a:pt x="99" y="1299"/>
                    </a:lnTo>
                    <a:lnTo>
                      <a:pt x="149" y="1349"/>
                    </a:lnTo>
                    <a:lnTo>
                      <a:pt x="223" y="1386"/>
                    </a:lnTo>
                    <a:lnTo>
                      <a:pt x="346" y="1435"/>
                    </a:lnTo>
                    <a:lnTo>
                      <a:pt x="470" y="1472"/>
                    </a:lnTo>
                    <a:lnTo>
                      <a:pt x="606" y="1485"/>
                    </a:lnTo>
                    <a:lnTo>
                      <a:pt x="730" y="1497"/>
                    </a:lnTo>
                    <a:lnTo>
                      <a:pt x="816" y="1497"/>
                    </a:lnTo>
                    <a:lnTo>
                      <a:pt x="915" y="1485"/>
                    </a:lnTo>
                    <a:lnTo>
                      <a:pt x="1088" y="1435"/>
                    </a:lnTo>
                    <a:lnTo>
                      <a:pt x="1262" y="1361"/>
                    </a:lnTo>
                    <a:lnTo>
                      <a:pt x="1435" y="1262"/>
                    </a:lnTo>
                    <a:lnTo>
                      <a:pt x="1608" y="1126"/>
                    </a:lnTo>
                    <a:lnTo>
                      <a:pt x="1756" y="978"/>
                    </a:lnTo>
                    <a:lnTo>
                      <a:pt x="1905" y="792"/>
                    </a:lnTo>
                    <a:lnTo>
                      <a:pt x="2053" y="570"/>
                    </a:lnTo>
                    <a:lnTo>
                      <a:pt x="2090" y="508"/>
                    </a:lnTo>
                    <a:lnTo>
                      <a:pt x="2102" y="434"/>
                    </a:lnTo>
                    <a:lnTo>
                      <a:pt x="2102" y="360"/>
                    </a:lnTo>
                    <a:lnTo>
                      <a:pt x="2090" y="285"/>
                    </a:lnTo>
                    <a:lnTo>
                      <a:pt x="2078" y="224"/>
                    </a:lnTo>
                    <a:lnTo>
                      <a:pt x="2041" y="162"/>
                    </a:lnTo>
                    <a:lnTo>
                      <a:pt x="1991" y="100"/>
                    </a:lnTo>
                    <a:lnTo>
                      <a:pt x="1929" y="63"/>
                    </a:lnTo>
                    <a:lnTo>
                      <a:pt x="1855" y="26"/>
                    </a:lnTo>
                    <a:lnTo>
                      <a:pt x="1781" y="13"/>
                    </a:lnTo>
                    <a:lnTo>
                      <a:pt x="1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7;p17">
                <a:extLst>
                  <a:ext uri="{FF2B5EF4-FFF2-40B4-BE49-F238E27FC236}">
                    <a16:creationId xmlns:a16="http://schemas.microsoft.com/office/drawing/2014/main" id="{EC0FDC45-59BF-EA08-F495-2944C86FEA4A}"/>
                  </a:ext>
                </a:extLst>
              </p:cNvPr>
              <p:cNvSpPr/>
              <p:nvPr/>
            </p:nvSpPr>
            <p:spPr>
              <a:xfrm>
                <a:off x="6472050" y="3753225"/>
                <a:ext cx="106050" cy="87825"/>
              </a:xfrm>
              <a:custGeom>
                <a:avLst/>
                <a:gdLst/>
                <a:ahLst/>
                <a:cxnLst/>
                <a:rect l="l" t="t" r="r" b="b"/>
                <a:pathLst>
                  <a:path w="4242" h="3513" extrusionOk="0">
                    <a:moveTo>
                      <a:pt x="1286" y="0"/>
                    </a:moveTo>
                    <a:lnTo>
                      <a:pt x="1126" y="87"/>
                    </a:lnTo>
                    <a:lnTo>
                      <a:pt x="952" y="198"/>
                    </a:lnTo>
                    <a:lnTo>
                      <a:pt x="804" y="322"/>
                    </a:lnTo>
                    <a:lnTo>
                      <a:pt x="656" y="446"/>
                    </a:lnTo>
                    <a:lnTo>
                      <a:pt x="520" y="582"/>
                    </a:lnTo>
                    <a:lnTo>
                      <a:pt x="396" y="742"/>
                    </a:lnTo>
                    <a:lnTo>
                      <a:pt x="285" y="903"/>
                    </a:lnTo>
                    <a:lnTo>
                      <a:pt x="186" y="1064"/>
                    </a:lnTo>
                    <a:lnTo>
                      <a:pt x="112" y="1249"/>
                    </a:lnTo>
                    <a:lnTo>
                      <a:pt x="50" y="1435"/>
                    </a:lnTo>
                    <a:lnTo>
                      <a:pt x="13" y="1633"/>
                    </a:lnTo>
                    <a:lnTo>
                      <a:pt x="0" y="1818"/>
                    </a:lnTo>
                    <a:lnTo>
                      <a:pt x="13" y="2016"/>
                    </a:lnTo>
                    <a:lnTo>
                      <a:pt x="37" y="2214"/>
                    </a:lnTo>
                    <a:lnTo>
                      <a:pt x="99" y="2399"/>
                    </a:lnTo>
                    <a:lnTo>
                      <a:pt x="173" y="2572"/>
                    </a:lnTo>
                    <a:lnTo>
                      <a:pt x="235" y="2659"/>
                    </a:lnTo>
                    <a:lnTo>
                      <a:pt x="285" y="2733"/>
                    </a:lnTo>
                    <a:lnTo>
                      <a:pt x="347" y="2807"/>
                    </a:lnTo>
                    <a:lnTo>
                      <a:pt x="421" y="2882"/>
                    </a:lnTo>
                    <a:lnTo>
                      <a:pt x="569" y="3005"/>
                    </a:lnTo>
                    <a:lnTo>
                      <a:pt x="742" y="3104"/>
                    </a:lnTo>
                    <a:lnTo>
                      <a:pt x="829" y="3141"/>
                    </a:lnTo>
                    <a:lnTo>
                      <a:pt x="928" y="3166"/>
                    </a:lnTo>
                    <a:lnTo>
                      <a:pt x="1014" y="3191"/>
                    </a:lnTo>
                    <a:lnTo>
                      <a:pt x="1113" y="3215"/>
                    </a:lnTo>
                    <a:lnTo>
                      <a:pt x="1398" y="3215"/>
                    </a:lnTo>
                    <a:lnTo>
                      <a:pt x="1497" y="3191"/>
                    </a:lnTo>
                    <a:lnTo>
                      <a:pt x="1608" y="3166"/>
                    </a:lnTo>
                    <a:lnTo>
                      <a:pt x="1707" y="3117"/>
                    </a:lnTo>
                    <a:lnTo>
                      <a:pt x="1917" y="3018"/>
                    </a:lnTo>
                    <a:lnTo>
                      <a:pt x="2115" y="2931"/>
                    </a:lnTo>
                    <a:lnTo>
                      <a:pt x="2226" y="2882"/>
                    </a:lnTo>
                    <a:lnTo>
                      <a:pt x="2337" y="2844"/>
                    </a:lnTo>
                    <a:lnTo>
                      <a:pt x="2449" y="2832"/>
                    </a:lnTo>
                    <a:lnTo>
                      <a:pt x="2560" y="2832"/>
                    </a:lnTo>
                    <a:lnTo>
                      <a:pt x="2684" y="2844"/>
                    </a:lnTo>
                    <a:lnTo>
                      <a:pt x="2783" y="2882"/>
                    </a:lnTo>
                    <a:lnTo>
                      <a:pt x="2882" y="2931"/>
                    </a:lnTo>
                    <a:lnTo>
                      <a:pt x="2968" y="2993"/>
                    </a:lnTo>
                    <a:lnTo>
                      <a:pt x="3005" y="3030"/>
                    </a:lnTo>
                    <a:lnTo>
                      <a:pt x="3030" y="3079"/>
                    </a:lnTo>
                    <a:lnTo>
                      <a:pt x="3055" y="3129"/>
                    </a:lnTo>
                    <a:lnTo>
                      <a:pt x="3067" y="3178"/>
                    </a:lnTo>
                    <a:lnTo>
                      <a:pt x="3079" y="3314"/>
                    </a:lnTo>
                    <a:lnTo>
                      <a:pt x="3092" y="3389"/>
                    </a:lnTo>
                    <a:lnTo>
                      <a:pt x="3117" y="3438"/>
                    </a:lnTo>
                    <a:lnTo>
                      <a:pt x="3166" y="3488"/>
                    </a:lnTo>
                    <a:lnTo>
                      <a:pt x="3215" y="3512"/>
                    </a:lnTo>
                    <a:lnTo>
                      <a:pt x="3290" y="3512"/>
                    </a:lnTo>
                    <a:lnTo>
                      <a:pt x="3351" y="3488"/>
                    </a:lnTo>
                    <a:lnTo>
                      <a:pt x="3413" y="3463"/>
                    </a:lnTo>
                    <a:lnTo>
                      <a:pt x="3487" y="3413"/>
                    </a:lnTo>
                    <a:lnTo>
                      <a:pt x="3537" y="3364"/>
                    </a:lnTo>
                    <a:lnTo>
                      <a:pt x="3586" y="3302"/>
                    </a:lnTo>
                    <a:lnTo>
                      <a:pt x="3698" y="3154"/>
                    </a:lnTo>
                    <a:lnTo>
                      <a:pt x="3797" y="2993"/>
                    </a:lnTo>
                    <a:lnTo>
                      <a:pt x="3883" y="2832"/>
                    </a:lnTo>
                    <a:lnTo>
                      <a:pt x="3970" y="2659"/>
                    </a:lnTo>
                    <a:lnTo>
                      <a:pt x="4044" y="2486"/>
                    </a:lnTo>
                    <a:lnTo>
                      <a:pt x="4093" y="2300"/>
                    </a:lnTo>
                    <a:lnTo>
                      <a:pt x="4143" y="2127"/>
                    </a:lnTo>
                    <a:lnTo>
                      <a:pt x="4180" y="1942"/>
                    </a:lnTo>
                    <a:lnTo>
                      <a:pt x="4217" y="1756"/>
                    </a:lnTo>
                    <a:lnTo>
                      <a:pt x="4229" y="1571"/>
                    </a:lnTo>
                    <a:lnTo>
                      <a:pt x="4242" y="1385"/>
                    </a:lnTo>
                    <a:lnTo>
                      <a:pt x="4229" y="1187"/>
                    </a:lnTo>
                    <a:lnTo>
                      <a:pt x="4217" y="1002"/>
                    </a:lnTo>
                    <a:lnTo>
                      <a:pt x="4192" y="817"/>
                    </a:lnTo>
                    <a:lnTo>
                      <a:pt x="4155" y="631"/>
                    </a:lnTo>
                    <a:lnTo>
                      <a:pt x="4106" y="458"/>
                    </a:lnTo>
                    <a:lnTo>
                      <a:pt x="1286" y="0"/>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8;p17">
                <a:extLst>
                  <a:ext uri="{FF2B5EF4-FFF2-40B4-BE49-F238E27FC236}">
                    <a16:creationId xmlns:a16="http://schemas.microsoft.com/office/drawing/2014/main" id="{53965809-4B07-C759-4018-1DF7230DC967}"/>
                  </a:ext>
                </a:extLst>
              </p:cNvPr>
              <p:cNvSpPr/>
              <p:nvPr/>
            </p:nvSpPr>
            <p:spPr>
              <a:xfrm>
                <a:off x="6472050" y="3753225"/>
                <a:ext cx="106050" cy="87825"/>
              </a:xfrm>
              <a:custGeom>
                <a:avLst/>
                <a:gdLst/>
                <a:ahLst/>
                <a:cxnLst/>
                <a:rect l="l" t="t" r="r" b="b"/>
                <a:pathLst>
                  <a:path w="4242" h="3513" fill="none" extrusionOk="0">
                    <a:moveTo>
                      <a:pt x="4106" y="458"/>
                    </a:moveTo>
                    <a:lnTo>
                      <a:pt x="4106" y="458"/>
                    </a:lnTo>
                    <a:lnTo>
                      <a:pt x="4155" y="631"/>
                    </a:lnTo>
                    <a:lnTo>
                      <a:pt x="4192" y="817"/>
                    </a:lnTo>
                    <a:lnTo>
                      <a:pt x="4217" y="1002"/>
                    </a:lnTo>
                    <a:lnTo>
                      <a:pt x="4229" y="1187"/>
                    </a:lnTo>
                    <a:lnTo>
                      <a:pt x="4242" y="1385"/>
                    </a:lnTo>
                    <a:lnTo>
                      <a:pt x="4229" y="1571"/>
                    </a:lnTo>
                    <a:lnTo>
                      <a:pt x="4217" y="1756"/>
                    </a:lnTo>
                    <a:lnTo>
                      <a:pt x="4180" y="1942"/>
                    </a:lnTo>
                    <a:lnTo>
                      <a:pt x="4143" y="2127"/>
                    </a:lnTo>
                    <a:lnTo>
                      <a:pt x="4093" y="2300"/>
                    </a:lnTo>
                    <a:lnTo>
                      <a:pt x="4044" y="2486"/>
                    </a:lnTo>
                    <a:lnTo>
                      <a:pt x="3970" y="2659"/>
                    </a:lnTo>
                    <a:lnTo>
                      <a:pt x="3883" y="2832"/>
                    </a:lnTo>
                    <a:lnTo>
                      <a:pt x="3797" y="2993"/>
                    </a:lnTo>
                    <a:lnTo>
                      <a:pt x="3698" y="3154"/>
                    </a:lnTo>
                    <a:lnTo>
                      <a:pt x="3586" y="3302"/>
                    </a:lnTo>
                    <a:lnTo>
                      <a:pt x="3586" y="3302"/>
                    </a:lnTo>
                    <a:lnTo>
                      <a:pt x="3537" y="3364"/>
                    </a:lnTo>
                    <a:lnTo>
                      <a:pt x="3487" y="3413"/>
                    </a:lnTo>
                    <a:lnTo>
                      <a:pt x="3413" y="3463"/>
                    </a:lnTo>
                    <a:lnTo>
                      <a:pt x="3351" y="3488"/>
                    </a:lnTo>
                    <a:lnTo>
                      <a:pt x="3290" y="3512"/>
                    </a:lnTo>
                    <a:lnTo>
                      <a:pt x="3215" y="3512"/>
                    </a:lnTo>
                    <a:lnTo>
                      <a:pt x="3166" y="3488"/>
                    </a:lnTo>
                    <a:lnTo>
                      <a:pt x="3117" y="3438"/>
                    </a:lnTo>
                    <a:lnTo>
                      <a:pt x="3117" y="3438"/>
                    </a:lnTo>
                    <a:lnTo>
                      <a:pt x="3092" y="3389"/>
                    </a:lnTo>
                    <a:lnTo>
                      <a:pt x="3079" y="3314"/>
                    </a:lnTo>
                    <a:lnTo>
                      <a:pt x="3067" y="3178"/>
                    </a:lnTo>
                    <a:lnTo>
                      <a:pt x="3067" y="3178"/>
                    </a:lnTo>
                    <a:lnTo>
                      <a:pt x="3055" y="3129"/>
                    </a:lnTo>
                    <a:lnTo>
                      <a:pt x="3030" y="3079"/>
                    </a:lnTo>
                    <a:lnTo>
                      <a:pt x="3005" y="3030"/>
                    </a:lnTo>
                    <a:lnTo>
                      <a:pt x="2968" y="2993"/>
                    </a:lnTo>
                    <a:lnTo>
                      <a:pt x="2882" y="2931"/>
                    </a:lnTo>
                    <a:lnTo>
                      <a:pt x="2783" y="2882"/>
                    </a:lnTo>
                    <a:lnTo>
                      <a:pt x="2684" y="2844"/>
                    </a:lnTo>
                    <a:lnTo>
                      <a:pt x="2560" y="2832"/>
                    </a:lnTo>
                    <a:lnTo>
                      <a:pt x="2449" y="2832"/>
                    </a:lnTo>
                    <a:lnTo>
                      <a:pt x="2337" y="2844"/>
                    </a:lnTo>
                    <a:lnTo>
                      <a:pt x="2337" y="2844"/>
                    </a:lnTo>
                    <a:lnTo>
                      <a:pt x="2226" y="2882"/>
                    </a:lnTo>
                    <a:lnTo>
                      <a:pt x="2115" y="2931"/>
                    </a:lnTo>
                    <a:lnTo>
                      <a:pt x="1917" y="3018"/>
                    </a:lnTo>
                    <a:lnTo>
                      <a:pt x="1707" y="3117"/>
                    </a:lnTo>
                    <a:lnTo>
                      <a:pt x="1608" y="3166"/>
                    </a:lnTo>
                    <a:lnTo>
                      <a:pt x="1497" y="3191"/>
                    </a:lnTo>
                    <a:lnTo>
                      <a:pt x="1497" y="3191"/>
                    </a:lnTo>
                    <a:lnTo>
                      <a:pt x="1398" y="3215"/>
                    </a:lnTo>
                    <a:lnTo>
                      <a:pt x="1299" y="3215"/>
                    </a:lnTo>
                    <a:lnTo>
                      <a:pt x="1212" y="3215"/>
                    </a:lnTo>
                    <a:lnTo>
                      <a:pt x="1113" y="3215"/>
                    </a:lnTo>
                    <a:lnTo>
                      <a:pt x="1014" y="3191"/>
                    </a:lnTo>
                    <a:lnTo>
                      <a:pt x="928" y="3166"/>
                    </a:lnTo>
                    <a:lnTo>
                      <a:pt x="829" y="3141"/>
                    </a:lnTo>
                    <a:lnTo>
                      <a:pt x="742" y="3104"/>
                    </a:lnTo>
                    <a:lnTo>
                      <a:pt x="569" y="3005"/>
                    </a:lnTo>
                    <a:lnTo>
                      <a:pt x="421" y="2882"/>
                    </a:lnTo>
                    <a:lnTo>
                      <a:pt x="347" y="2807"/>
                    </a:lnTo>
                    <a:lnTo>
                      <a:pt x="285" y="2733"/>
                    </a:lnTo>
                    <a:lnTo>
                      <a:pt x="235" y="2659"/>
                    </a:lnTo>
                    <a:lnTo>
                      <a:pt x="173" y="2572"/>
                    </a:lnTo>
                    <a:lnTo>
                      <a:pt x="173" y="2572"/>
                    </a:lnTo>
                    <a:lnTo>
                      <a:pt x="99" y="2399"/>
                    </a:lnTo>
                    <a:lnTo>
                      <a:pt x="37" y="2214"/>
                    </a:lnTo>
                    <a:lnTo>
                      <a:pt x="13" y="2016"/>
                    </a:lnTo>
                    <a:lnTo>
                      <a:pt x="0" y="1818"/>
                    </a:lnTo>
                    <a:lnTo>
                      <a:pt x="13" y="1633"/>
                    </a:lnTo>
                    <a:lnTo>
                      <a:pt x="50" y="1435"/>
                    </a:lnTo>
                    <a:lnTo>
                      <a:pt x="112" y="1249"/>
                    </a:lnTo>
                    <a:lnTo>
                      <a:pt x="186" y="1064"/>
                    </a:lnTo>
                    <a:lnTo>
                      <a:pt x="186" y="1064"/>
                    </a:lnTo>
                    <a:lnTo>
                      <a:pt x="285" y="903"/>
                    </a:lnTo>
                    <a:lnTo>
                      <a:pt x="396" y="742"/>
                    </a:lnTo>
                    <a:lnTo>
                      <a:pt x="520" y="582"/>
                    </a:lnTo>
                    <a:lnTo>
                      <a:pt x="656" y="446"/>
                    </a:lnTo>
                    <a:lnTo>
                      <a:pt x="804" y="322"/>
                    </a:lnTo>
                    <a:lnTo>
                      <a:pt x="952" y="198"/>
                    </a:lnTo>
                    <a:lnTo>
                      <a:pt x="1126" y="87"/>
                    </a:lnTo>
                    <a:lnTo>
                      <a:pt x="12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9;p17">
                <a:extLst>
                  <a:ext uri="{FF2B5EF4-FFF2-40B4-BE49-F238E27FC236}">
                    <a16:creationId xmlns:a16="http://schemas.microsoft.com/office/drawing/2014/main" id="{D1FBA275-C28D-50E5-B1B0-96E32680B758}"/>
                  </a:ext>
                </a:extLst>
              </p:cNvPr>
              <p:cNvSpPr/>
              <p:nvPr/>
            </p:nvSpPr>
            <p:spPr>
              <a:xfrm>
                <a:off x="6459675" y="3740550"/>
                <a:ext cx="130800" cy="112850"/>
              </a:xfrm>
              <a:custGeom>
                <a:avLst/>
                <a:gdLst/>
                <a:ahLst/>
                <a:cxnLst/>
                <a:rect l="l" t="t" r="r" b="b"/>
                <a:pathLst>
                  <a:path w="5232" h="4514" extrusionOk="0">
                    <a:moveTo>
                      <a:pt x="1744" y="0"/>
                    </a:moveTo>
                    <a:lnTo>
                      <a:pt x="1645" y="25"/>
                    </a:lnTo>
                    <a:lnTo>
                      <a:pt x="1546" y="62"/>
                    </a:lnTo>
                    <a:lnTo>
                      <a:pt x="1336" y="186"/>
                    </a:lnTo>
                    <a:lnTo>
                      <a:pt x="1126" y="322"/>
                    </a:lnTo>
                    <a:lnTo>
                      <a:pt x="940" y="470"/>
                    </a:lnTo>
                    <a:lnTo>
                      <a:pt x="767" y="631"/>
                    </a:lnTo>
                    <a:lnTo>
                      <a:pt x="607" y="792"/>
                    </a:lnTo>
                    <a:lnTo>
                      <a:pt x="458" y="977"/>
                    </a:lnTo>
                    <a:lnTo>
                      <a:pt x="335" y="1163"/>
                    </a:lnTo>
                    <a:lnTo>
                      <a:pt x="236" y="1348"/>
                    </a:lnTo>
                    <a:lnTo>
                      <a:pt x="174" y="1472"/>
                    </a:lnTo>
                    <a:lnTo>
                      <a:pt x="124" y="1596"/>
                    </a:lnTo>
                    <a:lnTo>
                      <a:pt x="87" y="1719"/>
                    </a:lnTo>
                    <a:lnTo>
                      <a:pt x="50" y="1855"/>
                    </a:lnTo>
                    <a:lnTo>
                      <a:pt x="25" y="1979"/>
                    </a:lnTo>
                    <a:lnTo>
                      <a:pt x="13" y="2103"/>
                    </a:lnTo>
                    <a:lnTo>
                      <a:pt x="1" y="2362"/>
                    </a:lnTo>
                    <a:lnTo>
                      <a:pt x="1" y="2486"/>
                    </a:lnTo>
                    <a:lnTo>
                      <a:pt x="13" y="2610"/>
                    </a:lnTo>
                    <a:lnTo>
                      <a:pt x="25" y="2746"/>
                    </a:lnTo>
                    <a:lnTo>
                      <a:pt x="63" y="2857"/>
                    </a:lnTo>
                    <a:lnTo>
                      <a:pt x="87" y="2981"/>
                    </a:lnTo>
                    <a:lnTo>
                      <a:pt x="137" y="3104"/>
                    </a:lnTo>
                    <a:lnTo>
                      <a:pt x="186" y="3215"/>
                    </a:lnTo>
                    <a:lnTo>
                      <a:pt x="236" y="3327"/>
                    </a:lnTo>
                    <a:lnTo>
                      <a:pt x="310" y="3450"/>
                    </a:lnTo>
                    <a:lnTo>
                      <a:pt x="396" y="3562"/>
                    </a:lnTo>
                    <a:lnTo>
                      <a:pt x="483" y="3661"/>
                    </a:lnTo>
                    <a:lnTo>
                      <a:pt x="582" y="3760"/>
                    </a:lnTo>
                    <a:lnTo>
                      <a:pt x="693" y="3858"/>
                    </a:lnTo>
                    <a:lnTo>
                      <a:pt x="804" y="3933"/>
                    </a:lnTo>
                    <a:lnTo>
                      <a:pt x="928" y="4007"/>
                    </a:lnTo>
                    <a:lnTo>
                      <a:pt x="1052" y="4069"/>
                    </a:lnTo>
                    <a:lnTo>
                      <a:pt x="1175" y="4118"/>
                    </a:lnTo>
                    <a:lnTo>
                      <a:pt x="1299" y="4168"/>
                    </a:lnTo>
                    <a:lnTo>
                      <a:pt x="1435" y="4192"/>
                    </a:lnTo>
                    <a:lnTo>
                      <a:pt x="1571" y="4217"/>
                    </a:lnTo>
                    <a:lnTo>
                      <a:pt x="1707" y="4229"/>
                    </a:lnTo>
                    <a:lnTo>
                      <a:pt x="1843" y="4229"/>
                    </a:lnTo>
                    <a:lnTo>
                      <a:pt x="1979" y="4217"/>
                    </a:lnTo>
                    <a:lnTo>
                      <a:pt x="2115" y="4180"/>
                    </a:lnTo>
                    <a:lnTo>
                      <a:pt x="2251" y="4143"/>
                    </a:lnTo>
                    <a:lnTo>
                      <a:pt x="2387" y="4093"/>
                    </a:lnTo>
                    <a:lnTo>
                      <a:pt x="2635" y="3970"/>
                    </a:lnTo>
                    <a:lnTo>
                      <a:pt x="2808" y="3896"/>
                    </a:lnTo>
                    <a:lnTo>
                      <a:pt x="2956" y="3846"/>
                    </a:lnTo>
                    <a:lnTo>
                      <a:pt x="3018" y="3834"/>
                    </a:lnTo>
                    <a:lnTo>
                      <a:pt x="3067" y="3834"/>
                    </a:lnTo>
                    <a:lnTo>
                      <a:pt x="3080" y="3933"/>
                    </a:lnTo>
                    <a:lnTo>
                      <a:pt x="3105" y="4032"/>
                    </a:lnTo>
                    <a:lnTo>
                      <a:pt x="3142" y="4131"/>
                    </a:lnTo>
                    <a:lnTo>
                      <a:pt x="3203" y="4242"/>
                    </a:lnTo>
                    <a:lnTo>
                      <a:pt x="3253" y="4304"/>
                    </a:lnTo>
                    <a:lnTo>
                      <a:pt x="3315" y="4353"/>
                    </a:lnTo>
                    <a:lnTo>
                      <a:pt x="3377" y="4403"/>
                    </a:lnTo>
                    <a:lnTo>
                      <a:pt x="3438" y="4440"/>
                    </a:lnTo>
                    <a:lnTo>
                      <a:pt x="3500" y="4477"/>
                    </a:lnTo>
                    <a:lnTo>
                      <a:pt x="3574" y="4502"/>
                    </a:lnTo>
                    <a:lnTo>
                      <a:pt x="3661" y="4514"/>
                    </a:lnTo>
                    <a:lnTo>
                      <a:pt x="3859" y="4514"/>
                    </a:lnTo>
                    <a:lnTo>
                      <a:pt x="3970" y="4477"/>
                    </a:lnTo>
                    <a:lnTo>
                      <a:pt x="4081" y="4440"/>
                    </a:lnTo>
                    <a:lnTo>
                      <a:pt x="4180" y="4390"/>
                    </a:lnTo>
                    <a:lnTo>
                      <a:pt x="4267" y="4328"/>
                    </a:lnTo>
                    <a:lnTo>
                      <a:pt x="4353" y="4254"/>
                    </a:lnTo>
                    <a:lnTo>
                      <a:pt x="4428" y="4180"/>
                    </a:lnTo>
                    <a:lnTo>
                      <a:pt x="4489" y="4118"/>
                    </a:lnTo>
                    <a:lnTo>
                      <a:pt x="4613" y="3933"/>
                    </a:lnTo>
                    <a:lnTo>
                      <a:pt x="4724" y="3747"/>
                    </a:lnTo>
                    <a:lnTo>
                      <a:pt x="4823" y="3562"/>
                    </a:lnTo>
                    <a:lnTo>
                      <a:pt x="4922" y="3364"/>
                    </a:lnTo>
                    <a:lnTo>
                      <a:pt x="4996" y="3166"/>
                    </a:lnTo>
                    <a:lnTo>
                      <a:pt x="5071" y="2956"/>
                    </a:lnTo>
                    <a:lnTo>
                      <a:pt x="5133" y="2746"/>
                    </a:lnTo>
                    <a:lnTo>
                      <a:pt x="5170" y="2535"/>
                    </a:lnTo>
                    <a:lnTo>
                      <a:pt x="5207" y="2325"/>
                    </a:lnTo>
                    <a:lnTo>
                      <a:pt x="5219" y="2103"/>
                    </a:lnTo>
                    <a:lnTo>
                      <a:pt x="5231" y="1892"/>
                    </a:lnTo>
                    <a:lnTo>
                      <a:pt x="5231" y="1670"/>
                    </a:lnTo>
                    <a:lnTo>
                      <a:pt x="5207" y="1460"/>
                    </a:lnTo>
                    <a:lnTo>
                      <a:pt x="5182" y="1237"/>
                    </a:lnTo>
                    <a:lnTo>
                      <a:pt x="5133" y="1027"/>
                    </a:lnTo>
                    <a:lnTo>
                      <a:pt x="5083" y="817"/>
                    </a:lnTo>
                    <a:lnTo>
                      <a:pt x="5046" y="730"/>
                    </a:lnTo>
                    <a:lnTo>
                      <a:pt x="4984" y="643"/>
                    </a:lnTo>
                    <a:lnTo>
                      <a:pt x="4922" y="569"/>
                    </a:lnTo>
                    <a:lnTo>
                      <a:pt x="4836" y="520"/>
                    </a:lnTo>
                    <a:lnTo>
                      <a:pt x="4749" y="483"/>
                    </a:lnTo>
                    <a:lnTo>
                      <a:pt x="4663" y="470"/>
                    </a:lnTo>
                    <a:lnTo>
                      <a:pt x="4564" y="458"/>
                    </a:lnTo>
                    <a:lnTo>
                      <a:pt x="4465" y="483"/>
                    </a:lnTo>
                    <a:lnTo>
                      <a:pt x="4366" y="520"/>
                    </a:lnTo>
                    <a:lnTo>
                      <a:pt x="4279" y="582"/>
                    </a:lnTo>
                    <a:lnTo>
                      <a:pt x="4217" y="643"/>
                    </a:lnTo>
                    <a:lnTo>
                      <a:pt x="4168" y="730"/>
                    </a:lnTo>
                    <a:lnTo>
                      <a:pt x="4131" y="817"/>
                    </a:lnTo>
                    <a:lnTo>
                      <a:pt x="4106" y="903"/>
                    </a:lnTo>
                    <a:lnTo>
                      <a:pt x="4106" y="1002"/>
                    </a:lnTo>
                    <a:lnTo>
                      <a:pt x="4119" y="1101"/>
                    </a:lnTo>
                    <a:lnTo>
                      <a:pt x="4193" y="1373"/>
                    </a:lnTo>
                    <a:lnTo>
                      <a:pt x="4230" y="1645"/>
                    </a:lnTo>
                    <a:lnTo>
                      <a:pt x="4230" y="1917"/>
                    </a:lnTo>
                    <a:lnTo>
                      <a:pt x="4217" y="2189"/>
                    </a:lnTo>
                    <a:lnTo>
                      <a:pt x="4168" y="2461"/>
                    </a:lnTo>
                    <a:lnTo>
                      <a:pt x="4094" y="2721"/>
                    </a:lnTo>
                    <a:lnTo>
                      <a:pt x="4007" y="2981"/>
                    </a:lnTo>
                    <a:lnTo>
                      <a:pt x="3884" y="3215"/>
                    </a:lnTo>
                    <a:lnTo>
                      <a:pt x="3772" y="3104"/>
                    </a:lnTo>
                    <a:lnTo>
                      <a:pt x="3649" y="3018"/>
                    </a:lnTo>
                    <a:lnTo>
                      <a:pt x="3550" y="2956"/>
                    </a:lnTo>
                    <a:lnTo>
                      <a:pt x="3438" y="2906"/>
                    </a:lnTo>
                    <a:lnTo>
                      <a:pt x="3315" y="2869"/>
                    </a:lnTo>
                    <a:lnTo>
                      <a:pt x="3203" y="2844"/>
                    </a:lnTo>
                    <a:lnTo>
                      <a:pt x="3067" y="2832"/>
                    </a:lnTo>
                    <a:lnTo>
                      <a:pt x="2944" y="2832"/>
                    </a:lnTo>
                    <a:lnTo>
                      <a:pt x="2820" y="2844"/>
                    </a:lnTo>
                    <a:lnTo>
                      <a:pt x="2696" y="2869"/>
                    </a:lnTo>
                    <a:lnTo>
                      <a:pt x="2560" y="2919"/>
                    </a:lnTo>
                    <a:lnTo>
                      <a:pt x="2437" y="2968"/>
                    </a:lnTo>
                    <a:lnTo>
                      <a:pt x="2189" y="3079"/>
                    </a:lnTo>
                    <a:lnTo>
                      <a:pt x="2029" y="3154"/>
                    </a:lnTo>
                    <a:lnTo>
                      <a:pt x="1942" y="3191"/>
                    </a:lnTo>
                    <a:lnTo>
                      <a:pt x="1868" y="3215"/>
                    </a:lnTo>
                    <a:lnTo>
                      <a:pt x="1769" y="3228"/>
                    </a:lnTo>
                    <a:lnTo>
                      <a:pt x="1658" y="3215"/>
                    </a:lnTo>
                    <a:lnTo>
                      <a:pt x="1559" y="3191"/>
                    </a:lnTo>
                    <a:lnTo>
                      <a:pt x="1447" y="3154"/>
                    </a:lnTo>
                    <a:lnTo>
                      <a:pt x="1349" y="3092"/>
                    </a:lnTo>
                    <a:lnTo>
                      <a:pt x="1262" y="3018"/>
                    </a:lnTo>
                    <a:lnTo>
                      <a:pt x="1175" y="2931"/>
                    </a:lnTo>
                    <a:lnTo>
                      <a:pt x="1114" y="2832"/>
                    </a:lnTo>
                    <a:lnTo>
                      <a:pt x="1064" y="2721"/>
                    </a:lnTo>
                    <a:lnTo>
                      <a:pt x="1027" y="2597"/>
                    </a:lnTo>
                    <a:lnTo>
                      <a:pt x="1002" y="2474"/>
                    </a:lnTo>
                    <a:lnTo>
                      <a:pt x="1002" y="2337"/>
                    </a:lnTo>
                    <a:lnTo>
                      <a:pt x="1002" y="2201"/>
                    </a:lnTo>
                    <a:lnTo>
                      <a:pt x="1027" y="2065"/>
                    </a:lnTo>
                    <a:lnTo>
                      <a:pt x="1077" y="1929"/>
                    </a:lnTo>
                    <a:lnTo>
                      <a:pt x="1126" y="1793"/>
                    </a:lnTo>
                    <a:lnTo>
                      <a:pt x="1213" y="1645"/>
                    </a:lnTo>
                    <a:lnTo>
                      <a:pt x="1311" y="1509"/>
                    </a:lnTo>
                    <a:lnTo>
                      <a:pt x="1423" y="1385"/>
                    </a:lnTo>
                    <a:lnTo>
                      <a:pt x="1546" y="1262"/>
                    </a:lnTo>
                    <a:lnTo>
                      <a:pt x="1670" y="1163"/>
                    </a:lnTo>
                    <a:lnTo>
                      <a:pt x="1781" y="1076"/>
                    </a:lnTo>
                    <a:lnTo>
                      <a:pt x="1905" y="1002"/>
                    </a:lnTo>
                    <a:lnTo>
                      <a:pt x="2016" y="940"/>
                    </a:lnTo>
                    <a:lnTo>
                      <a:pt x="2103" y="891"/>
                    </a:lnTo>
                    <a:lnTo>
                      <a:pt x="2177" y="817"/>
                    </a:lnTo>
                    <a:lnTo>
                      <a:pt x="2227" y="742"/>
                    </a:lnTo>
                    <a:lnTo>
                      <a:pt x="2264" y="643"/>
                    </a:lnTo>
                    <a:lnTo>
                      <a:pt x="2288" y="557"/>
                    </a:lnTo>
                    <a:lnTo>
                      <a:pt x="2288" y="458"/>
                    </a:lnTo>
                    <a:lnTo>
                      <a:pt x="2264" y="359"/>
                    </a:lnTo>
                    <a:lnTo>
                      <a:pt x="2227" y="272"/>
                    </a:lnTo>
                    <a:lnTo>
                      <a:pt x="2177" y="186"/>
                    </a:lnTo>
                    <a:lnTo>
                      <a:pt x="2103" y="112"/>
                    </a:lnTo>
                    <a:lnTo>
                      <a:pt x="2016" y="62"/>
                    </a:lnTo>
                    <a:lnTo>
                      <a:pt x="1930" y="25"/>
                    </a:lnTo>
                    <a:lnTo>
                      <a:pt x="1843" y="0"/>
                    </a:lnTo>
                    <a:close/>
                  </a:path>
                </a:pathLst>
              </a:custGeom>
              <a:solidFill>
                <a:srgbClr val="E3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0;p17">
                <a:extLst>
                  <a:ext uri="{FF2B5EF4-FFF2-40B4-BE49-F238E27FC236}">
                    <a16:creationId xmlns:a16="http://schemas.microsoft.com/office/drawing/2014/main" id="{078CFDCD-D7B1-B7C1-9E16-6A4A9B9DA40F}"/>
                  </a:ext>
                </a:extLst>
              </p:cNvPr>
              <p:cNvSpPr/>
              <p:nvPr/>
            </p:nvSpPr>
            <p:spPr>
              <a:xfrm>
                <a:off x="6198150" y="3178525"/>
                <a:ext cx="72350" cy="211475"/>
              </a:xfrm>
              <a:custGeom>
                <a:avLst/>
                <a:gdLst/>
                <a:ahLst/>
                <a:cxnLst/>
                <a:rect l="l" t="t" r="r" b="b"/>
                <a:pathLst>
                  <a:path w="2894" h="8459" extrusionOk="0">
                    <a:moveTo>
                      <a:pt x="1892" y="0"/>
                    </a:moveTo>
                    <a:lnTo>
                      <a:pt x="1806" y="13"/>
                    </a:lnTo>
                    <a:lnTo>
                      <a:pt x="1707" y="50"/>
                    </a:lnTo>
                    <a:lnTo>
                      <a:pt x="1620" y="112"/>
                    </a:lnTo>
                    <a:lnTo>
                      <a:pt x="1546" y="186"/>
                    </a:lnTo>
                    <a:lnTo>
                      <a:pt x="1496" y="260"/>
                    </a:lnTo>
                    <a:lnTo>
                      <a:pt x="1459" y="347"/>
                    </a:lnTo>
                    <a:lnTo>
                      <a:pt x="1447" y="446"/>
                    </a:lnTo>
                    <a:lnTo>
                      <a:pt x="1435" y="544"/>
                    </a:lnTo>
                    <a:lnTo>
                      <a:pt x="1459" y="631"/>
                    </a:lnTo>
                    <a:lnTo>
                      <a:pt x="1496" y="730"/>
                    </a:lnTo>
                    <a:lnTo>
                      <a:pt x="1595" y="953"/>
                    </a:lnTo>
                    <a:lnTo>
                      <a:pt x="1682" y="1163"/>
                    </a:lnTo>
                    <a:lnTo>
                      <a:pt x="1756" y="1385"/>
                    </a:lnTo>
                    <a:lnTo>
                      <a:pt x="1806" y="1620"/>
                    </a:lnTo>
                    <a:lnTo>
                      <a:pt x="1855" y="1843"/>
                    </a:lnTo>
                    <a:lnTo>
                      <a:pt x="1880" y="2078"/>
                    </a:lnTo>
                    <a:lnTo>
                      <a:pt x="1892" y="2300"/>
                    </a:lnTo>
                    <a:lnTo>
                      <a:pt x="1892" y="2523"/>
                    </a:lnTo>
                    <a:lnTo>
                      <a:pt x="1892" y="2758"/>
                    </a:lnTo>
                    <a:lnTo>
                      <a:pt x="1880" y="2968"/>
                    </a:lnTo>
                    <a:lnTo>
                      <a:pt x="1855" y="3191"/>
                    </a:lnTo>
                    <a:lnTo>
                      <a:pt x="1818" y="3401"/>
                    </a:lnTo>
                    <a:lnTo>
                      <a:pt x="1744" y="3809"/>
                    </a:lnTo>
                    <a:lnTo>
                      <a:pt x="1645" y="4180"/>
                    </a:lnTo>
                    <a:lnTo>
                      <a:pt x="1571" y="4452"/>
                    </a:lnTo>
                    <a:lnTo>
                      <a:pt x="1472" y="4736"/>
                    </a:lnTo>
                    <a:lnTo>
                      <a:pt x="1274" y="5281"/>
                    </a:lnTo>
                    <a:lnTo>
                      <a:pt x="1051" y="5837"/>
                    </a:lnTo>
                    <a:lnTo>
                      <a:pt x="816" y="6393"/>
                    </a:lnTo>
                    <a:lnTo>
                      <a:pt x="618" y="6863"/>
                    </a:lnTo>
                    <a:lnTo>
                      <a:pt x="421" y="7346"/>
                    </a:lnTo>
                    <a:lnTo>
                      <a:pt x="309" y="7370"/>
                    </a:lnTo>
                    <a:lnTo>
                      <a:pt x="210" y="7432"/>
                    </a:lnTo>
                    <a:lnTo>
                      <a:pt x="124" y="7506"/>
                    </a:lnTo>
                    <a:lnTo>
                      <a:pt x="62" y="7605"/>
                    </a:lnTo>
                    <a:lnTo>
                      <a:pt x="13" y="7692"/>
                    </a:lnTo>
                    <a:lnTo>
                      <a:pt x="0" y="7791"/>
                    </a:lnTo>
                    <a:lnTo>
                      <a:pt x="0" y="7890"/>
                    </a:lnTo>
                    <a:lnTo>
                      <a:pt x="25" y="7976"/>
                    </a:lnTo>
                    <a:lnTo>
                      <a:pt x="50" y="8075"/>
                    </a:lnTo>
                    <a:lnTo>
                      <a:pt x="111" y="8149"/>
                    </a:lnTo>
                    <a:lnTo>
                      <a:pt x="173" y="8224"/>
                    </a:lnTo>
                    <a:lnTo>
                      <a:pt x="260" y="8273"/>
                    </a:lnTo>
                    <a:lnTo>
                      <a:pt x="482" y="8397"/>
                    </a:lnTo>
                    <a:lnTo>
                      <a:pt x="544" y="8421"/>
                    </a:lnTo>
                    <a:lnTo>
                      <a:pt x="606" y="8446"/>
                    </a:lnTo>
                    <a:lnTo>
                      <a:pt x="656" y="8459"/>
                    </a:lnTo>
                    <a:lnTo>
                      <a:pt x="717" y="8459"/>
                    </a:lnTo>
                    <a:lnTo>
                      <a:pt x="816" y="8446"/>
                    </a:lnTo>
                    <a:lnTo>
                      <a:pt x="903" y="8421"/>
                    </a:lnTo>
                    <a:lnTo>
                      <a:pt x="989" y="8372"/>
                    </a:lnTo>
                    <a:lnTo>
                      <a:pt x="1076" y="8310"/>
                    </a:lnTo>
                    <a:lnTo>
                      <a:pt x="1138" y="8224"/>
                    </a:lnTo>
                    <a:lnTo>
                      <a:pt x="1187" y="8137"/>
                    </a:lnTo>
                    <a:lnTo>
                      <a:pt x="1459" y="7457"/>
                    </a:lnTo>
                    <a:lnTo>
                      <a:pt x="1744" y="6777"/>
                    </a:lnTo>
                    <a:lnTo>
                      <a:pt x="1979" y="6208"/>
                    </a:lnTo>
                    <a:lnTo>
                      <a:pt x="2214" y="5639"/>
                    </a:lnTo>
                    <a:lnTo>
                      <a:pt x="2424" y="5046"/>
                    </a:lnTo>
                    <a:lnTo>
                      <a:pt x="2523" y="4749"/>
                    </a:lnTo>
                    <a:lnTo>
                      <a:pt x="2609" y="4440"/>
                    </a:lnTo>
                    <a:lnTo>
                      <a:pt x="2721" y="4007"/>
                    </a:lnTo>
                    <a:lnTo>
                      <a:pt x="2770" y="3772"/>
                    </a:lnTo>
                    <a:lnTo>
                      <a:pt x="2807" y="3525"/>
                    </a:lnTo>
                    <a:lnTo>
                      <a:pt x="2844" y="3265"/>
                    </a:lnTo>
                    <a:lnTo>
                      <a:pt x="2869" y="3005"/>
                    </a:lnTo>
                    <a:lnTo>
                      <a:pt x="2894" y="2746"/>
                    </a:lnTo>
                    <a:lnTo>
                      <a:pt x="2894" y="2474"/>
                    </a:lnTo>
                    <a:lnTo>
                      <a:pt x="2894" y="2201"/>
                    </a:lnTo>
                    <a:lnTo>
                      <a:pt x="2869" y="1917"/>
                    </a:lnTo>
                    <a:lnTo>
                      <a:pt x="2832" y="1645"/>
                    </a:lnTo>
                    <a:lnTo>
                      <a:pt x="2782" y="1361"/>
                    </a:lnTo>
                    <a:lnTo>
                      <a:pt x="2708" y="1089"/>
                    </a:lnTo>
                    <a:lnTo>
                      <a:pt x="2622" y="804"/>
                    </a:lnTo>
                    <a:lnTo>
                      <a:pt x="2510" y="532"/>
                    </a:lnTo>
                    <a:lnTo>
                      <a:pt x="2387" y="260"/>
                    </a:lnTo>
                    <a:lnTo>
                      <a:pt x="2325" y="186"/>
                    </a:lnTo>
                    <a:lnTo>
                      <a:pt x="2251" y="112"/>
                    </a:lnTo>
                    <a:lnTo>
                      <a:pt x="2177" y="62"/>
                    </a:lnTo>
                    <a:lnTo>
                      <a:pt x="2090" y="25"/>
                    </a:ln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1;p17">
                <a:extLst>
                  <a:ext uri="{FF2B5EF4-FFF2-40B4-BE49-F238E27FC236}">
                    <a16:creationId xmlns:a16="http://schemas.microsoft.com/office/drawing/2014/main" id="{25B3BD67-480A-80BD-C295-C959A673AFAE}"/>
                  </a:ext>
                </a:extLst>
              </p:cNvPr>
              <p:cNvSpPr/>
              <p:nvPr/>
            </p:nvSpPr>
            <p:spPr>
              <a:xfrm>
                <a:off x="6118075" y="3364625"/>
                <a:ext cx="137600" cy="176250"/>
              </a:xfrm>
              <a:custGeom>
                <a:avLst/>
                <a:gdLst/>
                <a:ahLst/>
                <a:cxnLst/>
                <a:rect l="l" t="t" r="r" b="b"/>
                <a:pathLst>
                  <a:path w="5504" h="7050" extrusionOk="0">
                    <a:moveTo>
                      <a:pt x="3104" y="1"/>
                    </a:moveTo>
                    <a:lnTo>
                      <a:pt x="2968" y="13"/>
                    </a:lnTo>
                    <a:lnTo>
                      <a:pt x="2832" y="38"/>
                    </a:lnTo>
                    <a:lnTo>
                      <a:pt x="2696" y="75"/>
                    </a:lnTo>
                    <a:lnTo>
                      <a:pt x="2573" y="124"/>
                    </a:lnTo>
                    <a:lnTo>
                      <a:pt x="2449" y="174"/>
                    </a:lnTo>
                    <a:lnTo>
                      <a:pt x="2338" y="236"/>
                    </a:lnTo>
                    <a:lnTo>
                      <a:pt x="2239" y="297"/>
                    </a:lnTo>
                    <a:lnTo>
                      <a:pt x="2140" y="372"/>
                    </a:lnTo>
                    <a:lnTo>
                      <a:pt x="2041" y="446"/>
                    </a:lnTo>
                    <a:lnTo>
                      <a:pt x="1855" y="619"/>
                    </a:lnTo>
                    <a:lnTo>
                      <a:pt x="1695" y="817"/>
                    </a:lnTo>
                    <a:lnTo>
                      <a:pt x="1546" y="1015"/>
                    </a:lnTo>
                    <a:lnTo>
                      <a:pt x="1410" y="1212"/>
                    </a:lnTo>
                    <a:lnTo>
                      <a:pt x="1286" y="1423"/>
                    </a:lnTo>
                    <a:lnTo>
                      <a:pt x="1101" y="1744"/>
                    </a:lnTo>
                    <a:lnTo>
                      <a:pt x="928" y="2066"/>
                    </a:lnTo>
                    <a:lnTo>
                      <a:pt x="767" y="2400"/>
                    </a:lnTo>
                    <a:lnTo>
                      <a:pt x="606" y="2733"/>
                    </a:lnTo>
                    <a:lnTo>
                      <a:pt x="446" y="3067"/>
                    </a:lnTo>
                    <a:lnTo>
                      <a:pt x="310" y="3401"/>
                    </a:lnTo>
                    <a:lnTo>
                      <a:pt x="161" y="3747"/>
                    </a:lnTo>
                    <a:lnTo>
                      <a:pt x="38" y="4094"/>
                    </a:lnTo>
                    <a:lnTo>
                      <a:pt x="13" y="4193"/>
                    </a:lnTo>
                    <a:lnTo>
                      <a:pt x="0" y="4291"/>
                    </a:lnTo>
                    <a:lnTo>
                      <a:pt x="13" y="4378"/>
                    </a:lnTo>
                    <a:lnTo>
                      <a:pt x="50" y="4477"/>
                    </a:lnTo>
                    <a:lnTo>
                      <a:pt x="99" y="4551"/>
                    </a:lnTo>
                    <a:lnTo>
                      <a:pt x="161" y="4625"/>
                    </a:lnTo>
                    <a:lnTo>
                      <a:pt x="235" y="4687"/>
                    </a:lnTo>
                    <a:lnTo>
                      <a:pt x="334" y="4737"/>
                    </a:lnTo>
                    <a:lnTo>
                      <a:pt x="433" y="4761"/>
                    </a:lnTo>
                    <a:lnTo>
                      <a:pt x="532" y="4761"/>
                    </a:lnTo>
                    <a:lnTo>
                      <a:pt x="619" y="4749"/>
                    </a:lnTo>
                    <a:lnTo>
                      <a:pt x="718" y="4724"/>
                    </a:lnTo>
                    <a:lnTo>
                      <a:pt x="792" y="4675"/>
                    </a:lnTo>
                    <a:lnTo>
                      <a:pt x="866" y="4601"/>
                    </a:lnTo>
                    <a:lnTo>
                      <a:pt x="928" y="4526"/>
                    </a:lnTo>
                    <a:lnTo>
                      <a:pt x="977" y="4440"/>
                    </a:lnTo>
                    <a:lnTo>
                      <a:pt x="1101" y="4118"/>
                    </a:lnTo>
                    <a:lnTo>
                      <a:pt x="1225" y="3797"/>
                    </a:lnTo>
                    <a:lnTo>
                      <a:pt x="1361" y="3475"/>
                    </a:lnTo>
                    <a:lnTo>
                      <a:pt x="1509" y="3154"/>
                    </a:lnTo>
                    <a:lnTo>
                      <a:pt x="1657" y="2845"/>
                    </a:lnTo>
                    <a:lnTo>
                      <a:pt x="1818" y="2536"/>
                    </a:lnTo>
                    <a:lnTo>
                      <a:pt x="1979" y="2226"/>
                    </a:lnTo>
                    <a:lnTo>
                      <a:pt x="2152" y="1917"/>
                    </a:lnTo>
                    <a:lnTo>
                      <a:pt x="2338" y="1633"/>
                    </a:lnTo>
                    <a:lnTo>
                      <a:pt x="2424" y="1497"/>
                    </a:lnTo>
                    <a:lnTo>
                      <a:pt x="2535" y="1373"/>
                    </a:lnTo>
                    <a:lnTo>
                      <a:pt x="2634" y="1250"/>
                    </a:lnTo>
                    <a:lnTo>
                      <a:pt x="2746" y="1163"/>
                    </a:lnTo>
                    <a:lnTo>
                      <a:pt x="2869" y="1089"/>
                    </a:lnTo>
                    <a:lnTo>
                      <a:pt x="2993" y="1027"/>
                    </a:lnTo>
                    <a:lnTo>
                      <a:pt x="3117" y="1002"/>
                    </a:lnTo>
                    <a:lnTo>
                      <a:pt x="3253" y="1002"/>
                    </a:lnTo>
                    <a:lnTo>
                      <a:pt x="3389" y="1027"/>
                    </a:lnTo>
                    <a:lnTo>
                      <a:pt x="3512" y="1064"/>
                    </a:lnTo>
                    <a:lnTo>
                      <a:pt x="3648" y="1126"/>
                    </a:lnTo>
                    <a:lnTo>
                      <a:pt x="3772" y="1200"/>
                    </a:lnTo>
                    <a:lnTo>
                      <a:pt x="3896" y="1299"/>
                    </a:lnTo>
                    <a:lnTo>
                      <a:pt x="4007" y="1410"/>
                    </a:lnTo>
                    <a:lnTo>
                      <a:pt x="4094" y="1534"/>
                    </a:lnTo>
                    <a:lnTo>
                      <a:pt x="4180" y="1658"/>
                    </a:lnTo>
                    <a:lnTo>
                      <a:pt x="4254" y="1806"/>
                    </a:lnTo>
                    <a:lnTo>
                      <a:pt x="4316" y="1967"/>
                    </a:lnTo>
                    <a:lnTo>
                      <a:pt x="4366" y="2140"/>
                    </a:lnTo>
                    <a:lnTo>
                      <a:pt x="4415" y="2325"/>
                    </a:lnTo>
                    <a:lnTo>
                      <a:pt x="4452" y="2523"/>
                    </a:lnTo>
                    <a:lnTo>
                      <a:pt x="4477" y="2746"/>
                    </a:lnTo>
                    <a:lnTo>
                      <a:pt x="4502" y="2968"/>
                    </a:lnTo>
                    <a:lnTo>
                      <a:pt x="4502" y="3203"/>
                    </a:lnTo>
                    <a:lnTo>
                      <a:pt x="4502" y="3438"/>
                    </a:lnTo>
                    <a:lnTo>
                      <a:pt x="4489" y="3661"/>
                    </a:lnTo>
                    <a:lnTo>
                      <a:pt x="4477" y="3896"/>
                    </a:lnTo>
                    <a:lnTo>
                      <a:pt x="4440" y="4118"/>
                    </a:lnTo>
                    <a:lnTo>
                      <a:pt x="4403" y="4353"/>
                    </a:lnTo>
                    <a:lnTo>
                      <a:pt x="4353" y="4576"/>
                    </a:lnTo>
                    <a:lnTo>
                      <a:pt x="4291" y="4798"/>
                    </a:lnTo>
                    <a:lnTo>
                      <a:pt x="4217" y="5021"/>
                    </a:lnTo>
                    <a:lnTo>
                      <a:pt x="4143" y="5244"/>
                    </a:lnTo>
                    <a:lnTo>
                      <a:pt x="4056" y="5454"/>
                    </a:lnTo>
                    <a:lnTo>
                      <a:pt x="3957" y="5664"/>
                    </a:lnTo>
                    <a:lnTo>
                      <a:pt x="3846" y="5874"/>
                    </a:lnTo>
                    <a:lnTo>
                      <a:pt x="3735" y="6072"/>
                    </a:lnTo>
                    <a:lnTo>
                      <a:pt x="3611" y="6270"/>
                    </a:lnTo>
                    <a:lnTo>
                      <a:pt x="3562" y="6357"/>
                    </a:lnTo>
                    <a:lnTo>
                      <a:pt x="3537" y="6456"/>
                    </a:lnTo>
                    <a:lnTo>
                      <a:pt x="3525" y="6542"/>
                    </a:lnTo>
                    <a:lnTo>
                      <a:pt x="3537" y="6641"/>
                    </a:lnTo>
                    <a:lnTo>
                      <a:pt x="3562" y="6740"/>
                    </a:lnTo>
                    <a:lnTo>
                      <a:pt x="3611" y="6814"/>
                    </a:lnTo>
                    <a:lnTo>
                      <a:pt x="3673" y="6901"/>
                    </a:lnTo>
                    <a:lnTo>
                      <a:pt x="3747" y="6963"/>
                    </a:lnTo>
                    <a:lnTo>
                      <a:pt x="3809" y="7000"/>
                    </a:lnTo>
                    <a:lnTo>
                      <a:pt x="3883" y="7024"/>
                    </a:lnTo>
                    <a:lnTo>
                      <a:pt x="3957" y="7037"/>
                    </a:lnTo>
                    <a:lnTo>
                      <a:pt x="4019" y="7049"/>
                    </a:lnTo>
                    <a:lnTo>
                      <a:pt x="4143" y="7024"/>
                    </a:lnTo>
                    <a:lnTo>
                      <a:pt x="4254" y="6987"/>
                    </a:lnTo>
                    <a:lnTo>
                      <a:pt x="4304" y="6950"/>
                    </a:lnTo>
                    <a:lnTo>
                      <a:pt x="4353" y="6913"/>
                    </a:lnTo>
                    <a:lnTo>
                      <a:pt x="4403" y="6876"/>
                    </a:lnTo>
                    <a:lnTo>
                      <a:pt x="4440" y="6826"/>
                    </a:lnTo>
                    <a:lnTo>
                      <a:pt x="4588" y="6592"/>
                    </a:lnTo>
                    <a:lnTo>
                      <a:pt x="4724" y="6357"/>
                    </a:lnTo>
                    <a:lnTo>
                      <a:pt x="4848" y="6109"/>
                    </a:lnTo>
                    <a:lnTo>
                      <a:pt x="4959" y="5862"/>
                    </a:lnTo>
                    <a:lnTo>
                      <a:pt x="5070" y="5602"/>
                    </a:lnTo>
                    <a:lnTo>
                      <a:pt x="5157" y="5343"/>
                    </a:lnTo>
                    <a:lnTo>
                      <a:pt x="5244" y="5083"/>
                    </a:lnTo>
                    <a:lnTo>
                      <a:pt x="5318" y="4823"/>
                    </a:lnTo>
                    <a:lnTo>
                      <a:pt x="5380" y="4551"/>
                    </a:lnTo>
                    <a:lnTo>
                      <a:pt x="5429" y="4279"/>
                    </a:lnTo>
                    <a:lnTo>
                      <a:pt x="5466" y="4007"/>
                    </a:lnTo>
                    <a:lnTo>
                      <a:pt x="5491" y="3735"/>
                    </a:lnTo>
                    <a:lnTo>
                      <a:pt x="5503" y="3463"/>
                    </a:lnTo>
                    <a:lnTo>
                      <a:pt x="5503" y="3179"/>
                    </a:lnTo>
                    <a:lnTo>
                      <a:pt x="5491" y="2907"/>
                    </a:lnTo>
                    <a:lnTo>
                      <a:pt x="5466" y="2634"/>
                    </a:lnTo>
                    <a:lnTo>
                      <a:pt x="5429" y="2350"/>
                    </a:lnTo>
                    <a:lnTo>
                      <a:pt x="5380" y="2078"/>
                    </a:lnTo>
                    <a:lnTo>
                      <a:pt x="5318" y="1818"/>
                    </a:lnTo>
                    <a:lnTo>
                      <a:pt x="5231" y="1583"/>
                    </a:lnTo>
                    <a:lnTo>
                      <a:pt x="5145" y="1348"/>
                    </a:lnTo>
                    <a:lnTo>
                      <a:pt x="5033" y="1138"/>
                    </a:lnTo>
                    <a:lnTo>
                      <a:pt x="4910" y="953"/>
                    </a:lnTo>
                    <a:lnTo>
                      <a:pt x="4774" y="767"/>
                    </a:lnTo>
                    <a:lnTo>
                      <a:pt x="4662" y="656"/>
                    </a:lnTo>
                    <a:lnTo>
                      <a:pt x="4551" y="545"/>
                    </a:lnTo>
                    <a:lnTo>
                      <a:pt x="4440" y="446"/>
                    </a:lnTo>
                    <a:lnTo>
                      <a:pt x="4316" y="359"/>
                    </a:lnTo>
                    <a:lnTo>
                      <a:pt x="4192" y="285"/>
                    </a:lnTo>
                    <a:lnTo>
                      <a:pt x="4069" y="211"/>
                    </a:lnTo>
                    <a:lnTo>
                      <a:pt x="3933" y="149"/>
                    </a:lnTo>
                    <a:lnTo>
                      <a:pt x="3797" y="99"/>
                    </a:lnTo>
                    <a:lnTo>
                      <a:pt x="3661" y="62"/>
                    </a:lnTo>
                    <a:lnTo>
                      <a:pt x="3525" y="25"/>
                    </a:lnTo>
                    <a:lnTo>
                      <a:pt x="3389" y="13"/>
                    </a:lnTo>
                    <a:lnTo>
                      <a:pt x="3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2;p17">
                <a:extLst>
                  <a:ext uri="{FF2B5EF4-FFF2-40B4-BE49-F238E27FC236}">
                    <a16:creationId xmlns:a16="http://schemas.microsoft.com/office/drawing/2014/main" id="{73EB7D08-6453-4C0E-E816-92015F128467}"/>
                  </a:ext>
                </a:extLst>
              </p:cNvPr>
              <p:cNvSpPr/>
              <p:nvPr/>
            </p:nvSpPr>
            <p:spPr>
              <a:xfrm>
                <a:off x="6172475" y="3502825"/>
                <a:ext cx="56600" cy="55050"/>
              </a:xfrm>
              <a:custGeom>
                <a:avLst/>
                <a:gdLst/>
                <a:ahLst/>
                <a:cxnLst/>
                <a:rect l="l" t="t" r="r" b="b"/>
                <a:pathLst>
                  <a:path w="2264" h="2202" extrusionOk="0">
                    <a:moveTo>
                      <a:pt x="1002" y="1064"/>
                    </a:moveTo>
                    <a:lnTo>
                      <a:pt x="1163" y="1200"/>
                    </a:lnTo>
                    <a:lnTo>
                      <a:pt x="1077" y="1200"/>
                    </a:lnTo>
                    <a:lnTo>
                      <a:pt x="1027" y="1175"/>
                    </a:lnTo>
                    <a:lnTo>
                      <a:pt x="1002" y="1138"/>
                    </a:lnTo>
                    <a:lnTo>
                      <a:pt x="1002" y="1064"/>
                    </a:lnTo>
                    <a:close/>
                    <a:moveTo>
                      <a:pt x="817" y="0"/>
                    </a:moveTo>
                    <a:lnTo>
                      <a:pt x="743" y="12"/>
                    </a:lnTo>
                    <a:lnTo>
                      <a:pt x="681" y="37"/>
                    </a:lnTo>
                    <a:lnTo>
                      <a:pt x="619" y="62"/>
                    </a:lnTo>
                    <a:lnTo>
                      <a:pt x="495" y="124"/>
                    </a:lnTo>
                    <a:lnTo>
                      <a:pt x="397" y="210"/>
                    </a:lnTo>
                    <a:lnTo>
                      <a:pt x="298" y="297"/>
                    </a:lnTo>
                    <a:lnTo>
                      <a:pt x="223" y="396"/>
                    </a:lnTo>
                    <a:lnTo>
                      <a:pt x="149" y="519"/>
                    </a:lnTo>
                    <a:lnTo>
                      <a:pt x="87" y="631"/>
                    </a:lnTo>
                    <a:lnTo>
                      <a:pt x="50" y="767"/>
                    </a:lnTo>
                    <a:lnTo>
                      <a:pt x="13" y="903"/>
                    </a:lnTo>
                    <a:lnTo>
                      <a:pt x="1" y="1039"/>
                    </a:lnTo>
                    <a:lnTo>
                      <a:pt x="1" y="1175"/>
                    </a:lnTo>
                    <a:lnTo>
                      <a:pt x="26" y="1311"/>
                    </a:lnTo>
                    <a:lnTo>
                      <a:pt x="50" y="1447"/>
                    </a:lnTo>
                    <a:lnTo>
                      <a:pt x="100" y="1571"/>
                    </a:lnTo>
                    <a:lnTo>
                      <a:pt x="162" y="1682"/>
                    </a:lnTo>
                    <a:lnTo>
                      <a:pt x="236" y="1793"/>
                    </a:lnTo>
                    <a:lnTo>
                      <a:pt x="322" y="1892"/>
                    </a:lnTo>
                    <a:lnTo>
                      <a:pt x="409" y="1966"/>
                    </a:lnTo>
                    <a:lnTo>
                      <a:pt x="495" y="2028"/>
                    </a:lnTo>
                    <a:lnTo>
                      <a:pt x="582" y="2078"/>
                    </a:lnTo>
                    <a:lnTo>
                      <a:pt x="681" y="2127"/>
                    </a:lnTo>
                    <a:lnTo>
                      <a:pt x="780" y="2152"/>
                    </a:lnTo>
                    <a:lnTo>
                      <a:pt x="891" y="2176"/>
                    </a:lnTo>
                    <a:lnTo>
                      <a:pt x="1002" y="2201"/>
                    </a:lnTo>
                    <a:lnTo>
                      <a:pt x="1213" y="2201"/>
                    </a:lnTo>
                    <a:lnTo>
                      <a:pt x="1312" y="2189"/>
                    </a:lnTo>
                    <a:lnTo>
                      <a:pt x="1448" y="2152"/>
                    </a:lnTo>
                    <a:lnTo>
                      <a:pt x="1584" y="2115"/>
                    </a:lnTo>
                    <a:lnTo>
                      <a:pt x="1695" y="2053"/>
                    </a:lnTo>
                    <a:lnTo>
                      <a:pt x="1819" y="1979"/>
                    </a:lnTo>
                    <a:lnTo>
                      <a:pt x="1918" y="1892"/>
                    </a:lnTo>
                    <a:lnTo>
                      <a:pt x="2004" y="1805"/>
                    </a:lnTo>
                    <a:lnTo>
                      <a:pt x="2091" y="1694"/>
                    </a:lnTo>
                    <a:lnTo>
                      <a:pt x="2152" y="1583"/>
                    </a:lnTo>
                    <a:lnTo>
                      <a:pt x="2202" y="1472"/>
                    </a:lnTo>
                    <a:lnTo>
                      <a:pt x="2239" y="1348"/>
                    </a:lnTo>
                    <a:lnTo>
                      <a:pt x="2251" y="1249"/>
                    </a:lnTo>
                    <a:lnTo>
                      <a:pt x="2264" y="1150"/>
                    </a:lnTo>
                    <a:lnTo>
                      <a:pt x="2251" y="1051"/>
                    </a:lnTo>
                    <a:lnTo>
                      <a:pt x="2239" y="965"/>
                    </a:lnTo>
                    <a:lnTo>
                      <a:pt x="2214" y="890"/>
                    </a:lnTo>
                    <a:lnTo>
                      <a:pt x="2177" y="816"/>
                    </a:lnTo>
                    <a:lnTo>
                      <a:pt x="2128" y="742"/>
                    </a:lnTo>
                    <a:lnTo>
                      <a:pt x="2091" y="680"/>
                    </a:lnTo>
                    <a:lnTo>
                      <a:pt x="1979" y="581"/>
                    </a:lnTo>
                    <a:lnTo>
                      <a:pt x="1880" y="495"/>
                    </a:lnTo>
                    <a:lnTo>
                      <a:pt x="1794" y="421"/>
                    </a:lnTo>
                    <a:lnTo>
                      <a:pt x="1695" y="346"/>
                    </a:lnTo>
                    <a:lnTo>
                      <a:pt x="1584" y="247"/>
                    </a:lnTo>
                    <a:lnTo>
                      <a:pt x="1534" y="198"/>
                    </a:lnTo>
                    <a:lnTo>
                      <a:pt x="1485" y="161"/>
                    </a:lnTo>
                    <a:lnTo>
                      <a:pt x="1435" y="136"/>
                    </a:lnTo>
                    <a:lnTo>
                      <a:pt x="1373" y="111"/>
                    </a:lnTo>
                    <a:lnTo>
                      <a:pt x="1312" y="99"/>
                    </a:lnTo>
                    <a:lnTo>
                      <a:pt x="1250" y="87"/>
                    </a:lnTo>
                    <a:lnTo>
                      <a:pt x="1188" y="87"/>
                    </a:lnTo>
                    <a:lnTo>
                      <a:pt x="1126" y="99"/>
                    </a:lnTo>
                    <a:lnTo>
                      <a:pt x="1064" y="62"/>
                    </a:lnTo>
                    <a:lnTo>
                      <a:pt x="1002" y="37"/>
                    </a:lnTo>
                    <a:lnTo>
                      <a:pt x="941" y="12"/>
                    </a:lnTo>
                    <a:lnTo>
                      <a:pt x="879" y="12"/>
                    </a:lnTo>
                    <a:lnTo>
                      <a:pt x="8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3;p17">
                <a:extLst>
                  <a:ext uri="{FF2B5EF4-FFF2-40B4-BE49-F238E27FC236}">
                    <a16:creationId xmlns:a16="http://schemas.microsoft.com/office/drawing/2014/main" id="{EE4C9D10-5444-1E8F-D454-8ED6375B8AB2}"/>
                  </a:ext>
                </a:extLst>
              </p:cNvPr>
              <p:cNvSpPr/>
              <p:nvPr/>
            </p:nvSpPr>
            <p:spPr>
              <a:xfrm>
                <a:off x="6106950" y="3461075"/>
                <a:ext cx="44850" cy="50100"/>
              </a:xfrm>
              <a:custGeom>
                <a:avLst/>
                <a:gdLst/>
                <a:ahLst/>
                <a:cxnLst/>
                <a:rect l="l" t="t" r="r" b="b"/>
                <a:pathLst>
                  <a:path w="1794" h="2004" extrusionOk="0">
                    <a:moveTo>
                      <a:pt x="1101" y="1"/>
                    </a:moveTo>
                    <a:lnTo>
                      <a:pt x="1027" y="13"/>
                    </a:lnTo>
                    <a:lnTo>
                      <a:pt x="940" y="25"/>
                    </a:lnTo>
                    <a:lnTo>
                      <a:pt x="804" y="63"/>
                    </a:lnTo>
                    <a:lnTo>
                      <a:pt x="717" y="87"/>
                    </a:lnTo>
                    <a:lnTo>
                      <a:pt x="631" y="124"/>
                    </a:lnTo>
                    <a:lnTo>
                      <a:pt x="483" y="211"/>
                    </a:lnTo>
                    <a:lnTo>
                      <a:pt x="334" y="322"/>
                    </a:lnTo>
                    <a:lnTo>
                      <a:pt x="223" y="458"/>
                    </a:lnTo>
                    <a:lnTo>
                      <a:pt x="124" y="607"/>
                    </a:lnTo>
                    <a:lnTo>
                      <a:pt x="62" y="755"/>
                    </a:lnTo>
                    <a:lnTo>
                      <a:pt x="37" y="842"/>
                    </a:lnTo>
                    <a:lnTo>
                      <a:pt x="13" y="928"/>
                    </a:lnTo>
                    <a:lnTo>
                      <a:pt x="0" y="1015"/>
                    </a:lnTo>
                    <a:lnTo>
                      <a:pt x="0" y="1101"/>
                    </a:lnTo>
                    <a:lnTo>
                      <a:pt x="13" y="1200"/>
                    </a:lnTo>
                    <a:lnTo>
                      <a:pt x="37" y="1311"/>
                    </a:lnTo>
                    <a:lnTo>
                      <a:pt x="74" y="1410"/>
                    </a:lnTo>
                    <a:lnTo>
                      <a:pt x="112" y="1509"/>
                    </a:lnTo>
                    <a:lnTo>
                      <a:pt x="173" y="1608"/>
                    </a:lnTo>
                    <a:lnTo>
                      <a:pt x="248" y="1695"/>
                    </a:lnTo>
                    <a:lnTo>
                      <a:pt x="322" y="1769"/>
                    </a:lnTo>
                    <a:lnTo>
                      <a:pt x="408" y="1843"/>
                    </a:lnTo>
                    <a:lnTo>
                      <a:pt x="532" y="1905"/>
                    </a:lnTo>
                    <a:lnTo>
                      <a:pt x="656" y="1954"/>
                    </a:lnTo>
                    <a:lnTo>
                      <a:pt x="779" y="1992"/>
                    </a:lnTo>
                    <a:lnTo>
                      <a:pt x="915" y="2004"/>
                    </a:lnTo>
                    <a:lnTo>
                      <a:pt x="1051" y="1992"/>
                    </a:lnTo>
                    <a:lnTo>
                      <a:pt x="1187" y="1954"/>
                    </a:lnTo>
                    <a:lnTo>
                      <a:pt x="1274" y="1917"/>
                    </a:lnTo>
                    <a:lnTo>
                      <a:pt x="1360" y="1868"/>
                    </a:lnTo>
                    <a:lnTo>
                      <a:pt x="1435" y="1818"/>
                    </a:lnTo>
                    <a:lnTo>
                      <a:pt x="1497" y="1757"/>
                    </a:lnTo>
                    <a:lnTo>
                      <a:pt x="1558" y="1682"/>
                    </a:lnTo>
                    <a:lnTo>
                      <a:pt x="1620" y="1608"/>
                    </a:lnTo>
                    <a:lnTo>
                      <a:pt x="1670" y="1534"/>
                    </a:lnTo>
                    <a:lnTo>
                      <a:pt x="1707" y="1447"/>
                    </a:lnTo>
                    <a:lnTo>
                      <a:pt x="1731" y="1349"/>
                    </a:lnTo>
                    <a:lnTo>
                      <a:pt x="1756" y="1250"/>
                    </a:lnTo>
                    <a:lnTo>
                      <a:pt x="1781" y="1138"/>
                    </a:lnTo>
                    <a:lnTo>
                      <a:pt x="1793" y="1027"/>
                    </a:lnTo>
                    <a:lnTo>
                      <a:pt x="1793" y="916"/>
                    </a:lnTo>
                    <a:lnTo>
                      <a:pt x="1781" y="792"/>
                    </a:lnTo>
                    <a:lnTo>
                      <a:pt x="1756" y="532"/>
                    </a:lnTo>
                    <a:lnTo>
                      <a:pt x="1744" y="483"/>
                    </a:lnTo>
                    <a:lnTo>
                      <a:pt x="1719" y="421"/>
                    </a:lnTo>
                    <a:lnTo>
                      <a:pt x="1682" y="359"/>
                    </a:lnTo>
                    <a:lnTo>
                      <a:pt x="1645" y="310"/>
                    </a:lnTo>
                    <a:lnTo>
                      <a:pt x="1608" y="260"/>
                    </a:lnTo>
                    <a:lnTo>
                      <a:pt x="1558" y="211"/>
                    </a:lnTo>
                    <a:lnTo>
                      <a:pt x="1497" y="186"/>
                    </a:lnTo>
                    <a:lnTo>
                      <a:pt x="1459" y="161"/>
                    </a:lnTo>
                    <a:lnTo>
                      <a:pt x="1373" y="87"/>
                    </a:lnTo>
                    <a:lnTo>
                      <a:pt x="1286" y="38"/>
                    </a:lnTo>
                    <a:lnTo>
                      <a:pt x="1200" y="13"/>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4;p17">
                <a:extLst>
                  <a:ext uri="{FF2B5EF4-FFF2-40B4-BE49-F238E27FC236}">
                    <a16:creationId xmlns:a16="http://schemas.microsoft.com/office/drawing/2014/main" id="{7495E27C-E11D-9177-6A38-76FD4C164B71}"/>
                  </a:ext>
                </a:extLst>
              </p:cNvPr>
              <p:cNvSpPr/>
              <p:nvPr/>
            </p:nvSpPr>
            <p:spPr>
              <a:xfrm>
                <a:off x="6284700" y="3202950"/>
                <a:ext cx="338225" cy="560800"/>
              </a:xfrm>
              <a:custGeom>
                <a:avLst/>
                <a:gdLst/>
                <a:ahLst/>
                <a:cxnLst/>
                <a:rect l="l" t="t" r="r" b="b"/>
                <a:pathLst>
                  <a:path w="13529" h="22432" extrusionOk="0">
                    <a:moveTo>
                      <a:pt x="2931" y="0"/>
                    </a:moveTo>
                    <a:lnTo>
                      <a:pt x="2721" y="13"/>
                    </a:lnTo>
                    <a:lnTo>
                      <a:pt x="2560" y="37"/>
                    </a:lnTo>
                    <a:lnTo>
                      <a:pt x="2387" y="62"/>
                    </a:lnTo>
                    <a:lnTo>
                      <a:pt x="2226" y="112"/>
                    </a:lnTo>
                    <a:lnTo>
                      <a:pt x="2066" y="161"/>
                    </a:lnTo>
                    <a:lnTo>
                      <a:pt x="1905" y="223"/>
                    </a:lnTo>
                    <a:lnTo>
                      <a:pt x="1744" y="297"/>
                    </a:lnTo>
                    <a:lnTo>
                      <a:pt x="1596" y="384"/>
                    </a:lnTo>
                    <a:lnTo>
                      <a:pt x="1447" y="470"/>
                    </a:lnTo>
                    <a:lnTo>
                      <a:pt x="1299" y="569"/>
                    </a:lnTo>
                    <a:lnTo>
                      <a:pt x="1163" y="680"/>
                    </a:lnTo>
                    <a:lnTo>
                      <a:pt x="1039" y="792"/>
                    </a:lnTo>
                    <a:lnTo>
                      <a:pt x="916" y="903"/>
                    </a:lnTo>
                    <a:lnTo>
                      <a:pt x="792" y="1039"/>
                    </a:lnTo>
                    <a:lnTo>
                      <a:pt x="681" y="1163"/>
                    </a:lnTo>
                    <a:lnTo>
                      <a:pt x="582" y="1311"/>
                    </a:lnTo>
                    <a:lnTo>
                      <a:pt x="495" y="1447"/>
                    </a:lnTo>
                    <a:lnTo>
                      <a:pt x="384" y="1657"/>
                    </a:lnTo>
                    <a:lnTo>
                      <a:pt x="285" y="1867"/>
                    </a:lnTo>
                    <a:lnTo>
                      <a:pt x="198" y="2090"/>
                    </a:lnTo>
                    <a:lnTo>
                      <a:pt x="124" y="2325"/>
                    </a:lnTo>
                    <a:lnTo>
                      <a:pt x="75" y="2548"/>
                    </a:lnTo>
                    <a:lnTo>
                      <a:pt x="38" y="2783"/>
                    </a:lnTo>
                    <a:lnTo>
                      <a:pt x="13" y="3018"/>
                    </a:lnTo>
                    <a:lnTo>
                      <a:pt x="1" y="3265"/>
                    </a:lnTo>
                    <a:lnTo>
                      <a:pt x="1" y="3500"/>
                    </a:lnTo>
                    <a:lnTo>
                      <a:pt x="13" y="3735"/>
                    </a:lnTo>
                    <a:lnTo>
                      <a:pt x="50" y="3982"/>
                    </a:lnTo>
                    <a:lnTo>
                      <a:pt x="87" y="4217"/>
                    </a:lnTo>
                    <a:lnTo>
                      <a:pt x="137" y="4452"/>
                    </a:lnTo>
                    <a:lnTo>
                      <a:pt x="198" y="4687"/>
                    </a:lnTo>
                    <a:lnTo>
                      <a:pt x="273" y="4909"/>
                    </a:lnTo>
                    <a:lnTo>
                      <a:pt x="359" y="5132"/>
                    </a:lnTo>
                    <a:lnTo>
                      <a:pt x="458" y="5355"/>
                    </a:lnTo>
                    <a:lnTo>
                      <a:pt x="557" y="5565"/>
                    </a:lnTo>
                    <a:lnTo>
                      <a:pt x="681" y="5775"/>
                    </a:lnTo>
                    <a:lnTo>
                      <a:pt x="792" y="5985"/>
                    </a:lnTo>
                    <a:lnTo>
                      <a:pt x="928" y="6183"/>
                    </a:lnTo>
                    <a:lnTo>
                      <a:pt x="1064" y="6381"/>
                    </a:lnTo>
                    <a:lnTo>
                      <a:pt x="1200" y="6566"/>
                    </a:lnTo>
                    <a:lnTo>
                      <a:pt x="1361" y="6752"/>
                    </a:lnTo>
                    <a:lnTo>
                      <a:pt x="1670" y="7111"/>
                    </a:lnTo>
                    <a:lnTo>
                      <a:pt x="2004" y="7457"/>
                    </a:lnTo>
                    <a:lnTo>
                      <a:pt x="2350" y="7791"/>
                    </a:lnTo>
                    <a:lnTo>
                      <a:pt x="2721" y="8100"/>
                    </a:lnTo>
                    <a:lnTo>
                      <a:pt x="3006" y="8322"/>
                    </a:lnTo>
                    <a:lnTo>
                      <a:pt x="3290" y="8545"/>
                    </a:lnTo>
                    <a:lnTo>
                      <a:pt x="3574" y="8768"/>
                    </a:lnTo>
                    <a:lnTo>
                      <a:pt x="3871" y="8965"/>
                    </a:lnTo>
                    <a:lnTo>
                      <a:pt x="4180" y="9163"/>
                    </a:lnTo>
                    <a:lnTo>
                      <a:pt x="4477" y="9361"/>
                    </a:lnTo>
                    <a:lnTo>
                      <a:pt x="4799" y="9547"/>
                    </a:lnTo>
                    <a:lnTo>
                      <a:pt x="5108" y="9720"/>
                    </a:lnTo>
                    <a:lnTo>
                      <a:pt x="5429" y="9881"/>
                    </a:lnTo>
                    <a:lnTo>
                      <a:pt x="5751" y="10041"/>
                    </a:lnTo>
                    <a:lnTo>
                      <a:pt x="6085" y="10202"/>
                    </a:lnTo>
                    <a:lnTo>
                      <a:pt x="6406" y="10338"/>
                    </a:lnTo>
                    <a:lnTo>
                      <a:pt x="6752" y="10474"/>
                    </a:lnTo>
                    <a:lnTo>
                      <a:pt x="7086" y="10610"/>
                    </a:lnTo>
                    <a:lnTo>
                      <a:pt x="7420" y="10721"/>
                    </a:lnTo>
                    <a:lnTo>
                      <a:pt x="7766" y="10833"/>
                    </a:lnTo>
                    <a:lnTo>
                      <a:pt x="8038" y="10919"/>
                    </a:lnTo>
                    <a:lnTo>
                      <a:pt x="8174" y="10969"/>
                    </a:lnTo>
                    <a:lnTo>
                      <a:pt x="8310" y="11031"/>
                    </a:lnTo>
                    <a:lnTo>
                      <a:pt x="8434" y="11092"/>
                    </a:lnTo>
                    <a:lnTo>
                      <a:pt x="8558" y="11167"/>
                    </a:lnTo>
                    <a:lnTo>
                      <a:pt x="8669" y="11253"/>
                    </a:lnTo>
                    <a:lnTo>
                      <a:pt x="8756" y="11352"/>
                    </a:lnTo>
                    <a:lnTo>
                      <a:pt x="8805" y="11426"/>
                    </a:lnTo>
                    <a:lnTo>
                      <a:pt x="8855" y="11500"/>
                    </a:lnTo>
                    <a:lnTo>
                      <a:pt x="8916" y="11649"/>
                    </a:lnTo>
                    <a:lnTo>
                      <a:pt x="8966" y="11810"/>
                    </a:lnTo>
                    <a:lnTo>
                      <a:pt x="8991" y="11983"/>
                    </a:lnTo>
                    <a:lnTo>
                      <a:pt x="9003" y="12156"/>
                    </a:lnTo>
                    <a:lnTo>
                      <a:pt x="8991" y="12329"/>
                    </a:lnTo>
                    <a:lnTo>
                      <a:pt x="8966" y="12675"/>
                    </a:lnTo>
                    <a:lnTo>
                      <a:pt x="8261" y="20107"/>
                    </a:lnTo>
                    <a:lnTo>
                      <a:pt x="8236" y="20453"/>
                    </a:lnTo>
                    <a:lnTo>
                      <a:pt x="8236" y="20639"/>
                    </a:lnTo>
                    <a:lnTo>
                      <a:pt x="8249" y="20812"/>
                    </a:lnTo>
                    <a:lnTo>
                      <a:pt x="8286" y="20985"/>
                    </a:lnTo>
                    <a:lnTo>
                      <a:pt x="8335" y="21146"/>
                    </a:lnTo>
                    <a:lnTo>
                      <a:pt x="8372" y="21220"/>
                    </a:lnTo>
                    <a:lnTo>
                      <a:pt x="8409" y="21294"/>
                    </a:lnTo>
                    <a:lnTo>
                      <a:pt x="8459" y="21356"/>
                    </a:lnTo>
                    <a:lnTo>
                      <a:pt x="8521" y="21418"/>
                    </a:lnTo>
                    <a:lnTo>
                      <a:pt x="8607" y="21492"/>
                    </a:lnTo>
                    <a:lnTo>
                      <a:pt x="8694" y="21566"/>
                    </a:lnTo>
                    <a:lnTo>
                      <a:pt x="8793" y="21616"/>
                    </a:lnTo>
                    <a:lnTo>
                      <a:pt x="8904" y="21665"/>
                    </a:lnTo>
                    <a:lnTo>
                      <a:pt x="9127" y="21739"/>
                    </a:lnTo>
                    <a:lnTo>
                      <a:pt x="9349" y="21789"/>
                    </a:lnTo>
                    <a:lnTo>
                      <a:pt x="11847" y="22370"/>
                    </a:lnTo>
                    <a:lnTo>
                      <a:pt x="12094" y="22419"/>
                    </a:lnTo>
                    <a:lnTo>
                      <a:pt x="12218" y="22432"/>
                    </a:lnTo>
                    <a:lnTo>
                      <a:pt x="12453" y="22432"/>
                    </a:lnTo>
                    <a:lnTo>
                      <a:pt x="12577" y="22407"/>
                    </a:lnTo>
                    <a:lnTo>
                      <a:pt x="12676" y="22370"/>
                    </a:lnTo>
                    <a:lnTo>
                      <a:pt x="12775" y="22308"/>
                    </a:lnTo>
                    <a:lnTo>
                      <a:pt x="12861" y="22222"/>
                    </a:lnTo>
                    <a:lnTo>
                      <a:pt x="12923" y="22135"/>
                    </a:lnTo>
                    <a:lnTo>
                      <a:pt x="12985" y="22036"/>
                    </a:lnTo>
                    <a:lnTo>
                      <a:pt x="13022" y="21925"/>
                    </a:lnTo>
                    <a:lnTo>
                      <a:pt x="13047" y="21814"/>
                    </a:lnTo>
                    <a:lnTo>
                      <a:pt x="13059" y="21690"/>
                    </a:lnTo>
                    <a:lnTo>
                      <a:pt x="13084" y="21455"/>
                    </a:lnTo>
                    <a:lnTo>
                      <a:pt x="13455" y="15284"/>
                    </a:lnTo>
                    <a:lnTo>
                      <a:pt x="13492" y="14716"/>
                    </a:lnTo>
                    <a:lnTo>
                      <a:pt x="13516" y="14159"/>
                    </a:lnTo>
                    <a:lnTo>
                      <a:pt x="13529" y="13590"/>
                    </a:lnTo>
                    <a:lnTo>
                      <a:pt x="13529" y="13021"/>
                    </a:lnTo>
                    <a:lnTo>
                      <a:pt x="13516" y="12465"/>
                    </a:lnTo>
                    <a:lnTo>
                      <a:pt x="13492" y="12181"/>
                    </a:lnTo>
                    <a:lnTo>
                      <a:pt x="13467" y="11909"/>
                    </a:lnTo>
                    <a:lnTo>
                      <a:pt x="13430" y="11624"/>
                    </a:lnTo>
                    <a:lnTo>
                      <a:pt x="13380" y="11352"/>
                    </a:lnTo>
                    <a:lnTo>
                      <a:pt x="13319" y="11080"/>
                    </a:lnTo>
                    <a:lnTo>
                      <a:pt x="13257" y="10808"/>
                    </a:lnTo>
                    <a:lnTo>
                      <a:pt x="13158" y="10474"/>
                    </a:lnTo>
                    <a:lnTo>
                      <a:pt x="13059" y="10153"/>
                    </a:lnTo>
                    <a:lnTo>
                      <a:pt x="12935" y="9831"/>
                    </a:lnTo>
                    <a:lnTo>
                      <a:pt x="12799" y="9522"/>
                    </a:lnTo>
                    <a:lnTo>
                      <a:pt x="12651" y="9213"/>
                    </a:lnTo>
                    <a:lnTo>
                      <a:pt x="12490" y="8904"/>
                    </a:lnTo>
                    <a:lnTo>
                      <a:pt x="12317" y="8607"/>
                    </a:lnTo>
                    <a:lnTo>
                      <a:pt x="12144" y="8310"/>
                    </a:lnTo>
                    <a:lnTo>
                      <a:pt x="11946" y="8026"/>
                    </a:lnTo>
                    <a:lnTo>
                      <a:pt x="11761" y="7741"/>
                    </a:lnTo>
                    <a:lnTo>
                      <a:pt x="11550" y="7457"/>
                    </a:lnTo>
                    <a:lnTo>
                      <a:pt x="11340" y="7185"/>
                    </a:lnTo>
                    <a:lnTo>
                      <a:pt x="10907" y="6641"/>
                    </a:lnTo>
                    <a:lnTo>
                      <a:pt x="10462" y="6109"/>
                    </a:lnTo>
                    <a:lnTo>
                      <a:pt x="9881" y="5441"/>
                    </a:lnTo>
                    <a:lnTo>
                      <a:pt x="9275" y="4786"/>
                    </a:lnTo>
                    <a:lnTo>
                      <a:pt x="8644" y="4155"/>
                    </a:lnTo>
                    <a:lnTo>
                      <a:pt x="8014" y="3525"/>
                    </a:lnTo>
                    <a:lnTo>
                      <a:pt x="7358" y="2919"/>
                    </a:lnTo>
                    <a:lnTo>
                      <a:pt x="6703" y="2325"/>
                    </a:lnTo>
                    <a:lnTo>
                      <a:pt x="6023" y="1744"/>
                    </a:lnTo>
                    <a:lnTo>
                      <a:pt x="5330" y="1175"/>
                    </a:lnTo>
                    <a:lnTo>
                      <a:pt x="5021" y="940"/>
                    </a:lnTo>
                    <a:lnTo>
                      <a:pt x="4724" y="705"/>
                    </a:lnTo>
                    <a:lnTo>
                      <a:pt x="4440" y="495"/>
                    </a:lnTo>
                    <a:lnTo>
                      <a:pt x="4292" y="396"/>
                    </a:lnTo>
                    <a:lnTo>
                      <a:pt x="4131" y="309"/>
                    </a:lnTo>
                    <a:lnTo>
                      <a:pt x="3982" y="223"/>
                    </a:lnTo>
                    <a:lnTo>
                      <a:pt x="3822" y="161"/>
                    </a:lnTo>
                    <a:lnTo>
                      <a:pt x="3661" y="99"/>
                    </a:lnTo>
                    <a:lnTo>
                      <a:pt x="3488" y="50"/>
                    </a:lnTo>
                    <a:lnTo>
                      <a:pt x="3315" y="25"/>
                    </a:lnTo>
                    <a:lnTo>
                      <a:pt x="31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5;p17">
                <a:extLst>
                  <a:ext uri="{FF2B5EF4-FFF2-40B4-BE49-F238E27FC236}">
                    <a16:creationId xmlns:a16="http://schemas.microsoft.com/office/drawing/2014/main" id="{D6986DF2-6EC3-73CE-1527-CC82119FE1E1}"/>
                  </a:ext>
                </a:extLst>
              </p:cNvPr>
              <p:cNvSpPr/>
              <p:nvPr/>
            </p:nvSpPr>
            <p:spPr>
              <a:xfrm>
                <a:off x="6272025" y="3190575"/>
                <a:ext cx="363575" cy="585850"/>
              </a:xfrm>
              <a:custGeom>
                <a:avLst/>
                <a:gdLst/>
                <a:ahLst/>
                <a:cxnLst/>
                <a:rect l="l" t="t" r="r" b="b"/>
                <a:pathLst>
                  <a:path w="14543" h="23434" extrusionOk="0">
                    <a:moveTo>
                      <a:pt x="3438" y="990"/>
                    </a:moveTo>
                    <a:lnTo>
                      <a:pt x="3574" y="1002"/>
                    </a:lnTo>
                    <a:lnTo>
                      <a:pt x="3710" y="1015"/>
                    </a:lnTo>
                    <a:lnTo>
                      <a:pt x="3846" y="1027"/>
                    </a:lnTo>
                    <a:lnTo>
                      <a:pt x="3982" y="1064"/>
                    </a:lnTo>
                    <a:lnTo>
                      <a:pt x="4106" y="1101"/>
                    </a:lnTo>
                    <a:lnTo>
                      <a:pt x="4230" y="1151"/>
                    </a:lnTo>
                    <a:lnTo>
                      <a:pt x="4341" y="1212"/>
                    </a:lnTo>
                    <a:lnTo>
                      <a:pt x="4588" y="1349"/>
                    </a:lnTo>
                    <a:lnTo>
                      <a:pt x="4823" y="1509"/>
                    </a:lnTo>
                    <a:lnTo>
                      <a:pt x="5058" y="1695"/>
                    </a:lnTo>
                    <a:lnTo>
                      <a:pt x="5318" y="1905"/>
                    </a:lnTo>
                    <a:lnTo>
                      <a:pt x="5528" y="2066"/>
                    </a:lnTo>
                    <a:lnTo>
                      <a:pt x="6208" y="2622"/>
                    </a:lnTo>
                    <a:lnTo>
                      <a:pt x="6876" y="3191"/>
                    </a:lnTo>
                    <a:lnTo>
                      <a:pt x="7531" y="3785"/>
                    </a:lnTo>
                    <a:lnTo>
                      <a:pt x="8174" y="4378"/>
                    </a:lnTo>
                    <a:lnTo>
                      <a:pt x="8805" y="4996"/>
                    </a:lnTo>
                    <a:lnTo>
                      <a:pt x="9411" y="5627"/>
                    </a:lnTo>
                    <a:lnTo>
                      <a:pt x="10017" y="6270"/>
                    </a:lnTo>
                    <a:lnTo>
                      <a:pt x="10598" y="6938"/>
                    </a:lnTo>
                    <a:lnTo>
                      <a:pt x="10994" y="7408"/>
                    </a:lnTo>
                    <a:lnTo>
                      <a:pt x="11402" y="7915"/>
                    </a:lnTo>
                    <a:lnTo>
                      <a:pt x="11798" y="8434"/>
                    </a:lnTo>
                    <a:lnTo>
                      <a:pt x="11983" y="8706"/>
                    </a:lnTo>
                    <a:lnTo>
                      <a:pt x="12169" y="8991"/>
                    </a:lnTo>
                    <a:lnTo>
                      <a:pt x="12342" y="9275"/>
                    </a:lnTo>
                    <a:lnTo>
                      <a:pt x="12515" y="9559"/>
                    </a:lnTo>
                    <a:lnTo>
                      <a:pt x="12676" y="9856"/>
                    </a:lnTo>
                    <a:lnTo>
                      <a:pt x="12824" y="10165"/>
                    </a:lnTo>
                    <a:lnTo>
                      <a:pt x="12960" y="10462"/>
                    </a:lnTo>
                    <a:lnTo>
                      <a:pt x="13084" y="10784"/>
                    </a:lnTo>
                    <a:lnTo>
                      <a:pt x="13183" y="11105"/>
                    </a:lnTo>
                    <a:lnTo>
                      <a:pt x="13282" y="11427"/>
                    </a:lnTo>
                    <a:lnTo>
                      <a:pt x="13343" y="11686"/>
                    </a:lnTo>
                    <a:lnTo>
                      <a:pt x="13393" y="11946"/>
                    </a:lnTo>
                    <a:lnTo>
                      <a:pt x="13442" y="12218"/>
                    </a:lnTo>
                    <a:lnTo>
                      <a:pt x="13479" y="12490"/>
                    </a:lnTo>
                    <a:lnTo>
                      <a:pt x="13504" y="12750"/>
                    </a:lnTo>
                    <a:lnTo>
                      <a:pt x="13516" y="13022"/>
                    </a:lnTo>
                    <a:lnTo>
                      <a:pt x="13541" y="13566"/>
                    </a:lnTo>
                    <a:lnTo>
                      <a:pt x="13541" y="14110"/>
                    </a:lnTo>
                    <a:lnTo>
                      <a:pt x="13529" y="14666"/>
                    </a:lnTo>
                    <a:lnTo>
                      <a:pt x="13467" y="15755"/>
                    </a:lnTo>
                    <a:lnTo>
                      <a:pt x="13096" y="21925"/>
                    </a:lnTo>
                    <a:lnTo>
                      <a:pt x="13084" y="22036"/>
                    </a:lnTo>
                    <a:lnTo>
                      <a:pt x="13071" y="22172"/>
                    </a:lnTo>
                    <a:lnTo>
                      <a:pt x="13034" y="22321"/>
                    </a:lnTo>
                    <a:lnTo>
                      <a:pt x="13009" y="22370"/>
                    </a:lnTo>
                    <a:lnTo>
                      <a:pt x="12985" y="22407"/>
                    </a:lnTo>
                    <a:lnTo>
                      <a:pt x="12960" y="22420"/>
                    </a:lnTo>
                    <a:lnTo>
                      <a:pt x="12923" y="22432"/>
                    </a:lnTo>
                    <a:lnTo>
                      <a:pt x="12812" y="22432"/>
                    </a:lnTo>
                    <a:lnTo>
                      <a:pt x="12663" y="22407"/>
                    </a:lnTo>
                    <a:lnTo>
                      <a:pt x="12465" y="22370"/>
                    </a:lnTo>
                    <a:lnTo>
                      <a:pt x="9967" y="21802"/>
                    </a:lnTo>
                    <a:lnTo>
                      <a:pt x="9807" y="21764"/>
                    </a:lnTo>
                    <a:lnTo>
                      <a:pt x="9646" y="21715"/>
                    </a:lnTo>
                    <a:lnTo>
                      <a:pt x="9498" y="21653"/>
                    </a:lnTo>
                    <a:lnTo>
                      <a:pt x="9436" y="21616"/>
                    </a:lnTo>
                    <a:lnTo>
                      <a:pt x="9386" y="21567"/>
                    </a:lnTo>
                    <a:lnTo>
                      <a:pt x="9324" y="21492"/>
                    </a:lnTo>
                    <a:lnTo>
                      <a:pt x="9287" y="21406"/>
                    </a:lnTo>
                    <a:lnTo>
                      <a:pt x="9263" y="21307"/>
                    </a:lnTo>
                    <a:lnTo>
                      <a:pt x="9250" y="21183"/>
                    </a:lnTo>
                    <a:lnTo>
                      <a:pt x="9250" y="21060"/>
                    </a:lnTo>
                    <a:lnTo>
                      <a:pt x="9250" y="20924"/>
                    </a:lnTo>
                    <a:lnTo>
                      <a:pt x="9263" y="20651"/>
                    </a:lnTo>
                    <a:lnTo>
                      <a:pt x="9980" y="13220"/>
                    </a:lnTo>
                    <a:lnTo>
                      <a:pt x="10005" y="12849"/>
                    </a:lnTo>
                    <a:lnTo>
                      <a:pt x="10005" y="12638"/>
                    </a:lnTo>
                    <a:lnTo>
                      <a:pt x="9992" y="12416"/>
                    </a:lnTo>
                    <a:lnTo>
                      <a:pt x="9955" y="12193"/>
                    </a:lnTo>
                    <a:lnTo>
                      <a:pt x="9930" y="12082"/>
                    </a:lnTo>
                    <a:lnTo>
                      <a:pt x="9893" y="11971"/>
                    </a:lnTo>
                    <a:lnTo>
                      <a:pt x="9844" y="11859"/>
                    </a:lnTo>
                    <a:lnTo>
                      <a:pt x="9794" y="11748"/>
                    </a:lnTo>
                    <a:lnTo>
                      <a:pt x="9733" y="11637"/>
                    </a:lnTo>
                    <a:lnTo>
                      <a:pt x="9658" y="11538"/>
                    </a:lnTo>
                    <a:lnTo>
                      <a:pt x="9535" y="11402"/>
                    </a:lnTo>
                    <a:lnTo>
                      <a:pt x="9386" y="11278"/>
                    </a:lnTo>
                    <a:lnTo>
                      <a:pt x="9238" y="11179"/>
                    </a:lnTo>
                    <a:lnTo>
                      <a:pt x="9077" y="11093"/>
                    </a:lnTo>
                    <a:lnTo>
                      <a:pt x="8916" y="11019"/>
                    </a:lnTo>
                    <a:lnTo>
                      <a:pt x="8768" y="10957"/>
                    </a:lnTo>
                    <a:lnTo>
                      <a:pt x="8459" y="10858"/>
                    </a:lnTo>
                    <a:lnTo>
                      <a:pt x="8125" y="10759"/>
                    </a:lnTo>
                    <a:lnTo>
                      <a:pt x="7791" y="10635"/>
                    </a:lnTo>
                    <a:lnTo>
                      <a:pt x="7457" y="10512"/>
                    </a:lnTo>
                    <a:lnTo>
                      <a:pt x="7123" y="10376"/>
                    </a:lnTo>
                    <a:lnTo>
                      <a:pt x="6802" y="10240"/>
                    </a:lnTo>
                    <a:lnTo>
                      <a:pt x="6480" y="10091"/>
                    </a:lnTo>
                    <a:lnTo>
                      <a:pt x="6171" y="9930"/>
                    </a:lnTo>
                    <a:lnTo>
                      <a:pt x="5862" y="9770"/>
                    </a:lnTo>
                    <a:lnTo>
                      <a:pt x="5553" y="9596"/>
                    </a:lnTo>
                    <a:lnTo>
                      <a:pt x="5244" y="9423"/>
                    </a:lnTo>
                    <a:lnTo>
                      <a:pt x="4947" y="9238"/>
                    </a:lnTo>
                    <a:lnTo>
                      <a:pt x="4663" y="9052"/>
                    </a:lnTo>
                    <a:lnTo>
                      <a:pt x="4378" y="8842"/>
                    </a:lnTo>
                    <a:lnTo>
                      <a:pt x="4094" y="8644"/>
                    </a:lnTo>
                    <a:lnTo>
                      <a:pt x="3809" y="8434"/>
                    </a:lnTo>
                    <a:lnTo>
                      <a:pt x="3550" y="8212"/>
                    </a:lnTo>
                    <a:lnTo>
                      <a:pt x="3154" y="7865"/>
                    </a:lnTo>
                    <a:lnTo>
                      <a:pt x="2795" y="7531"/>
                    </a:lnTo>
                    <a:lnTo>
                      <a:pt x="2461" y="7185"/>
                    </a:lnTo>
                    <a:lnTo>
                      <a:pt x="2177" y="6839"/>
                    </a:lnTo>
                    <a:lnTo>
                      <a:pt x="1917" y="6493"/>
                    </a:lnTo>
                    <a:lnTo>
                      <a:pt x="1695" y="6146"/>
                    </a:lnTo>
                    <a:lnTo>
                      <a:pt x="1497" y="5800"/>
                    </a:lnTo>
                    <a:lnTo>
                      <a:pt x="1410" y="5615"/>
                    </a:lnTo>
                    <a:lnTo>
                      <a:pt x="1336" y="5442"/>
                    </a:lnTo>
                    <a:lnTo>
                      <a:pt x="1250" y="5231"/>
                    </a:lnTo>
                    <a:lnTo>
                      <a:pt x="1175" y="5009"/>
                    </a:lnTo>
                    <a:lnTo>
                      <a:pt x="1126" y="4799"/>
                    </a:lnTo>
                    <a:lnTo>
                      <a:pt x="1076" y="4588"/>
                    </a:lnTo>
                    <a:lnTo>
                      <a:pt x="1039" y="4366"/>
                    </a:lnTo>
                    <a:lnTo>
                      <a:pt x="1015" y="4156"/>
                    </a:lnTo>
                    <a:lnTo>
                      <a:pt x="1015" y="3945"/>
                    </a:lnTo>
                    <a:lnTo>
                      <a:pt x="1015" y="3723"/>
                    </a:lnTo>
                    <a:lnTo>
                      <a:pt x="1027" y="3525"/>
                    </a:lnTo>
                    <a:lnTo>
                      <a:pt x="1052" y="3315"/>
                    </a:lnTo>
                    <a:lnTo>
                      <a:pt x="1076" y="3117"/>
                    </a:lnTo>
                    <a:lnTo>
                      <a:pt x="1126" y="2919"/>
                    </a:lnTo>
                    <a:lnTo>
                      <a:pt x="1188" y="2733"/>
                    </a:lnTo>
                    <a:lnTo>
                      <a:pt x="1250" y="2548"/>
                    </a:lnTo>
                    <a:lnTo>
                      <a:pt x="1336" y="2375"/>
                    </a:lnTo>
                    <a:lnTo>
                      <a:pt x="1435" y="2202"/>
                    </a:lnTo>
                    <a:lnTo>
                      <a:pt x="1509" y="2078"/>
                    </a:lnTo>
                    <a:lnTo>
                      <a:pt x="1596" y="1967"/>
                    </a:lnTo>
                    <a:lnTo>
                      <a:pt x="1682" y="1856"/>
                    </a:lnTo>
                    <a:lnTo>
                      <a:pt x="1781" y="1744"/>
                    </a:lnTo>
                    <a:lnTo>
                      <a:pt x="1880" y="1645"/>
                    </a:lnTo>
                    <a:lnTo>
                      <a:pt x="1992" y="1559"/>
                    </a:lnTo>
                    <a:lnTo>
                      <a:pt x="2103" y="1460"/>
                    </a:lnTo>
                    <a:lnTo>
                      <a:pt x="2226" y="1386"/>
                    </a:lnTo>
                    <a:lnTo>
                      <a:pt x="2350" y="1311"/>
                    </a:lnTo>
                    <a:lnTo>
                      <a:pt x="2474" y="1237"/>
                    </a:lnTo>
                    <a:lnTo>
                      <a:pt x="2610" y="1175"/>
                    </a:lnTo>
                    <a:lnTo>
                      <a:pt x="2733" y="1126"/>
                    </a:lnTo>
                    <a:lnTo>
                      <a:pt x="2869" y="1089"/>
                    </a:lnTo>
                    <a:lnTo>
                      <a:pt x="3006" y="1052"/>
                    </a:lnTo>
                    <a:lnTo>
                      <a:pt x="3142" y="1027"/>
                    </a:lnTo>
                    <a:lnTo>
                      <a:pt x="3278" y="1002"/>
                    </a:lnTo>
                    <a:lnTo>
                      <a:pt x="3438" y="990"/>
                    </a:lnTo>
                    <a:close/>
                    <a:moveTo>
                      <a:pt x="3414" y="1"/>
                    </a:moveTo>
                    <a:lnTo>
                      <a:pt x="3191" y="13"/>
                    </a:lnTo>
                    <a:lnTo>
                      <a:pt x="2993" y="38"/>
                    </a:lnTo>
                    <a:lnTo>
                      <a:pt x="2795" y="75"/>
                    </a:lnTo>
                    <a:lnTo>
                      <a:pt x="2597" y="124"/>
                    </a:lnTo>
                    <a:lnTo>
                      <a:pt x="2412" y="186"/>
                    </a:lnTo>
                    <a:lnTo>
                      <a:pt x="2226" y="260"/>
                    </a:lnTo>
                    <a:lnTo>
                      <a:pt x="2041" y="335"/>
                    </a:lnTo>
                    <a:lnTo>
                      <a:pt x="1868" y="433"/>
                    </a:lnTo>
                    <a:lnTo>
                      <a:pt x="1695" y="532"/>
                    </a:lnTo>
                    <a:lnTo>
                      <a:pt x="1522" y="656"/>
                    </a:lnTo>
                    <a:lnTo>
                      <a:pt x="1361" y="767"/>
                    </a:lnTo>
                    <a:lnTo>
                      <a:pt x="1212" y="903"/>
                    </a:lnTo>
                    <a:lnTo>
                      <a:pt x="1064" y="1052"/>
                    </a:lnTo>
                    <a:lnTo>
                      <a:pt x="928" y="1200"/>
                    </a:lnTo>
                    <a:lnTo>
                      <a:pt x="804" y="1349"/>
                    </a:lnTo>
                    <a:lnTo>
                      <a:pt x="681" y="1522"/>
                    </a:lnTo>
                    <a:lnTo>
                      <a:pt x="569" y="1682"/>
                    </a:lnTo>
                    <a:lnTo>
                      <a:pt x="446" y="1905"/>
                    </a:lnTo>
                    <a:lnTo>
                      <a:pt x="347" y="2140"/>
                    </a:lnTo>
                    <a:lnTo>
                      <a:pt x="248" y="2375"/>
                    </a:lnTo>
                    <a:lnTo>
                      <a:pt x="174" y="2622"/>
                    </a:lnTo>
                    <a:lnTo>
                      <a:pt x="112" y="2869"/>
                    </a:lnTo>
                    <a:lnTo>
                      <a:pt x="62" y="3129"/>
                    </a:lnTo>
                    <a:lnTo>
                      <a:pt x="25" y="3389"/>
                    </a:lnTo>
                    <a:lnTo>
                      <a:pt x="13" y="3649"/>
                    </a:lnTo>
                    <a:lnTo>
                      <a:pt x="1" y="3921"/>
                    </a:lnTo>
                    <a:lnTo>
                      <a:pt x="13" y="4193"/>
                    </a:lnTo>
                    <a:lnTo>
                      <a:pt x="50" y="4465"/>
                    </a:lnTo>
                    <a:lnTo>
                      <a:pt x="87" y="4737"/>
                    </a:lnTo>
                    <a:lnTo>
                      <a:pt x="149" y="5009"/>
                    </a:lnTo>
                    <a:lnTo>
                      <a:pt x="211" y="5281"/>
                    </a:lnTo>
                    <a:lnTo>
                      <a:pt x="310" y="5553"/>
                    </a:lnTo>
                    <a:lnTo>
                      <a:pt x="409" y="5825"/>
                    </a:lnTo>
                    <a:lnTo>
                      <a:pt x="495" y="6023"/>
                    </a:lnTo>
                    <a:lnTo>
                      <a:pt x="594" y="6233"/>
                    </a:lnTo>
                    <a:lnTo>
                      <a:pt x="705" y="6431"/>
                    </a:lnTo>
                    <a:lnTo>
                      <a:pt x="817" y="6641"/>
                    </a:lnTo>
                    <a:lnTo>
                      <a:pt x="940" y="6839"/>
                    </a:lnTo>
                    <a:lnTo>
                      <a:pt x="1076" y="7037"/>
                    </a:lnTo>
                    <a:lnTo>
                      <a:pt x="1212" y="7235"/>
                    </a:lnTo>
                    <a:lnTo>
                      <a:pt x="1373" y="7432"/>
                    </a:lnTo>
                    <a:lnTo>
                      <a:pt x="1534" y="7630"/>
                    </a:lnTo>
                    <a:lnTo>
                      <a:pt x="1695" y="7828"/>
                    </a:lnTo>
                    <a:lnTo>
                      <a:pt x="2066" y="8212"/>
                    </a:lnTo>
                    <a:lnTo>
                      <a:pt x="2461" y="8595"/>
                    </a:lnTo>
                    <a:lnTo>
                      <a:pt x="2907" y="8978"/>
                    </a:lnTo>
                    <a:lnTo>
                      <a:pt x="3191" y="9213"/>
                    </a:lnTo>
                    <a:lnTo>
                      <a:pt x="3488" y="9436"/>
                    </a:lnTo>
                    <a:lnTo>
                      <a:pt x="3797" y="9658"/>
                    </a:lnTo>
                    <a:lnTo>
                      <a:pt x="4094" y="9869"/>
                    </a:lnTo>
                    <a:lnTo>
                      <a:pt x="4415" y="10079"/>
                    </a:lnTo>
                    <a:lnTo>
                      <a:pt x="4724" y="10277"/>
                    </a:lnTo>
                    <a:lnTo>
                      <a:pt x="5046" y="10462"/>
                    </a:lnTo>
                    <a:lnTo>
                      <a:pt x="5380" y="10648"/>
                    </a:lnTo>
                    <a:lnTo>
                      <a:pt x="5714" y="10821"/>
                    </a:lnTo>
                    <a:lnTo>
                      <a:pt x="6048" y="10994"/>
                    </a:lnTo>
                    <a:lnTo>
                      <a:pt x="6381" y="11155"/>
                    </a:lnTo>
                    <a:lnTo>
                      <a:pt x="6728" y="11303"/>
                    </a:lnTo>
                    <a:lnTo>
                      <a:pt x="7074" y="11439"/>
                    </a:lnTo>
                    <a:lnTo>
                      <a:pt x="7420" y="11575"/>
                    </a:lnTo>
                    <a:lnTo>
                      <a:pt x="7779" y="11699"/>
                    </a:lnTo>
                    <a:lnTo>
                      <a:pt x="8125" y="11810"/>
                    </a:lnTo>
                    <a:lnTo>
                      <a:pt x="8360" y="11884"/>
                    </a:lnTo>
                    <a:lnTo>
                      <a:pt x="8570" y="11958"/>
                    </a:lnTo>
                    <a:lnTo>
                      <a:pt x="8669" y="12008"/>
                    </a:lnTo>
                    <a:lnTo>
                      <a:pt x="8743" y="12057"/>
                    </a:lnTo>
                    <a:lnTo>
                      <a:pt x="8817" y="12107"/>
                    </a:lnTo>
                    <a:lnTo>
                      <a:pt x="8879" y="12169"/>
                    </a:lnTo>
                    <a:lnTo>
                      <a:pt x="8929" y="12243"/>
                    </a:lnTo>
                    <a:lnTo>
                      <a:pt x="8966" y="12342"/>
                    </a:lnTo>
                    <a:lnTo>
                      <a:pt x="8991" y="12453"/>
                    </a:lnTo>
                    <a:lnTo>
                      <a:pt x="9003" y="12577"/>
                    </a:lnTo>
                    <a:lnTo>
                      <a:pt x="9003" y="12713"/>
                    </a:lnTo>
                    <a:lnTo>
                      <a:pt x="9003" y="12836"/>
                    </a:lnTo>
                    <a:lnTo>
                      <a:pt x="8978" y="13121"/>
                    </a:lnTo>
                    <a:lnTo>
                      <a:pt x="8273" y="20553"/>
                    </a:lnTo>
                    <a:lnTo>
                      <a:pt x="8261" y="20726"/>
                    </a:lnTo>
                    <a:lnTo>
                      <a:pt x="8249" y="20924"/>
                    </a:lnTo>
                    <a:lnTo>
                      <a:pt x="8249" y="21134"/>
                    </a:lnTo>
                    <a:lnTo>
                      <a:pt x="8261" y="21369"/>
                    </a:lnTo>
                    <a:lnTo>
                      <a:pt x="8286" y="21480"/>
                    </a:lnTo>
                    <a:lnTo>
                      <a:pt x="8310" y="21604"/>
                    </a:lnTo>
                    <a:lnTo>
                      <a:pt x="8348" y="21715"/>
                    </a:lnTo>
                    <a:lnTo>
                      <a:pt x="8385" y="21839"/>
                    </a:lnTo>
                    <a:lnTo>
                      <a:pt x="8434" y="21950"/>
                    </a:lnTo>
                    <a:lnTo>
                      <a:pt x="8496" y="22061"/>
                    </a:lnTo>
                    <a:lnTo>
                      <a:pt x="8583" y="22160"/>
                    </a:lnTo>
                    <a:lnTo>
                      <a:pt x="8669" y="22259"/>
                    </a:lnTo>
                    <a:lnTo>
                      <a:pt x="8793" y="22383"/>
                    </a:lnTo>
                    <a:lnTo>
                      <a:pt x="8929" y="22469"/>
                    </a:lnTo>
                    <a:lnTo>
                      <a:pt x="9065" y="22556"/>
                    </a:lnTo>
                    <a:lnTo>
                      <a:pt x="9201" y="22618"/>
                    </a:lnTo>
                    <a:lnTo>
                      <a:pt x="9349" y="22667"/>
                    </a:lnTo>
                    <a:lnTo>
                      <a:pt x="9485" y="22704"/>
                    </a:lnTo>
                    <a:lnTo>
                      <a:pt x="9745" y="22766"/>
                    </a:lnTo>
                    <a:lnTo>
                      <a:pt x="12243" y="23347"/>
                    </a:lnTo>
                    <a:lnTo>
                      <a:pt x="12502" y="23397"/>
                    </a:lnTo>
                    <a:lnTo>
                      <a:pt x="12663" y="23421"/>
                    </a:lnTo>
                    <a:lnTo>
                      <a:pt x="12836" y="23434"/>
                    </a:lnTo>
                    <a:lnTo>
                      <a:pt x="13034" y="23421"/>
                    </a:lnTo>
                    <a:lnTo>
                      <a:pt x="13121" y="23409"/>
                    </a:lnTo>
                    <a:lnTo>
                      <a:pt x="13220" y="23384"/>
                    </a:lnTo>
                    <a:lnTo>
                      <a:pt x="13319" y="23347"/>
                    </a:lnTo>
                    <a:lnTo>
                      <a:pt x="13405" y="23310"/>
                    </a:lnTo>
                    <a:lnTo>
                      <a:pt x="13504" y="23261"/>
                    </a:lnTo>
                    <a:lnTo>
                      <a:pt x="13591" y="23199"/>
                    </a:lnTo>
                    <a:lnTo>
                      <a:pt x="13677" y="23125"/>
                    </a:lnTo>
                    <a:lnTo>
                      <a:pt x="13739" y="23063"/>
                    </a:lnTo>
                    <a:lnTo>
                      <a:pt x="13801" y="22976"/>
                    </a:lnTo>
                    <a:lnTo>
                      <a:pt x="13850" y="22902"/>
                    </a:lnTo>
                    <a:lnTo>
                      <a:pt x="13937" y="22741"/>
                    </a:lnTo>
                    <a:lnTo>
                      <a:pt x="13999" y="22568"/>
                    </a:lnTo>
                    <a:lnTo>
                      <a:pt x="14036" y="22407"/>
                    </a:lnTo>
                    <a:lnTo>
                      <a:pt x="14061" y="22247"/>
                    </a:lnTo>
                    <a:lnTo>
                      <a:pt x="14085" y="21987"/>
                    </a:lnTo>
                    <a:lnTo>
                      <a:pt x="14469" y="15804"/>
                    </a:lnTo>
                    <a:lnTo>
                      <a:pt x="14493" y="15235"/>
                    </a:lnTo>
                    <a:lnTo>
                      <a:pt x="14530" y="14666"/>
                    </a:lnTo>
                    <a:lnTo>
                      <a:pt x="14543" y="14085"/>
                    </a:lnTo>
                    <a:lnTo>
                      <a:pt x="14543" y="13504"/>
                    </a:lnTo>
                    <a:lnTo>
                      <a:pt x="14518" y="12923"/>
                    </a:lnTo>
                    <a:lnTo>
                      <a:pt x="14493" y="12626"/>
                    </a:lnTo>
                    <a:lnTo>
                      <a:pt x="14469" y="12329"/>
                    </a:lnTo>
                    <a:lnTo>
                      <a:pt x="14419" y="12045"/>
                    </a:lnTo>
                    <a:lnTo>
                      <a:pt x="14382" y="11748"/>
                    </a:lnTo>
                    <a:lnTo>
                      <a:pt x="14320" y="11464"/>
                    </a:lnTo>
                    <a:lnTo>
                      <a:pt x="14246" y="11167"/>
                    </a:lnTo>
                    <a:lnTo>
                      <a:pt x="14147" y="10808"/>
                    </a:lnTo>
                    <a:lnTo>
                      <a:pt x="14023" y="10462"/>
                    </a:lnTo>
                    <a:lnTo>
                      <a:pt x="13887" y="10116"/>
                    </a:lnTo>
                    <a:lnTo>
                      <a:pt x="13739" y="9770"/>
                    </a:lnTo>
                    <a:lnTo>
                      <a:pt x="13578" y="9448"/>
                    </a:lnTo>
                    <a:lnTo>
                      <a:pt x="13405" y="9114"/>
                    </a:lnTo>
                    <a:lnTo>
                      <a:pt x="13232" y="8805"/>
                    </a:lnTo>
                    <a:lnTo>
                      <a:pt x="13034" y="8496"/>
                    </a:lnTo>
                    <a:lnTo>
                      <a:pt x="12836" y="8187"/>
                    </a:lnTo>
                    <a:lnTo>
                      <a:pt x="12639" y="7902"/>
                    </a:lnTo>
                    <a:lnTo>
                      <a:pt x="12428" y="7606"/>
                    </a:lnTo>
                    <a:lnTo>
                      <a:pt x="12218" y="7334"/>
                    </a:lnTo>
                    <a:lnTo>
                      <a:pt x="11785" y="6789"/>
                    </a:lnTo>
                    <a:lnTo>
                      <a:pt x="11352" y="6282"/>
                    </a:lnTo>
                    <a:lnTo>
                      <a:pt x="10759" y="5602"/>
                    </a:lnTo>
                    <a:lnTo>
                      <a:pt x="10141" y="4947"/>
                    </a:lnTo>
                    <a:lnTo>
                      <a:pt x="9510" y="4292"/>
                    </a:lnTo>
                    <a:lnTo>
                      <a:pt x="8867" y="3661"/>
                    </a:lnTo>
                    <a:lnTo>
                      <a:pt x="8212" y="3043"/>
                    </a:lnTo>
                    <a:lnTo>
                      <a:pt x="7531" y="2437"/>
                    </a:lnTo>
                    <a:lnTo>
                      <a:pt x="6851" y="1856"/>
                    </a:lnTo>
                    <a:lnTo>
                      <a:pt x="6146" y="1287"/>
                    </a:lnTo>
                    <a:lnTo>
                      <a:pt x="5949" y="1126"/>
                    </a:lnTo>
                    <a:lnTo>
                      <a:pt x="5664" y="891"/>
                    </a:lnTo>
                    <a:lnTo>
                      <a:pt x="5367" y="681"/>
                    </a:lnTo>
                    <a:lnTo>
                      <a:pt x="5071" y="471"/>
                    </a:lnTo>
                    <a:lnTo>
                      <a:pt x="4910" y="384"/>
                    </a:lnTo>
                    <a:lnTo>
                      <a:pt x="4749" y="297"/>
                    </a:lnTo>
                    <a:lnTo>
                      <a:pt x="4576" y="211"/>
                    </a:lnTo>
                    <a:lnTo>
                      <a:pt x="4403" y="149"/>
                    </a:lnTo>
                    <a:lnTo>
                      <a:pt x="4217" y="87"/>
                    </a:lnTo>
                    <a:lnTo>
                      <a:pt x="4032" y="50"/>
                    </a:lnTo>
                    <a:lnTo>
                      <a:pt x="3834" y="13"/>
                    </a:lnTo>
                    <a:lnTo>
                      <a:pt x="36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6;p17">
                <a:extLst>
                  <a:ext uri="{FF2B5EF4-FFF2-40B4-BE49-F238E27FC236}">
                    <a16:creationId xmlns:a16="http://schemas.microsoft.com/office/drawing/2014/main" id="{37B18480-3852-FF2F-827E-ED0447DC6E32}"/>
                  </a:ext>
                </a:extLst>
              </p:cNvPr>
              <p:cNvSpPr/>
              <p:nvPr/>
            </p:nvSpPr>
            <p:spPr>
              <a:xfrm>
                <a:off x="6116825" y="3134625"/>
                <a:ext cx="47025" cy="69275"/>
              </a:xfrm>
              <a:custGeom>
                <a:avLst/>
                <a:gdLst/>
                <a:ahLst/>
                <a:cxnLst/>
                <a:rect l="l" t="t" r="r" b="b"/>
                <a:pathLst>
                  <a:path w="1881" h="2771" extrusionOk="0">
                    <a:moveTo>
                      <a:pt x="1547" y="0"/>
                    </a:moveTo>
                    <a:lnTo>
                      <a:pt x="1510" y="25"/>
                    </a:lnTo>
                    <a:lnTo>
                      <a:pt x="1472" y="75"/>
                    </a:lnTo>
                    <a:lnTo>
                      <a:pt x="1435" y="136"/>
                    </a:lnTo>
                    <a:lnTo>
                      <a:pt x="1386" y="223"/>
                    </a:lnTo>
                    <a:lnTo>
                      <a:pt x="1336" y="297"/>
                    </a:lnTo>
                    <a:lnTo>
                      <a:pt x="1262" y="371"/>
                    </a:lnTo>
                    <a:lnTo>
                      <a:pt x="1188" y="446"/>
                    </a:lnTo>
                    <a:lnTo>
                      <a:pt x="1027" y="582"/>
                    </a:lnTo>
                    <a:lnTo>
                      <a:pt x="842" y="693"/>
                    </a:lnTo>
                    <a:lnTo>
                      <a:pt x="644" y="804"/>
                    </a:lnTo>
                    <a:lnTo>
                      <a:pt x="434" y="903"/>
                    </a:lnTo>
                    <a:lnTo>
                      <a:pt x="211" y="977"/>
                    </a:lnTo>
                    <a:lnTo>
                      <a:pt x="1" y="1052"/>
                    </a:lnTo>
                    <a:lnTo>
                      <a:pt x="137" y="1200"/>
                    </a:lnTo>
                    <a:lnTo>
                      <a:pt x="248" y="1348"/>
                    </a:lnTo>
                    <a:lnTo>
                      <a:pt x="347" y="1509"/>
                    </a:lnTo>
                    <a:lnTo>
                      <a:pt x="434" y="1670"/>
                    </a:lnTo>
                    <a:lnTo>
                      <a:pt x="508" y="1843"/>
                    </a:lnTo>
                    <a:lnTo>
                      <a:pt x="570" y="2028"/>
                    </a:lnTo>
                    <a:lnTo>
                      <a:pt x="607" y="2202"/>
                    </a:lnTo>
                    <a:lnTo>
                      <a:pt x="632" y="2399"/>
                    </a:lnTo>
                    <a:lnTo>
                      <a:pt x="644" y="2585"/>
                    </a:lnTo>
                    <a:lnTo>
                      <a:pt x="644" y="2770"/>
                    </a:lnTo>
                    <a:lnTo>
                      <a:pt x="817" y="2684"/>
                    </a:lnTo>
                    <a:lnTo>
                      <a:pt x="965" y="2585"/>
                    </a:lnTo>
                    <a:lnTo>
                      <a:pt x="1102" y="2474"/>
                    </a:lnTo>
                    <a:lnTo>
                      <a:pt x="1225" y="2362"/>
                    </a:lnTo>
                    <a:lnTo>
                      <a:pt x="1336" y="2239"/>
                    </a:lnTo>
                    <a:lnTo>
                      <a:pt x="1435" y="2115"/>
                    </a:lnTo>
                    <a:lnTo>
                      <a:pt x="1522" y="1991"/>
                    </a:lnTo>
                    <a:lnTo>
                      <a:pt x="1596" y="1868"/>
                    </a:lnTo>
                    <a:lnTo>
                      <a:pt x="1670" y="1732"/>
                    </a:lnTo>
                    <a:lnTo>
                      <a:pt x="1720" y="1596"/>
                    </a:lnTo>
                    <a:lnTo>
                      <a:pt x="1769" y="1472"/>
                    </a:lnTo>
                    <a:lnTo>
                      <a:pt x="1806" y="1336"/>
                    </a:lnTo>
                    <a:lnTo>
                      <a:pt x="1831" y="1200"/>
                    </a:lnTo>
                    <a:lnTo>
                      <a:pt x="1856" y="1076"/>
                    </a:lnTo>
                    <a:lnTo>
                      <a:pt x="1881" y="829"/>
                    </a:lnTo>
                    <a:lnTo>
                      <a:pt x="1868" y="594"/>
                    </a:lnTo>
                    <a:lnTo>
                      <a:pt x="1843" y="396"/>
                    </a:lnTo>
                    <a:lnTo>
                      <a:pt x="1794" y="235"/>
                    </a:lnTo>
                    <a:lnTo>
                      <a:pt x="1732" y="99"/>
                    </a:lnTo>
                    <a:lnTo>
                      <a:pt x="1707" y="62"/>
                    </a:lnTo>
                    <a:lnTo>
                      <a:pt x="1670" y="25"/>
                    </a:lnTo>
                    <a:lnTo>
                      <a:pt x="1633" y="0"/>
                    </a:lnTo>
                    <a:close/>
                  </a:path>
                </a:pathLst>
              </a:custGeom>
              <a:solidFill>
                <a:srgbClr val="D1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7;p17">
                <a:extLst>
                  <a:ext uri="{FF2B5EF4-FFF2-40B4-BE49-F238E27FC236}">
                    <a16:creationId xmlns:a16="http://schemas.microsoft.com/office/drawing/2014/main" id="{0803FBB2-0316-E9A3-66FE-26F882E83EB0}"/>
                  </a:ext>
                </a:extLst>
              </p:cNvPr>
              <p:cNvSpPr/>
              <p:nvPr/>
            </p:nvSpPr>
            <p:spPr>
              <a:xfrm>
                <a:off x="6104475" y="3121950"/>
                <a:ext cx="71750" cy="94300"/>
              </a:xfrm>
              <a:custGeom>
                <a:avLst/>
                <a:gdLst/>
                <a:ahLst/>
                <a:cxnLst/>
                <a:rect l="l" t="t" r="r" b="b"/>
                <a:pathLst>
                  <a:path w="2870" h="3772" extrusionOk="0">
                    <a:moveTo>
                      <a:pt x="1929" y="643"/>
                    </a:moveTo>
                    <a:lnTo>
                      <a:pt x="2375" y="866"/>
                    </a:lnTo>
                    <a:lnTo>
                      <a:pt x="2375" y="878"/>
                    </a:lnTo>
                    <a:lnTo>
                      <a:pt x="1929" y="643"/>
                    </a:lnTo>
                    <a:close/>
                    <a:moveTo>
                      <a:pt x="1868" y="1447"/>
                    </a:moveTo>
                    <a:lnTo>
                      <a:pt x="1843" y="1620"/>
                    </a:lnTo>
                    <a:lnTo>
                      <a:pt x="1793" y="1793"/>
                    </a:lnTo>
                    <a:lnTo>
                      <a:pt x="1756" y="1917"/>
                    </a:lnTo>
                    <a:lnTo>
                      <a:pt x="1694" y="2053"/>
                    </a:lnTo>
                    <a:lnTo>
                      <a:pt x="1620" y="2189"/>
                    </a:lnTo>
                    <a:lnTo>
                      <a:pt x="1521" y="2338"/>
                    </a:lnTo>
                    <a:lnTo>
                      <a:pt x="1472" y="2189"/>
                    </a:lnTo>
                    <a:lnTo>
                      <a:pt x="1422" y="2053"/>
                    </a:lnTo>
                    <a:lnTo>
                      <a:pt x="1361" y="1917"/>
                    </a:lnTo>
                    <a:lnTo>
                      <a:pt x="1286" y="1793"/>
                    </a:lnTo>
                    <a:lnTo>
                      <a:pt x="1447" y="1707"/>
                    </a:lnTo>
                    <a:lnTo>
                      <a:pt x="1596" y="1633"/>
                    </a:lnTo>
                    <a:lnTo>
                      <a:pt x="1732" y="1546"/>
                    </a:lnTo>
                    <a:lnTo>
                      <a:pt x="1868" y="1447"/>
                    </a:lnTo>
                    <a:close/>
                    <a:moveTo>
                      <a:pt x="2065" y="0"/>
                    </a:moveTo>
                    <a:lnTo>
                      <a:pt x="1979" y="13"/>
                    </a:lnTo>
                    <a:lnTo>
                      <a:pt x="1892" y="38"/>
                    </a:lnTo>
                    <a:lnTo>
                      <a:pt x="1781" y="87"/>
                    </a:lnTo>
                    <a:lnTo>
                      <a:pt x="1682" y="161"/>
                    </a:lnTo>
                    <a:lnTo>
                      <a:pt x="1583" y="260"/>
                    </a:lnTo>
                    <a:lnTo>
                      <a:pt x="1534" y="334"/>
                    </a:lnTo>
                    <a:lnTo>
                      <a:pt x="1484" y="409"/>
                    </a:lnTo>
                    <a:lnTo>
                      <a:pt x="1422" y="495"/>
                    </a:lnTo>
                    <a:lnTo>
                      <a:pt x="1336" y="594"/>
                    </a:lnTo>
                    <a:lnTo>
                      <a:pt x="1225" y="681"/>
                    </a:lnTo>
                    <a:lnTo>
                      <a:pt x="1101" y="767"/>
                    </a:lnTo>
                    <a:lnTo>
                      <a:pt x="940" y="854"/>
                    </a:lnTo>
                    <a:lnTo>
                      <a:pt x="755" y="928"/>
                    </a:lnTo>
                    <a:lnTo>
                      <a:pt x="557" y="1014"/>
                    </a:lnTo>
                    <a:lnTo>
                      <a:pt x="347" y="1076"/>
                    </a:lnTo>
                    <a:lnTo>
                      <a:pt x="285" y="1101"/>
                    </a:lnTo>
                    <a:lnTo>
                      <a:pt x="235" y="1138"/>
                    </a:lnTo>
                    <a:lnTo>
                      <a:pt x="173" y="1175"/>
                    </a:lnTo>
                    <a:lnTo>
                      <a:pt x="136" y="1212"/>
                    </a:lnTo>
                    <a:lnTo>
                      <a:pt x="87" y="1262"/>
                    </a:lnTo>
                    <a:lnTo>
                      <a:pt x="62" y="1324"/>
                    </a:lnTo>
                    <a:lnTo>
                      <a:pt x="25" y="1373"/>
                    </a:lnTo>
                    <a:lnTo>
                      <a:pt x="13" y="1435"/>
                    </a:lnTo>
                    <a:lnTo>
                      <a:pt x="0" y="1497"/>
                    </a:lnTo>
                    <a:lnTo>
                      <a:pt x="0" y="1571"/>
                    </a:lnTo>
                    <a:lnTo>
                      <a:pt x="0" y="1633"/>
                    </a:lnTo>
                    <a:lnTo>
                      <a:pt x="13" y="1695"/>
                    </a:lnTo>
                    <a:lnTo>
                      <a:pt x="37" y="1756"/>
                    </a:lnTo>
                    <a:lnTo>
                      <a:pt x="62" y="1806"/>
                    </a:lnTo>
                    <a:lnTo>
                      <a:pt x="99" y="1855"/>
                    </a:lnTo>
                    <a:lnTo>
                      <a:pt x="136" y="1905"/>
                    </a:lnTo>
                    <a:lnTo>
                      <a:pt x="248" y="2028"/>
                    </a:lnTo>
                    <a:lnTo>
                      <a:pt x="334" y="2140"/>
                    </a:lnTo>
                    <a:lnTo>
                      <a:pt x="408" y="2263"/>
                    </a:lnTo>
                    <a:lnTo>
                      <a:pt x="470" y="2387"/>
                    </a:lnTo>
                    <a:lnTo>
                      <a:pt x="532" y="2523"/>
                    </a:lnTo>
                    <a:lnTo>
                      <a:pt x="582" y="2659"/>
                    </a:lnTo>
                    <a:lnTo>
                      <a:pt x="606" y="2807"/>
                    </a:lnTo>
                    <a:lnTo>
                      <a:pt x="631" y="2956"/>
                    </a:lnTo>
                    <a:lnTo>
                      <a:pt x="643" y="3104"/>
                    </a:lnTo>
                    <a:lnTo>
                      <a:pt x="643" y="3253"/>
                    </a:lnTo>
                    <a:lnTo>
                      <a:pt x="643" y="3314"/>
                    </a:lnTo>
                    <a:lnTo>
                      <a:pt x="656" y="3376"/>
                    </a:lnTo>
                    <a:lnTo>
                      <a:pt x="668" y="3438"/>
                    </a:lnTo>
                    <a:lnTo>
                      <a:pt x="693" y="3500"/>
                    </a:lnTo>
                    <a:lnTo>
                      <a:pt x="730" y="3562"/>
                    </a:lnTo>
                    <a:lnTo>
                      <a:pt x="767" y="3611"/>
                    </a:lnTo>
                    <a:lnTo>
                      <a:pt x="816" y="3648"/>
                    </a:lnTo>
                    <a:lnTo>
                      <a:pt x="866" y="3698"/>
                    </a:lnTo>
                    <a:lnTo>
                      <a:pt x="928" y="3735"/>
                    </a:lnTo>
                    <a:lnTo>
                      <a:pt x="1002" y="3760"/>
                    </a:lnTo>
                    <a:lnTo>
                      <a:pt x="1064" y="3772"/>
                    </a:lnTo>
                    <a:lnTo>
                      <a:pt x="1138" y="3772"/>
                    </a:lnTo>
                    <a:lnTo>
                      <a:pt x="1249" y="3760"/>
                    </a:lnTo>
                    <a:lnTo>
                      <a:pt x="1361" y="3723"/>
                    </a:lnTo>
                    <a:lnTo>
                      <a:pt x="1583" y="3599"/>
                    </a:lnTo>
                    <a:lnTo>
                      <a:pt x="1781" y="3463"/>
                    </a:lnTo>
                    <a:lnTo>
                      <a:pt x="1966" y="3314"/>
                    </a:lnTo>
                    <a:lnTo>
                      <a:pt x="2127" y="3166"/>
                    </a:lnTo>
                    <a:lnTo>
                      <a:pt x="2276" y="2993"/>
                    </a:lnTo>
                    <a:lnTo>
                      <a:pt x="2412" y="2820"/>
                    </a:lnTo>
                    <a:lnTo>
                      <a:pt x="2523" y="2634"/>
                    </a:lnTo>
                    <a:lnTo>
                      <a:pt x="2622" y="2449"/>
                    </a:lnTo>
                    <a:lnTo>
                      <a:pt x="2696" y="2251"/>
                    </a:lnTo>
                    <a:lnTo>
                      <a:pt x="2758" y="2066"/>
                    </a:lnTo>
                    <a:lnTo>
                      <a:pt x="2807" y="1868"/>
                    </a:lnTo>
                    <a:lnTo>
                      <a:pt x="2844" y="1670"/>
                    </a:lnTo>
                    <a:lnTo>
                      <a:pt x="2869" y="1472"/>
                    </a:lnTo>
                    <a:lnTo>
                      <a:pt x="2869" y="1286"/>
                    </a:lnTo>
                    <a:lnTo>
                      <a:pt x="2869" y="1101"/>
                    </a:lnTo>
                    <a:lnTo>
                      <a:pt x="2844" y="915"/>
                    </a:lnTo>
                    <a:lnTo>
                      <a:pt x="2820" y="792"/>
                    </a:lnTo>
                    <a:lnTo>
                      <a:pt x="2795" y="668"/>
                    </a:lnTo>
                    <a:lnTo>
                      <a:pt x="2758" y="569"/>
                    </a:lnTo>
                    <a:lnTo>
                      <a:pt x="2733" y="483"/>
                    </a:lnTo>
                    <a:lnTo>
                      <a:pt x="2647" y="322"/>
                    </a:lnTo>
                    <a:lnTo>
                      <a:pt x="2548" y="211"/>
                    </a:lnTo>
                    <a:lnTo>
                      <a:pt x="2461" y="124"/>
                    </a:lnTo>
                    <a:lnTo>
                      <a:pt x="2362" y="62"/>
                    </a:lnTo>
                    <a:lnTo>
                      <a:pt x="2276" y="38"/>
                    </a:lnTo>
                    <a:lnTo>
                      <a:pt x="2189" y="13"/>
                    </a:lnTo>
                    <a:lnTo>
                      <a:pt x="2140" y="0"/>
                    </a:lnTo>
                    <a:close/>
                  </a:path>
                </a:pathLst>
              </a:custGeom>
              <a:solidFill>
                <a:srgbClr val="D1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8;p17">
                <a:extLst>
                  <a:ext uri="{FF2B5EF4-FFF2-40B4-BE49-F238E27FC236}">
                    <a16:creationId xmlns:a16="http://schemas.microsoft.com/office/drawing/2014/main" id="{9D657AD5-5534-1ACD-6488-C29A4D589DDC}"/>
                  </a:ext>
                </a:extLst>
              </p:cNvPr>
              <p:cNvSpPr/>
              <p:nvPr/>
            </p:nvSpPr>
            <p:spPr>
              <a:xfrm>
                <a:off x="6044175" y="2862575"/>
                <a:ext cx="369775" cy="334200"/>
              </a:xfrm>
              <a:custGeom>
                <a:avLst/>
                <a:gdLst/>
                <a:ahLst/>
                <a:cxnLst/>
                <a:rect l="l" t="t" r="r" b="b"/>
                <a:pathLst>
                  <a:path w="14791" h="13368" extrusionOk="0">
                    <a:moveTo>
                      <a:pt x="5083" y="1"/>
                    </a:moveTo>
                    <a:lnTo>
                      <a:pt x="4663" y="13"/>
                    </a:lnTo>
                    <a:lnTo>
                      <a:pt x="4230" y="50"/>
                    </a:lnTo>
                    <a:lnTo>
                      <a:pt x="3402" y="112"/>
                    </a:lnTo>
                    <a:lnTo>
                      <a:pt x="3167" y="137"/>
                    </a:lnTo>
                    <a:lnTo>
                      <a:pt x="2919" y="161"/>
                    </a:lnTo>
                    <a:lnTo>
                      <a:pt x="2684" y="211"/>
                    </a:lnTo>
                    <a:lnTo>
                      <a:pt x="2449" y="248"/>
                    </a:lnTo>
                    <a:lnTo>
                      <a:pt x="2214" y="310"/>
                    </a:lnTo>
                    <a:lnTo>
                      <a:pt x="1992" y="372"/>
                    </a:lnTo>
                    <a:lnTo>
                      <a:pt x="1757" y="446"/>
                    </a:lnTo>
                    <a:lnTo>
                      <a:pt x="1534" y="532"/>
                    </a:lnTo>
                    <a:lnTo>
                      <a:pt x="1114" y="705"/>
                    </a:lnTo>
                    <a:lnTo>
                      <a:pt x="904" y="792"/>
                    </a:lnTo>
                    <a:lnTo>
                      <a:pt x="706" y="891"/>
                    </a:lnTo>
                    <a:lnTo>
                      <a:pt x="508" y="1002"/>
                    </a:lnTo>
                    <a:lnTo>
                      <a:pt x="335" y="1126"/>
                    </a:lnTo>
                    <a:lnTo>
                      <a:pt x="174" y="1262"/>
                    </a:lnTo>
                    <a:lnTo>
                      <a:pt x="100" y="1336"/>
                    </a:lnTo>
                    <a:lnTo>
                      <a:pt x="38" y="1410"/>
                    </a:lnTo>
                    <a:lnTo>
                      <a:pt x="13" y="1460"/>
                    </a:lnTo>
                    <a:lnTo>
                      <a:pt x="1" y="1509"/>
                    </a:lnTo>
                    <a:lnTo>
                      <a:pt x="1" y="1559"/>
                    </a:lnTo>
                    <a:lnTo>
                      <a:pt x="13" y="1608"/>
                    </a:lnTo>
                    <a:lnTo>
                      <a:pt x="38" y="1645"/>
                    </a:lnTo>
                    <a:lnTo>
                      <a:pt x="75" y="1682"/>
                    </a:lnTo>
                    <a:lnTo>
                      <a:pt x="112" y="1707"/>
                    </a:lnTo>
                    <a:lnTo>
                      <a:pt x="162" y="1719"/>
                    </a:lnTo>
                    <a:lnTo>
                      <a:pt x="285" y="1744"/>
                    </a:lnTo>
                    <a:lnTo>
                      <a:pt x="409" y="1769"/>
                    </a:lnTo>
                    <a:lnTo>
                      <a:pt x="693" y="1855"/>
                    </a:lnTo>
                    <a:lnTo>
                      <a:pt x="1003" y="1967"/>
                    </a:lnTo>
                    <a:lnTo>
                      <a:pt x="1299" y="2090"/>
                    </a:lnTo>
                    <a:lnTo>
                      <a:pt x="1584" y="2239"/>
                    </a:lnTo>
                    <a:lnTo>
                      <a:pt x="1843" y="2375"/>
                    </a:lnTo>
                    <a:lnTo>
                      <a:pt x="2041" y="2511"/>
                    </a:lnTo>
                    <a:lnTo>
                      <a:pt x="2116" y="2560"/>
                    </a:lnTo>
                    <a:lnTo>
                      <a:pt x="2165" y="2610"/>
                    </a:lnTo>
                    <a:lnTo>
                      <a:pt x="2388" y="2845"/>
                    </a:lnTo>
                    <a:lnTo>
                      <a:pt x="2610" y="3067"/>
                    </a:lnTo>
                    <a:lnTo>
                      <a:pt x="3068" y="3500"/>
                    </a:lnTo>
                    <a:lnTo>
                      <a:pt x="3550" y="3920"/>
                    </a:lnTo>
                    <a:lnTo>
                      <a:pt x="4032" y="4341"/>
                    </a:lnTo>
                    <a:lnTo>
                      <a:pt x="4515" y="4749"/>
                    </a:lnTo>
                    <a:lnTo>
                      <a:pt x="4997" y="5169"/>
                    </a:lnTo>
                    <a:lnTo>
                      <a:pt x="5467" y="5590"/>
                    </a:lnTo>
                    <a:lnTo>
                      <a:pt x="5924" y="6035"/>
                    </a:lnTo>
                    <a:lnTo>
                      <a:pt x="6147" y="6258"/>
                    </a:lnTo>
                    <a:lnTo>
                      <a:pt x="6369" y="6505"/>
                    </a:lnTo>
                    <a:lnTo>
                      <a:pt x="6580" y="6740"/>
                    </a:lnTo>
                    <a:lnTo>
                      <a:pt x="6777" y="7000"/>
                    </a:lnTo>
                    <a:lnTo>
                      <a:pt x="6963" y="7259"/>
                    </a:lnTo>
                    <a:lnTo>
                      <a:pt x="7148" y="7519"/>
                    </a:lnTo>
                    <a:lnTo>
                      <a:pt x="7309" y="7791"/>
                    </a:lnTo>
                    <a:lnTo>
                      <a:pt x="7470" y="8075"/>
                    </a:lnTo>
                    <a:lnTo>
                      <a:pt x="7606" y="8360"/>
                    </a:lnTo>
                    <a:lnTo>
                      <a:pt x="7742" y="8644"/>
                    </a:lnTo>
                    <a:lnTo>
                      <a:pt x="7841" y="8941"/>
                    </a:lnTo>
                    <a:lnTo>
                      <a:pt x="7940" y="9238"/>
                    </a:lnTo>
                    <a:lnTo>
                      <a:pt x="8014" y="9547"/>
                    </a:lnTo>
                    <a:lnTo>
                      <a:pt x="8064" y="9856"/>
                    </a:lnTo>
                    <a:lnTo>
                      <a:pt x="8088" y="10165"/>
                    </a:lnTo>
                    <a:lnTo>
                      <a:pt x="8101" y="10474"/>
                    </a:lnTo>
                    <a:lnTo>
                      <a:pt x="8088" y="10635"/>
                    </a:lnTo>
                    <a:lnTo>
                      <a:pt x="8076" y="10808"/>
                    </a:lnTo>
                    <a:lnTo>
                      <a:pt x="8014" y="11167"/>
                    </a:lnTo>
                    <a:lnTo>
                      <a:pt x="7940" y="11525"/>
                    </a:lnTo>
                    <a:lnTo>
                      <a:pt x="7878" y="11896"/>
                    </a:lnTo>
                    <a:lnTo>
                      <a:pt x="7853" y="12082"/>
                    </a:lnTo>
                    <a:lnTo>
                      <a:pt x="7841" y="12255"/>
                    </a:lnTo>
                    <a:lnTo>
                      <a:pt x="7841" y="12428"/>
                    </a:lnTo>
                    <a:lnTo>
                      <a:pt x="7853" y="12589"/>
                    </a:lnTo>
                    <a:lnTo>
                      <a:pt x="7878" y="12737"/>
                    </a:lnTo>
                    <a:lnTo>
                      <a:pt x="7927" y="12886"/>
                    </a:lnTo>
                    <a:lnTo>
                      <a:pt x="8002" y="13022"/>
                    </a:lnTo>
                    <a:lnTo>
                      <a:pt x="8101" y="13133"/>
                    </a:lnTo>
                    <a:lnTo>
                      <a:pt x="8175" y="13195"/>
                    </a:lnTo>
                    <a:lnTo>
                      <a:pt x="8261" y="13244"/>
                    </a:lnTo>
                    <a:lnTo>
                      <a:pt x="8348" y="13294"/>
                    </a:lnTo>
                    <a:lnTo>
                      <a:pt x="8459" y="13318"/>
                    </a:lnTo>
                    <a:lnTo>
                      <a:pt x="8571" y="13343"/>
                    </a:lnTo>
                    <a:lnTo>
                      <a:pt x="8682" y="13356"/>
                    </a:lnTo>
                    <a:lnTo>
                      <a:pt x="8929" y="13368"/>
                    </a:lnTo>
                    <a:lnTo>
                      <a:pt x="9189" y="13356"/>
                    </a:lnTo>
                    <a:lnTo>
                      <a:pt x="9436" y="13331"/>
                    </a:lnTo>
                    <a:lnTo>
                      <a:pt x="9881" y="13281"/>
                    </a:lnTo>
                    <a:lnTo>
                      <a:pt x="10054" y="13257"/>
                    </a:lnTo>
                    <a:lnTo>
                      <a:pt x="10240" y="13232"/>
                    </a:lnTo>
                    <a:lnTo>
                      <a:pt x="10413" y="13195"/>
                    </a:lnTo>
                    <a:lnTo>
                      <a:pt x="10574" y="13145"/>
                    </a:lnTo>
                    <a:lnTo>
                      <a:pt x="10747" y="13084"/>
                    </a:lnTo>
                    <a:lnTo>
                      <a:pt x="10920" y="13022"/>
                    </a:lnTo>
                    <a:lnTo>
                      <a:pt x="11081" y="12948"/>
                    </a:lnTo>
                    <a:lnTo>
                      <a:pt x="11242" y="12873"/>
                    </a:lnTo>
                    <a:lnTo>
                      <a:pt x="11551" y="12700"/>
                    </a:lnTo>
                    <a:lnTo>
                      <a:pt x="11847" y="12502"/>
                    </a:lnTo>
                    <a:lnTo>
                      <a:pt x="12144" y="12280"/>
                    </a:lnTo>
                    <a:lnTo>
                      <a:pt x="12416" y="12057"/>
                    </a:lnTo>
                    <a:lnTo>
                      <a:pt x="12639" y="11822"/>
                    </a:lnTo>
                    <a:lnTo>
                      <a:pt x="12812" y="11637"/>
                    </a:lnTo>
                    <a:lnTo>
                      <a:pt x="12948" y="11451"/>
                    </a:lnTo>
                    <a:lnTo>
                      <a:pt x="13059" y="11278"/>
                    </a:lnTo>
                    <a:lnTo>
                      <a:pt x="13270" y="10895"/>
                    </a:lnTo>
                    <a:lnTo>
                      <a:pt x="13406" y="10672"/>
                    </a:lnTo>
                    <a:lnTo>
                      <a:pt x="13591" y="10400"/>
                    </a:lnTo>
                    <a:lnTo>
                      <a:pt x="13616" y="10239"/>
                    </a:lnTo>
                    <a:lnTo>
                      <a:pt x="13653" y="10066"/>
                    </a:lnTo>
                    <a:lnTo>
                      <a:pt x="13702" y="9906"/>
                    </a:lnTo>
                    <a:lnTo>
                      <a:pt x="13752" y="9745"/>
                    </a:lnTo>
                    <a:lnTo>
                      <a:pt x="13875" y="9423"/>
                    </a:lnTo>
                    <a:lnTo>
                      <a:pt x="14011" y="9102"/>
                    </a:lnTo>
                    <a:lnTo>
                      <a:pt x="14308" y="8483"/>
                    </a:lnTo>
                    <a:lnTo>
                      <a:pt x="14444" y="8162"/>
                    </a:lnTo>
                    <a:lnTo>
                      <a:pt x="14580" y="7840"/>
                    </a:lnTo>
                    <a:lnTo>
                      <a:pt x="14630" y="7680"/>
                    </a:lnTo>
                    <a:lnTo>
                      <a:pt x="14679" y="7507"/>
                    </a:lnTo>
                    <a:lnTo>
                      <a:pt x="14716" y="7346"/>
                    </a:lnTo>
                    <a:lnTo>
                      <a:pt x="14753" y="7160"/>
                    </a:lnTo>
                    <a:lnTo>
                      <a:pt x="14778" y="6987"/>
                    </a:lnTo>
                    <a:lnTo>
                      <a:pt x="14778" y="6814"/>
                    </a:lnTo>
                    <a:lnTo>
                      <a:pt x="14791" y="6641"/>
                    </a:lnTo>
                    <a:lnTo>
                      <a:pt x="14778" y="6468"/>
                    </a:lnTo>
                    <a:lnTo>
                      <a:pt x="14753" y="6295"/>
                    </a:lnTo>
                    <a:lnTo>
                      <a:pt x="14716" y="6134"/>
                    </a:lnTo>
                    <a:lnTo>
                      <a:pt x="14667" y="5973"/>
                    </a:lnTo>
                    <a:lnTo>
                      <a:pt x="14605" y="5825"/>
                    </a:lnTo>
                    <a:lnTo>
                      <a:pt x="14531" y="5676"/>
                    </a:lnTo>
                    <a:lnTo>
                      <a:pt x="14432" y="5540"/>
                    </a:lnTo>
                    <a:lnTo>
                      <a:pt x="14321" y="5417"/>
                    </a:lnTo>
                    <a:lnTo>
                      <a:pt x="14197" y="5305"/>
                    </a:lnTo>
                    <a:lnTo>
                      <a:pt x="14049" y="5194"/>
                    </a:lnTo>
                    <a:lnTo>
                      <a:pt x="13888" y="5108"/>
                    </a:lnTo>
                    <a:lnTo>
                      <a:pt x="13715" y="5033"/>
                    </a:lnTo>
                    <a:lnTo>
                      <a:pt x="13542" y="4972"/>
                    </a:lnTo>
                    <a:lnTo>
                      <a:pt x="13171" y="4873"/>
                    </a:lnTo>
                    <a:lnTo>
                      <a:pt x="12812" y="4786"/>
                    </a:lnTo>
                    <a:lnTo>
                      <a:pt x="12589" y="4737"/>
                    </a:lnTo>
                    <a:lnTo>
                      <a:pt x="12367" y="4662"/>
                    </a:lnTo>
                    <a:lnTo>
                      <a:pt x="12144" y="4588"/>
                    </a:lnTo>
                    <a:lnTo>
                      <a:pt x="11934" y="4502"/>
                    </a:lnTo>
                    <a:lnTo>
                      <a:pt x="11724" y="4415"/>
                    </a:lnTo>
                    <a:lnTo>
                      <a:pt x="11514" y="4316"/>
                    </a:lnTo>
                    <a:lnTo>
                      <a:pt x="11303" y="4217"/>
                    </a:lnTo>
                    <a:lnTo>
                      <a:pt x="11106" y="4106"/>
                    </a:lnTo>
                    <a:lnTo>
                      <a:pt x="10908" y="3995"/>
                    </a:lnTo>
                    <a:lnTo>
                      <a:pt x="10710" y="3871"/>
                    </a:lnTo>
                    <a:lnTo>
                      <a:pt x="10524" y="3735"/>
                    </a:lnTo>
                    <a:lnTo>
                      <a:pt x="10339" y="3599"/>
                    </a:lnTo>
                    <a:lnTo>
                      <a:pt x="10153" y="3463"/>
                    </a:lnTo>
                    <a:lnTo>
                      <a:pt x="9980" y="3315"/>
                    </a:lnTo>
                    <a:lnTo>
                      <a:pt x="9807" y="3154"/>
                    </a:lnTo>
                    <a:lnTo>
                      <a:pt x="9646" y="3005"/>
                    </a:lnTo>
                    <a:lnTo>
                      <a:pt x="9461" y="2820"/>
                    </a:lnTo>
                    <a:lnTo>
                      <a:pt x="9300" y="2634"/>
                    </a:lnTo>
                    <a:lnTo>
                      <a:pt x="8954" y="2251"/>
                    </a:lnTo>
                    <a:lnTo>
                      <a:pt x="8632" y="1855"/>
                    </a:lnTo>
                    <a:lnTo>
                      <a:pt x="8286" y="1472"/>
                    </a:lnTo>
                    <a:lnTo>
                      <a:pt x="8113" y="1287"/>
                    </a:lnTo>
                    <a:lnTo>
                      <a:pt x="7940" y="1113"/>
                    </a:lnTo>
                    <a:lnTo>
                      <a:pt x="7754" y="940"/>
                    </a:lnTo>
                    <a:lnTo>
                      <a:pt x="7569" y="780"/>
                    </a:lnTo>
                    <a:lnTo>
                      <a:pt x="7371" y="631"/>
                    </a:lnTo>
                    <a:lnTo>
                      <a:pt x="7161" y="495"/>
                    </a:lnTo>
                    <a:lnTo>
                      <a:pt x="6951" y="384"/>
                    </a:lnTo>
                    <a:lnTo>
                      <a:pt x="6716" y="273"/>
                    </a:lnTo>
                    <a:lnTo>
                      <a:pt x="6518" y="198"/>
                    </a:lnTo>
                    <a:lnTo>
                      <a:pt x="6320" y="137"/>
                    </a:lnTo>
                    <a:lnTo>
                      <a:pt x="6122" y="87"/>
                    </a:lnTo>
                    <a:lnTo>
                      <a:pt x="5912" y="50"/>
                    </a:lnTo>
                    <a:lnTo>
                      <a:pt x="5714" y="25"/>
                    </a:lnTo>
                    <a:lnTo>
                      <a:pt x="5504" y="13"/>
                    </a:lnTo>
                    <a:lnTo>
                      <a:pt x="50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9;p17">
                <a:extLst>
                  <a:ext uri="{FF2B5EF4-FFF2-40B4-BE49-F238E27FC236}">
                    <a16:creationId xmlns:a16="http://schemas.microsoft.com/office/drawing/2014/main" id="{A569C7BC-316D-0253-F50A-63D062A22B14}"/>
                  </a:ext>
                </a:extLst>
              </p:cNvPr>
              <p:cNvSpPr/>
              <p:nvPr/>
            </p:nvSpPr>
            <p:spPr>
              <a:xfrm>
                <a:off x="6044175" y="2862575"/>
                <a:ext cx="369775" cy="334200"/>
              </a:xfrm>
              <a:custGeom>
                <a:avLst/>
                <a:gdLst/>
                <a:ahLst/>
                <a:cxnLst/>
                <a:rect l="l" t="t" r="r" b="b"/>
                <a:pathLst>
                  <a:path w="14791" h="13368" fill="none" extrusionOk="0">
                    <a:moveTo>
                      <a:pt x="13591" y="10400"/>
                    </a:moveTo>
                    <a:lnTo>
                      <a:pt x="13591" y="10400"/>
                    </a:lnTo>
                    <a:lnTo>
                      <a:pt x="13406" y="10672"/>
                    </a:lnTo>
                    <a:lnTo>
                      <a:pt x="13270" y="10895"/>
                    </a:lnTo>
                    <a:lnTo>
                      <a:pt x="13059" y="11278"/>
                    </a:lnTo>
                    <a:lnTo>
                      <a:pt x="12948" y="11451"/>
                    </a:lnTo>
                    <a:lnTo>
                      <a:pt x="12812" y="11637"/>
                    </a:lnTo>
                    <a:lnTo>
                      <a:pt x="12639" y="11822"/>
                    </a:lnTo>
                    <a:lnTo>
                      <a:pt x="12416" y="12057"/>
                    </a:lnTo>
                    <a:lnTo>
                      <a:pt x="12416" y="12057"/>
                    </a:lnTo>
                    <a:lnTo>
                      <a:pt x="12144" y="12280"/>
                    </a:lnTo>
                    <a:lnTo>
                      <a:pt x="11847" y="12502"/>
                    </a:lnTo>
                    <a:lnTo>
                      <a:pt x="11551" y="12700"/>
                    </a:lnTo>
                    <a:lnTo>
                      <a:pt x="11242" y="12873"/>
                    </a:lnTo>
                    <a:lnTo>
                      <a:pt x="11081" y="12948"/>
                    </a:lnTo>
                    <a:lnTo>
                      <a:pt x="10920" y="13022"/>
                    </a:lnTo>
                    <a:lnTo>
                      <a:pt x="10747" y="13084"/>
                    </a:lnTo>
                    <a:lnTo>
                      <a:pt x="10574" y="13145"/>
                    </a:lnTo>
                    <a:lnTo>
                      <a:pt x="10413" y="13195"/>
                    </a:lnTo>
                    <a:lnTo>
                      <a:pt x="10240" y="13232"/>
                    </a:lnTo>
                    <a:lnTo>
                      <a:pt x="10054" y="13257"/>
                    </a:lnTo>
                    <a:lnTo>
                      <a:pt x="9881" y="13281"/>
                    </a:lnTo>
                    <a:lnTo>
                      <a:pt x="9881" y="13281"/>
                    </a:lnTo>
                    <a:lnTo>
                      <a:pt x="9436" y="13331"/>
                    </a:lnTo>
                    <a:lnTo>
                      <a:pt x="9189" y="13356"/>
                    </a:lnTo>
                    <a:lnTo>
                      <a:pt x="8929" y="13368"/>
                    </a:lnTo>
                    <a:lnTo>
                      <a:pt x="8682" y="13356"/>
                    </a:lnTo>
                    <a:lnTo>
                      <a:pt x="8571" y="13343"/>
                    </a:lnTo>
                    <a:lnTo>
                      <a:pt x="8459" y="13318"/>
                    </a:lnTo>
                    <a:lnTo>
                      <a:pt x="8348" y="13294"/>
                    </a:lnTo>
                    <a:lnTo>
                      <a:pt x="8261" y="13244"/>
                    </a:lnTo>
                    <a:lnTo>
                      <a:pt x="8175" y="13195"/>
                    </a:lnTo>
                    <a:lnTo>
                      <a:pt x="8101" y="13133"/>
                    </a:lnTo>
                    <a:lnTo>
                      <a:pt x="8101" y="13133"/>
                    </a:lnTo>
                    <a:lnTo>
                      <a:pt x="8002" y="13022"/>
                    </a:lnTo>
                    <a:lnTo>
                      <a:pt x="7927" y="12886"/>
                    </a:lnTo>
                    <a:lnTo>
                      <a:pt x="7878" y="12737"/>
                    </a:lnTo>
                    <a:lnTo>
                      <a:pt x="7853" y="12589"/>
                    </a:lnTo>
                    <a:lnTo>
                      <a:pt x="7841" y="12428"/>
                    </a:lnTo>
                    <a:lnTo>
                      <a:pt x="7841" y="12255"/>
                    </a:lnTo>
                    <a:lnTo>
                      <a:pt x="7853" y="12082"/>
                    </a:lnTo>
                    <a:lnTo>
                      <a:pt x="7878" y="11896"/>
                    </a:lnTo>
                    <a:lnTo>
                      <a:pt x="7940" y="11525"/>
                    </a:lnTo>
                    <a:lnTo>
                      <a:pt x="8014" y="11167"/>
                    </a:lnTo>
                    <a:lnTo>
                      <a:pt x="8076" y="10808"/>
                    </a:lnTo>
                    <a:lnTo>
                      <a:pt x="8088" y="10635"/>
                    </a:lnTo>
                    <a:lnTo>
                      <a:pt x="8101" y="10474"/>
                    </a:lnTo>
                    <a:lnTo>
                      <a:pt x="8101" y="10474"/>
                    </a:lnTo>
                    <a:lnTo>
                      <a:pt x="8088" y="10165"/>
                    </a:lnTo>
                    <a:lnTo>
                      <a:pt x="8064" y="9856"/>
                    </a:lnTo>
                    <a:lnTo>
                      <a:pt x="8014" y="9547"/>
                    </a:lnTo>
                    <a:lnTo>
                      <a:pt x="7940" y="9238"/>
                    </a:lnTo>
                    <a:lnTo>
                      <a:pt x="7841" y="8941"/>
                    </a:lnTo>
                    <a:lnTo>
                      <a:pt x="7742" y="8644"/>
                    </a:lnTo>
                    <a:lnTo>
                      <a:pt x="7606" y="8360"/>
                    </a:lnTo>
                    <a:lnTo>
                      <a:pt x="7470" y="8075"/>
                    </a:lnTo>
                    <a:lnTo>
                      <a:pt x="7309" y="7791"/>
                    </a:lnTo>
                    <a:lnTo>
                      <a:pt x="7148" y="7519"/>
                    </a:lnTo>
                    <a:lnTo>
                      <a:pt x="6963" y="7259"/>
                    </a:lnTo>
                    <a:lnTo>
                      <a:pt x="6777" y="7000"/>
                    </a:lnTo>
                    <a:lnTo>
                      <a:pt x="6580" y="6740"/>
                    </a:lnTo>
                    <a:lnTo>
                      <a:pt x="6369" y="6505"/>
                    </a:lnTo>
                    <a:lnTo>
                      <a:pt x="6147" y="6258"/>
                    </a:lnTo>
                    <a:lnTo>
                      <a:pt x="5924" y="6035"/>
                    </a:lnTo>
                    <a:lnTo>
                      <a:pt x="5924" y="6035"/>
                    </a:lnTo>
                    <a:lnTo>
                      <a:pt x="5467" y="5590"/>
                    </a:lnTo>
                    <a:lnTo>
                      <a:pt x="4997" y="5169"/>
                    </a:lnTo>
                    <a:lnTo>
                      <a:pt x="4515" y="4749"/>
                    </a:lnTo>
                    <a:lnTo>
                      <a:pt x="4032" y="4341"/>
                    </a:lnTo>
                    <a:lnTo>
                      <a:pt x="3550" y="3920"/>
                    </a:lnTo>
                    <a:lnTo>
                      <a:pt x="3068" y="3500"/>
                    </a:lnTo>
                    <a:lnTo>
                      <a:pt x="2610" y="3067"/>
                    </a:lnTo>
                    <a:lnTo>
                      <a:pt x="2388" y="2845"/>
                    </a:lnTo>
                    <a:lnTo>
                      <a:pt x="2165" y="2610"/>
                    </a:lnTo>
                    <a:lnTo>
                      <a:pt x="2165" y="2610"/>
                    </a:lnTo>
                    <a:lnTo>
                      <a:pt x="2116" y="2560"/>
                    </a:lnTo>
                    <a:lnTo>
                      <a:pt x="2041" y="2511"/>
                    </a:lnTo>
                    <a:lnTo>
                      <a:pt x="1843" y="2375"/>
                    </a:lnTo>
                    <a:lnTo>
                      <a:pt x="1584" y="2239"/>
                    </a:lnTo>
                    <a:lnTo>
                      <a:pt x="1299" y="2090"/>
                    </a:lnTo>
                    <a:lnTo>
                      <a:pt x="1003" y="1967"/>
                    </a:lnTo>
                    <a:lnTo>
                      <a:pt x="693" y="1855"/>
                    </a:lnTo>
                    <a:lnTo>
                      <a:pt x="409" y="1769"/>
                    </a:lnTo>
                    <a:lnTo>
                      <a:pt x="285" y="1744"/>
                    </a:lnTo>
                    <a:lnTo>
                      <a:pt x="162" y="1719"/>
                    </a:lnTo>
                    <a:lnTo>
                      <a:pt x="162" y="1719"/>
                    </a:lnTo>
                    <a:lnTo>
                      <a:pt x="112" y="1707"/>
                    </a:lnTo>
                    <a:lnTo>
                      <a:pt x="75" y="1682"/>
                    </a:lnTo>
                    <a:lnTo>
                      <a:pt x="38" y="1645"/>
                    </a:lnTo>
                    <a:lnTo>
                      <a:pt x="13" y="1608"/>
                    </a:lnTo>
                    <a:lnTo>
                      <a:pt x="1" y="1559"/>
                    </a:lnTo>
                    <a:lnTo>
                      <a:pt x="1" y="1509"/>
                    </a:lnTo>
                    <a:lnTo>
                      <a:pt x="13" y="1460"/>
                    </a:lnTo>
                    <a:lnTo>
                      <a:pt x="38" y="1410"/>
                    </a:lnTo>
                    <a:lnTo>
                      <a:pt x="38" y="1410"/>
                    </a:lnTo>
                    <a:lnTo>
                      <a:pt x="100" y="1336"/>
                    </a:lnTo>
                    <a:lnTo>
                      <a:pt x="174" y="1262"/>
                    </a:lnTo>
                    <a:lnTo>
                      <a:pt x="335" y="1126"/>
                    </a:lnTo>
                    <a:lnTo>
                      <a:pt x="508" y="1002"/>
                    </a:lnTo>
                    <a:lnTo>
                      <a:pt x="706" y="891"/>
                    </a:lnTo>
                    <a:lnTo>
                      <a:pt x="904" y="792"/>
                    </a:lnTo>
                    <a:lnTo>
                      <a:pt x="1114" y="705"/>
                    </a:lnTo>
                    <a:lnTo>
                      <a:pt x="1534" y="532"/>
                    </a:lnTo>
                    <a:lnTo>
                      <a:pt x="1534" y="532"/>
                    </a:lnTo>
                    <a:lnTo>
                      <a:pt x="1757" y="446"/>
                    </a:lnTo>
                    <a:lnTo>
                      <a:pt x="1992" y="372"/>
                    </a:lnTo>
                    <a:lnTo>
                      <a:pt x="2214" y="310"/>
                    </a:lnTo>
                    <a:lnTo>
                      <a:pt x="2449" y="248"/>
                    </a:lnTo>
                    <a:lnTo>
                      <a:pt x="2684" y="211"/>
                    </a:lnTo>
                    <a:lnTo>
                      <a:pt x="2919" y="161"/>
                    </a:lnTo>
                    <a:lnTo>
                      <a:pt x="3167" y="137"/>
                    </a:lnTo>
                    <a:lnTo>
                      <a:pt x="3402" y="112"/>
                    </a:lnTo>
                    <a:lnTo>
                      <a:pt x="3402" y="112"/>
                    </a:lnTo>
                    <a:lnTo>
                      <a:pt x="4230" y="50"/>
                    </a:lnTo>
                    <a:lnTo>
                      <a:pt x="4663" y="13"/>
                    </a:lnTo>
                    <a:lnTo>
                      <a:pt x="5083" y="1"/>
                    </a:lnTo>
                    <a:lnTo>
                      <a:pt x="5504" y="13"/>
                    </a:lnTo>
                    <a:lnTo>
                      <a:pt x="5714" y="25"/>
                    </a:lnTo>
                    <a:lnTo>
                      <a:pt x="5912" y="50"/>
                    </a:lnTo>
                    <a:lnTo>
                      <a:pt x="6122" y="87"/>
                    </a:lnTo>
                    <a:lnTo>
                      <a:pt x="6320" y="137"/>
                    </a:lnTo>
                    <a:lnTo>
                      <a:pt x="6518" y="198"/>
                    </a:lnTo>
                    <a:lnTo>
                      <a:pt x="6716" y="273"/>
                    </a:lnTo>
                    <a:lnTo>
                      <a:pt x="6716" y="273"/>
                    </a:lnTo>
                    <a:lnTo>
                      <a:pt x="6951" y="384"/>
                    </a:lnTo>
                    <a:lnTo>
                      <a:pt x="7161" y="495"/>
                    </a:lnTo>
                    <a:lnTo>
                      <a:pt x="7371" y="631"/>
                    </a:lnTo>
                    <a:lnTo>
                      <a:pt x="7569" y="780"/>
                    </a:lnTo>
                    <a:lnTo>
                      <a:pt x="7754" y="940"/>
                    </a:lnTo>
                    <a:lnTo>
                      <a:pt x="7940" y="1113"/>
                    </a:lnTo>
                    <a:lnTo>
                      <a:pt x="8113" y="1287"/>
                    </a:lnTo>
                    <a:lnTo>
                      <a:pt x="8286" y="1472"/>
                    </a:lnTo>
                    <a:lnTo>
                      <a:pt x="8632" y="1855"/>
                    </a:lnTo>
                    <a:lnTo>
                      <a:pt x="8954" y="2251"/>
                    </a:lnTo>
                    <a:lnTo>
                      <a:pt x="9300" y="2634"/>
                    </a:lnTo>
                    <a:lnTo>
                      <a:pt x="9461" y="2820"/>
                    </a:lnTo>
                    <a:lnTo>
                      <a:pt x="9646" y="3005"/>
                    </a:lnTo>
                    <a:lnTo>
                      <a:pt x="9646" y="3005"/>
                    </a:lnTo>
                    <a:lnTo>
                      <a:pt x="9807" y="3154"/>
                    </a:lnTo>
                    <a:lnTo>
                      <a:pt x="9980" y="3315"/>
                    </a:lnTo>
                    <a:lnTo>
                      <a:pt x="10153" y="3463"/>
                    </a:lnTo>
                    <a:lnTo>
                      <a:pt x="10339" y="3599"/>
                    </a:lnTo>
                    <a:lnTo>
                      <a:pt x="10524" y="3735"/>
                    </a:lnTo>
                    <a:lnTo>
                      <a:pt x="10710" y="3871"/>
                    </a:lnTo>
                    <a:lnTo>
                      <a:pt x="10908" y="3995"/>
                    </a:lnTo>
                    <a:lnTo>
                      <a:pt x="11106" y="4106"/>
                    </a:lnTo>
                    <a:lnTo>
                      <a:pt x="11303" y="4217"/>
                    </a:lnTo>
                    <a:lnTo>
                      <a:pt x="11514" y="4316"/>
                    </a:lnTo>
                    <a:lnTo>
                      <a:pt x="11724" y="4415"/>
                    </a:lnTo>
                    <a:lnTo>
                      <a:pt x="11934" y="4502"/>
                    </a:lnTo>
                    <a:lnTo>
                      <a:pt x="12144" y="4588"/>
                    </a:lnTo>
                    <a:lnTo>
                      <a:pt x="12367" y="4662"/>
                    </a:lnTo>
                    <a:lnTo>
                      <a:pt x="12589" y="4737"/>
                    </a:lnTo>
                    <a:lnTo>
                      <a:pt x="12812" y="4786"/>
                    </a:lnTo>
                    <a:lnTo>
                      <a:pt x="12812" y="4786"/>
                    </a:lnTo>
                    <a:lnTo>
                      <a:pt x="13171" y="4873"/>
                    </a:lnTo>
                    <a:lnTo>
                      <a:pt x="13542" y="4972"/>
                    </a:lnTo>
                    <a:lnTo>
                      <a:pt x="13715" y="5033"/>
                    </a:lnTo>
                    <a:lnTo>
                      <a:pt x="13888" y="5108"/>
                    </a:lnTo>
                    <a:lnTo>
                      <a:pt x="14049" y="5194"/>
                    </a:lnTo>
                    <a:lnTo>
                      <a:pt x="14197" y="5305"/>
                    </a:lnTo>
                    <a:lnTo>
                      <a:pt x="14197" y="5305"/>
                    </a:lnTo>
                    <a:lnTo>
                      <a:pt x="14321" y="5417"/>
                    </a:lnTo>
                    <a:lnTo>
                      <a:pt x="14432" y="5540"/>
                    </a:lnTo>
                    <a:lnTo>
                      <a:pt x="14531" y="5676"/>
                    </a:lnTo>
                    <a:lnTo>
                      <a:pt x="14605" y="5825"/>
                    </a:lnTo>
                    <a:lnTo>
                      <a:pt x="14667" y="5973"/>
                    </a:lnTo>
                    <a:lnTo>
                      <a:pt x="14716" y="6134"/>
                    </a:lnTo>
                    <a:lnTo>
                      <a:pt x="14753" y="6295"/>
                    </a:lnTo>
                    <a:lnTo>
                      <a:pt x="14778" y="6468"/>
                    </a:lnTo>
                    <a:lnTo>
                      <a:pt x="14791" y="6641"/>
                    </a:lnTo>
                    <a:lnTo>
                      <a:pt x="14778" y="6814"/>
                    </a:lnTo>
                    <a:lnTo>
                      <a:pt x="14778" y="6987"/>
                    </a:lnTo>
                    <a:lnTo>
                      <a:pt x="14753" y="7160"/>
                    </a:lnTo>
                    <a:lnTo>
                      <a:pt x="14716" y="7346"/>
                    </a:lnTo>
                    <a:lnTo>
                      <a:pt x="14679" y="7507"/>
                    </a:lnTo>
                    <a:lnTo>
                      <a:pt x="14630" y="7680"/>
                    </a:lnTo>
                    <a:lnTo>
                      <a:pt x="14580" y="7840"/>
                    </a:lnTo>
                    <a:lnTo>
                      <a:pt x="14580" y="7840"/>
                    </a:lnTo>
                    <a:lnTo>
                      <a:pt x="14444" y="8162"/>
                    </a:lnTo>
                    <a:lnTo>
                      <a:pt x="14308" y="8483"/>
                    </a:lnTo>
                    <a:lnTo>
                      <a:pt x="14011" y="9102"/>
                    </a:lnTo>
                    <a:lnTo>
                      <a:pt x="13875" y="9423"/>
                    </a:lnTo>
                    <a:lnTo>
                      <a:pt x="13752" y="9745"/>
                    </a:lnTo>
                    <a:lnTo>
                      <a:pt x="13702" y="9906"/>
                    </a:lnTo>
                    <a:lnTo>
                      <a:pt x="13653" y="10066"/>
                    </a:lnTo>
                    <a:lnTo>
                      <a:pt x="13616" y="10239"/>
                    </a:lnTo>
                    <a:lnTo>
                      <a:pt x="13591" y="104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0;p17">
                <a:extLst>
                  <a:ext uri="{FF2B5EF4-FFF2-40B4-BE49-F238E27FC236}">
                    <a16:creationId xmlns:a16="http://schemas.microsoft.com/office/drawing/2014/main" id="{4A7FDCC4-7801-6DDB-064D-D703F8F7BB32}"/>
                  </a:ext>
                </a:extLst>
              </p:cNvPr>
              <p:cNvSpPr/>
              <p:nvPr/>
            </p:nvSpPr>
            <p:spPr>
              <a:xfrm>
                <a:off x="6031500" y="2850200"/>
                <a:ext cx="394825" cy="358950"/>
              </a:xfrm>
              <a:custGeom>
                <a:avLst/>
                <a:gdLst/>
                <a:ahLst/>
                <a:cxnLst/>
                <a:rect l="l" t="t" r="r" b="b"/>
                <a:pathLst>
                  <a:path w="15793" h="14358" extrusionOk="0">
                    <a:moveTo>
                      <a:pt x="5776" y="1003"/>
                    </a:moveTo>
                    <a:lnTo>
                      <a:pt x="6097" y="1015"/>
                    </a:lnTo>
                    <a:lnTo>
                      <a:pt x="6419" y="1052"/>
                    </a:lnTo>
                    <a:lnTo>
                      <a:pt x="6580" y="1089"/>
                    </a:lnTo>
                    <a:lnTo>
                      <a:pt x="6740" y="1126"/>
                    </a:lnTo>
                    <a:lnTo>
                      <a:pt x="6889" y="1176"/>
                    </a:lnTo>
                    <a:lnTo>
                      <a:pt x="7037" y="1225"/>
                    </a:lnTo>
                    <a:lnTo>
                      <a:pt x="7173" y="1287"/>
                    </a:lnTo>
                    <a:lnTo>
                      <a:pt x="7309" y="1361"/>
                    </a:lnTo>
                    <a:lnTo>
                      <a:pt x="7445" y="1435"/>
                    </a:lnTo>
                    <a:lnTo>
                      <a:pt x="7569" y="1522"/>
                    </a:lnTo>
                    <a:lnTo>
                      <a:pt x="7816" y="1707"/>
                    </a:lnTo>
                    <a:lnTo>
                      <a:pt x="8051" y="1918"/>
                    </a:lnTo>
                    <a:lnTo>
                      <a:pt x="8286" y="2153"/>
                    </a:lnTo>
                    <a:lnTo>
                      <a:pt x="8509" y="2388"/>
                    </a:lnTo>
                    <a:lnTo>
                      <a:pt x="8954" y="2907"/>
                    </a:lnTo>
                    <a:lnTo>
                      <a:pt x="9362" y="3389"/>
                    </a:lnTo>
                    <a:lnTo>
                      <a:pt x="9572" y="3624"/>
                    </a:lnTo>
                    <a:lnTo>
                      <a:pt x="9795" y="3847"/>
                    </a:lnTo>
                    <a:lnTo>
                      <a:pt x="9980" y="4020"/>
                    </a:lnTo>
                    <a:lnTo>
                      <a:pt x="10166" y="4193"/>
                    </a:lnTo>
                    <a:lnTo>
                      <a:pt x="10351" y="4341"/>
                    </a:lnTo>
                    <a:lnTo>
                      <a:pt x="10549" y="4502"/>
                    </a:lnTo>
                    <a:lnTo>
                      <a:pt x="10747" y="4638"/>
                    </a:lnTo>
                    <a:lnTo>
                      <a:pt x="10945" y="4786"/>
                    </a:lnTo>
                    <a:lnTo>
                      <a:pt x="11155" y="4910"/>
                    </a:lnTo>
                    <a:lnTo>
                      <a:pt x="11365" y="5034"/>
                    </a:lnTo>
                    <a:lnTo>
                      <a:pt x="11588" y="5157"/>
                    </a:lnTo>
                    <a:lnTo>
                      <a:pt x="11798" y="5269"/>
                    </a:lnTo>
                    <a:lnTo>
                      <a:pt x="12033" y="5368"/>
                    </a:lnTo>
                    <a:lnTo>
                      <a:pt x="12256" y="5467"/>
                    </a:lnTo>
                    <a:lnTo>
                      <a:pt x="12490" y="5553"/>
                    </a:lnTo>
                    <a:lnTo>
                      <a:pt x="12713" y="5627"/>
                    </a:lnTo>
                    <a:lnTo>
                      <a:pt x="12960" y="5702"/>
                    </a:lnTo>
                    <a:lnTo>
                      <a:pt x="13195" y="5776"/>
                    </a:lnTo>
                    <a:lnTo>
                      <a:pt x="13443" y="5825"/>
                    </a:lnTo>
                    <a:lnTo>
                      <a:pt x="13715" y="5899"/>
                    </a:lnTo>
                    <a:lnTo>
                      <a:pt x="13962" y="5974"/>
                    </a:lnTo>
                    <a:lnTo>
                      <a:pt x="14086" y="6011"/>
                    </a:lnTo>
                    <a:lnTo>
                      <a:pt x="14197" y="6060"/>
                    </a:lnTo>
                    <a:lnTo>
                      <a:pt x="14296" y="6122"/>
                    </a:lnTo>
                    <a:lnTo>
                      <a:pt x="14395" y="6184"/>
                    </a:lnTo>
                    <a:lnTo>
                      <a:pt x="14481" y="6270"/>
                    </a:lnTo>
                    <a:lnTo>
                      <a:pt x="14556" y="6357"/>
                    </a:lnTo>
                    <a:lnTo>
                      <a:pt x="14617" y="6456"/>
                    </a:lnTo>
                    <a:lnTo>
                      <a:pt x="14679" y="6567"/>
                    </a:lnTo>
                    <a:lnTo>
                      <a:pt x="14716" y="6691"/>
                    </a:lnTo>
                    <a:lnTo>
                      <a:pt x="14753" y="6814"/>
                    </a:lnTo>
                    <a:lnTo>
                      <a:pt x="14778" y="6938"/>
                    </a:lnTo>
                    <a:lnTo>
                      <a:pt x="14791" y="7074"/>
                    </a:lnTo>
                    <a:lnTo>
                      <a:pt x="14791" y="7210"/>
                    </a:lnTo>
                    <a:lnTo>
                      <a:pt x="14791" y="7346"/>
                    </a:lnTo>
                    <a:lnTo>
                      <a:pt x="14778" y="7482"/>
                    </a:lnTo>
                    <a:lnTo>
                      <a:pt x="14753" y="7618"/>
                    </a:lnTo>
                    <a:lnTo>
                      <a:pt x="14704" y="7903"/>
                    </a:lnTo>
                    <a:lnTo>
                      <a:pt x="14617" y="8175"/>
                    </a:lnTo>
                    <a:lnTo>
                      <a:pt x="14531" y="8385"/>
                    </a:lnTo>
                    <a:lnTo>
                      <a:pt x="14444" y="8595"/>
                    </a:lnTo>
                    <a:lnTo>
                      <a:pt x="14234" y="9028"/>
                    </a:lnTo>
                    <a:lnTo>
                      <a:pt x="14049" y="9424"/>
                    </a:lnTo>
                    <a:lnTo>
                      <a:pt x="13875" y="9832"/>
                    </a:lnTo>
                    <a:lnTo>
                      <a:pt x="13801" y="10042"/>
                    </a:lnTo>
                    <a:lnTo>
                      <a:pt x="13727" y="10265"/>
                    </a:lnTo>
                    <a:lnTo>
                      <a:pt x="13665" y="10487"/>
                    </a:lnTo>
                    <a:lnTo>
                      <a:pt x="13628" y="10710"/>
                    </a:lnTo>
                    <a:lnTo>
                      <a:pt x="13393" y="11056"/>
                    </a:lnTo>
                    <a:lnTo>
                      <a:pt x="13232" y="11340"/>
                    </a:lnTo>
                    <a:lnTo>
                      <a:pt x="13121" y="11551"/>
                    </a:lnTo>
                    <a:lnTo>
                      <a:pt x="12985" y="11736"/>
                    </a:lnTo>
                    <a:lnTo>
                      <a:pt x="12911" y="11835"/>
                    </a:lnTo>
                    <a:lnTo>
                      <a:pt x="12824" y="11946"/>
                    </a:lnTo>
                    <a:lnTo>
                      <a:pt x="12577" y="12181"/>
                    </a:lnTo>
                    <a:lnTo>
                      <a:pt x="12379" y="12354"/>
                    </a:lnTo>
                    <a:lnTo>
                      <a:pt x="12157" y="12527"/>
                    </a:lnTo>
                    <a:lnTo>
                      <a:pt x="11909" y="12701"/>
                    </a:lnTo>
                    <a:lnTo>
                      <a:pt x="11637" y="12861"/>
                    </a:lnTo>
                    <a:lnTo>
                      <a:pt x="11340" y="13010"/>
                    </a:lnTo>
                    <a:lnTo>
                      <a:pt x="11180" y="13072"/>
                    </a:lnTo>
                    <a:lnTo>
                      <a:pt x="11019" y="13133"/>
                    </a:lnTo>
                    <a:lnTo>
                      <a:pt x="10858" y="13183"/>
                    </a:lnTo>
                    <a:lnTo>
                      <a:pt x="10697" y="13220"/>
                    </a:lnTo>
                    <a:lnTo>
                      <a:pt x="10524" y="13257"/>
                    </a:lnTo>
                    <a:lnTo>
                      <a:pt x="10339" y="13282"/>
                    </a:lnTo>
                    <a:lnTo>
                      <a:pt x="10092" y="13306"/>
                    </a:lnTo>
                    <a:lnTo>
                      <a:pt x="9832" y="13331"/>
                    </a:lnTo>
                    <a:lnTo>
                      <a:pt x="9486" y="13356"/>
                    </a:lnTo>
                    <a:lnTo>
                      <a:pt x="9164" y="13356"/>
                    </a:lnTo>
                    <a:lnTo>
                      <a:pt x="9040" y="13331"/>
                    </a:lnTo>
                    <a:lnTo>
                      <a:pt x="8991" y="13306"/>
                    </a:lnTo>
                    <a:lnTo>
                      <a:pt x="8966" y="13282"/>
                    </a:lnTo>
                    <a:lnTo>
                      <a:pt x="8929" y="13232"/>
                    </a:lnTo>
                    <a:lnTo>
                      <a:pt x="8904" y="13183"/>
                    </a:lnTo>
                    <a:lnTo>
                      <a:pt x="8880" y="13121"/>
                    </a:lnTo>
                    <a:lnTo>
                      <a:pt x="8867" y="13059"/>
                    </a:lnTo>
                    <a:lnTo>
                      <a:pt x="8843" y="12911"/>
                    </a:lnTo>
                    <a:lnTo>
                      <a:pt x="8855" y="12738"/>
                    </a:lnTo>
                    <a:lnTo>
                      <a:pt x="8867" y="12552"/>
                    </a:lnTo>
                    <a:lnTo>
                      <a:pt x="8904" y="12354"/>
                    </a:lnTo>
                    <a:lnTo>
                      <a:pt x="8979" y="11959"/>
                    </a:lnTo>
                    <a:lnTo>
                      <a:pt x="9065" y="11464"/>
                    </a:lnTo>
                    <a:lnTo>
                      <a:pt x="9090" y="11217"/>
                    </a:lnTo>
                    <a:lnTo>
                      <a:pt x="9102" y="10982"/>
                    </a:lnTo>
                    <a:lnTo>
                      <a:pt x="9102" y="10796"/>
                    </a:lnTo>
                    <a:lnTo>
                      <a:pt x="9102" y="10611"/>
                    </a:lnTo>
                    <a:lnTo>
                      <a:pt x="9065" y="10240"/>
                    </a:lnTo>
                    <a:lnTo>
                      <a:pt x="8991" y="9881"/>
                    </a:lnTo>
                    <a:lnTo>
                      <a:pt x="8904" y="9535"/>
                    </a:lnTo>
                    <a:lnTo>
                      <a:pt x="8793" y="9189"/>
                    </a:lnTo>
                    <a:lnTo>
                      <a:pt x="8669" y="8855"/>
                    </a:lnTo>
                    <a:lnTo>
                      <a:pt x="8521" y="8533"/>
                    </a:lnTo>
                    <a:lnTo>
                      <a:pt x="8360" y="8224"/>
                    </a:lnTo>
                    <a:lnTo>
                      <a:pt x="8187" y="7927"/>
                    </a:lnTo>
                    <a:lnTo>
                      <a:pt x="8002" y="7643"/>
                    </a:lnTo>
                    <a:lnTo>
                      <a:pt x="7804" y="7359"/>
                    </a:lnTo>
                    <a:lnTo>
                      <a:pt x="7606" y="7099"/>
                    </a:lnTo>
                    <a:lnTo>
                      <a:pt x="7408" y="6852"/>
                    </a:lnTo>
                    <a:lnTo>
                      <a:pt x="7198" y="6604"/>
                    </a:lnTo>
                    <a:lnTo>
                      <a:pt x="6988" y="6382"/>
                    </a:lnTo>
                    <a:lnTo>
                      <a:pt x="6790" y="6171"/>
                    </a:lnTo>
                    <a:lnTo>
                      <a:pt x="6357" y="5763"/>
                    </a:lnTo>
                    <a:lnTo>
                      <a:pt x="5924" y="5355"/>
                    </a:lnTo>
                    <a:lnTo>
                      <a:pt x="5479" y="4972"/>
                    </a:lnTo>
                    <a:lnTo>
                      <a:pt x="5034" y="4589"/>
                    </a:lnTo>
                    <a:lnTo>
                      <a:pt x="4515" y="4156"/>
                    </a:lnTo>
                    <a:lnTo>
                      <a:pt x="4008" y="3711"/>
                    </a:lnTo>
                    <a:lnTo>
                      <a:pt x="3513" y="3253"/>
                    </a:lnTo>
                    <a:lnTo>
                      <a:pt x="3278" y="3018"/>
                    </a:lnTo>
                    <a:lnTo>
                      <a:pt x="3043" y="2771"/>
                    </a:lnTo>
                    <a:lnTo>
                      <a:pt x="2932" y="2660"/>
                    </a:lnTo>
                    <a:lnTo>
                      <a:pt x="2771" y="2548"/>
                    </a:lnTo>
                    <a:lnTo>
                      <a:pt x="2573" y="2425"/>
                    </a:lnTo>
                    <a:lnTo>
                      <a:pt x="2363" y="2313"/>
                    </a:lnTo>
                    <a:lnTo>
                      <a:pt x="2128" y="2190"/>
                    </a:lnTo>
                    <a:lnTo>
                      <a:pt x="1868" y="2078"/>
                    </a:lnTo>
                    <a:lnTo>
                      <a:pt x="1621" y="1967"/>
                    </a:lnTo>
                    <a:lnTo>
                      <a:pt x="1361" y="1881"/>
                    </a:lnTo>
                    <a:lnTo>
                      <a:pt x="1534" y="1782"/>
                    </a:lnTo>
                    <a:lnTo>
                      <a:pt x="1720" y="1695"/>
                    </a:lnTo>
                    <a:lnTo>
                      <a:pt x="2116" y="1547"/>
                    </a:lnTo>
                    <a:lnTo>
                      <a:pt x="2227" y="1497"/>
                    </a:lnTo>
                    <a:lnTo>
                      <a:pt x="2425" y="1423"/>
                    </a:lnTo>
                    <a:lnTo>
                      <a:pt x="2635" y="1349"/>
                    </a:lnTo>
                    <a:lnTo>
                      <a:pt x="2845" y="1287"/>
                    </a:lnTo>
                    <a:lnTo>
                      <a:pt x="3055" y="1237"/>
                    </a:lnTo>
                    <a:lnTo>
                      <a:pt x="3278" y="1188"/>
                    </a:lnTo>
                    <a:lnTo>
                      <a:pt x="3488" y="1151"/>
                    </a:lnTo>
                    <a:lnTo>
                      <a:pt x="3723" y="1126"/>
                    </a:lnTo>
                    <a:lnTo>
                      <a:pt x="3946" y="1101"/>
                    </a:lnTo>
                    <a:lnTo>
                      <a:pt x="4416" y="1064"/>
                    </a:lnTo>
                    <a:lnTo>
                      <a:pt x="5096" y="1015"/>
                    </a:lnTo>
                    <a:lnTo>
                      <a:pt x="5430" y="1003"/>
                    </a:lnTo>
                    <a:close/>
                    <a:moveTo>
                      <a:pt x="5467" y="1"/>
                    </a:moveTo>
                    <a:lnTo>
                      <a:pt x="5083" y="13"/>
                    </a:lnTo>
                    <a:lnTo>
                      <a:pt x="4700" y="38"/>
                    </a:lnTo>
                    <a:lnTo>
                      <a:pt x="4329" y="75"/>
                    </a:lnTo>
                    <a:lnTo>
                      <a:pt x="3871" y="112"/>
                    </a:lnTo>
                    <a:lnTo>
                      <a:pt x="3599" y="137"/>
                    </a:lnTo>
                    <a:lnTo>
                      <a:pt x="3340" y="174"/>
                    </a:lnTo>
                    <a:lnTo>
                      <a:pt x="3080" y="211"/>
                    </a:lnTo>
                    <a:lnTo>
                      <a:pt x="2833" y="261"/>
                    </a:lnTo>
                    <a:lnTo>
                      <a:pt x="2585" y="322"/>
                    </a:lnTo>
                    <a:lnTo>
                      <a:pt x="2338" y="397"/>
                    </a:lnTo>
                    <a:lnTo>
                      <a:pt x="2091" y="483"/>
                    </a:lnTo>
                    <a:lnTo>
                      <a:pt x="1856" y="570"/>
                    </a:lnTo>
                    <a:lnTo>
                      <a:pt x="1745" y="607"/>
                    </a:lnTo>
                    <a:lnTo>
                      <a:pt x="1312" y="792"/>
                    </a:lnTo>
                    <a:lnTo>
                      <a:pt x="1102" y="891"/>
                    </a:lnTo>
                    <a:lnTo>
                      <a:pt x="891" y="1003"/>
                    </a:lnTo>
                    <a:lnTo>
                      <a:pt x="681" y="1126"/>
                    </a:lnTo>
                    <a:lnTo>
                      <a:pt x="483" y="1262"/>
                    </a:lnTo>
                    <a:lnTo>
                      <a:pt x="310" y="1423"/>
                    </a:lnTo>
                    <a:lnTo>
                      <a:pt x="224" y="1510"/>
                    </a:lnTo>
                    <a:lnTo>
                      <a:pt x="149" y="1596"/>
                    </a:lnTo>
                    <a:lnTo>
                      <a:pt x="100" y="1683"/>
                    </a:lnTo>
                    <a:lnTo>
                      <a:pt x="63" y="1757"/>
                    </a:lnTo>
                    <a:lnTo>
                      <a:pt x="26" y="1843"/>
                    </a:lnTo>
                    <a:lnTo>
                      <a:pt x="13" y="1942"/>
                    </a:lnTo>
                    <a:lnTo>
                      <a:pt x="1" y="2029"/>
                    </a:lnTo>
                    <a:lnTo>
                      <a:pt x="13" y="2128"/>
                    </a:lnTo>
                    <a:lnTo>
                      <a:pt x="26" y="2214"/>
                    </a:lnTo>
                    <a:lnTo>
                      <a:pt x="63" y="2301"/>
                    </a:lnTo>
                    <a:lnTo>
                      <a:pt x="100" y="2388"/>
                    </a:lnTo>
                    <a:lnTo>
                      <a:pt x="162" y="2462"/>
                    </a:lnTo>
                    <a:lnTo>
                      <a:pt x="224" y="2524"/>
                    </a:lnTo>
                    <a:lnTo>
                      <a:pt x="285" y="2585"/>
                    </a:lnTo>
                    <a:lnTo>
                      <a:pt x="360" y="2635"/>
                    </a:lnTo>
                    <a:lnTo>
                      <a:pt x="446" y="2672"/>
                    </a:lnTo>
                    <a:lnTo>
                      <a:pt x="533" y="2697"/>
                    </a:lnTo>
                    <a:lnTo>
                      <a:pt x="619" y="2709"/>
                    </a:lnTo>
                    <a:lnTo>
                      <a:pt x="718" y="2734"/>
                    </a:lnTo>
                    <a:lnTo>
                      <a:pt x="829" y="2758"/>
                    </a:lnTo>
                    <a:lnTo>
                      <a:pt x="1064" y="2820"/>
                    </a:lnTo>
                    <a:lnTo>
                      <a:pt x="1324" y="2919"/>
                    </a:lnTo>
                    <a:lnTo>
                      <a:pt x="1584" y="3031"/>
                    </a:lnTo>
                    <a:lnTo>
                      <a:pt x="1819" y="3154"/>
                    </a:lnTo>
                    <a:lnTo>
                      <a:pt x="2041" y="3265"/>
                    </a:lnTo>
                    <a:lnTo>
                      <a:pt x="2202" y="3364"/>
                    </a:lnTo>
                    <a:lnTo>
                      <a:pt x="2313" y="3451"/>
                    </a:lnTo>
                    <a:lnTo>
                      <a:pt x="2548" y="3711"/>
                    </a:lnTo>
                    <a:lnTo>
                      <a:pt x="2808" y="3958"/>
                    </a:lnTo>
                    <a:lnTo>
                      <a:pt x="3327" y="4440"/>
                    </a:lnTo>
                    <a:lnTo>
                      <a:pt x="3847" y="4910"/>
                    </a:lnTo>
                    <a:lnTo>
                      <a:pt x="4378" y="5355"/>
                    </a:lnTo>
                    <a:lnTo>
                      <a:pt x="4811" y="5726"/>
                    </a:lnTo>
                    <a:lnTo>
                      <a:pt x="5244" y="6097"/>
                    </a:lnTo>
                    <a:lnTo>
                      <a:pt x="5677" y="6481"/>
                    </a:lnTo>
                    <a:lnTo>
                      <a:pt x="6085" y="6876"/>
                    </a:lnTo>
                    <a:lnTo>
                      <a:pt x="6431" y="7260"/>
                    </a:lnTo>
                    <a:lnTo>
                      <a:pt x="6617" y="7470"/>
                    </a:lnTo>
                    <a:lnTo>
                      <a:pt x="6790" y="7680"/>
                    </a:lnTo>
                    <a:lnTo>
                      <a:pt x="6975" y="7915"/>
                    </a:lnTo>
                    <a:lnTo>
                      <a:pt x="7136" y="8150"/>
                    </a:lnTo>
                    <a:lnTo>
                      <a:pt x="7297" y="8397"/>
                    </a:lnTo>
                    <a:lnTo>
                      <a:pt x="7458" y="8657"/>
                    </a:lnTo>
                    <a:lnTo>
                      <a:pt x="7594" y="8917"/>
                    </a:lnTo>
                    <a:lnTo>
                      <a:pt x="7717" y="9189"/>
                    </a:lnTo>
                    <a:lnTo>
                      <a:pt x="7841" y="9473"/>
                    </a:lnTo>
                    <a:lnTo>
                      <a:pt x="7927" y="9758"/>
                    </a:lnTo>
                    <a:lnTo>
                      <a:pt x="8014" y="10054"/>
                    </a:lnTo>
                    <a:lnTo>
                      <a:pt x="8064" y="10351"/>
                    </a:lnTo>
                    <a:lnTo>
                      <a:pt x="8101" y="10660"/>
                    </a:lnTo>
                    <a:lnTo>
                      <a:pt x="8113" y="10969"/>
                    </a:lnTo>
                    <a:lnTo>
                      <a:pt x="8101" y="11142"/>
                    </a:lnTo>
                    <a:lnTo>
                      <a:pt x="8076" y="11340"/>
                    </a:lnTo>
                    <a:lnTo>
                      <a:pt x="7989" y="11761"/>
                    </a:lnTo>
                    <a:lnTo>
                      <a:pt x="7940" y="12045"/>
                    </a:lnTo>
                    <a:lnTo>
                      <a:pt x="7890" y="12330"/>
                    </a:lnTo>
                    <a:lnTo>
                      <a:pt x="7853" y="12626"/>
                    </a:lnTo>
                    <a:lnTo>
                      <a:pt x="7853" y="12775"/>
                    </a:lnTo>
                    <a:lnTo>
                      <a:pt x="7853" y="12923"/>
                    </a:lnTo>
                    <a:lnTo>
                      <a:pt x="7853" y="13059"/>
                    </a:lnTo>
                    <a:lnTo>
                      <a:pt x="7878" y="13208"/>
                    </a:lnTo>
                    <a:lnTo>
                      <a:pt x="7903" y="13344"/>
                    </a:lnTo>
                    <a:lnTo>
                      <a:pt x="7940" y="13480"/>
                    </a:lnTo>
                    <a:lnTo>
                      <a:pt x="8002" y="13616"/>
                    </a:lnTo>
                    <a:lnTo>
                      <a:pt x="8064" y="13739"/>
                    </a:lnTo>
                    <a:lnTo>
                      <a:pt x="8150" y="13863"/>
                    </a:lnTo>
                    <a:lnTo>
                      <a:pt x="8249" y="13974"/>
                    </a:lnTo>
                    <a:lnTo>
                      <a:pt x="8360" y="14086"/>
                    </a:lnTo>
                    <a:lnTo>
                      <a:pt x="8484" y="14160"/>
                    </a:lnTo>
                    <a:lnTo>
                      <a:pt x="8632" y="14234"/>
                    </a:lnTo>
                    <a:lnTo>
                      <a:pt x="8768" y="14283"/>
                    </a:lnTo>
                    <a:lnTo>
                      <a:pt x="8929" y="14320"/>
                    </a:lnTo>
                    <a:lnTo>
                      <a:pt x="9090" y="14345"/>
                    </a:lnTo>
                    <a:lnTo>
                      <a:pt x="9251" y="14358"/>
                    </a:lnTo>
                    <a:lnTo>
                      <a:pt x="9622" y="14358"/>
                    </a:lnTo>
                    <a:lnTo>
                      <a:pt x="9819" y="14345"/>
                    </a:lnTo>
                    <a:lnTo>
                      <a:pt x="10203" y="14296"/>
                    </a:lnTo>
                    <a:lnTo>
                      <a:pt x="10438" y="14271"/>
                    </a:lnTo>
                    <a:lnTo>
                      <a:pt x="10660" y="14246"/>
                    </a:lnTo>
                    <a:lnTo>
                      <a:pt x="10883" y="14209"/>
                    </a:lnTo>
                    <a:lnTo>
                      <a:pt x="11106" y="14160"/>
                    </a:lnTo>
                    <a:lnTo>
                      <a:pt x="11303" y="14098"/>
                    </a:lnTo>
                    <a:lnTo>
                      <a:pt x="11514" y="14024"/>
                    </a:lnTo>
                    <a:lnTo>
                      <a:pt x="11711" y="13937"/>
                    </a:lnTo>
                    <a:lnTo>
                      <a:pt x="11897" y="13851"/>
                    </a:lnTo>
                    <a:lnTo>
                      <a:pt x="12082" y="13764"/>
                    </a:lnTo>
                    <a:lnTo>
                      <a:pt x="12256" y="13665"/>
                    </a:lnTo>
                    <a:lnTo>
                      <a:pt x="12416" y="13554"/>
                    </a:lnTo>
                    <a:lnTo>
                      <a:pt x="12725" y="13344"/>
                    </a:lnTo>
                    <a:lnTo>
                      <a:pt x="13010" y="13133"/>
                    </a:lnTo>
                    <a:lnTo>
                      <a:pt x="13257" y="12911"/>
                    </a:lnTo>
                    <a:lnTo>
                      <a:pt x="13430" y="12750"/>
                    </a:lnTo>
                    <a:lnTo>
                      <a:pt x="13579" y="12602"/>
                    </a:lnTo>
                    <a:lnTo>
                      <a:pt x="13702" y="12453"/>
                    </a:lnTo>
                    <a:lnTo>
                      <a:pt x="13801" y="12317"/>
                    </a:lnTo>
                    <a:lnTo>
                      <a:pt x="13888" y="12194"/>
                    </a:lnTo>
                    <a:lnTo>
                      <a:pt x="13974" y="12070"/>
                    </a:lnTo>
                    <a:lnTo>
                      <a:pt x="14110" y="11823"/>
                    </a:lnTo>
                    <a:lnTo>
                      <a:pt x="14271" y="11538"/>
                    </a:lnTo>
                    <a:lnTo>
                      <a:pt x="14382" y="11377"/>
                    </a:lnTo>
                    <a:lnTo>
                      <a:pt x="14506" y="11192"/>
                    </a:lnTo>
                    <a:lnTo>
                      <a:pt x="14568" y="11081"/>
                    </a:lnTo>
                    <a:lnTo>
                      <a:pt x="14593" y="10969"/>
                    </a:lnTo>
                    <a:lnTo>
                      <a:pt x="14630" y="10784"/>
                    </a:lnTo>
                    <a:lnTo>
                      <a:pt x="14679" y="10586"/>
                    </a:lnTo>
                    <a:lnTo>
                      <a:pt x="14729" y="10401"/>
                    </a:lnTo>
                    <a:lnTo>
                      <a:pt x="14803" y="10215"/>
                    </a:lnTo>
                    <a:lnTo>
                      <a:pt x="14964" y="9844"/>
                    </a:lnTo>
                    <a:lnTo>
                      <a:pt x="15137" y="9461"/>
                    </a:lnTo>
                    <a:lnTo>
                      <a:pt x="15359" y="8991"/>
                    </a:lnTo>
                    <a:lnTo>
                      <a:pt x="15458" y="8756"/>
                    </a:lnTo>
                    <a:lnTo>
                      <a:pt x="15557" y="8509"/>
                    </a:lnTo>
                    <a:lnTo>
                      <a:pt x="15619" y="8323"/>
                    </a:lnTo>
                    <a:lnTo>
                      <a:pt x="15669" y="8138"/>
                    </a:lnTo>
                    <a:lnTo>
                      <a:pt x="15718" y="7940"/>
                    </a:lnTo>
                    <a:lnTo>
                      <a:pt x="15755" y="7730"/>
                    </a:lnTo>
                    <a:lnTo>
                      <a:pt x="15780" y="7519"/>
                    </a:lnTo>
                    <a:lnTo>
                      <a:pt x="15792" y="7309"/>
                    </a:lnTo>
                    <a:lnTo>
                      <a:pt x="15792" y="7099"/>
                    </a:lnTo>
                    <a:lnTo>
                      <a:pt x="15780" y="6889"/>
                    </a:lnTo>
                    <a:lnTo>
                      <a:pt x="15743" y="6678"/>
                    </a:lnTo>
                    <a:lnTo>
                      <a:pt x="15693" y="6468"/>
                    </a:lnTo>
                    <a:lnTo>
                      <a:pt x="15631" y="6270"/>
                    </a:lnTo>
                    <a:lnTo>
                      <a:pt x="15557" y="6085"/>
                    </a:lnTo>
                    <a:lnTo>
                      <a:pt x="15446" y="5899"/>
                    </a:lnTo>
                    <a:lnTo>
                      <a:pt x="15335" y="5714"/>
                    </a:lnTo>
                    <a:lnTo>
                      <a:pt x="15186" y="5553"/>
                    </a:lnTo>
                    <a:lnTo>
                      <a:pt x="15013" y="5405"/>
                    </a:lnTo>
                    <a:lnTo>
                      <a:pt x="14852" y="5293"/>
                    </a:lnTo>
                    <a:lnTo>
                      <a:pt x="14692" y="5195"/>
                    </a:lnTo>
                    <a:lnTo>
                      <a:pt x="14518" y="5108"/>
                    </a:lnTo>
                    <a:lnTo>
                      <a:pt x="14345" y="5046"/>
                    </a:lnTo>
                    <a:lnTo>
                      <a:pt x="14172" y="4984"/>
                    </a:lnTo>
                    <a:lnTo>
                      <a:pt x="13999" y="4935"/>
                    </a:lnTo>
                    <a:lnTo>
                      <a:pt x="13665" y="4861"/>
                    </a:lnTo>
                    <a:lnTo>
                      <a:pt x="13443" y="4799"/>
                    </a:lnTo>
                    <a:lnTo>
                      <a:pt x="13022" y="4688"/>
                    </a:lnTo>
                    <a:lnTo>
                      <a:pt x="12627" y="4539"/>
                    </a:lnTo>
                    <a:lnTo>
                      <a:pt x="12231" y="4366"/>
                    </a:lnTo>
                    <a:lnTo>
                      <a:pt x="11860" y="4168"/>
                    </a:lnTo>
                    <a:lnTo>
                      <a:pt x="11501" y="3946"/>
                    </a:lnTo>
                    <a:lnTo>
                      <a:pt x="11143" y="3698"/>
                    </a:lnTo>
                    <a:lnTo>
                      <a:pt x="10821" y="3426"/>
                    </a:lnTo>
                    <a:lnTo>
                      <a:pt x="10500" y="3142"/>
                    </a:lnTo>
                    <a:lnTo>
                      <a:pt x="10302" y="2932"/>
                    </a:lnTo>
                    <a:lnTo>
                      <a:pt x="10104" y="2721"/>
                    </a:lnTo>
                    <a:lnTo>
                      <a:pt x="9708" y="2264"/>
                    </a:lnTo>
                    <a:lnTo>
                      <a:pt x="9473" y="1979"/>
                    </a:lnTo>
                    <a:lnTo>
                      <a:pt x="9214" y="1695"/>
                    </a:lnTo>
                    <a:lnTo>
                      <a:pt x="8966" y="1411"/>
                    </a:lnTo>
                    <a:lnTo>
                      <a:pt x="8694" y="1151"/>
                    </a:lnTo>
                    <a:lnTo>
                      <a:pt x="8410" y="904"/>
                    </a:lnTo>
                    <a:lnTo>
                      <a:pt x="8249" y="780"/>
                    </a:lnTo>
                    <a:lnTo>
                      <a:pt x="8101" y="681"/>
                    </a:lnTo>
                    <a:lnTo>
                      <a:pt x="7940" y="570"/>
                    </a:lnTo>
                    <a:lnTo>
                      <a:pt x="7767" y="471"/>
                    </a:lnTo>
                    <a:lnTo>
                      <a:pt x="7594" y="384"/>
                    </a:lnTo>
                    <a:lnTo>
                      <a:pt x="7420" y="310"/>
                    </a:lnTo>
                    <a:lnTo>
                      <a:pt x="7223" y="236"/>
                    </a:lnTo>
                    <a:lnTo>
                      <a:pt x="7037" y="174"/>
                    </a:lnTo>
                    <a:lnTo>
                      <a:pt x="6839" y="125"/>
                    </a:lnTo>
                    <a:lnTo>
                      <a:pt x="6654" y="87"/>
                    </a:lnTo>
                    <a:lnTo>
                      <a:pt x="6456" y="50"/>
                    </a:lnTo>
                    <a:lnTo>
                      <a:pt x="6258" y="26"/>
                    </a:lnTo>
                    <a:lnTo>
                      <a:pt x="58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1;p17">
                <a:extLst>
                  <a:ext uri="{FF2B5EF4-FFF2-40B4-BE49-F238E27FC236}">
                    <a16:creationId xmlns:a16="http://schemas.microsoft.com/office/drawing/2014/main" id="{4FCB1B2B-E15B-4519-7334-7A2F17903C86}"/>
                  </a:ext>
                </a:extLst>
              </p:cNvPr>
              <p:cNvSpPr/>
              <p:nvPr/>
            </p:nvSpPr>
            <p:spPr>
              <a:xfrm>
                <a:off x="6240175" y="3035075"/>
                <a:ext cx="173475" cy="161700"/>
              </a:xfrm>
              <a:custGeom>
                <a:avLst/>
                <a:gdLst/>
                <a:ahLst/>
                <a:cxnLst/>
                <a:rect l="l" t="t" r="r" b="b"/>
                <a:pathLst>
                  <a:path w="6939" h="6468" extrusionOk="0">
                    <a:moveTo>
                      <a:pt x="6938" y="1"/>
                    </a:moveTo>
                    <a:lnTo>
                      <a:pt x="6666" y="384"/>
                    </a:lnTo>
                    <a:lnTo>
                      <a:pt x="6382" y="780"/>
                    </a:lnTo>
                    <a:lnTo>
                      <a:pt x="6073" y="1175"/>
                    </a:lnTo>
                    <a:lnTo>
                      <a:pt x="5739" y="1559"/>
                    </a:lnTo>
                    <a:lnTo>
                      <a:pt x="5380" y="1942"/>
                    </a:lnTo>
                    <a:lnTo>
                      <a:pt x="4997" y="2301"/>
                    </a:lnTo>
                    <a:lnTo>
                      <a:pt x="4811" y="2474"/>
                    </a:lnTo>
                    <a:lnTo>
                      <a:pt x="4601" y="2647"/>
                    </a:lnTo>
                    <a:lnTo>
                      <a:pt x="4403" y="2808"/>
                    </a:lnTo>
                    <a:lnTo>
                      <a:pt x="4193" y="2968"/>
                    </a:lnTo>
                    <a:lnTo>
                      <a:pt x="3970" y="3117"/>
                    </a:lnTo>
                    <a:lnTo>
                      <a:pt x="3760" y="3253"/>
                    </a:lnTo>
                    <a:lnTo>
                      <a:pt x="3538" y="3389"/>
                    </a:lnTo>
                    <a:lnTo>
                      <a:pt x="3303" y="3513"/>
                    </a:lnTo>
                    <a:lnTo>
                      <a:pt x="3068" y="3611"/>
                    </a:lnTo>
                    <a:lnTo>
                      <a:pt x="2833" y="3723"/>
                    </a:lnTo>
                    <a:lnTo>
                      <a:pt x="2585" y="3809"/>
                    </a:lnTo>
                    <a:lnTo>
                      <a:pt x="2350" y="3884"/>
                    </a:lnTo>
                    <a:lnTo>
                      <a:pt x="2091" y="3945"/>
                    </a:lnTo>
                    <a:lnTo>
                      <a:pt x="1843" y="3995"/>
                    </a:lnTo>
                    <a:lnTo>
                      <a:pt x="1584" y="4020"/>
                    </a:lnTo>
                    <a:lnTo>
                      <a:pt x="1312" y="4044"/>
                    </a:lnTo>
                    <a:lnTo>
                      <a:pt x="1052" y="4044"/>
                    </a:lnTo>
                    <a:lnTo>
                      <a:pt x="780" y="4032"/>
                    </a:lnTo>
                    <a:lnTo>
                      <a:pt x="508" y="4007"/>
                    </a:lnTo>
                    <a:lnTo>
                      <a:pt x="224" y="3958"/>
                    </a:lnTo>
                    <a:lnTo>
                      <a:pt x="174" y="4254"/>
                    </a:lnTo>
                    <a:lnTo>
                      <a:pt x="112" y="4576"/>
                    </a:lnTo>
                    <a:lnTo>
                      <a:pt x="50" y="4885"/>
                    </a:lnTo>
                    <a:lnTo>
                      <a:pt x="13" y="5194"/>
                    </a:lnTo>
                    <a:lnTo>
                      <a:pt x="1" y="5355"/>
                    </a:lnTo>
                    <a:lnTo>
                      <a:pt x="1" y="5503"/>
                    </a:lnTo>
                    <a:lnTo>
                      <a:pt x="13" y="5639"/>
                    </a:lnTo>
                    <a:lnTo>
                      <a:pt x="26" y="5775"/>
                    </a:lnTo>
                    <a:lnTo>
                      <a:pt x="63" y="5899"/>
                    </a:lnTo>
                    <a:lnTo>
                      <a:pt x="112" y="6023"/>
                    </a:lnTo>
                    <a:lnTo>
                      <a:pt x="174" y="6134"/>
                    </a:lnTo>
                    <a:lnTo>
                      <a:pt x="261" y="6233"/>
                    </a:lnTo>
                    <a:lnTo>
                      <a:pt x="335" y="6295"/>
                    </a:lnTo>
                    <a:lnTo>
                      <a:pt x="421" y="6344"/>
                    </a:lnTo>
                    <a:lnTo>
                      <a:pt x="508" y="6394"/>
                    </a:lnTo>
                    <a:lnTo>
                      <a:pt x="619" y="6418"/>
                    </a:lnTo>
                    <a:lnTo>
                      <a:pt x="731" y="6443"/>
                    </a:lnTo>
                    <a:lnTo>
                      <a:pt x="842" y="6456"/>
                    </a:lnTo>
                    <a:lnTo>
                      <a:pt x="1089" y="6468"/>
                    </a:lnTo>
                    <a:lnTo>
                      <a:pt x="1349" y="6456"/>
                    </a:lnTo>
                    <a:lnTo>
                      <a:pt x="1596" y="6431"/>
                    </a:lnTo>
                    <a:lnTo>
                      <a:pt x="2041" y="6381"/>
                    </a:lnTo>
                    <a:lnTo>
                      <a:pt x="2214" y="6357"/>
                    </a:lnTo>
                    <a:lnTo>
                      <a:pt x="2400" y="6332"/>
                    </a:lnTo>
                    <a:lnTo>
                      <a:pt x="2573" y="6295"/>
                    </a:lnTo>
                    <a:lnTo>
                      <a:pt x="2734" y="6245"/>
                    </a:lnTo>
                    <a:lnTo>
                      <a:pt x="2907" y="6184"/>
                    </a:lnTo>
                    <a:lnTo>
                      <a:pt x="3080" y="6122"/>
                    </a:lnTo>
                    <a:lnTo>
                      <a:pt x="3241" y="6048"/>
                    </a:lnTo>
                    <a:lnTo>
                      <a:pt x="3402" y="5973"/>
                    </a:lnTo>
                    <a:lnTo>
                      <a:pt x="3711" y="5800"/>
                    </a:lnTo>
                    <a:lnTo>
                      <a:pt x="4007" y="5602"/>
                    </a:lnTo>
                    <a:lnTo>
                      <a:pt x="4304" y="5380"/>
                    </a:lnTo>
                    <a:lnTo>
                      <a:pt x="4576" y="5157"/>
                    </a:lnTo>
                    <a:lnTo>
                      <a:pt x="4799" y="4922"/>
                    </a:lnTo>
                    <a:lnTo>
                      <a:pt x="4972" y="4737"/>
                    </a:lnTo>
                    <a:lnTo>
                      <a:pt x="5108" y="4551"/>
                    </a:lnTo>
                    <a:lnTo>
                      <a:pt x="5219" y="4378"/>
                    </a:lnTo>
                    <a:lnTo>
                      <a:pt x="5430" y="3995"/>
                    </a:lnTo>
                    <a:lnTo>
                      <a:pt x="5566" y="3772"/>
                    </a:lnTo>
                    <a:lnTo>
                      <a:pt x="5751" y="3500"/>
                    </a:lnTo>
                    <a:lnTo>
                      <a:pt x="5776" y="3339"/>
                    </a:lnTo>
                    <a:lnTo>
                      <a:pt x="5813" y="3166"/>
                    </a:lnTo>
                    <a:lnTo>
                      <a:pt x="5862" y="3006"/>
                    </a:lnTo>
                    <a:lnTo>
                      <a:pt x="5912" y="2845"/>
                    </a:lnTo>
                    <a:lnTo>
                      <a:pt x="6035" y="2523"/>
                    </a:lnTo>
                    <a:lnTo>
                      <a:pt x="6171" y="2202"/>
                    </a:lnTo>
                    <a:lnTo>
                      <a:pt x="6468" y="1583"/>
                    </a:lnTo>
                    <a:lnTo>
                      <a:pt x="6604" y="1262"/>
                    </a:lnTo>
                    <a:lnTo>
                      <a:pt x="6740" y="940"/>
                    </a:lnTo>
                    <a:lnTo>
                      <a:pt x="6815" y="718"/>
                    </a:lnTo>
                    <a:lnTo>
                      <a:pt x="6864" y="483"/>
                    </a:lnTo>
                    <a:lnTo>
                      <a:pt x="6913" y="248"/>
                    </a:lnTo>
                    <a:lnTo>
                      <a:pt x="69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Flowchart: Off-page Connector 105">
            <a:extLst>
              <a:ext uri="{FF2B5EF4-FFF2-40B4-BE49-F238E27FC236}">
                <a16:creationId xmlns:a16="http://schemas.microsoft.com/office/drawing/2014/main" id="{01E1660B-EE3C-BD6C-E65E-4E4D5EAAA415}"/>
              </a:ext>
            </a:extLst>
          </p:cNvPr>
          <p:cNvSpPr/>
          <p:nvPr/>
        </p:nvSpPr>
        <p:spPr>
          <a:xfrm>
            <a:off x="2020878" y="365366"/>
            <a:ext cx="4889443" cy="2942517"/>
          </a:xfrm>
          <a:prstGeom prst="flowChartOffpageConnector">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Off-page Connector 107">
            <a:extLst>
              <a:ext uri="{FF2B5EF4-FFF2-40B4-BE49-F238E27FC236}">
                <a16:creationId xmlns:a16="http://schemas.microsoft.com/office/drawing/2014/main" id="{F754CB8D-0485-A3C1-1455-106F1EF26037}"/>
              </a:ext>
            </a:extLst>
          </p:cNvPr>
          <p:cNvSpPr/>
          <p:nvPr/>
        </p:nvSpPr>
        <p:spPr>
          <a:xfrm>
            <a:off x="2812119" y="2271764"/>
            <a:ext cx="4841323" cy="3023654"/>
          </a:xfrm>
          <a:prstGeom prst="flowChartOffpageConnector">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oogle Shape;370;p16">
            <a:extLst>
              <a:ext uri="{FF2B5EF4-FFF2-40B4-BE49-F238E27FC236}">
                <a16:creationId xmlns:a16="http://schemas.microsoft.com/office/drawing/2014/main" id="{EC5B1261-7E78-91CD-360E-494D35FE339A}"/>
              </a:ext>
            </a:extLst>
          </p:cNvPr>
          <p:cNvGrpSpPr/>
          <p:nvPr/>
        </p:nvGrpSpPr>
        <p:grpSpPr>
          <a:xfrm>
            <a:off x="6420772" y="453790"/>
            <a:ext cx="2254099" cy="2076564"/>
            <a:chOff x="3261003" y="1789452"/>
            <a:chExt cx="2622320" cy="2204466"/>
          </a:xfrm>
        </p:grpSpPr>
        <p:grpSp>
          <p:nvGrpSpPr>
            <p:cNvPr id="110" name="Google Shape;371;p16">
              <a:extLst>
                <a:ext uri="{FF2B5EF4-FFF2-40B4-BE49-F238E27FC236}">
                  <a16:creationId xmlns:a16="http://schemas.microsoft.com/office/drawing/2014/main" id="{FC77FBFD-50C0-A536-2F0F-16F61A80EE9D}"/>
                </a:ext>
              </a:extLst>
            </p:cNvPr>
            <p:cNvGrpSpPr/>
            <p:nvPr/>
          </p:nvGrpSpPr>
          <p:grpSpPr>
            <a:xfrm>
              <a:off x="3261003" y="1789452"/>
              <a:ext cx="2622320" cy="2204466"/>
              <a:chOff x="3261003" y="1789452"/>
              <a:chExt cx="2622320" cy="2204466"/>
            </a:xfrm>
          </p:grpSpPr>
          <p:grpSp>
            <p:nvGrpSpPr>
              <p:cNvPr id="112" name="Google Shape;372;p16">
                <a:extLst>
                  <a:ext uri="{FF2B5EF4-FFF2-40B4-BE49-F238E27FC236}">
                    <a16:creationId xmlns:a16="http://schemas.microsoft.com/office/drawing/2014/main" id="{4F620549-FEDB-71A6-0844-18DBD841C84D}"/>
                  </a:ext>
                </a:extLst>
              </p:cNvPr>
              <p:cNvGrpSpPr/>
              <p:nvPr/>
            </p:nvGrpSpPr>
            <p:grpSpPr>
              <a:xfrm>
                <a:off x="3261003" y="1789452"/>
                <a:ext cx="2622320" cy="2204466"/>
                <a:chOff x="694125" y="238125"/>
                <a:chExt cx="6231750" cy="5238750"/>
              </a:xfrm>
            </p:grpSpPr>
            <p:sp>
              <p:nvSpPr>
                <p:cNvPr id="114" name="Google Shape;373;p16">
                  <a:extLst>
                    <a:ext uri="{FF2B5EF4-FFF2-40B4-BE49-F238E27FC236}">
                      <a16:creationId xmlns:a16="http://schemas.microsoft.com/office/drawing/2014/main" id="{C11E953A-BABB-B138-54BE-39A160D6884D}"/>
                    </a:ext>
                  </a:extLst>
                </p:cNvPr>
                <p:cNvSpPr/>
                <p:nvPr/>
              </p:nvSpPr>
              <p:spPr>
                <a:xfrm>
                  <a:off x="1737425" y="1000325"/>
                  <a:ext cx="4144700" cy="4144700"/>
                </a:xfrm>
                <a:custGeom>
                  <a:avLst/>
                  <a:gdLst/>
                  <a:ahLst/>
                  <a:cxnLst/>
                  <a:rect l="l" t="t" r="r" b="b"/>
                  <a:pathLst>
                    <a:path w="165788" h="165788" extrusionOk="0">
                      <a:moveTo>
                        <a:pt x="1" y="165787"/>
                      </a:moveTo>
                      <a:lnTo>
                        <a:pt x="165788" y="165787"/>
                      </a:lnTo>
                      <a:lnTo>
                        <a:pt x="165788" y="1"/>
                      </a:lnTo>
                      <a:lnTo>
                        <a:pt x="1" y="1"/>
                      </a:lnTo>
                      <a:lnTo>
                        <a:pt x="1" y="165787"/>
                      </a:lnTo>
                      <a:close/>
                    </a:path>
                  </a:pathLst>
                </a:custGeom>
                <a:solidFill>
                  <a:srgbClr val="40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4;p16">
                  <a:extLst>
                    <a:ext uri="{FF2B5EF4-FFF2-40B4-BE49-F238E27FC236}">
                      <a16:creationId xmlns:a16="http://schemas.microsoft.com/office/drawing/2014/main" id="{65D85955-0FFF-24B4-9755-9890D2EBDC7B}"/>
                    </a:ext>
                  </a:extLst>
                </p:cNvPr>
                <p:cNvSpPr/>
                <p:nvPr/>
              </p:nvSpPr>
              <p:spPr>
                <a:xfrm>
                  <a:off x="1737425" y="1000325"/>
                  <a:ext cx="4144700" cy="1931800"/>
                </a:xfrm>
                <a:custGeom>
                  <a:avLst/>
                  <a:gdLst/>
                  <a:ahLst/>
                  <a:cxnLst/>
                  <a:rect l="l" t="t" r="r" b="b"/>
                  <a:pathLst>
                    <a:path w="165788" h="77272" extrusionOk="0">
                      <a:moveTo>
                        <a:pt x="1" y="77272"/>
                      </a:moveTo>
                      <a:lnTo>
                        <a:pt x="165788" y="77272"/>
                      </a:lnTo>
                      <a:lnTo>
                        <a:pt x="165788" y="1"/>
                      </a:lnTo>
                      <a:lnTo>
                        <a:pt x="1" y="1"/>
                      </a:lnTo>
                      <a:lnTo>
                        <a:pt x="1" y="7727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5;p16">
                  <a:extLst>
                    <a:ext uri="{FF2B5EF4-FFF2-40B4-BE49-F238E27FC236}">
                      <a16:creationId xmlns:a16="http://schemas.microsoft.com/office/drawing/2014/main" id="{8447760B-1060-F93D-0D60-1F27617D1033}"/>
                    </a:ext>
                  </a:extLst>
                </p:cNvPr>
                <p:cNvSpPr/>
                <p:nvPr/>
              </p:nvSpPr>
              <p:spPr>
                <a:xfrm>
                  <a:off x="6416125" y="4607500"/>
                  <a:ext cx="151875" cy="567875"/>
                </a:xfrm>
                <a:custGeom>
                  <a:avLst/>
                  <a:gdLst/>
                  <a:ahLst/>
                  <a:cxnLst/>
                  <a:rect l="l" t="t" r="r" b="b"/>
                  <a:pathLst>
                    <a:path w="6075" h="22715" extrusionOk="0">
                      <a:moveTo>
                        <a:pt x="6074" y="0"/>
                      </a:moveTo>
                      <a:lnTo>
                        <a:pt x="1" y="0"/>
                      </a:lnTo>
                      <a:lnTo>
                        <a:pt x="1" y="21500"/>
                      </a:lnTo>
                      <a:lnTo>
                        <a:pt x="1" y="21500"/>
                      </a:lnTo>
                      <a:lnTo>
                        <a:pt x="400" y="21778"/>
                      </a:lnTo>
                      <a:lnTo>
                        <a:pt x="799" y="22021"/>
                      </a:lnTo>
                      <a:lnTo>
                        <a:pt x="1198" y="22212"/>
                      </a:lnTo>
                      <a:lnTo>
                        <a:pt x="1580" y="22385"/>
                      </a:lnTo>
                      <a:lnTo>
                        <a:pt x="1979" y="22524"/>
                      </a:lnTo>
                      <a:lnTo>
                        <a:pt x="2361" y="22628"/>
                      </a:lnTo>
                      <a:lnTo>
                        <a:pt x="2742" y="22680"/>
                      </a:lnTo>
                      <a:lnTo>
                        <a:pt x="3124" y="22715"/>
                      </a:lnTo>
                      <a:lnTo>
                        <a:pt x="3506" y="22698"/>
                      </a:lnTo>
                      <a:lnTo>
                        <a:pt x="3888" y="22646"/>
                      </a:lnTo>
                      <a:lnTo>
                        <a:pt x="4252" y="22559"/>
                      </a:lnTo>
                      <a:lnTo>
                        <a:pt x="4617" y="22420"/>
                      </a:lnTo>
                      <a:lnTo>
                        <a:pt x="4998" y="22264"/>
                      </a:lnTo>
                      <a:lnTo>
                        <a:pt x="5345" y="22056"/>
                      </a:lnTo>
                      <a:lnTo>
                        <a:pt x="5710" y="21795"/>
                      </a:lnTo>
                      <a:lnTo>
                        <a:pt x="6074" y="21500"/>
                      </a:lnTo>
                      <a:lnTo>
                        <a:pt x="6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6;p16">
                  <a:extLst>
                    <a:ext uri="{FF2B5EF4-FFF2-40B4-BE49-F238E27FC236}">
                      <a16:creationId xmlns:a16="http://schemas.microsoft.com/office/drawing/2014/main" id="{2F42260A-C457-4E49-3C96-AE2C9BAA913B}"/>
                    </a:ext>
                  </a:extLst>
                </p:cNvPr>
                <p:cNvSpPr/>
                <p:nvPr/>
              </p:nvSpPr>
              <p:spPr>
                <a:xfrm>
                  <a:off x="6058225" y="3412325"/>
                  <a:ext cx="867650" cy="1399525"/>
                </a:xfrm>
                <a:custGeom>
                  <a:avLst/>
                  <a:gdLst/>
                  <a:ahLst/>
                  <a:cxnLst/>
                  <a:rect l="l" t="t" r="r" b="b"/>
                  <a:pathLst>
                    <a:path w="34706" h="55981" extrusionOk="0">
                      <a:moveTo>
                        <a:pt x="17353" y="1"/>
                      </a:moveTo>
                      <a:lnTo>
                        <a:pt x="17353" y="1"/>
                      </a:lnTo>
                      <a:lnTo>
                        <a:pt x="16902" y="1"/>
                      </a:lnTo>
                      <a:lnTo>
                        <a:pt x="16451" y="36"/>
                      </a:lnTo>
                      <a:lnTo>
                        <a:pt x="16017" y="88"/>
                      </a:lnTo>
                      <a:lnTo>
                        <a:pt x="15583" y="140"/>
                      </a:lnTo>
                      <a:lnTo>
                        <a:pt x="15132" y="227"/>
                      </a:lnTo>
                      <a:lnTo>
                        <a:pt x="14698" y="331"/>
                      </a:lnTo>
                      <a:lnTo>
                        <a:pt x="14282" y="435"/>
                      </a:lnTo>
                      <a:lnTo>
                        <a:pt x="13848" y="574"/>
                      </a:lnTo>
                      <a:lnTo>
                        <a:pt x="13432" y="712"/>
                      </a:lnTo>
                      <a:lnTo>
                        <a:pt x="13015" y="886"/>
                      </a:lnTo>
                      <a:lnTo>
                        <a:pt x="12599" y="1059"/>
                      </a:lnTo>
                      <a:lnTo>
                        <a:pt x="12182" y="1250"/>
                      </a:lnTo>
                      <a:lnTo>
                        <a:pt x="11783" y="1476"/>
                      </a:lnTo>
                      <a:lnTo>
                        <a:pt x="11384" y="1702"/>
                      </a:lnTo>
                      <a:lnTo>
                        <a:pt x="10985" y="1944"/>
                      </a:lnTo>
                      <a:lnTo>
                        <a:pt x="10603" y="2205"/>
                      </a:lnTo>
                      <a:lnTo>
                        <a:pt x="10204" y="2465"/>
                      </a:lnTo>
                      <a:lnTo>
                        <a:pt x="9822" y="2760"/>
                      </a:lnTo>
                      <a:lnTo>
                        <a:pt x="9458" y="3055"/>
                      </a:lnTo>
                      <a:lnTo>
                        <a:pt x="9076" y="3385"/>
                      </a:lnTo>
                      <a:lnTo>
                        <a:pt x="8712" y="3714"/>
                      </a:lnTo>
                      <a:lnTo>
                        <a:pt x="8347" y="4044"/>
                      </a:lnTo>
                      <a:lnTo>
                        <a:pt x="8000" y="4409"/>
                      </a:lnTo>
                      <a:lnTo>
                        <a:pt x="7653" y="4773"/>
                      </a:lnTo>
                      <a:lnTo>
                        <a:pt x="7306" y="5172"/>
                      </a:lnTo>
                      <a:lnTo>
                        <a:pt x="6977" y="5554"/>
                      </a:lnTo>
                      <a:lnTo>
                        <a:pt x="6630" y="5970"/>
                      </a:lnTo>
                      <a:lnTo>
                        <a:pt x="6317" y="6387"/>
                      </a:lnTo>
                      <a:lnTo>
                        <a:pt x="5987" y="6821"/>
                      </a:lnTo>
                      <a:lnTo>
                        <a:pt x="5675" y="7272"/>
                      </a:lnTo>
                      <a:lnTo>
                        <a:pt x="5380" y="7723"/>
                      </a:lnTo>
                      <a:lnTo>
                        <a:pt x="5085" y="8191"/>
                      </a:lnTo>
                      <a:lnTo>
                        <a:pt x="4790" y="8677"/>
                      </a:lnTo>
                      <a:lnTo>
                        <a:pt x="4512" y="9163"/>
                      </a:lnTo>
                      <a:lnTo>
                        <a:pt x="4235" y="9666"/>
                      </a:lnTo>
                      <a:lnTo>
                        <a:pt x="3957" y="10187"/>
                      </a:lnTo>
                      <a:lnTo>
                        <a:pt x="3697" y="10708"/>
                      </a:lnTo>
                      <a:lnTo>
                        <a:pt x="3454" y="11245"/>
                      </a:lnTo>
                      <a:lnTo>
                        <a:pt x="3194" y="11783"/>
                      </a:lnTo>
                      <a:lnTo>
                        <a:pt x="2968" y="12339"/>
                      </a:lnTo>
                      <a:lnTo>
                        <a:pt x="2725" y="12911"/>
                      </a:lnTo>
                      <a:lnTo>
                        <a:pt x="2517" y="13484"/>
                      </a:lnTo>
                      <a:lnTo>
                        <a:pt x="2291" y="14057"/>
                      </a:lnTo>
                      <a:lnTo>
                        <a:pt x="2100" y="14647"/>
                      </a:lnTo>
                      <a:lnTo>
                        <a:pt x="1892" y="15254"/>
                      </a:lnTo>
                      <a:lnTo>
                        <a:pt x="1701" y="15861"/>
                      </a:lnTo>
                      <a:lnTo>
                        <a:pt x="1528" y="16469"/>
                      </a:lnTo>
                      <a:lnTo>
                        <a:pt x="1354" y="17093"/>
                      </a:lnTo>
                      <a:lnTo>
                        <a:pt x="1198" y="17735"/>
                      </a:lnTo>
                      <a:lnTo>
                        <a:pt x="1059" y="18360"/>
                      </a:lnTo>
                      <a:lnTo>
                        <a:pt x="903" y="19019"/>
                      </a:lnTo>
                      <a:lnTo>
                        <a:pt x="782" y="19661"/>
                      </a:lnTo>
                      <a:lnTo>
                        <a:pt x="660" y="20321"/>
                      </a:lnTo>
                      <a:lnTo>
                        <a:pt x="539" y="20998"/>
                      </a:lnTo>
                      <a:lnTo>
                        <a:pt x="435" y="21674"/>
                      </a:lnTo>
                      <a:lnTo>
                        <a:pt x="348" y="22351"/>
                      </a:lnTo>
                      <a:lnTo>
                        <a:pt x="278" y="23045"/>
                      </a:lnTo>
                      <a:lnTo>
                        <a:pt x="192" y="23722"/>
                      </a:lnTo>
                      <a:lnTo>
                        <a:pt x="140" y="24433"/>
                      </a:lnTo>
                      <a:lnTo>
                        <a:pt x="88" y="25128"/>
                      </a:lnTo>
                      <a:lnTo>
                        <a:pt x="53" y="25839"/>
                      </a:lnTo>
                      <a:lnTo>
                        <a:pt x="18" y="26550"/>
                      </a:lnTo>
                      <a:lnTo>
                        <a:pt x="1" y="27262"/>
                      </a:lnTo>
                      <a:lnTo>
                        <a:pt x="1" y="27991"/>
                      </a:lnTo>
                      <a:lnTo>
                        <a:pt x="1" y="27991"/>
                      </a:lnTo>
                      <a:lnTo>
                        <a:pt x="1" y="28720"/>
                      </a:lnTo>
                      <a:lnTo>
                        <a:pt x="18" y="29431"/>
                      </a:lnTo>
                      <a:lnTo>
                        <a:pt x="53" y="30142"/>
                      </a:lnTo>
                      <a:lnTo>
                        <a:pt x="88" y="30854"/>
                      </a:lnTo>
                      <a:lnTo>
                        <a:pt x="140" y="31565"/>
                      </a:lnTo>
                      <a:lnTo>
                        <a:pt x="192" y="32259"/>
                      </a:lnTo>
                      <a:lnTo>
                        <a:pt x="278" y="32954"/>
                      </a:lnTo>
                      <a:lnTo>
                        <a:pt x="348" y="33630"/>
                      </a:lnTo>
                      <a:lnTo>
                        <a:pt x="435" y="34307"/>
                      </a:lnTo>
                      <a:lnTo>
                        <a:pt x="539" y="34984"/>
                      </a:lnTo>
                      <a:lnTo>
                        <a:pt x="660" y="35661"/>
                      </a:lnTo>
                      <a:lnTo>
                        <a:pt x="782" y="36320"/>
                      </a:lnTo>
                      <a:lnTo>
                        <a:pt x="903" y="36962"/>
                      </a:lnTo>
                      <a:lnTo>
                        <a:pt x="1059" y="37621"/>
                      </a:lnTo>
                      <a:lnTo>
                        <a:pt x="1198" y="38263"/>
                      </a:lnTo>
                      <a:lnTo>
                        <a:pt x="1354" y="38888"/>
                      </a:lnTo>
                      <a:lnTo>
                        <a:pt x="1528" y="39513"/>
                      </a:lnTo>
                      <a:lnTo>
                        <a:pt x="1701" y="40120"/>
                      </a:lnTo>
                      <a:lnTo>
                        <a:pt x="1892" y="40728"/>
                      </a:lnTo>
                      <a:lnTo>
                        <a:pt x="2100" y="41335"/>
                      </a:lnTo>
                      <a:lnTo>
                        <a:pt x="2291" y="41925"/>
                      </a:lnTo>
                      <a:lnTo>
                        <a:pt x="2517" y="42515"/>
                      </a:lnTo>
                      <a:lnTo>
                        <a:pt x="2725" y="43087"/>
                      </a:lnTo>
                      <a:lnTo>
                        <a:pt x="2968" y="43643"/>
                      </a:lnTo>
                      <a:lnTo>
                        <a:pt x="3194" y="44198"/>
                      </a:lnTo>
                      <a:lnTo>
                        <a:pt x="3454" y="44736"/>
                      </a:lnTo>
                      <a:lnTo>
                        <a:pt x="3697" y="45274"/>
                      </a:lnTo>
                      <a:lnTo>
                        <a:pt x="3957" y="45794"/>
                      </a:lnTo>
                      <a:lnTo>
                        <a:pt x="4235" y="46315"/>
                      </a:lnTo>
                      <a:lnTo>
                        <a:pt x="4512" y="46818"/>
                      </a:lnTo>
                      <a:lnTo>
                        <a:pt x="4790" y="47304"/>
                      </a:lnTo>
                      <a:lnTo>
                        <a:pt x="5085" y="47790"/>
                      </a:lnTo>
                      <a:lnTo>
                        <a:pt x="5380" y="48259"/>
                      </a:lnTo>
                      <a:lnTo>
                        <a:pt x="5675" y="48710"/>
                      </a:lnTo>
                      <a:lnTo>
                        <a:pt x="5987" y="49161"/>
                      </a:lnTo>
                      <a:lnTo>
                        <a:pt x="6317" y="49595"/>
                      </a:lnTo>
                      <a:lnTo>
                        <a:pt x="6630" y="50011"/>
                      </a:lnTo>
                      <a:lnTo>
                        <a:pt x="6977" y="50428"/>
                      </a:lnTo>
                      <a:lnTo>
                        <a:pt x="7306" y="50827"/>
                      </a:lnTo>
                      <a:lnTo>
                        <a:pt x="7653" y="51209"/>
                      </a:lnTo>
                      <a:lnTo>
                        <a:pt x="8000" y="51573"/>
                      </a:lnTo>
                      <a:lnTo>
                        <a:pt x="8347" y="51937"/>
                      </a:lnTo>
                      <a:lnTo>
                        <a:pt x="8712" y="52284"/>
                      </a:lnTo>
                      <a:lnTo>
                        <a:pt x="9076" y="52614"/>
                      </a:lnTo>
                      <a:lnTo>
                        <a:pt x="9458" y="52926"/>
                      </a:lnTo>
                      <a:lnTo>
                        <a:pt x="9822" y="53221"/>
                      </a:lnTo>
                      <a:lnTo>
                        <a:pt x="10204" y="53516"/>
                      </a:lnTo>
                      <a:lnTo>
                        <a:pt x="10603" y="53794"/>
                      </a:lnTo>
                      <a:lnTo>
                        <a:pt x="10985" y="54037"/>
                      </a:lnTo>
                      <a:lnTo>
                        <a:pt x="11384" y="54280"/>
                      </a:lnTo>
                      <a:lnTo>
                        <a:pt x="11783" y="54523"/>
                      </a:lnTo>
                      <a:lnTo>
                        <a:pt x="12182" y="54731"/>
                      </a:lnTo>
                      <a:lnTo>
                        <a:pt x="12599" y="54922"/>
                      </a:lnTo>
                      <a:lnTo>
                        <a:pt x="13015" y="55113"/>
                      </a:lnTo>
                      <a:lnTo>
                        <a:pt x="13432" y="55269"/>
                      </a:lnTo>
                      <a:lnTo>
                        <a:pt x="13848" y="55425"/>
                      </a:lnTo>
                      <a:lnTo>
                        <a:pt x="14282" y="55547"/>
                      </a:lnTo>
                      <a:lnTo>
                        <a:pt x="14698" y="55668"/>
                      </a:lnTo>
                      <a:lnTo>
                        <a:pt x="15132" y="55755"/>
                      </a:lnTo>
                      <a:lnTo>
                        <a:pt x="15583" y="55842"/>
                      </a:lnTo>
                      <a:lnTo>
                        <a:pt x="16017" y="55911"/>
                      </a:lnTo>
                      <a:lnTo>
                        <a:pt x="16451" y="55946"/>
                      </a:lnTo>
                      <a:lnTo>
                        <a:pt x="16902" y="55980"/>
                      </a:lnTo>
                      <a:lnTo>
                        <a:pt x="17353" y="55980"/>
                      </a:lnTo>
                      <a:lnTo>
                        <a:pt x="17353" y="55980"/>
                      </a:lnTo>
                      <a:lnTo>
                        <a:pt x="17805" y="55980"/>
                      </a:lnTo>
                      <a:lnTo>
                        <a:pt x="18238" y="55946"/>
                      </a:lnTo>
                      <a:lnTo>
                        <a:pt x="18690" y="55911"/>
                      </a:lnTo>
                      <a:lnTo>
                        <a:pt x="19123" y="55842"/>
                      </a:lnTo>
                      <a:lnTo>
                        <a:pt x="19557" y="55755"/>
                      </a:lnTo>
                      <a:lnTo>
                        <a:pt x="19991" y="55668"/>
                      </a:lnTo>
                      <a:lnTo>
                        <a:pt x="20425" y="55547"/>
                      </a:lnTo>
                      <a:lnTo>
                        <a:pt x="20841" y="55425"/>
                      </a:lnTo>
                      <a:lnTo>
                        <a:pt x="21275" y="55269"/>
                      </a:lnTo>
                      <a:lnTo>
                        <a:pt x="21692" y="55113"/>
                      </a:lnTo>
                      <a:lnTo>
                        <a:pt x="22108" y="54922"/>
                      </a:lnTo>
                      <a:lnTo>
                        <a:pt x="22507" y="54731"/>
                      </a:lnTo>
                      <a:lnTo>
                        <a:pt x="22906" y="54523"/>
                      </a:lnTo>
                      <a:lnTo>
                        <a:pt x="23323" y="54280"/>
                      </a:lnTo>
                      <a:lnTo>
                        <a:pt x="23704" y="54037"/>
                      </a:lnTo>
                      <a:lnTo>
                        <a:pt x="24104" y="53794"/>
                      </a:lnTo>
                      <a:lnTo>
                        <a:pt x="24485" y="53516"/>
                      </a:lnTo>
                      <a:lnTo>
                        <a:pt x="24867" y="53221"/>
                      </a:lnTo>
                      <a:lnTo>
                        <a:pt x="25249" y="52926"/>
                      </a:lnTo>
                      <a:lnTo>
                        <a:pt x="25613" y="52614"/>
                      </a:lnTo>
                      <a:lnTo>
                        <a:pt x="25978" y="52284"/>
                      </a:lnTo>
                      <a:lnTo>
                        <a:pt x="26342" y="51937"/>
                      </a:lnTo>
                      <a:lnTo>
                        <a:pt x="26706" y="51573"/>
                      </a:lnTo>
                      <a:lnTo>
                        <a:pt x="27054" y="51209"/>
                      </a:lnTo>
                      <a:lnTo>
                        <a:pt x="27401" y="50827"/>
                      </a:lnTo>
                      <a:lnTo>
                        <a:pt x="27730" y="50428"/>
                      </a:lnTo>
                      <a:lnTo>
                        <a:pt x="28060" y="50011"/>
                      </a:lnTo>
                      <a:lnTo>
                        <a:pt x="28390" y="49595"/>
                      </a:lnTo>
                      <a:lnTo>
                        <a:pt x="28702" y="49161"/>
                      </a:lnTo>
                      <a:lnTo>
                        <a:pt x="29014" y="48710"/>
                      </a:lnTo>
                      <a:lnTo>
                        <a:pt x="29327" y="48259"/>
                      </a:lnTo>
                      <a:lnTo>
                        <a:pt x="29622" y="47790"/>
                      </a:lnTo>
                      <a:lnTo>
                        <a:pt x="29917" y="47304"/>
                      </a:lnTo>
                      <a:lnTo>
                        <a:pt x="30194" y="46818"/>
                      </a:lnTo>
                      <a:lnTo>
                        <a:pt x="30472" y="46315"/>
                      </a:lnTo>
                      <a:lnTo>
                        <a:pt x="30732" y="45794"/>
                      </a:lnTo>
                      <a:lnTo>
                        <a:pt x="30993" y="45274"/>
                      </a:lnTo>
                      <a:lnTo>
                        <a:pt x="31253" y="44736"/>
                      </a:lnTo>
                      <a:lnTo>
                        <a:pt x="31496" y="44198"/>
                      </a:lnTo>
                      <a:lnTo>
                        <a:pt x="31739" y="43643"/>
                      </a:lnTo>
                      <a:lnTo>
                        <a:pt x="31964" y="43087"/>
                      </a:lnTo>
                      <a:lnTo>
                        <a:pt x="32190" y="42515"/>
                      </a:lnTo>
                      <a:lnTo>
                        <a:pt x="32398" y="41925"/>
                      </a:lnTo>
                      <a:lnTo>
                        <a:pt x="32606" y="41335"/>
                      </a:lnTo>
                      <a:lnTo>
                        <a:pt x="32797" y="40728"/>
                      </a:lnTo>
                      <a:lnTo>
                        <a:pt x="32988" y="40120"/>
                      </a:lnTo>
                      <a:lnTo>
                        <a:pt x="33162" y="39513"/>
                      </a:lnTo>
                      <a:lnTo>
                        <a:pt x="33335" y="38888"/>
                      </a:lnTo>
                      <a:lnTo>
                        <a:pt x="33491" y="38263"/>
                      </a:lnTo>
                      <a:lnTo>
                        <a:pt x="33648" y="37621"/>
                      </a:lnTo>
                      <a:lnTo>
                        <a:pt x="33786" y="36962"/>
                      </a:lnTo>
                      <a:lnTo>
                        <a:pt x="33925" y="36320"/>
                      </a:lnTo>
                      <a:lnTo>
                        <a:pt x="34047" y="35661"/>
                      </a:lnTo>
                      <a:lnTo>
                        <a:pt x="34151" y="34984"/>
                      </a:lnTo>
                      <a:lnTo>
                        <a:pt x="34255" y="34307"/>
                      </a:lnTo>
                      <a:lnTo>
                        <a:pt x="34342" y="33630"/>
                      </a:lnTo>
                      <a:lnTo>
                        <a:pt x="34428" y="32954"/>
                      </a:lnTo>
                      <a:lnTo>
                        <a:pt x="34498" y="32259"/>
                      </a:lnTo>
                      <a:lnTo>
                        <a:pt x="34567" y="31565"/>
                      </a:lnTo>
                      <a:lnTo>
                        <a:pt x="34602" y="30854"/>
                      </a:lnTo>
                      <a:lnTo>
                        <a:pt x="34654" y="30142"/>
                      </a:lnTo>
                      <a:lnTo>
                        <a:pt x="34671" y="29431"/>
                      </a:lnTo>
                      <a:lnTo>
                        <a:pt x="34689" y="28720"/>
                      </a:lnTo>
                      <a:lnTo>
                        <a:pt x="34706" y="27991"/>
                      </a:lnTo>
                      <a:lnTo>
                        <a:pt x="34706" y="27991"/>
                      </a:lnTo>
                      <a:lnTo>
                        <a:pt x="34689" y="27262"/>
                      </a:lnTo>
                      <a:lnTo>
                        <a:pt x="34671" y="26550"/>
                      </a:lnTo>
                      <a:lnTo>
                        <a:pt x="34654" y="25839"/>
                      </a:lnTo>
                      <a:lnTo>
                        <a:pt x="34602" y="25128"/>
                      </a:lnTo>
                      <a:lnTo>
                        <a:pt x="34567" y="24433"/>
                      </a:lnTo>
                      <a:lnTo>
                        <a:pt x="34498" y="23722"/>
                      </a:lnTo>
                      <a:lnTo>
                        <a:pt x="34428" y="23045"/>
                      </a:lnTo>
                      <a:lnTo>
                        <a:pt x="34342" y="22351"/>
                      </a:lnTo>
                      <a:lnTo>
                        <a:pt x="34255" y="21674"/>
                      </a:lnTo>
                      <a:lnTo>
                        <a:pt x="34151" y="20998"/>
                      </a:lnTo>
                      <a:lnTo>
                        <a:pt x="34047" y="20321"/>
                      </a:lnTo>
                      <a:lnTo>
                        <a:pt x="33925" y="19661"/>
                      </a:lnTo>
                      <a:lnTo>
                        <a:pt x="33786" y="19019"/>
                      </a:lnTo>
                      <a:lnTo>
                        <a:pt x="33648" y="18360"/>
                      </a:lnTo>
                      <a:lnTo>
                        <a:pt x="33491" y="17735"/>
                      </a:lnTo>
                      <a:lnTo>
                        <a:pt x="33335" y="17093"/>
                      </a:lnTo>
                      <a:lnTo>
                        <a:pt x="33162" y="16469"/>
                      </a:lnTo>
                      <a:lnTo>
                        <a:pt x="32988" y="15861"/>
                      </a:lnTo>
                      <a:lnTo>
                        <a:pt x="32797" y="15254"/>
                      </a:lnTo>
                      <a:lnTo>
                        <a:pt x="32606" y="14647"/>
                      </a:lnTo>
                      <a:lnTo>
                        <a:pt x="32398" y="14057"/>
                      </a:lnTo>
                      <a:lnTo>
                        <a:pt x="32190" y="13484"/>
                      </a:lnTo>
                      <a:lnTo>
                        <a:pt x="31964" y="12911"/>
                      </a:lnTo>
                      <a:lnTo>
                        <a:pt x="31739" y="12339"/>
                      </a:lnTo>
                      <a:lnTo>
                        <a:pt x="31496" y="11783"/>
                      </a:lnTo>
                      <a:lnTo>
                        <a:pt x="31253" y="11245"/>
                      </a:lnTo>
                      <a:lnTo>
                        <a:pt x="30993" y="10708"/>
                      </a:lnTo>
                      <a:lnTo>
                        <a:pt x="30732" y="10187"/>
                      </a:lnTo>
                      <a:lnTo>
                        <a:pt x="30472" y="9666"/>
                      </a:lnTo>
                      <a:lnTo>
                        <a:pt x="30194" y="9163"/>
                      </a:lnTo>
                      <a:lnTo>
                        <a:pt x="29917" y="8677"/>
                      </a:lnTo>
                      <a:lnTo>
                        <a:pt x="29622" y="8191"/>
                      </a:lnTo>
                      <a:lnTo>
                        <a:pt x="29327" y="7723"/>
                      </a:lnTo>
                      <a:lnTo>
                        <a:pt x="29014" y="7272"/>
                      </a:lnTo>
                      <a:lnTo>
                        <a:pt x="28702" y="6821"/>
                      </a:lnTo>
                      <a:lnTo>
                        <a:pt x="28390" y="6387"/>
                      </a:lnTo>
                      <a:lnTo>
                        <a:pt x="28060" y="5970"/>
                      </a:lnTo>
                      <a:lnTo>
                        <a:pt x="27730" y="5554"/>
                      </a:lnTo>
                      <a:lnTo>
                        <a:pt x="27401" y="5172"/>
                      </a:lnTo>
                      <a:lnTo>
                        <a:pt x="27054" y="4773"/>
                      </a:lnTo>
                      <a:lnTo>
                        <a:pt x="26706" y="4409"/>
                      </a:lnTo>
                      <a:lnTo>
                        <a:pt x="26342" y="4044"/>
                      </a:lnTo>
                      <a:lnTo>
                        <a:pt x="25978" y="3714"/>
                      </a:lnTo>
                      <a:lnTo>
                        <a:pt x="25613" y="3385"/>
                      </a:lnTo>
                      <a:lnTo>
                        <a:pt x="25249" y="3055"/>
                      </a:lnTo>
                      <a:lnTo>
                        <a:pt x="24867" y="2760"/>
                      </a:lnTo>
                      <a:lnTo>
                        <a:pt x="24485" y="2465"/>
                      </a:lnTo>
                      <a:lnTo>
                        <a:pt x="24104" y="2205"/>
                      </a:lnTo>
                      <a:lnTo>
                        <a:pt x="23704" y="1944"/>
                      </a:lnTo>
                      <a:lnTo>
                        <a:pt x="23323" y="1702"/>
                      </a:lnTo>
                      <a:lnTo>
                        <a:pt x="22906" y="1476"/>
                      </a:lnTo>
                      <a:lnTo>
                        <a:pt x="22507" y="1250"/>
                      </a:lnTo>
                      <a:lnTo>
                        <a:pt x="22108" y="1059"/>
                      </a:lnTo>
                      <a:lnTo>
                        <a:pt x="21692" y="886"/>
                      </a:lnTo>
                      <a:lnTo>
                        <a:pt x="21275" y="712"/>
                      </a:lnTo>
                      <a:lnTo>
                        <a:pt x="20841" y="574"/>
                      </a:lnTo>
                      <a:lnTo>
                        <a:pt x="20425" y="435"/>
                      </a:lnTo>
                      <a:lnTo>
                        <a:pt x="19991" y="331"/>
                      </a:lnTo>
                      <a:lnTo>
                        <a:pt x="19557" y="227"/>
                      </a:lnTo>
                      <a:lnTo>
                        <a:pt x="19123" y="140"/>
                      </a:lnTo>
                      <a:lnTo>
                        <a:pt x="18690" y="88"/>
                      </a:lnTo>
                      <a:lnTo>
                        <a:pt x="18238" y="36"/>
                      </a:lnTo>
                      <a:lnTo>
                        <a:pt x="17805" y="1"/>
                      </a:lnTo>
                      <a:lnTo>
                        <a:pt x="17353" y="1"/>
                      </a:lnTo>
                      <a:lnTo>
                        <a:pt x="173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7;p16">
                  <a:extLst>
                    <a:ext uri="{FF2B5EF4-FFF2-40B4-BE49-F238E27FC236}">
                      <a16:creationId xmlns:a16="http://schemas.microsoft.com/office/drawing/2014/main" id="{9D077A87-31BB-9F1A-3864-006005292D28}"/>
                    </a:ext>
                  </a:extLst>
                </p:cNvPr>
                <p:cNvSpPr/>
                <p:nvPr/>
              </p:nvSpPr>
              <p:spPr>
                <a:xfrm>
                  <a:off x="1052000" y="4607500"/>
                  <a:ext cx="151875" cy="567875"/>
                </a:xfrm>
                <a:custGeom>
                  <a:avLst/>
                  <a:gdLst/>
                  <a:ahLst/>
                  <a:cxnLst/>
                  <a:rect l="l" t="t" r="r" b="b"/>
                  <a:pathLst>
                    <a:path w="6075" h="22715" extrusionOk="0">
                      <a:moveTo>
                        <a:pt x="6074" y="0"/>
                      </a:moveTo>
                      <a:lnTo>
                        <a:pt x="1" y="0"/>
                      </a:lnTo>
                      <a:lnTo>
                        <a:pt x="1" y="21500"/>
                      </a:lnTo>
                      <a:lnTo>
                        <a:pt x="1" y="21500"/>
                      </a:lnTo>
                      <a:lnTo>
                        <a:pt x="400" y="21778"/>
                      </a:lnTo>
                      <a:lnTo>
                        <a:pt x="799" y="22021"/>
                      </a:lnTo>
                      <a:lnTo>
                        <a:pt x="1198" y="22212"/>
                      </a:lnTo>
                      <a:lnTo>
                        <a:pt x="1597" y="22385"/>
                      </a:lnTo>
                      <a:lnTo>
                        <a:pt x="1979" y="22524"/>
                      </a:lnTo>
                      <a:lnTo>
                        <a:pt x="2361" y="22628"/>
                      </a:lnTo>
                      <a:lnTo>
                        <a:pt x="2743" y="22680"/>
                      </a:lnTo>
                      <a:lnTo>
                        <a:pt x="3124" y="22715"/>
                      </a:lnTo>
                      <a:lnTo>
                        <a:pt x="3506" y="22698"/>
                      </a:lnTo>
                      <a:lnTo>
                        <a:pt x="3888" y="22646"/>
                      </a:lnTo>
                      <a:lnTo>
                        <a:pt x="4252" y="22559"/>
                      </a:lnTo>
                      <a:lnTo>
                        <a:pt x="4634" y="22420"/>
                      </a:lnTo>
                      <a:lnTo>
                        <a:pt x="4998" y="22264"/>
                      </a:lnTo>
                      <a:lnTo>
                        <a:pt x="5345" y="22056"/>
                      </a:lnTo>
                      <a:lnTo>
                        <a:pt x="5710" y="21795"/>
                      </a:lnTo>
                      <a:lnTo>
                        <a:pt x="6074" y="21500"/>
                      </a:lnTo>
                      <a:lnTo>
                        <a:pt x="6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8;p16">
                  <a:extLst>
                    <a:ext uri="{FF2B5EF4-FFF2-40B4-BE49-F238E27FC236}">
                      <a16:creationId xmlns:a16="http://schemas.microsoft.com/office/drawing/2014/main" id="{C9984F42-CA54-52F8-D41B-99BE2F615696}"/>
                    </a:ext>
                  </a:extLst>
                </p:cNvPr>
                <p:cNvSpPr/>
                <p:nvPr/>
              </p:nvSpPr>
              <p:spPr>
                <a:xfrm>
                  <a:off x="694125" y="3412325"/>
                  <a:ext cx="867650" cy="1399525"/>
                </a:xfrm>
                <a:custGeom>
                  <a:avLst/>
                  <a:gdLst/>
                  <a:ahLst/>
                  <a:cxnLst/>
                  <a:rect l="l" t="t" r="r" b="b"/>
                  <a:pathLst>
                    <a:path w="34706" h="55981" extrusionOk="0">
                      <a:moveTo>
                        <a:pt x="17353" y="1"/>
                      </a:moveTo>
                      <a:lnTo>
                        <a:pt x="17353" y="1"/>
                      </a:lnTo>
                      <a:lnTo>
                        <a:pt x="16901" y="1"/>
                      </a:lnTo>
                      <a:lnTo>
                        <a:pt x="16450" y="36"/>
                      </a:lnTo>
                      <a:lnTo>
                        <a:pt x="16016" y="88"/>
                      </a:lnTo>
                      <a:lnTo>
                        <a:pt x="15583" y="140"/>
                      </a:lnTo>
                      <a:lnTo>
                        <a:pt x="15149" y="227"/>
                      </a:lnTo>
                      <a:lnTo>
                        <a:pt x="14715" y="331"/>
                      </a:lnTo>
                      <a:lnTo>
                        <a:pt x="14281" y="435"/>
                      </a:lnTo>
                      <a:lnTo>
                        <a:pt x="13847" y="574"/>
                      </a:lnTo>
                      <a:lnTo>
                        <a:pt x="13431" y="712"/>
                      </a:lnTo>
                      <a:lnTo>
                        <a:pt x="13014" y="886"/>
                      </a:lnTo>
                      <a:lnTo>
                        <a:pt x="12598" y="1059"/>
                      </a:lnTo>
                      <a:lnTo>
                        <a:pt x="12199" y="1250"/>
                      </a:lnTo>
                      <a:lnTo>
                        <a:pt x="11782" y="1476"/>
                      </a:lnTo>
                      <a:lnTo>
                        <a:pt x="11383" y="1702"/>
                      </a:lnTo>
                      <a:lnTo>
                        <a:pt x="10984" y="1944"/>
                      </a:lnTo>
                      <a:lnTo>
                        <a:pt x="10602" y="2205"/>
                      </a:lnTo>
                      <a:lnTo>
                        <a:pt x="10203" y="2465"/>
                      </a:lnTo>
                      <a:lnTo>
                        <a:pt x="9822" y="2760"/>
                      </a:lnTo>
                      <a:lnTo>
                        <a:pt x="9457" y="3055"/>
                      </a:lnTo>
                      <a:lnTo>
                        <a:pt x="9075" y="3385"/>
                      </a:lnTo>
                      <a:lnTo>
                        <a:pt x="8711" y="3714"/>
                      </a:lnTo>
                      <a:lnTo>
                        <a:pt x="8347" y="4044"/>
                      </a:lnTo>
                      <a:lnTo>
                        <a:pt x="8000" y="4409"/>
                      </a:lnTo>
                      <a:lnTo>
                        <a:pt x="7652" y="4773"/>
                      </a:lnTo>
                      <a:lnTo>
                        <a:pt x="7305" y="5172"/>
                      </a:lnTo>
                      <a:lnTo>
                        <a:pt x="6976" y="5554"/>
                      </a:lnTo>
                      <a:lnTo>
                        <a:pt x="6646" y="5970"/>
                      </a:lnTo>
                      <a:lnTo>
                        <a:pt x="6316" y="6387"/>
                      </a:lnTo>
                      <a:lnTo>
                        <a:pt x="6004" y="6821"/>
                      </a:lnTo>
                      <a:lnTo>
                        <a:pt x="5692" y="7272"/>
                      </a:lnTo>
                      <a:lnTo>
                        <a:pt x="5379" y="7723"/>
                      </a:lnTo>
                      <a:lnTo>
                        <a:pt x="5084" y="8191"/>
                      </a:lnTo>
                      <a:lnTo>
                        <a:pt x="4789" y="8677"/>
                      </a:lnTo>
                      <a:lnTo>
                        <a:pt x="4512" y="9163"/>
                      </a:lnTo>
                      <a:lnTo>
                        <a:pt x="4234" y="9666"/>
                      </a:lnTo>
                      <a:lnTo>
                        <a:pt x="3956" y="10187"/>
                      </a:lnTo>
                      <a:lnTo>
                        <a:pt x="3696" y="10708"/>
                      </a:lnTo>
                      <a:lnTo>
                        <a:pt x="3453" y="11245"/>
                      </a:lnTo>
                      <a:lnTo>
                        <a:pt x="3193" y="11783"/>
                      </a:lnTo>
                      <a:lnTo>
                        <a:pt x="2967" y="12339"/>
                      </a:lnTo>
                      <a:lnTo>
                        <a:pt x="2742" y="12911"/>
                      </a:lnTo>
                      <a:lnTo>
                        <a:pt x="2516" y="13484"/>
                      </a:lnTo>
                      <a:lnTo>
                        <a:pt x="2291" y="14057"/>
                      </a:lnTo>
                      <a:lnTo>
                        <a:pt x="2100" y="14647"/>
                      </a:lnTo>
                      <a:lnTo>
                        <a:pt x="1891" y="15254"/>
                      </a:lnTo>
                      <a:lnTo>
                        <a:pt x="1718" y="15861"/>
                      </a:lnTo>
                      <a:lnTo>
                        <a:pt x="1527" y="16469"/>
                      </a:lnTo>
                      <a:lnTo>
                        <a:pt x="1371" y="17093"/>
                      </a:lnTo>
                      <a:lnTo>
                        <a:pt x="1197" y="17735"/>
                      </a:lnTo>
                      <a:lnTo>
                        <a:pt x="1059" y="18360"/>
                      </a:lnTo>
                      <a:lnTo>
                        <a:pt x="920" y="19019"/>
                      </a:lnTo>
                      <a:lnTo>
                        <a:pt x="781" y="19661"/>
                      </a:lnTo>
                      <a:lnTo>
                        <a:pt x="659" y="20321"/>
                      </a:lnTo>
                      <a:lnTo>
                        <a:pt x="538" y="20998"/>
                      </a:lnTo>
                      <a:lnTo>
                        <a:pt x="451" y="21674"/>
                      </a:lnTo>
                      <a:lnTo>
                        <a:pt x="347" y="22351"/>
                      </a:lnTo>
                      <a:lnTo>
                        <a:pt x="278" y="23045"/>
                      </a:lnTo>
                      <a:lnTo>
                        <a:pt x="208" y="23722"/>
                      </a:lnTo>
                      <a:lnTo>
                        <a:pt x="139" y="24433"/>
                      </a:lnTo>
                      <a:lnTo>
                        <a:pt x="87" y="25128"/>
                      </a:lnTo>
                      <a:lnTo>
                        <a:pt x="52" y="25839"/>
                      </a:lnTo>
                      <a:lnTo>
                        <a:pt x="17" y="26550"/>
                      </a:lnTo>
                      <a:lnTo>
                        <a:pt x="0" y="27262"/>
                      </a:lnTo>
                      <a:lnTo>
                        <a:pt x="0" y="27991"/>
                      </a:lnTo>
                      <a:lnTo>
                        <a:pt x="0" y="27991"/>
                      </a:lnTo>
                      <a:lnTo>
                        <a:pt x="0" y="28720"/>
                      </a:lnTo>
                      <a:lnTo>
                        <a:pt x="17" y="29431"/>
                      </a:lnTo>
                      <a:lnTo>
                        <a:pt x="52" y="30142"/>
                      </a:lnTo>
                      <a:lnTo>
                        <a:pt x="87" y="30854"/>
                      </a:lnTo>
                      <a:lnTo>
                        <a:pt x="139" y="31565"/>
                      </a:lnTo>
                      <a:lnTo>
                        <a:pt x="208" y="32259"/>
                      </a:lnTo>
                      <a:lnTo>
                        <a:pt x="278" y="32954"/>
                      </a:lnTo>
                      <a:lnTo>
                        <a:pt x="347" y="33630"/>
                      </a:lnTo>
                      <a:lnTo>
                        <a:pt x="451" y="34307"/>
                      </a:lnTo>
                      <a:lnTo>
                        <a:pt x="538" y="34984"/>
                      </a:lnTo>
                      <a:lnTo>
                        <a:pt x="659" y="35661"/>
                      </a:lnTo>
                      <a:lnTo>
                        <a:pt x="781" y="36320"/>
                      </a:lnTo>
                      <a:lnTo>
                        <a:pt x="920" y="36962"/>
                      </a:lnTo>
                      <a:lnTo>
                        <a:pt x="1059" y="37621"/>
                      </a:lnTo>
                      <a:lnTo>
                        <a:pt x="1197" y="38263"/>
                      </a:lnTo>
                      <a:lnTo>
                        <a:pt x="1371" y="38888"/>
                      </a:lnTo>
                      <a:lnTo>
                        <a:pt x="1527" y="39513"/>
                      </a:lnTo>
                      <a:lnTo>
                        <a:pt x="1718" y="40120"/>
                      </a:lnTo>
                      <a:lnTo>
                        <a:pt x="1891" y="40728"/>
                      </a:lnTo>
                      <a:lnTo>
                        <a:pt x="2100" y="41335"/>
                      </a:lnTo>
                      <a:lnTo>
                        <a:pt x="2291" y="41925"/>
                      </a:lnTo>
                      <a:lnTo>
                        <a:pt x="2516" y="42515"/>
                      </a:lnTo>
                      <a:lnTo>
                        <a:pt x="2742" y="43087"/>
                      </a:lnTo>
                      <a:lnTo>
                        <a:pt x="2967" y="43643"/>
                      </a:lnTo>
                      <a:lnTo>
                        <a:pt x="3193" y="44198"/>
                      </a:lnTo>
                      <a:lnTo>
                        <a:pt x="3453" y="44736"/>
                      </a:lnTo>
                      <a:lnTo>
                        <a:pt x="3696" y="45274"/>
                      </a:lnTo>
                      <a:lnTo>
                        <a:pt x="3956" y="45794"/>
                      </a:lnTo>
                      <a:lnTo>
                        <a:pt x="4234" y="46315"/>
                      </a:lnTo>
                      <a:lnTo>
                        <a:pt x="4512" y="46818"/>
                      </a:lnTo>
                      <a:lnTo>
                        <a:pt x="4789" y="47304"/>
                      </a:lnTo>
                      <a:lnTo>
                        <a:pt x="5084" y="47790"/>
                      </a:lnTo>
                      <a:lnTo>
                        <a:pt x="5379" y="48259"/>
                      </a:lnTo>
                      <a:lnTo>
                        <a:pt x="5692" y="48710"/>
                      </a:lnTo>
                      <a:lnTo>
                        <a:pt x="6004" y="49161"/>
                      </a:lnTo>
                      <a:lnTo>
                        <a:pt x="6316" y="49595"/>
                      </a:lnTo>
                      <a:lnTo>
                        <a:pt x="6646" y="50011"/>
                      </a:lnTo>
                      <a:lnTo>
                        <a:pt x="6976" y="50428"/>
                      </a:lnTo>
                      <a:lnTo>
                        <a:pt x="7305" y="50827"/>
                      </a:lnTo>
                      <a:lnTo>
                        <a:pt x="7652" y="51209"/>
                      </a:lnTo>
                      <a:lnTo>
                        <a:pt x="8000" y="51573"/>
                      </a:lnTo>
                      <a:lnTo>
                        <a:pt x="8347" y="51937"/>
                      </a:lnTo>
                      <a:lnTo>
                        <a:pt x="8711" y="52284"/>
                      </a:lnTo>
                      <a:lnTo>
                        <a:pt x="9075" y="52614"/>
                      </a:lnTo>
                      <a:lnTo>
                        <a:pt x="9457" y="52926"/>
                      </a:lnTo>
                      <a:lnTo>
                        <a:pt x="9822" y="53221"/>
                      </a:lnTo>
                      <a:lnTo>
                        <a:pt x="10203" y="53516"/>
                      </a:lnTo>
                      <a:lnTo>
                        <a:pt x="10602" y="53794"/>
                      </a:lnTo>
                      <a:lnTo>
                        <a:pt x="10984" y="54037"/>
                      </a:lnTo>
                      <a:lnTo>
                        <a:pt x="11383" y="54280"/>
                      </a:lnTo>
                      <a:lnTo>
                        <a:pt x="11782" y="54523"/>
                      </a:lnTo>
                      <a:lnTo>
                        <a:pt x="12199" y="54731"/>
                      </a:lnTo>
                      <a:lnTo>
                        <a:pt x="12598" y="54922"/>
                      </a:lnTo>
                      <a:lnTo>
                        <a:pt x="13014" y="55113"/>
                      </a:lnTo>
                      <a:lnTo>
                        <a:pt x="13431" y="55269"/>
                      </a:lnTo>
                      <a:lnTo>
                        <a:pt x="13847" y="55425"/>
                      </a:lnTo>
                      <a:lnTo>
                        <a:pt x="14281" y="55547"/>
                      </a:lnTo>
                      <a:lnTo>
                        <a:pt x="14715" y="55668"/>
                      </a:lnTo>
                      <a:lnTo>
                        <a:pt x="15149" y="55755"/>
                      </a:lnTo>
                      <a:lnTo>
                        <a:pt x="15583" y="55842"/>
                      </a:lnTo>
                      <a:lnTo>
                        <a:pt x="16016" y="55911"/>
                      </a:lnTo>
                      <a:lnTo>
                        <a:pt x="16450" y="55946"/>
                      </a:lnTo>
                      <a:lnTo>
                        <a:pt x="16901" y="55980"/>
                      </a:lnTo>
                      <a:lnTo>
                        <a:pt x="17353" y="55980"/>
                      </a:lnTo>
                      <a:lnTo>
                        <a:pt x="17353" y="55980"/>
                      </a:lnTo>
                      <a:lnTo>
                        <a:pt x="17804" y="55980"/>
                      </a:lnTo>
                      <a:lnTo>
                        <a:pt x="18238" y="55946"/>
                      </a:lnTo>
                      <a:lnTo>
                        <a:pt x="18689" y="55911"/>
                      </a:lnTo>
                      <a:lnTo>
                        <a:pt x="19123" y="55842"/>
                      </a:lnTo>
                      <a:lnTo>
                        <a:pt x="19556" y="55755"/>
                      </a:lnTo>
                      <a:lnTo>
                        <a:pt x="19990" y="55668"/>
                      </a:lnTo>
                      <a:lnTo>
                        <a:pt x="20424" y="55547"/>
                      </a:lnTo>
                      <a:lnTo>
                        <a:pt x="20840" y="55425"/>
                      </a:lnTo>
                      <a:lnTo>
                        <a:pt x="21274" y="55269"/>
                      </a:lnTo>
                      <a:lnTo>
                        <a:pt x="21691" y="55113"/>
                      </a:lnTo>
                      <a:lnTo>
                        <a:pt x="22107" y="54922"/>
                      </a:lnTo>
                      <a:lnTo>
                        <a:pt x="22506" y="54731"/>
                      </a:lnTo>
                      <a:lnTo>
                        <a:pt x="22923" y="54523"/>
                      </a:lnTo>
                      <a:lnTo>
                        <a:pt x="23322" y="54280"/>
                      </a:lnTo>
                      <a:lnTo>
                        <a:pt x="23721" y="54037"/>
                      </a:lnTo>
                      <a:lnTo>
                        <a:pt x="24103" y="53794"/>
                      </a:lnTo>
                      <a:lnTo>
                        <a:pt x="24485" y="53516"/>
                      </a:lnTo>
                      <a:lnTo>
                        <a:pt x="24866" y="53221"/>
                      </a:lnTo>
                      <a:lnTo>
                        <a:pt x="25248" y="52926"/>
                      </a:lnTo>
                      <a:lnTo>
                        <a:pt x="25612" y="52614"/>
                      </a:lnTo>
                      <a:lnTo>
                        <a:pt x="25994" y="52284"/>
                      </a:lnTo>
                      <a:lnTo>
                        <a:pt x="26341" y="51937"/>
                      </a:lnTo>
                      <a:lnTo>
                        <a:pt x="26706" y="51573"/>
                      </a:lnTo>
                      <a:lnTo>
                        <a:pt x="27053" y="51209"/>
                      </a:lnTo>
                      <a:lnTo>
                        <a:pt x="27400" y="50827"/>
                      </a:lnTo>
                      <a:lnTo>
                        <a:pt x="27729" y="50428"/>
                      </a:lnTo>
                      <a:lnTo>
                        <a:pt x="28059" y="50011"/>
                      </a:lnTo>
                      <a:lnTo>
                        <a:pt x="28389" y="49595"/>
                      </a:lnTo>
                      <a:lnTo>
                        <a:pt x="28701" y="49161"/>
                      </a:lnTo>
                      <a:lnTo>
                        <a:pt x="29014" y="48710"/>
                      </a:lnTo>
                      <a:lnTo>
                        <a:pt x="29326" y="48259"/>
                      </a:lnTo>
                      <a:lnTo>
                        <a:pt x="29621" y="47790"/>
                      </a:lnTo>
                      <a:lnTo>
                        <a:pt x="29916" y="47304"/>
                      </a:lnTo>
                      <a:lnTo>
                        <a:pt x="30194" y="46818"/>
                      </a:lnTo>
                      <a:lnTo>
                        <a:pt x="30471" y="46315"/>
                      </a:lnTo>
                      <a:lnTo>
                        <a:pt x="30731" y="45794"/>
                      </a:lnTo>
                      <a:lnTo>
                        <a:pt x="30992" y="45274"/>
                      </a:lnTo>
                      <a:lnTo>
                        <a:pt x="31252" y="44736"/>
                      </a:lnTo>
                      <a:lnTo>
                        <a:pt x="31495" y="44198"/>
                      </a:lnTo>
                      <a:lnTo>
                        <a:pt x="31738" y="43643"/>
                      </a:lnTo>
                      <a:lnTo>
                        <a:pt x="31963" y="43087"/>
                      </a:lnTo>
                      <a:lnTo>
                        <a:pt x="32189" y="42515"/>
                      </a:lnTo>
                      <a:lnTo>
                        <a:pt x="32397" y="41925"/>
                      </a:lnTo>
                      <a:lnTo>
                        <a:pt x="32606" y="41335"/>
                      </a:lnTo>
                      <a:lnTo>
                        <a:pt x="32796" y="40728"/>
                      </a:lnTo>
                      <a:lnTo>
                        <a:pt x="32987" y="40120"/>
                      </a:lnTo>
                      <a:lnTo>
                        <a:pt x="33161" y="39513"/>
                      </a:lnTo>
                      <a:lnTo>
                        <a:pt x="33334" y="38888"/>
                      </a:lnTo>
                      <a:lnTo>
                        <a:pt x="33491" y="38263"/>
                      </a:lnTo>
                      <a:lnTo>
                        <a:pt x="33647" y="37621"/>
                      </a:lnTo>
                      <a:lnTo>
                        <a:pt x="33786" y="36962"/>
                      </a:lnTo>
                      <a:lnTo>
                        <a:pt x="33924" y="36320"/>
                      </a:lnTo>
                      <a:lnTo>
                        <a:pt x="34046" y="35661"/>
                      </a:lnTo>
                      <a:lnTo>
                        <a:pt x="34150" y="34984"/>
                      </a:lnTo>
                      <a:lnTo>
                        <a:pt x="34254" y="34307"/>
                      </a:lnTo>
                      <a:lnTo>
                        <a:pt x="34341" y="33630"/>
                      </a:lnTo>
                      <a:lnTo>
                        <a:pt x="34428" y="32954"/>
                      </a:lnTo>
                      <a:lnTo>
                        <a:pt x="34497" y="32259"/>
                      </a:lnTo>
                      <a:lnTo>
                        <a:pt x="34566" y="31565"/>
                      </a:lnTo>
                      <a:lnTo>
                        <a:pt x="34618" y="30854"/>
                      </a:lnTo>
                      <a:lnTo>
                        <a:pt x="34653" y="30142"/>
                      </a:lnTo>
                      <a:lnTo>
                        <a:pt x="34670" y="29431"/>
                      </a:lnTo>
                      <a:lnTo>
                        <a:pt x="34688" y="28720"/>
                      </a:lnTo>
                      <a:lnTo>
                        <a:pt x="34705" y="27991"/>
                      </a:lnTo>
                      <a:lnTo>
                        <a:pt x="34705" y="27991"/>
                      </a:lnTo>
                      <a:lnTo>
                        <a:pt x="34688" y="27262"/>
                      </a:lnTo>
                      <a:lnTo>
                        <a:pt x="34670" y="26550"/>
                      </a:lnTo>
                      <a:lnTo>
                        <a:pt x="34653" y="25839"/>
                      </a:lnTo>
                      <a:lnTo>
                        <a:pt x="34618" y="25128"/>
                      </a:lnTo>
                      <a:lnTo>
                        <a:pt x="34566" y="24433"/>
                      </a:lnTo>
                      <a:lnTo>
                        <a:pt x="34497" y="23722"/>
                      </a:lnTo>
                      <a:lnTo>
                        <a:pt x="34428" y="23045"/>
                      </a:lnTo>
                      <a:lnTo>
                        <a:pt x="34341" y="22351"/>
                      </a:lnTo>
                      <a:lnTo>
                        <a:pt x="34254" y="21674"/>
                      </a:lnTo>
                      <a:lnTo>
                        <a:pt x="34150" y="20998"/>
                      </a:lnTo>
                      <a:lnTo>
                        <a:pt x="34046" y="20321"/>
                      </a:lnTo>
                      <a:lnTo>
                        <a:pt x="33924" y="19661"/>
                      </a:lnTo>
                      <a:lnTo>
                        <a:pt x="33786" y="19019"/>
                      </a:lnTo>
                      <a:lnTo>
                        <a:pt x="33647" y="18360"/>
                      </a:lnTo>
                      <a:lnTo>
                        <a:pt x="33491" y="17735"/>
                      </a:lnTo>
                      <a:lnTo>
                        <a:pt x="33334" y="17093"/>
                      </a:lnTo>
                      <a:lnTo>
                        <a:pt x="33161" y="16469"/>
                      </a:lnTo>
                      <a:lnTo>
                        <a:pt x="32987" y="15861"/>
                      </a:lnTo>
                      <a:lnTo>
                        <a:pt x="32796" y="15254"/>
                      </a:lnTo>
                      <a:lnTo>
                        <a:pt x="32606" y="14647"/>
                      </a:lnTo>
                      <a:lnTo>
                        <a:pt x="32397" y="14057"/>
                      </a:lnTo>
                      <a:lnTo>
                        <a:pt x="32189" y="13484"/>
                      </a:lnTo>
                      <a:lnTo>
                        <a:pt x="31963" y="12911"/>
                      </a:lnTo>
                      <a:lnTo>
                        <a:pt x="31738" y="12339"/>
                      </a:lnTo>
                      <a:lnTo>
                        <a:pt x="31495" y="11783"/>
                      </a:lnTo>
                      <a:lnTo>
                        <a:pt x="31252" y="11245"/>
                      </a:lnTo>
                      <a:lnTo>
                        <a:pt x="30992" y="10708"/>
                      </a:lnTo>
                      <a:lnTo>
                        <a:pt x="30731" y="10187"/>
                      </a:lnTo>
                      <a:lnTo>
                        <a:pt x="30471" y="9666"/>
                      </a:lnTo>
                      <a:lnTo>
                        <a:pt x="30194" y="9163"/>
                      </a:lnTo>
                      <a:lnTo>
                        <a:pt x="29916" y="8677"/>
                      </a:lnTo>
                      <a:lnTo>
                        <a:pt x="29621" y="8191"/>
                      </a:lnTo>
                      <a:lnTo>
                        <a:pt x="29326" y="7723"/>
                      </a:lnTo>
                      <a:lnTo>
                        <a:pt x="29014" y="7272"/>
                      </a:lnTo>
                      <a:lnTo>
                        <a:pt x="28701" y="6821"/>
                      </a:lnTo>
                      <a:lnTo>
                        <a:pt x="28389" y="6387"/>
                      </a:lnTo>
                      <a:lnTo>
                        <a:pt x="28059" y="5970"/>
                      </a:lnTo>
                      <a:lnTo>
                        <a:pt x="27729" y="5554"/>
                      </a:lnTo>
                      <a:lnTo>
                        <a:pt x="27400" y="5172"/>
                      </a:lnTo>
                      <a:lnTo>
                        <a:pt x="27053" y="4773"/>
                      </a:lnTo>
                      <a:lnTo>
                        <a:pt x="26706" y="4409"/>
                      </a:lnTo>
                      <a:lnTo>
                        <a:pt x="26341" y="4044"/>
                      </a:lnTo>
                      <a:lnTo>
                        <a:pt x="25994" y="3714"/>
                      </a:lnTo>
                      <a:lnTo>
                        <a:pt x="25612" y="3385"/>
                      </a:lnTo>
                      <a:lnTo>
                        <a:pt x="25248" y="3055"/>
                      </a:lnTo>
                      <a:lnTo>
                        <a:pt x="24866" y="2760"/>
                      </a:lnTo>
                      <a:lnTo>
                        <a:pt x="24485" y="2465"/>
                      </a:lnTo>
                      <a:lnTo>
                        <a:pt x="24103" y="2205"/>
                      </a:lnTo>
                      <a:lnTo>
                        <a:pt x="23721" y="1944"/>
                      </a:lnTo>
                      <a:lnTo>
                        <a:pt x="23322" y="1702"/>
                      </a:lnTo>
                      <a:lnTo>
                        <a:pt x="22923" y="1476"/>
                      </a:lnTo>
                      <a:lnTo>
                        <a:pt x="22506" y="1250"/>
                      </a:lnTo>
                      <a:lnTo>
                        <a:pt x="22107" y="1059"/>
                      </a:lnTo>
                      <a:lnTo>
                        <a:pt x="21691" y="886"/>
                      </a:lnTo>
                      <a:lnTo>
                        <a:pt x="21274" y="712"/>
                      </a:lnTo>
                      <a:lnTo>
                        <a:pt x="20840" y="574"/>
                      </a:lnTo>
                      <a:lnTo>
                        <a:pt x="20424" y="435"/>
                      </a:lnTo>
                      <a:lnTo>
                        <a:pt x="19990" y="331"/>
                      </a:lnTo>
                      <a:lnTo>
                        <a:pt x="19556" y="227"/>
                      </a:lnTo>
                      <a:lnTo>
                        <a:pt x="19123" y="140"/>
                      </a:lnTo>
                      <a:lnTo>
                        <a:pt x="18689" y="88"/>
                      </a:lnTo>
                      <a:lnTo>
                        <a:pt x="18238" y="36"/>
                      </a:lnTo>
                      <a:lnTo>
                        <a:pt x="17804" y="1"/>
                      </a:lnTo>
                      <a:lnTo>
                        <a:pt x="17353" y="1"/>
                      </a:lnTo>
                      <a:lnTo>
                        <a:pt x="173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9;p16">
                  <a:extLst>
                    <a:ext uri="{FF2B5EF4-FFF2-40B4-BE49-F238E27FC236}">
                      <a16:creationId xmlns:a16="http://schemas.microsoft.com/office/drawing/2014/main" id="{2D20CD66-BF86-861F-9C00-7AF858EC9B9E}"/>
                    </a:ext>
                  </a:extLst>
                </p:cNvPr>
                <p:cNvSpPr/>
                <p:nvPr/>
              </p:nvSpPr>
              <p:spPr>
                <a:xfrm>
                  <a:off x="694125" y="5145000"/>
                  <a:ext cx="6231750" cy="331875"/>
                </a:xfrm>
                <a:custGeom>
                  <a:avLst/>
                  <a:gdLst/>
                  <a:ahLst/>
                  <a:cxnLst/>
                  <a:rect l="l" t="t" r="r" b="b"/>
                  <a:pathLst>
                    <a:path w="249270" h="13275" extrusionOk="0">
                      <a:moveTo>
                        <a:pt x="0" y="13275"/>
                      </a:moveTo>
                      <a:lnTo>
                        <a:pt x="249270" y="13275"/>
                      </a:lnTo>
                      <a:lnTo>
                        <a:pt x="249270" y="0"/>
                      </a:lnTo>
                      <a:lnTo>
                        <a:pt x="0" y="0"/>
                      </a:lnTo>
                      <a:lnTo>
                        <a:pt x="0" y="1327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0;p16">
                  <a:extLst>
                    <a:ext uri="{FF2B5EF4-FFF2-40B4-BE49-F238E27FC236}">
                      <a16:creationId xmlns:a16="http://schemas.microsoft.com/office/drawing/2014/main" id="{5330C339-62B4-34E2-3B20-367776DC634B}"/>
                    </a:ext>
                  </a:extLst>
                </p:cNvPr>
                <p:cNvSpPr/>
                <p:nvPr/>
              </p:nvSpPr>
              <p:spPr>
                <a:xfrm>
                  <a:off x="2362575" y="2131725"/>
                  <a:ext cx="381775" cy="439025"/>
                </a:xfrm>
                <a:custGeom>
                  <a:avLst/>
                  <a:gdLst/>
                  <a:ahLst/>
                  <a:cxnLst/>
                  <a:rect l="l" t="t" r="r" b="b"/>
                  <a:pathLst>
                    <a:path w="15271" h="17561" extrusionOk="0">
                      <a:moveTo>
                        <a:pt x="0" y="0"/>
                      </a:moveTo>
                      <a:lnTo>
                        <a:pt x="0" y="17561"/>
                      </a:lnTo>
                      <a:lnTo>
                        <a:pt x="3870" y="17561"/>
                      </a:lnTo>
                      <a:lnTo>
                        <a:pt x="3870" y="9978"/>
                      </a:lnTo>
                      <a:lnTo>
                        <a:pt x="11383" y="9978"/>
                      </a:lnTo>
                      <a:lnTo>
                        <a:pt x="11383" y="17561"/>
                      </a:lnTo>
                      <a:lnTo>
                        <a:pt x="15270" y="17561"/>
                      </a:lnTo>
                      <a:lnTo>
                        <a:pt x="15270" y="0"/>
                      </a:lnTo>
                      <a:lnTo>
                        <a:pt x="11383" y="0"/>
                      </a:lnTo>
                      <a:lnTo>
                        <a:pt x="11383" y="6542"/>
                      </a:lnTo>
                      <a:lnTo>
                        <a:pt x="3870" y="6542"/>
                      </a:lnTo>
                      <a:lnTo>
                        <a:pt x="3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81;p16">
                  <a:extLst>
                    <a:ext uri="{FF2B5EF4-FFF2-40B4-BE49-F238E27FC236}">
                      <a16:creationId xmlns:a16="http://schemas.microsoft.com/office/drawing/2014/main" id="{A2C0FA7C-5D6C-90F0-AEF8-3A0AD335334A}"/>
                    </a:ext>
                  </a:extLst>
                </p:cNvPr>
                <p:cNvSpPr/>
                <p:nvPr/>
              </p:nvSpPr>
              <p:spPr>
                <a:xfrm>
                  <a:off x="2809825" y="2120425"/>
                  <a:ext cx="474175" cy="461625"/>
                </a:xfrm>
                <a:custGeom>
                  <a:avLst/>
                  <a:gdLst/>
                  <a:ahLst/>
                  <a:cxnLst/>
                  <a:rect l="l" t="t" r="r" b="b"/>
                  <a:pathLst>
                    <a:path w="18967" h="18465" extrusionOk="0">
                      <a:moveTo>
                        <a:pt x="9787" y="3576"/>
                      </a:moveTo>
                      <a:lnTo>
                        <a:pt x="10082" y="3610"/>
                      </a:lnTo>
                      <a:lnTo>
                        <a:pt x="10377" y="3628"/>
                      </a:lnTo>
                      <a:lnTo>
                        <a:pt x="10672" y="3680"/>
                      </a:lnTo>
                      <a:lnTo>
                        <a:pt x="10950" y="3749"/>
                      </a:lnTo>
                      <a:lnTo>
                        <a:pt x="11210" y="3819"/>
                      </a:lnTo>
                      <a:lnTo>
                        <a:pt x="11471" y="3905"/>
                      </a:lnTo>
                      <a:lnTo>
                        <a:pt x="11731" y="3992"/>
                      </a:lnTo>
                      <a:lnTo>
                        <a:pt x="11974" y="4114"/>
                      </a:lnTo>
                      <a:lnTo>
                        <a:pt x="12217" y="4235"/>
                      </a:lnTo>
                      <a:lnTo>
                        <a:pt x="12442" y="4356"/>
                      </a:lnTo>
                      <a:lnTo>
                        <a:pt x="12668" y="4513"/>
                      </a:lnTo>
                      <a:lnTo>
                        <a:pt x="12876" y="4651"/>
                      </a:lnTo>
                      <a:lnTo>
                        <a:pt x="13084" y="4825"/>
                      </a:lnTo>
                      <a:lnTo>
                        <a:pt x="13275" y="4998"/>
                      </a:lnTo>
                      <a:lnTo>
                        <a:pt x="13449" y="5172"/>
                      </a:lnTo>
                      <a:lnTo>
                        <a:pt x="13622" y="5363"/>
                      </a:lnTo>
                      <a:lnTo>
                        <a:pt x="13796" y="5571"/>
                      </a:lnTo>
                      <a:lnTo>
                        <a:pt x="13952" y="5779"/>
                      </a:lnTo>
                      <a:lnTo>
                        <a:pt x="14091" y="6005"/>
                      </a:lnTo>
                      <a:lnTo>
                        <a:pt x="14230" y="6231"/>
                      </a:lnTo>
                      <a:lnTo>
                        <a:pt x="14351" y="6473"/>
                      </a:lnTo>
                      <a:lnTo>
                        <a:pt x="14455" y="6716"/>
                      </a:lnTo>
                      <a:lnTo>
                        <a:pt x="14559" y="6977"/>
                      </a:lnTo>
                      <a:lnTo>
                        <a:pt x="14646" y="7237"/>
                      </a:lnTo>
                      <a:lnTo>
                        <a:pt x="14733" y="7515"/>
                      </a:lnTo>
                      <a:lnTo>
                        <a:pt x="14785" y="7775"/>
                      </a:lnTo>
                      <a:lnTo>
                        <a:pt x="14854" y="8070"/>
                      </a:lnTo>
                      <a:lnTo>
                        <a:pt x="14889" y="8348"/>
                      </a:lnTo>
                      <a:lnTo>
                        <a:pt x="14924" y="8643"/>
                      </a:lnTo>
                      <a:lnTo>
                        <a:pt x="14941" y="8938"/>
                      </a:lnTo>
                      <a:lnTo>
                        <a:pt x="14941" y="9233"/>
                      </a:lnTo>
                      <a:lnTo>
                        <a:pt x="14941" y="9545"/>
                      </a:lnTo>
                      <a:lnTo>
                        <a:pt x="14924" y="9840"/>
                      </a:lnTo>
                      <a:lnTo>
                        <a:pt x="14889" y="10135"/>
                      </a:lnTo>
                      <a:lnTo>
                        <a:pt x="14854" y="10430"/>
                      </a:lnTo>
                      <a:lnTo>
                        <a:pt x="14785" y="10707"/>
                      </a:lnTo>
                      <a:lnTo>
                        <a:pt x="14733" y="10985"/>
                      </a:lnTo>
                      <a:lnTo>
                        <a:pt x="14646" y="11245"/>
                      </a:lnTo>
                      <a:lnTo>
                        <a:pt x="14559" y="11506"/>
                      </a:lnTo>
                      <a:lnTo>
                        <a:pt x="14455" y="11766"/>
                      </a:lnTo>
                      <a:lnTo>
                        <a:pt x="14351" y="12009"/>
                      </a:lnTo>
                      <a:lnTo>
                        <a:pt x="14230" y="12235"/>
                      </a:lnTo>
                      <a:lnTo>
                        <a:pt x="14091" y="12460"/>
                      </a:lnTo>
                      <a:lnTo>
                        <a:pt x="13952" y="12686"/>
                      </a:lnTo>
                      <a:lnTo>
                        <a:pt x="13796" y="12894"/>
                      </a:lnTo>
                      <a:lnTo>
                        <a:pt x="13622" y="13102"/>
                      </a:lnTo>
                      <a:lnTo>
                        <a:pt x="13449" y="13293"/>
                      </a:lnTo>
                      <a:lnTo>
                        <a:pt x="13275" y="13484"/>
                      </a:lnTo>
                      <a:lnTo>
                        <a:pt x="13084" y="13657"/>
                      </a:lnTo>
                      <a:lnTo>
                        <a:pt x="12876" y="13814"/>
                      </a:lnTo>
                      <a:lnTo>
                        <a:pt x="12668" y="13970"/>
                      </a:lnTo>
                      <a:lnTo>
                        <a:pt x="12442" y="14109"/>
                      </a:lnTo>
                      <a:lnTo>
                        <a:pt x="12217" y="14247"/>
                      </a:lnTo>
                      <a:lnTo>
                        <a:pt x="11974" y="14369"/>
                      </a:lnTo>
                      <a:lnTo>
                        <a:pt x="11731" y="14473"/>
                      </a:lnTo>
                      <a:lnTo>
                        <a:pt x="11471" y="14577"/>
                      </a:lnTo>
                      <a:lnTo>
                        <a:pt x="11210" y="14664"/>
                      </a:lnTo>
                      <a:lnTo>
                        <a:pt x="10950" y="14733"/>
                      </a:lnTo>
                      <a:lnTo>
                        <a:pt x="10672" y="14785"/>
                      </a:lnTo>
                      <a:lnTo>
                        <a:pt x="10377" y="14837"/>
                      </a:lnTo>
                      <a:lnTo>
                        <a:pt x="10082" y="14872"/>
                      </a:lnTo>
                      <a:lnTo>
                        <a:pt x="9787" y="14889"/>
                      </a:lnTo>
                      <a:lnTo>
                        <a:pt x="9180" y="14889"/>
                      </a:lnTo>
                      <a:lnTo>
                        <a:pt x="8885" y="14872"/>
                      </a:lnTo>
                      <a:lnTo>
                        <a:pt x="8590" y="14837"/>
                      </a:lnTo>
                      <a:lnTo>
                        <a:pt x="8295" y="14785"/>
                      </a:lnTo>
                      <a:lnTo>
                        <a:pt x="8017" y="14733"/>
                      </a:lnTo>
                      <a:lnTo>
                        <a:pt x="7757" y="14664"/>
                      </a:lnTo>
                      <a:lnTo>
                        <a:pt x="7497" y="14577"/>
                      </a:lnTo>
                      <a:lnTo>
                        <a:pt x="7237" y="14473"/>
                      </a:lnTo>
                      <a:lnTo>
                        <a:pt x="6994" y="14369"/>
                      </a:lnTo>
                      <a:lnTo>
                        <a:pt x="6751" y="14247"/>
                      </a:lnTo>
                      <a:lnTo>
                        <a:pt x="6525" y="14109"/>
                      </a:lnTo>
                      <a:lnTo>
                        <a:pt x="6300" y="13970"/>
                      </a:lnTo>
                      <a:lnTo>
                        <a:pt x="6091" y="13814"/>
                      </a:lnTo>
                      <a:lnTo>
                        <a:pt x="5883" y="13657"/>
                      </a:lnTo>
                      <a:lnTo>
                        <a:pt x="5692" y="13484"/>
                      </a:lnTo>
                      <a:lnTo>
                        <a:pt x="5519" y="13293"/>
                      </a:lnTo>
                      <a:lnTo>
                        <a:pt x="5345" y="13102"/>
                      </a:lnTo>
                      <a:lnTo>
                        <a:pt x="5172" y="12894"/>
                      </a:lnTo>
                      <a:lnTo>
                        <a:pt x="5015" y="12686"/>
                      </a:lnTo>
                      <a:lnTo>
                        <a:pt x="4877" y="12460"/>
                      </a:lnTo>
                      <a:lnTo>
                        <a:pt x="4738" y="12235"/>
                      </a:lnTo>
                      <a:lnTo>
                        <a:pt x="4616" y="12009"/>
                      </a:lnTo>
                      <a:lnTo>
                        <a:pt x="4512" y="11766"/>
                      </a:lnTo>
                      <a:lnTo>
                        <a:pt x="4408" y="11506"/>
                      </a:lnTo>
                      <a:lnTo>
                        <a:pt x="4321" y="11245"/>
                      </a:lnTo>
                      <a:lnTo>
                        <a:pt x="4235" y="10985"/>
                      </a:lnTo>
                      <a:lnTo>
                        <a:pt x="4165" y="10707"/>
                      </a:lnTo>
                      <a:lnTo>
                        <a:pt x="4113" y="10430"/>
                      </a:lnTo>
                      <a:lnTo>
                        <a:pt x="4078" y="10135"/>
                      </a:lnTo>
                      <a:lnTo>
                        <a:pt x="4044" y="9840"/>
                      </a:lnTo>
                      <a:lnTo>
                        <a:pt x="4026" y="9545"/>
                      </a:lnTo>
                      <a:lnTo>
                        <a:pt x="4026" y="9233"/>
                      </a:lnTo>
                      <a:lnTo>
                        <a:pt x="4026" y="8938"/>
                      </a:lnTo>
                      <a:lnTo>
                        <a:pt x="4044" y="8643"/>
                      </a:lnTo>
                      <a:lnTo>
                        <a:pt x="4078" y="8348"/>
                      </a:lnTo>
                      <a:lnTo>
                        <a:pt x="4113" y="8070"/>
                      </a:lnTo>
                      <a:lnTo>
                        <a:pt x="4165" y="7775"/>
                      </a:lnTo>
                      <a:lnTo>
                        <a:pt x="4235" y="7515"/>
                      </a:lnTo>
                      <a:lnTo>
                        <a:pt x="4321" y="7237"/>
                      </a:lnTo>
                      <a:lnTo>
                        <a:pt x="4408" y="6977"/>
                      </a:lnTo>
                      <a:lnTo>
                        <a:pt x="4512" y="6716"/>
                      </a:lnTo>
                      <a:lnTo>
                        <a:pt x="4616" y="6473"/>
                      </a:lnTo>
                      <a:lnTo>
                        <a:pt x="4738" y="6231"/>
                      </a:lnTo>
                      <a:lnTo>
                        <a:pt x="4877" y="6005"/>
                      </a:lnTo>
                      <a:lnTo>
                        <a:pt x="5015" y="5779"/>
                      </a:lnTo>
                      <a:lnTo>
                        <a:pt x="5172" y="5571"/>
                      </a:lnTo>
                      <a:lnTo>
                        <a:pt x="5345" y="5363"/>
                      </a:lnTo>
                      <a:lnTo>
                        <a:pt x="5519" y="5172"/>
                      </a:lnTo>
                      <a:lnTo>
                        <a:pt x="5692" y="4998"/>
                      </a:lnTo>
                      <a:lnTo>
                        <a:pt x="5883" y="4825"/>
                      </a:lnTo>
                      <a:lnTo>
                        <a:pt x="6091" y="4651"/>
                      </a:lnTo>
                      <a:lnTo>
                        <a:pt x="6300" y="4513"/>
                      </a:lnTo>
                      <a:lnTo>
                        <a:pt x="6525" y="4356"/>
                      </a:lnTo>
                      <a:lnTo>
                        <a:pt x="6751" y="4235"/>
                      </a:lnTo>
                      <a:lnTo>
                        <a:pt x="6994" y="4114"/>
                      </a:lnTo>
                      <a:lnTo>
                        <a:pt x="7237" y="3992"/>
                      </a:lnTo>
                      <a:lnTo>
                        <a:pt x="7497" y="3905"/>
                      </a:lnTo>
                      <a:lnTo>
                        <a:pt x="7757" y="3819"/>
                      </a:lnTo>
                      <a:lnTo>
                        <a:pt x="8017" y="3749"/>
                      </a:lnTo>
                      <a:lnTo>
                        <a:pt x="8295" y="3680"/>
                      </a:lnTo>
                      <a:lnTo>
                        <a:pt x="8590" y="3628"/>
                      </a:lnTo>
                      <a:lnTo>
                        <a:pt x="8885" y="3610"/>
                      </a:lnTo>
                      <a:lnTo>
                        <a:pt x="9180" y="3576"/>
                      </a:lnTo>
                      <a:close/>
                      <a:moveTo>
                        <a:pt x="9475" y="1"/>
                      </a:moveTo>
                      <a:lnTo>
                        <a:pt x="8972" y="18"/>
                      </a:lnTo>
                      <a:lnTo>
                        <a:pt x="8469" y="36"/>
                      </a:lnTo>
                      <a:lnTo>
                        <a:pt x="7983" y="88"/>
                      </a:lnTo>
                      <a:lnTo>
                        <a:pt x="7497" y="157"/>
                      </a:lnTo>
                      <a:lnTo>
                        <a:pt x="7028" y="261"/>
                      </a:lnTo>
                      <a:lnTo>
                        <a:pt x="6577" y="365"/>
                      </a:lnTo>
                      <a:lnTo>
                        <a:pt x="6126" y="504"/>
                      </a:lnTo>
                      <a:lnTo>
                        <a:pt x="5692" y="643"/>
                      </a:lnTo>
                      <a:lnTo>
                        <a:pt x="5258" y="817"/>
                      </a:lnTo>
                      <a:lnTo>
                        <a:pt x="4842" y="1007"/>
                      </a:lnTo>
                      <a:lnTo>
                        <a:pt x="4443" y="1216"/>
                      </a:lnTo>
                      <a:lnTo>
                        <a:pt x="4061" y="1441"/>
                      </a:lnTo>
                      <a:lnTo>
                        <a:pt x="3697" y="1667"/>
                      </a:lnTo>
                      <a:lnTo>
                        <a:pt x="3350" y="1927"/>
                      </a:lnTo>
                      <a:lnTo>
                        <a:pt x="3003" y="2205"/>
                      </a:lnTo>
                      <a:lnTo>
                        <a:pt x="2690" y="2500"/>
                      </a:lnTo>
                      <a:lnTo>
                        <a:pt x="2378" y="2812"/>
                      </a:lnTo>
                      <a:lnTo>
                        <a:pt x="2083" y="3124"/>
                      </a:lnTo>
                      <a:lnTo>
                        <a:pt x="1805" y="3471"/>
                      </a:lnTo>
                      <a:lnTo>
                        <a:pt x="1562" y="3836"/>
                      </a:lnTo>
                      <a:lnTo>
                        <a:pt x="1319" y="4200"/>
                      </a:lnTo>
                      <a:lnTo>
                        <a:pt x="1094" y="4582"/>
                      </a:lnTo>
                      <a:lnTo>
                        <a:pt x="903" y="4998"/>
                      </a:lnTo>
                      <a:lnTo>
                        <a:pt x="712" y="5415"/>
                      </a:lnTo>
                      <a:lnTo>
                        <a:pt x="539" y="5849"/>
                      </a:lnTo>
                      <a:lnTo>
                        <a:pt x="400" y="6300"/>
                      </a:lnTo>
                      <a:lnTo>
                        <a:pt x="278" y="6751"/>
                      </a:lnTo>
                      <a:lnTo>
                        <a:pt x="174" y="7220"/>
                      </a:lnTo>
                      <a:lnTo>
                        <a:pt x="105" y="7705"/>
                      </a:lnTo>
                      <a:lnTo>
                        <a:pt x="53" y="8209"/>
                      </a:lnTo>
                      <a:lnTo>
                        <a:pt x="18" y="8712"/>
                      </a:lnTo>
                      <a:lnTo>
                        <a:pt x="1" y="9233"/>
                      </a:lnTo>
                      <a:lnTo>
                        <a:pt x="18" y="9753"/>
                      </a:lnTo>
                      <a:lnTo>
                        <a:pt x="53" y="10256"/>
                      </a:lnTo>
                      <a:lnTo>
                        <a:pt x="105" y="10760"/>
                      </a:lnTo>
                      <a:lnTo>
                        <a:pt x="174" y="11245"/>
                      </a:lnTo>
                      <a:lnTo>
                        <a:pt x="278" y="11714"/>
                      </a:lnTo>
                      <a:lnTo>
                        <a:pt x="400" y="12182"/>
                      </a:lnTo>
                      <a:lnTo>
                        <a:pt x="539" y="12616"/>
                      </a:lnTo>
                      <a:lnTo>
                        <a:pt x="712" y="13050"/>
                      </a:lnTo>
                      <a:lnTo>
                        <a:pt x="903" y="13484"/>
                      </a:lnTo>
                      <a:lnTo>
                        <a:pt x="1094" y="13883"/>
                      </a:lnTo>
                      <a:lnTo>
                        <a:pt x="1319" y="14265"/>
                      </a:lnTo>
                      <a:lnTo>
                        <a:pt x="1562" y="14647"/>
                      </a:lnTo>
                      <a:lnTo>
                        <a:pt x="1805" y="14994"/>
                      </a:lnTo>
                      <a:lnTo>
                        <a:pt x="2083" y="15341"/>
                      </a:lnTo>
                      <a:lnTo>
                        <a:pt x="2378" y="15670"/>
                      </a:lnTo>
                      <a:lnTo>
                        <a:pt x="2690" y="15965"/>
                      </a:lnTo>
                      <a:lnTo>
                        <a:pt x="3003" y="16260"/>
                      </a:lnTo>
                      <a:lnTo>
                        <a:pt x="3350" y="16538"/>
                      </a:lnTo>
                      <a:lnTo>
                        <a:pt x="3697" y="16798"/>
                      </a:lnTo>
                      <a:lnTo>
                        <a:pt x="4061" y="17041"/>
                      </a:lnTo>
                      <a:lnTo>
                        <a:pt x="4443" y="17267"/>
                      </a:lnTo>
                      <a:lnTo>
                        <a:pt x="4842" y="17458"/>
                      </a:lnTo>
                      <a:lnTo>
                        <a:pt x="5258" y="17649"/>
                      </a:lnTo>
                      <a:lnTo>
                        <a:pt x="5692" y="17822"/>
                      </a:lnTo>
                      <a:lnTo>
                        <a:pt x="6126" y="17978"/>
                      </a:lnTo>
                      <a:lnTo>
                        <a:pt x="6577" y="18100"/>
                      </a:lnTo>
                      <a:lnTo>
                        <a:pt x="7028" y="18221"/>
                      </a:lnTo>
                      <a:lnTo>
                        <a:pt x="7497" y="18308"/>
                      </a:lnTo>
                      <a:lnTo>
                        <a:pt x="7983" y="18377"/>
                      </a:lnTo>
                      <a:lnTo>
                        <a:pt x="8469" y="18429"/>
                      </a:lnTo>
                      <a:lnTo>
                        <a:pt x="8972" y="18464"/>
                      </a:lnTo>
                      <a:lnTo>
                        <a:pt x="9996" y="18464"/>
                      </a:lnTo>
                      <a:lnTo>
                        <a:pt x="10499" y="18429"/>
                      </a:lnTo>
                      <a:lnTo>
                        <a:pt x="10985" y="18377"/>
                      </a:lnTo>
                      <a:lnTo>
                        <a:pt x="11471" y="18308"/>
                      </a:lnTo>
                      <a:lnTo>
                        <a:pt x="11939" y="18221"/>
                      </a:lnTo>
                      <a:lnTo>
                        <a:pt x="12390" y="18100"/>
                      </a:lnTo>
                      <a:lnTo>
                        <a:pt x="12842" y="17978"/>
                      </a:lnTo>
                      <a:lnTo>
                        <a:pt x="13275" y="17822"/>
                      </a:lnTo>
                      <a:lnTo>
                        <a:pt x="13709" y="17649"/>
                      </a:lnTo>
                      <a:lnTo>
                        <a:pt x="14126" y="17458"/>
                      </a:lnTo>
                      <a:lnTo>
                        <a:pt x="14525" y="17267"/>
                      </a:lnTo>
                      <a:lnTo>
                        <a:pt x="14906" y="17041"/>
                      </a:lnTo>
                      <a:lnTo>
                        <a:pt x="15271" y="16798"/>
                      </a:lnTo>
                      <a:lnTo>
                        <a:pt x="15618" y="16538"/>
                      </a:lnTo>
                      <a:lnTo>
                        <a:pt x="15965" y="16260"/>
                      </a:lnTo>
                      <a:lnTo>
                        <a:pt x="16277" y="15965"/>
                      </a:lnTo>
                      <a:lnTo>
                        <a:pt x="16590" y="15670"/>
                      </a:lnTo>
                      <a:lnTo>
                        <a:pt x="16885" y="15341"/>
                      </a:lnTo>
                      <a:lnTo>
                        <a:pt x="17145" y="14994"/>
                      </a:lnTo>
                      <a:lnTo>
                        <a:pt x="17405" y="14647"/>
                      </a:lnTo>
                      <a:lnTo>
                        <a:pt x="17648" y="14265"/>
                      </a:lnTo>
                      <a:lnTo>
                        <a:pt x="17874" y="13883"/>
                      </a:lnTo>
                      <a:lnTo>
                        <a:pt x="18065" y="13484"/>
                      </a:lnTo>
                      <a:lnTo>
                        <a:pt x="18256" y="13050"/>
                      </a:lnTo>
                      <a:lnTo>
                        <a:pt x="18429" y="12616"/>
                      </a:lnTo>
                      <a:lnTo>
                        <a:pt x="18568" y="12182"/>
                      </a:lnTo>
                      <a:lnTo>
                        <a:pt x="18689" y="11714"/>
                      </a:lnTo>
                      <a:lnTo>
                        <a:pt x="18793" y="11245"/>
                      </a:lnTo>
                      <a:lnTo>
                        <a:pt x="18863" y="10760"/>
                      </a:lnTo>
                      <a:lnTo>
                        <a:pt x="18915" y="10256"/>
                      </a:lnTo>
                      <a:lnTo>
                        <a:pt x="18950" y="9753"/>
                      </a:lnTo>
                      <a:lnTo>
                        <a:pt x="18967" y="9233"/>
                      </a:lnTo>
                      <a:lnTo>
                        <a:pt x="18950" y="8712"/>
                      </a:lnTo>
                      <a:lnTo>
                        <a:pt x="18915" y="8209"/>
                      </a:lnTo>
                      <a:lnTo>
                        <a:pt x="18863" y="7705"/>
                      </a:lnTo>
                      <a:lnTo>
                        <a:pt x="18793" y="7220"/>
                      </a:lnTo>
                      <a:lnTo>
                        <a:pt x="18689" y="6751"/>
                      </a:lnTo>
                      <a:lnTo>
                        <a:pt x="18568" y="6300"/>
                      </a:lnTo>
                      <a:lnTo>
                        <a:pt x="18429" y="5849"/>
                      </a:lnTo>
                      <a:lnTo>
                        <a:pt x="18256" y="5415"/>
                      </a:lnTo>
                      <a:lnTo>
                        <a:pt x="18065" y="4998"/>
                      </a:lnTo>
                      <a:lnTo>
                        <a:pt x="17874" y="4582"/>
                      </a:lnTo>
                      <a:lnTo>
                        <a:pt x="17648" y="4200"/>
                      </a:lnTo>
                      <a:lnTo>
                        <a:pt x="17405" y="3836"/>
                      </a:lnTo>
                      <a:lnTo>
                        <a:pt x="17145" y="3471"/>
                      </a:lnTo>
                      <a:lnTo>
                        <a:pt x="16885" y="3124"/>
                      </a:lnTo>
                      <a:lnTo>
                        <a:pt x="16590" y="2812"/>
                      </a:lnTo>
                      <a:lnTo>
                        <a:pt x="16277" y="2500"/>
                      </a:lnTo>
                      <a:lnTo>
                        <a:pt x="15965" y="2205"/>
                      </a:lnTo>
                      <a:lnTo>
                        <a:pt x="15618" y="1927"/>
                      </a:lnTo>
                      <a:lnTo>
                        <a:pt x="15271" y="1667"/>
                      </a:lnTo>
                      <a:lnTo>
                        <a:pt x="14906" y="1441"/>
                      </a:lnTo>
                      <a:lnTo>
                        <a:pt x="14525" y="1216"/>
                      </a:lnTo>
                      <a:lnTo>
                        <a:pt x="14126" y="1007"/>
                      </a:lnTo>
                      <a:lnTo>
                        <a:pt x="13709" y="817"/>
                      </a:lnTo>
                      <a:lnTo>
                        <a:pt x="13275" y="643"/>
                      </a:lnTo>
                      <a:lnTo>
                        <a:pt x="12842" y="504"/>
                      </a:lnTo>
                      <a:lnTo>
                        <a:pt x="12390" y="365"/>
                      </a:lnTo>
                      <a:lnTo>
                        <a:pt x="11939" y="261"/>
                      </a:lnTo>
                      <a:lnTo>
                        <a:pt x="11471" y="157"/>
                      </a:lnTo>
                      <a:lnTo>
                        <a:pt x="10985" y="88"/>
                      </a:lnTo>
                      <a:lnTo>
                        <a:pt x="10499" y="36"/>
                      </a:lnTo>
                      <a:lnTo>
                        <a:pt x="9996" y="18"/>
                      </a:lnTo>
                      <a:lnTo>
                        <a:pt x="9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82;p16">
                  <a:extLst>
                    <a:ext uri="{FF2B5EF4-FFF2-40B4-BE49-F238E27FC236}">
                      <a16:creationId xmlns:a16="http://schemas.microsoft.com/office/drawing/2014/main" id="{AD7A6488-EB1C-AE30-4A1B-DB9768F7B84C}"/>
                    </a:ext>
                  </a:extLst>
                </p:cNvPr>
                <p:cNvSpPr/>
                <p:nvPr/>
              </p:nvSpPr>
              <p:spPr>
                <a:xfrm>
                  <a:off x="3316950" y="2120425"/>
                  <a:ext cx="316725" cy="461625"/>
                </a:xfrm>
                <a:custGeom>
                  <a:avLst/>
                  <a:gdLst/>
                  <a:ahLst/>
                  <a:cxnLst/>
                  <a:rect l="l" t="t" r="r" b="b"/>
                  <a:pathLst>
                    <a:path w="12669" h="18465" extrusionOk="0">
                      <a:moveTo>
                        <a:pt x="6942" y="1"/>
                      </a:moveTo>
                      <a:lnTo>
                        <a:pt x="6629" y="18"/>
                      </a:lnTo>
                      <a:lnTo>
                        <a:pt x="6300" y="53"/>
                      </a:lnTo>
                      <a:lnTo>
                        <a:pt x="5987" y="88"/>
                      </a:lnTo>
                      <a:lnTo>
                        <a:pt x="5675" y="140"/>
                      </a:lnTo>
                      <a:lnTo>
                        <a:pt x="5363" y="209"/>
                      </a:lnTo>
                      <a:lnTo>
                        <a:pt x="5068" y="279"/>
                      </a:lnTo>
                      <a:lnTo>
                        <a:pt x="4755" y="365"/>
                      </a:lnTo>
                      <a:lnTo>
                        <a:pt x="4460" y="452"/>
                      </a:lnTo>
                      <a:lnTo>
                        <a:pt x="4165" y="574"/>
                      </a:lnTo>
                      <a:lnTo>
                        <a:pt x="3888" y="678"/>
                      </a:lnTo>
                      <a:lnTo>
                        <a:pt x="3610" y="817"/>
                      </a:lnTo>
                      <a:lnTo>
                        <a:pt x="3350" y="955"/>
                      </a:lnTo>
                      <a:lnTo>
                        <a:pt x="3090" y="1112"/>
                      </a:lnTo>
                      <a:lnTo>
                        <a:pt x="2847" y="1268"/>
                      </a:lnTo>
                      <a:lnTo>
                        <a:pt x="2604" y="1441"/>
                      </a:lnTo>
                      <a:lnTo>
                        <a:pt x="2378" y="1632"/>
                      </a:lnTo>
                      <a:lnTo>
                        <a:pt x="2170" y="1823"/>
                      </a:lnTo>
                      <a:lnTo>
                        <a:pt x="1962" y="2031"/>
                      </a:lnTo>
                      <a:lnTo>
                        <a:pt x="1771" y="2257"/>
                      </a:lnTo>
                      <a:lnTo>
                        <a:pt x="1597" y="2482"/>
                      </a:lnTo>
                      <a:lnTo>
                        <a:pt x="1424" y="2725"/>
                      </a:lnTo>
                      <a:lnTo>
                        <a:pt x="1268" y="2968"/>
                      </a:lnTo>
                      <a:lnTo>
                        <a:pt x="1129" y="3229"/>
                      </a:lnTo>
                      <a:lnTo>
                        <a:pt x="990" y="3506"/>
                      </a:lnTo>
                      <a:lnTo>
                        <a:pt x="886" y="3784"/>
                      </a:lnTo>
                      <a:lnTo>
                        <a:pt x="782" y="4079"/>
                      </a:lnTo>
                      <a:lnTo>
                        <a:pt x="695" y="4391"/>
                      </a:lnTo>
                      <a:lnTo>
                        <a:pt x="643" y="4703"/>
                      </a:lnTo>
                      <a:lnTo>
                        <a:pt x="591" y="5033"/>
                      </a:lnTo>
                      <a:lnTo>
                        <a:pt x="573" y="5363"/>
                      </a:lnTo>
                      <a:lnTo>
                        <a:pt x="556" y="5710"/>
                      </a:lnTo>
                      <a:lnTo>
                        <a:pt x="573" y="6074"/>
                      </a:lnTo>
                      <a:lnTo>
                        <a:pt x="608" y="6404"/>
                      </a:lnTo>
                      <a:lnTo>
                        <a:pt x="643" y="6734"/>
                      </a:lnTo>
                      <a:lnTo>
                        <a:pt x="712" y="7029"/>
                      </a:lnTo>
                      <a:lnTo>
                        <a:pt x="799" y="7324"/>
                      </a:lnTo>
                      <a:lnTo>
                        <a:pt x="903" y="7584"/>
                      </a:lnTo>
                      <a:lnTo>
                        <a:pt x="1025" y="7844"/>
                      </a:lnTo>
                      <a:lnTo>
                        <a:pt x="1163" y="8070"/>
                      </a:lnTo>
                      <a:lnTo>
                        <a:pt x="1337" y="8278"/>
                      </a:lnTo>
                      <a:lnTo>
                        <a:pt x="1493" y="8486"/>
                      </a:lnTo>
                      <a:lnTo>
                        <a:pt x="1667" y="8695"/>
                      </a:lnTo>
                      <a:lnTo>
                        <a:pt x="1858" y="8868"/>
                      </a:lnTo>
                      <a:lnTo>
                        <a:pt x="2048" y="9042"/>
                      </a:lnTo>
                      <a:lnTo>
                        <a:pt x="2257" y="9215"/>
                      </a:lnTo>
                      <a:lnTo>
                        <a:pt x="2465" y="9371"/>
                      </a:lnTo>
                      <a:lnTo>
                        <a:pt x="2690" y="9510"/>
                      </a:lnTo>
                      <a:lnTo>
                        <a:pt x="3159" y="9770"/>
                      </a:lnTo>
                      <a:lnTo>
                        <a:pt x="3645" y="9996"/>
                      </a:lnTo>
                      <a:lnTo>
                        <a:pt x="4165" y="10204"/>
                      </a:lnTo>
                      <a:lnTo>
                        <a:pt x="4686" y="10378"/>
                      </a:lnTo>
                      <a:lnTo>
                        <a:pt x="5710" y="10707"/>
                      </a:lnTo>
                      <a:lnTo>
                        <a:pt x="6664" y="11020"/>
                      </a:lnTo>
                      <a:lnTo>
                        <a:pt x="7115" y="11193"/>
                      </a:lnTo>
                      <a:lnTo>
                        <a:pt x="7514" y="11384"/>
                      </a:lnTo>
                      <a:lnTo>
                        <a:pt x="7879" y="11575"/>
                      </a:lnTo>
                      <a:lnTo>
                        <a:pt x="8191" y="11801"/>
                      </a:lnTo>
                      <a:lnTo>
                        <a:pt x="8330" y="11922"/>
                      </a:lnTo>
                      <a:lnTo>
                        <a:pt x="8469" y="12061"/>
                      </a:lnTo>
                      <a:lnTo>
                        <a:pt x="8573" y="12200"/>
                      </a:lnTo>
                      <a:lnTo>
                        <a:pt x="8660" y="12339"/>
                      </a:lnTo>
                      <a:lnTo>
                        <a:pt x="8712" y="12512"/>
                      </a:lnTo>
                      <a:lnTo>
                        <a:pt x="8764" y="12686"/>
                      </a:lnTo>
                      <a:lnTo>
                        <a:pt x="8799" y="12859"/>
                      </a:lnTo>
                      <a:lnTo>
                        <a:pt x="8799" y="13050"/>
                      </a:lnTo>
                      <a:lnTo>
                        <a:pt x="8781" y="13293"/>
                      </a:lnTo>
                      <a:lnTo>
                        <a:pt x="8746" y="13501"/>
                      </a:lnTo>
                      <a:lnTo>
                        <a:pt x="8677" y="13692"/>
                      </a:lnTo>
                      <a:lnTo>
                        <a:pt x="8573" y="13883"/>
                      </a:lnTo>
                      <a:lnTo>
                        <a:pt x="8434" y="14039"/>
                      </a:lnTo>
                      <a:lnTo>
                        <a:pt x="8295" y="14195"/>
                      </a:lnTo>
                      <a:lnTo>
                        <a:pt x="8122" y="14334"/>
                      </a:lnTo>
                      <a:lnTo>
                        <a:pt x="7948" y="14438"/>
                      </a:lnTo>
                      <a:lnTo>
                        <a:pt x="7740" y="14560"/>
                      </a:lnTo>
                      <a:lnTo>
                        <a:pt x="7532" y="14647"/>
                      </a:lnTo>
                      <a:lnTo>
                        <a:pt x="7306" y="14716"/>
                      </a:lnTo>
                      <a:lnTo>
                        <a:pt x="7081" y="14785"/>
                      </a:lnTo>
                      <a:lnTo>
                        <a:pt x="6838" y="14837"/>
                      </a:lnTo>
                      <a:lnTo>
                        <a:pt x="6595" y="14872"/>
                      </a:lnTo>
                      <a:lnTo>
                        <a:pt x="6352" y="14889"/>
                      </a:lnTo>
                      <a:lnTo>
                        <a:pt x="5883" y="14889"/>
                      </a:lnTo>
                      <a:lnTo>
                        <a:pt x="5640" y="14872"/>
                      </a:lnTo>
                      <a:lnTo>
                        <a:pt x="5397" y="14837"/>
                      </a:lnTo>
                      <a:lnTo>
                        <a:pt x="5172" y="14785"/>
                      </a:lnTo>
                      <a:lnTo>
                        <a:pt x="4929" y="14716"/>
                      </a:lnTo>
                      <a:lnTo>
                        <a:pt x="4703" y="14647"/>
                      </a:lnTo>
                      <a:lnTo>
                        <a:pt x="4478" y="14560"/>
                      </a:lnTo>
                      <a:lnTo>
                        <a:pt x="4252" y="14456"/>
                      </a:lnTo>
                      <a:lnTo>
                        <a:pt x="4027" y="14352"/>
                      </a:lnTo>
                      <a:lnTo>
                        <a:pt x="3818" y="14213"/>
                      </a:lnTo>
                      <a:lnTo>
                        <a:pt x="3610" y="14091"/>
                      </a:lnTo>
                      <a:lnTo>
                        <a:pt x="3419" y="13935"/>
                      </a:lnTo>
                      <a:lnTo>
                        <a:pt x="3246" y="13779"/>
                      </a:lnTo>
                      <a:lnTo>
                        <a:pt x="3072" y="13605"/>
                      </a:lnTo>
                      <a:lnTo>
                        <a:pt x="2899" y="13432"/>
                      </a:lnTo>
                      <a:lnTo>
                        <a:pt x="2742" y="13224"/>
                      </a:lnTo>
                      <a:lnTo>
                        <a:pt x="1" y="16260"/>
                      </a:lnTo>
                      <a:lnTo>
                        <a:pt x="313" y="16538"/>
                      </a:lnTo>
                      <a:lnTo>
                        <a:pt x="643" y="16798"/>
                      </a:lnTo>
                      <a:lnTo>
                        <a:pt x="973" y="17041"/>
                      </a:lnTo>
                      <a:lnTo>
                        <a:pt x="1302" y="17267"/>
                      </a:lnTo>
                      <a:lnTo>
                        <a:pt x="1649" y="17458"/>
                      </a:lnTo>
                      <a:lnTo>
                        <a:pt x="1996" y="17649"/>
                      </a:lnTo>
                      <a:lnTo>
                        <a:pt x="2361" y="17805"/>
                      </a:lnTo>
                      <a:lnTo>
                        <a:pt x="2725" y="17944"/>
                      </a:lnTo>
                      <a:lnTo>
                        <a:pt x="3090" y="18065"/>
                      </a:lnTo>
                      <a:lnTo>
                        <a:pt x="3471" y="18169"/>
                      </a:lnTo>
                      <a:lnTo>
                        <a:pt x="3853" y="18256"/>
                      </a:lnTo>
                      <a:lnTo>
                        <a:pt x="4252" y="18343"/>
                      </a:lnTo>
                      <a:lnTo>
                        <a:pt x="4651" y="18395"/>
                      </a:lnTo>
                      <a:lnTo>
                        <a:pt x="5050" y="18429"/>
                      </a:lnTo>
                      <a:lnTo>
                        <a:pt x="5467" y="18464"/>
                      </a:lnTo>
                      <a:lnTo>
                        <a:pt x="6230" y="18464"/>
                      </a:lnTo>
                      <a:lnTo>
                        <a:pt x="6577" y="18447"/>
                      </a:lnTo>
                      <a:lnTo>
                        <a:pt x="6907" y="18412"/>
                      </a:lnTo>
                      <a:lnTo>
                        <a:pt x="7237" y="18377"/>
                      </a:lnTo>
                      <a:lnTo>
                        <a:pt x="7549" y="18325"/>
                      </a:lnTo>
                      <a:lnTo>
                        <a:pt x="7879" y="18273"/>
                      </a:lnTo>
                      <a:lnTo>
                        <a:pt x="8191" y="18204"/>
                      </a:lnTo>
                      <a:lnTo>
                        <a:pt x="8486" y="18117"/>
                      </a:lnTo>
                      <a:lnTo>
                        <a:pt x="8799" y="18030"/>
                      </a:lnTo>
                      <a:lnTo>
                        <a:pt x="9094" y="17926"/>
                      </a:lnTo>
                      <a:lnTo>
                        <a:pt x="9371" y="17805"/>
                      </a:lnTo>
                      <a:lnTo>
                        <a:pt x="9649" y="17683"/>
                      </a:lnTo>
                      <a:lnTo>
                        <a:pt x="9909" y="17544"/>
                      </a:lnTo>
                      <a:lnTo>
                        <a:pt x="10169" y="17388"/>
                      </a:lnTo>
                      <a:lnTo>
                        <a:pt x="10412" y="17232"/>
                      </a:lnTo>
                      <a:lnTo>
                        <a:pt x="10655" y="17059"/>
                      </a:lnTo>
                      <a:lnTo>
                        <a:pt x="10881" y="16868"/>
                      </a:lnTo>
                      <a:lnTo>
                        <a:pt x="11089" y="16677"/>
                      </a:lnTo>
                      <a:lnTo>
                        <a:pt x="11297" y="16469"/>
                      </a:lnTo>
                      <a:lnTo>
                        <a:pt x="11488" y="16243"/>
                      </a:lnTo>
                      <a:lnTo>
                        <a:pt x="11662" y="16000"/>
                      </a:lnTo>
                      <a:lnTo>
                        <a:pt x="11835" y="15757"/>
                      </a:lnTo>
                      <a:lnTo>
                        <a:pt x="11991" y="15514"/>
                      </a:lnTo>
                      <a:lnTo>
                        <a:pt x="12130" y="15237"/>
                      </a:lnTo>
                      <a:lnTo>
                        <a:pt x="12252" y="14959"/>
                      </a:lnTo>
                      <a:lnTo>
                        <a:pt x="12373" y="14664"/>
                      </a:lnTo>
                      <a:lnTo>
                        <a:pt x="12460" y="14369"/>
                      </a:lnTo>
                      <a:lnTo>
                        <a:pt x="12547" y="14057"/>
                      </a:lnTo>
                      <a:lnTo>
                        <a:pt x="12599" y="13727"/>
                      </a:lnTo>
                      <a:lnTo>
                        <a:pt x="12633" y="13397"/>
                      </a:lnTo>
                      <a:lnTo>
                        <a:pt x="12668" y="13050"/>
                      </a:lnTo>
                      <a:lnTo>
                        <a:pt x="12668" y="12686"/>
                      </a:lnTo>
                      <a:lnTo>
                        <a:pt x="12668" y="12304"/>
                      </a:lnTo>
                      <a:lnTo>
                        <a:pt x="12633" y="11957"/>
                      </a:lnTo>
                      <a:lnTo>
                        <a:pt x="12599" y="11610"/>
                      </a:lnTo>
                      <a:lnTo>
                        <a:pt x="12529" y="11297"/>
                      </a:lnTo>
                      <a:lnTo>
                        <a:pt x="12443" y="11002"/>
                      </a:lnTo>
                      <a:lnTo>
                        <a:pt x="12338" y="10725"/>
                      </a:lnTo>
                      <a:lnTo>
                        <a:pt x="12217" y="10465"/>
                      </a:lnTo>
                      <a:lnTo>
                        <a:pt x="12078" y="10222"/>
                      </a:lnTo>
                      <a:lnTo>
                        <a:pt x="11922" y="9996"/>
                      </a:lnTo>
                      <a:lnTo>
                        <a:pt x="11766" y="9788"/>
                      </a:lnTo>
                      <a:lnTo>
                        <a:pt x="11592" y="9597"/>
                      </a:lnTo>
                      <a:lnTo>
                        <a:pt x="11401" y="9406"/>
                      </a:lnTo>
                      <a:lnTo>
                        <a:pt x="11211" y="9233"/>
                      </a:lnTo>
                      <a:lnTo>
                        <a:pt x="11020" y="9059"/>
                      </a:lnTo>
                      <a:lnTo>
                        <a:pt x="10794" y="8903"/>
                      </a:lnTo>
                      <a:lnTo>
                        <a:pt x="10586" y="8764"/>
                      </a:lnTo>
                      <a:lnTo>
                        <a:pt x="10117" y="8504"/>
                      </a:lnTo>
                      <a:lnTo>
                        <a:pt x="9631" y="8278"/>
                      </a:lnTo>
                      <a:lnTo>
                        <a:pt x="9146" y="8087"/>
                      </a:lnTo>
                      <a:lnTo>
                        <a:pt x="8625" y="7914"/>
                      </a:lnTo>
                      <a:lnTo>
                        <a:pt x="7619" y="7619"/>
                      </a:lnTo>
                      <a:lnTo>
                        <a:pt x="6682" y="7324"/>
                      </a:lnTo>
                      <a:lnTo>
                        <a:pt x="6248" y="7168"/>
                      </a:lnTo>
                      <a:lnTo>
                        <a:pt x="5849" y="6994"/>
                      </a:lnTo>
                      <a:lnTo>
                        <a:pt x="5502" y="6803"/>
                      </a:lnTo>
                      <a:lnTo>
                        <a:pt x="5172" y="6612"/>
                      </a:lnTo>
                      <a:lnTo>
                        <a:pt x="5033" y="6491"/>
                      </a:lnTo>
                      <a:lnTo>
                        <a:pt x="4912" y="6369"/>
                      </a:lnTo>
                      <a:lnTo>
                        <a:pt x="4825" y="6231"/>
                      </a:lnTo>
                      <a:lnTo>
                        <a:pt x="4738" y="6092"/>
                      </a:lnTo>
                      <a:lnTo>
                        <a:pt x="4669" y="5936"/>
                      </a:lnTo>
                      <a:lnTo>
                        <a:pt x="4617" y="5762"/>
                      </a:lnTo>
                      <a:lnTo>
                        <a:pt x="4599" y="5588"/>
                      </a:lnTo>
                      <a:lnTo>
                        <a:pt x="4582" y="5380"/>
                      </a:lnTo>
                      <a:lnTo>
                        <a:pt x="4599" y="5155"/>
                      </a:lnTo>
                      <a:lnTo>
                        <a:pt x="4651" y="4929"/>
                      </a:lnTo>
                      <a:lnTo>
                        <a:pt x="4721" y="4721"/>
                      </a:lnTo>
                      <a:lnTo>
                        <a:pt x="4825" y="4547"/>
                      </a:lnTo>
                      <a:lnTo>
                        <a:pt x="4964" y="4374"/>
                      </a:lnTo>
                      <a:lnTo>
                        <a:pt x="5120" y="4235"/>
                      </a:lnTo>
                      <a:lnTo>
                        <a:pt x="5293" y="4096"/>
                      </a:lnTo>
                      <a:lnTo>
                        <a:pt x="5484" y="3992"/>
                      </a:lnTo>
                      <a:lnTo>
                        <a:pt x="5675" y="3888"/>
                      </a:lnTo>
                      <a:lnTo>
                        <a:pt x="5883" y="3801"/>
                      </a:lnTo>
                      <a:lnTo>
                        <a:pt x="6109" y="3732"/>
                      </a:lnTo>
                      <a:lnTo>
                        <a:pt x="6317" y="3680"/>
                      </a:lnTo>
                      <a:lnTo>
                        <a:pt x="6543" y="3628"/>
                      </a:lnTo>
                      <a:lnTo>
                        <a:pt x="6768" y="3593"/>
                      </a:lnTo>
                      <a:lnTo>
                        <a:pt x="6977" y="3576"/>
                      </a:lnTo>
                      <a:lnTo>
                        <a:pt x="7185" y="3576"/>
                      </a:lnTo>
                      <a:lnTo>
                        <a:pt x="7549" y="3593"/>
                      </a:lnTo>
                      <a:lnTo>
                        <a:pt x="7931" y="3645"/>
                      </a:lnTo>
                      <a:lnTo>
                        <a:pt x="8313" y="3732"/>
                      </a:lnTo>
                      <a:lnTo>
                        <a:pt x="8712" y="3853"/>
                      </a:lnTo>
                      <a:lnTo>
                        <a:pt x="8920" y="3940"/>
                      </a:lnTo>
                      <a:lnTo>
                        <a:pt x="9094" y="4027"/>
                      </a:lnTo>
                      <a:lnTo>
                        <a:pt x="9267" y="4114"/>
                      </a:lnTo>
                      <a:lnTo>
                        <a:pt x="9441" y="4218"/>
                      </a:lnTo>
                      <a:lnTo>
                        <a:pt x="9597" y="4339"/>
                      </a:lnTo>
                      <a:lnTo>
                        <a:pt x="9736" y="4461"/>
                      </a:lnTo>
                      <a:lnTo>
                        <a:pt x="9874" y="4599"/>
                      </a:lnTo>
                      <a:lnTo>
                        <a:pt x="9996" y="4738"/>
                      </a:lnTo>
                      <a:lnTo>
                        <a:pt x="12651" y="1840"/>
                      </a:lnTo>
                      <a:lnTo>
                        <a:pt x="12373" y="1597"/>
                      </a:lnTo>
                      <a:lnTo>
                        <a:pt x="12078" y="1372"/>
                      </a:lnTo>
                      <a:lnTo>
                        <a:pt x="11766" y="1181"/>
                      </a:lnTo>
                      <a:lnTo>
                        <a:pt x="11471" y="990"/>
                      </a:lnTo>
                      <a:lnTo>
                        <a:pt x="11141" y="817"/>
                      </a:lnTo>
                      <a:lnTo>
                        <a:pt x="10829" y="678"/>
                      </a:lnTo>
                      <a:lnTo>
                        <a:pt x="10482" y="539"/>
                      </a:lnTo>
                      <a:lnTo>
                        <a:pt x="10135" y="417"/>
                      </a:lnTo>
                      <a:lnTo>
                        <a:pt x="9788" y="331"/>
                      </a:lnTo>
                      <a:lnTo>
                        <a:pt x="9441" y="244"/>
                      </a:lnTo>
                      <a:lnTo>
                        <a:pt x="9094" y="174"/>
                      </a:lnTo>
                      <a:lnTo>
                        <a:pt x="8729" y="105"/>
                      </a:lnTo>
                      <a:lnTo>
                        <a:pt x="8365" y="70"/>
                      </a:lnTo>
                      <a:lnTo>
                        <a:pt x="8000" y="36"/>
                      </a:lnTo>
                      <a:lnTo>
                        <a:pt x="7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83;p16">
                  <a:extLst>
                    <a:ext uri="{FF2B5EF4-FFF2-40B4-BE49-F238E27FC236}">
                      <a16:creationId xmlns:a16="http://schemas.microsoft.com/office/drawing/2014/main" id="{FB712401-0292-A7FB-4C0A-363EF677F6D2}"/>
                    </a:ext>
                  </a:extLst>
                </p:cNvPr>
                <p:cNvSpPr/>
                <p:nvPr/>
              </p:nvSpPr>
              <p:spPr>
                <a:xfrm>
                  <a:off x="3705650" y="2131725"/>
                  <a:ext cx="330175" cy="439025"/>
                </a:xfrm>
                <a:custGeom>
                  <a:avLst/>
                  <a:gdLst/>
                  <a:ahLst/>
                  <a:cxnLst/>
                  <a:rect l="l" t="t" r="r" b="b"/>
                  <a:pathLst>
                    <a:path w="13207" h="17561" extrusionOk="0">
                      <a:moveTo>
                        <a:pt x="5866" y="3280"/>
                      </a:moveTo>
                      <a:lnTo>
                        <a:pt x="6421" y="3297"/>
                      </a:lnTo>
                      <a:lnTo>
                        <a:pt x="7011" y="3332"/>
                      </a:lnTo>
                      <a:lnTo>
                        <a:pt x="7289" y="3384"/>
                      </a:lnTo>
                      <a:lnTo>
                        <a:pt x="7566" y="3436"/>
                      </a:lnTo>
                      <a:lnTo>
                        <a:pt x="7827" y="3523"/>
                      </a:lnTo>
                      <a:lnTo>
                        <a:pt x="8087" y="3627"/>
                      </a:lnTo>
                      <a:lnTo>
                        <a:pt x="8313" y="3748"/>
                      </a:lnTo>
                      <a:lnTo>
                        <a:pt x="8521" y="3887"/>
                      </a:lnTo>
                      <a:lnTo>
                        <a:pt x="8712" y="4061"/>
                      </a:lnTo>
                      <a:lnTo>
                        <a:pt x="8885" y="4251"/>
                      </a:lnTo>
                      <a:lnTo>
                        <a:pt x="8955" y="4356"/>
                      </a:lnTo>
                      <a:lnTo>
                        <a:pt x="9007" y="4477"/>
                      </a:lnTo>
                      <a:lnTo>
                        <a:pt x="9059" y="4599"/>
                      </a:lnTo>
                      <a:lnTo>
                        <a:pt x="9111" y="4720"/>
                      </a:lnTo>
                      <a:lnTo>
                        <a:pt x="9146" y="4859"/>
                      </a:lnTo>
                      <a:lnTo>
                        <a:pt x="9163" y="5015"/>
                      </a:lnTo>
                      <a:lnTo>
                        <a:pt x="9180" y="5327"/>
                      </a:lnTo>
                      <a:lnTo>
                        <a:pt x="9180" y="5622"/>
                      </a:lnTo>
                      <a:lnTo>
                        <a:pt x="9128" y="5900"/>
                      </a:lnTo>
                      <a:lnTo>
                        <a:pt x="9059" y="6143"/>
                      </a:lnTo>
                      <a:lnTo>
                        <a:pt x="8955" y="6369"/>
                      </a:lnTo>
                      <a:lnTo>
                        <a:pt x="8833" y="6559"/>
                      </a:lnTo>
                      <a:lnTo>
                        <a:pt x="8677" y="6733"/>
                      </a:lnTo>
                      <a:lnTo>
                        <a:pt x="8521" y="6872"/>
                      </a:lnTo>
                      <a:lnTo>
                        <a:pt x="8330" y="7011"/>
                      </a:lnTo>
                      <a:lnTo>
                        <a:pt x="8139" y="7115"/>
                      </a:lnTo>
                      <a:lnTo>
                        <a:pt x="7913" y="7219"/>
                      </a:lnTo>
                      <a:lnTo>
                        <a:pt x="7705" y="7288"/>
                      </a:lnTo>
                      <a:lnTo>
                        <a:pt x="7462" y="7340"/>
                      </a:lnTo>
                      <a:lnTo>
                        <a:pt x="7219" y="7392"/>
                      </a:lnTo>
                      <a:lnTo>
                        <a:pt x="6976" y="7410"/>
                      </a:lnTo>
                      <a:lnTo>
                        <a:pt x="6716" y="7444"/>
                      </a:lnTo>
                      <a:lnTo>
                        <a:pt x="3870" y="7444"/>
                      </a:lnTo>
                      <a:lnTo>
                        <a:pt x="3870" y="3280"/>
                      </a:lnTo>
                      <a:close/>
                      <a:moveTo>
                        <a:pt x="1" y="0"/>
                      </a:moveTo>
                      <a:lnTo>
                        <a:pt x="1" y="17561"/>
                      </a:lnTo>
                      <a:lnTo>
                        <a:pt x="3870" y="17561"/>
                      </a:lnTo>
                      <a:lnTo>
                        <a:pt x="3870" y="10724"/>
                      </a:lnTo>
                      <a:lnTo>
                        <a:pt x="6699" y="10724"/>
                      </a:lnTo>
                      <a:lnTo>
                        <a:pt x="7393" y="10707"/>
                      </a:lnTo>
                      <a:lnTo>
                        <a:pt x="8052" y="10655"/>
                      </a:lnTo>
                      <a:lnTo>
                        <a:pt x="8677" y="10568"/>
                      </a:lnTo>
                      <a:lnTo>
                        <a:pt x="9284" y="10464"/>
                      </a:lnTo>
                      <a:lnTo>
                        <a:pt x="9579" y="10394"/>
                      </a:lnTo>
                      <a:lnTo>
                        <a:pt x="9857" y="10308"/>
                      </a:lnTo>
                      <a:lnTo>
                        <a:pt x="10135" y="10203"/>
                      </a:lnTo>
                      <a:lnTo>
                        <a:pt x="10395" y="10099"/>
                      </a:lnTo>
                      <a:lnTo>
                        <a:pt x="10655" y="9995"/>
                      </a:lnTo>
                      <a:lnTo>
                        <a:pt x="10898" y="9856"/>
                      </a:lnTo>
                      <a:lnTo>
                        <a:pt x="11124" y="9735"/>
                      </a:lnTo>
                      <a:lnTo>
                        <a:pt x="11349" y="9579"/>
                      </a:lnTo>
                      <a:lnTo>
                        <a:pt x="11558" y="9423"/>
                      </a:lnTo>
                      <a:lnTo>
                        <a:pt x="11766" y="9249"/>
                      </a:lnTo>
                      <a:lnTo>
                        <a:pt x="11939" y="9058"/>
                      </a:lnTo>
                      <a:lnTo>
                        <a:pt x="12130" y="8850"/>
                      </a:lnTo>
                      <a:lnTo>
                        <a:pt x="12286" y="8642"/>
                      </a:lnTo>
                      <a:lnTo>
                        <a:pt x="12443" y="8416"/>
                      </a:lnTo>
                      <a:lnTo>
                        <a:pt x="12581" y="8173"/>
                      </a:lnTo>
                      <a:lnTo>
                        <a:pt x="12720" y="7913"/>
                      </a:lnTo>
                      <a:lnTo>
                        <a:pt x="12824" y="7653"/>
                      </a:lnTo>
                      <a:lnTo>
                        <a:pt x="12928" y="7358"/>
                      </a:lnTo>
                      <a:lnTo>
                        <a:pt x="13015" y="7063"/>
                      </a:lnTo>
                      <a:lnTo>
                        <a:pt x="13085" y="6750"/>
                      </a:lnTo>
                      <a:lnTo>
                        <a:pt x="13137" y="6421"/>
                      </a:lnTo>
                      <a:lnTo>
                        <a:pt x="13171" y="6074"/>
                      </a:lnTo>
                      <a:lnTo>
                        <a:pt x="13206" y="5709"/>
                      </a:lnTo>
                      <a:lnTo>
                        <a:pt x="13206" y="5327"/>
                      </a:lnTo>
                      <a:lnTo>
                        <a:pt x="13206" y="4946"/>
                      </a:lnTo>
                      <a:lnTo>
                        <a:pt x="13171" y="4581"/>
                      </a:lnTo>
                      <a:lnTo>
                        <a:pt x="13137" y="4234"/>
                      </a:lnTo>
                      <a:lnTo>
                        <a:pt x="13067" y="3904"/>
                      </a:lnTo>
                      <a:lnTo>
                        <a:pt x="12998" y="3592"/>
                      </a:lnTo>
                      <a:lnTo>
                        <a:pt x="12911" y="3280"/>
                      </a:lnTo>
                      <a:lnTo>
                        <a:pt x="12807" y="3002"/>
                      </a:lnTo>
                      <a:lnTo>
                        <a:pt x="12668" y="2742"/>
                      </a:lnTo>
                      <a:lnTo>
                        <a:pt x="12529" y="2482"/>
                      </a:lnTo>
                      <a:lnTo>
                        <a:pt x="12390" y="2256"/>
                      </a:lnTo>
                      <a:lnTo>
                        <a:pt x="12217" y="2030"/>
                      </a:lnTo>
                      <a:lnTo>
                        <a:pt x="12043" y="1822"/>
                      </a:lnTo>
                      <a:lnTo>
                        <a:pt x="11870" y="1614"/>
                      </a:lnTo>
                      <a:lnTo>
                        <a:pt x="11662" y="1440"/>
                      </a:lnTo>
                      <a:lnTo>
                        <a:pt x="11453" y="1267"/>
                      </a:lnTo>
                      <a:lnTo>
                        <a:pt x="11228" y="1093"/>
                      </a:lnTo>
                      <a:lnTo>
                        <a:pt x="11002" y="954"/>
                      </a:lnTo>
                      <a:lnTo>
                        <a:pt x="10759" y="816"/>
                      </a:lnTo>
                      <a:lnTo>
                        <a:pt x="10516" y="694"/>
                      </a:lnTo>
                      <a:lnTo>
                        <a:pt x="10256" y="590"/>
                      </a:lnTo>
                      <a:lnTo>
                        <a:pt x="9978" y="486"/>
                      </a:lnTo>
                      <a:lnTo>
                        <a:pt x="9701" y="399"/>
                      </a:lnTo>
                      <a:lnTo>
                        <a:pt x="9406" y="312"/>
                      </a:lnTo>
                      <a:lnTo>
                        <a:pt x="9111" y="243"/>
                      </a:lnTo>
                      <a:lnTo>
                        <a:pt x="8503" y="139"/>
                      </a:lnTo>
                      <a:lnTo>
                        <a:pt x="7861" y="52"/>
                      </a:lnTo>
                      <a:lnTo>
                        <a:pt x="7202" y="17"/>
                      </a:lnTo>
                      <a:lnTo>
                        <a:pt x="6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84;p16">
                  <a:extLst>
                    <a:ext uri="{FF2B5EF4-FFF2-40B4-BE49-F238E27FC236}">
                      <a16:creationId xmlns:a16="http://schemas.microsoft.com/office/drawing/2014/main" id="{4B915A0E-FCFD-C90D-7E39-492FD54BA1AE}"/>
                    </a:ext>
                  </a:extLst>
                </p:cNvPr>
                <p:cNvSpPr/>
                <p:nvPr/>
              </p:nvSpPr>
              <p:spPr>
                <a:xfrm>
                  <a:off x="4095225" y="2131725"/>
                  <a:ext cx="97200" cy="439025"/>
                </a:xfrm>
                <a:custGeom>
                  <a:avLst/>
                  <a:gdLst/>
                  <a:ahLst/>
                  <a:cxnLst/>
                  <a:rect l="l" t="t" r="r" b="b"/>
                  <a:pathLst>
                    <a:path w="3888" h="17561" extrusionOk="0">
                      <a:moveTo>
                        <a:pt x="0" y="0"/>
                      </a:moveTo>
                      <a:lnTo>
                        <a:pt x="0" y="17561"/>
                      </a:lnTo>
                      <a:lnTo>
                        <a:pt x="3887" y="17561"/>
                      </a:lnTo>
                      <a:lnTo>
                        <a:pt x="38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5;p16">
                  <a:extLst>
                    <a:ext uri="{FF2B5EF4-FFF2-40B4-BE49-F238E27FC236}">
                      <a16:creationId xmlns:a16="http://schemas.microsoft.com/office/drawing/2014/main" id="{19FE44F4-96A3-C9E7-39D4-A37871546717}"/>
                    </a:ext>
                  </a:extLst>
                </p:cNvPr>
                <p:cNvSpPr/>
                <p:nvPr/>
              </p:nvSpPr>
              <p:spPr>
                <a:xfrm>
                  <a:off x="4240125" y="2131725"/>
                  <a:ext cx="347500" cy="439025"/>
                </a:xfrm>
                <a:custGeom>
                  <a:avLst/>
                  <a:gdLst/>
                  <a:ahLst/>
                  <a:cxnLst/>
                  <a:rect l="l" t="t" r="r" b="b"/>
                  <a:pathLst>
                    <a:path w="13900" h="17561" extrusionOk="0">
                      <a:moveTo>
                        <a:pt x="0" y="0"/>
                      </a:moveTo>
                      <a:lnTo>
                        <a:pt x="0" y="3419"/>
                      </a:lnTo>
                      <a:lnTo>
                        <a:pt x="5015" y="3419"/>
                      </a:lnTo>
                      <a:lnTo>
                        <a:pt x="5015" y="17561"/>
                      </a:lnTo>
                      <a:lnTo>
                        <a:pt x="8885" y="17561"/>
                      </a:lnTo>
                      <a:lnTo>
                        <a:pt x="8885" y="3419"/>
                      </a:lnTo>
                      <a:lnTo>
                        <a:pt x="13900" y="3419"/>
                      </a:lnTo>
                      <a:lnTo>
                        <a:pt x="13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6;p16">
                  <a:extLst>
                    <a:ext uri="{FF2B5EF4-FFF2-40B4-BE49-F238E27FC236}">
                      <a16:creationId xmlns:a16="http://schemas.microsoft.com/office/drawing/2014/main" id="{10CEEC8D-20B6-CCA1-647A-421F7E83FFB0}"/>
                    </a:ext>
                  </a:extLst>
                </p:cNvPr>
                <p:cNvSpPr/>
                <p:nvPr/>
              </p:nvSpPr>
              <p:spPr>
                <a:xfrm>
                  <a:off x="4534250" y="2131725"/>
                  <a:ext cx="460725" cy="439025"/>
                </a:xfrm>
                <a:custGeom>
                  <a:avLst/>
                  <a:gdLst/>
                  <a:ahLst/>
                  <a:cxnLst/>
                  <a:rect l="l" t="t" r="r" b="b"/>
                  <a:pathLst>
                    <a:path w="18429" h="17561" extrusionOk="0">
                      <a:moveTo>
                        <a:pt x="9076" y="5102"/>
                      </a:moveTo>
                      <a:lnTo>
                        <a:pt x="11227" y="10568"/>
                      </a:lnTo>
                      <a:lnTo>
                        <a:pt x="6941" y="10568"/>
                      </a:lnTo>
                      <a:lnTo>
                        <a:pt x="9076" y="5102"/>
                      </a:lnTo>
                      <a:close/>
                      <a:moveTo>
                        <a:pt x="7583" y="0"/>
                      </a:moveTo>
                      <a:lnTo>
                        <a:pt x="0" y="17561"/>
                      </a:lnTo>
                      <a:lnTo>
                        <a:pt x="4252" y="17561"/>
                      </a:lnTo>
                      <a:lnTo>
                        <a:pt x="5727" y="13847"/>
                      </a:lnTo>
                      <a:lnTo>
                        <a:pt x="12546" y="13847"/>
                      </a:lnTo>
                      <a:lnTo>
                        <a:pt x="14056" y="17561"/>
                      </a:lnTo>
                      <a:lnTo>
                        <a:pt x="18429" y="17561"/>
                      </a:lnTo>
                      <a:lnTo>
                        <a:pt x="10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7;p16">
                  <a:extLst>
                    <a:ext uri="{FF2B5EF4-FFF2-40B4-BE49-F238E27FC236}">
                      <a16:creationId xmlns:a16="http://schemas.microsoft.com/office/drawing/2014/main" id="{FFCD1AFD-3287-06B2-970C-D0A61E240810}"/>
                    </a:ext>
                  </a:extLst>
                </p:cNvPr>
                <p:cNvSpPr/>
                <p:nvPr/>
              </p:nvSpPr>
              <p:spPr>
                <a:xfrm>
                  <a:off x="5042675" y="2131725"/>
                  <a:ext cx="276350" cy="439025"/>
                </a:xfrm>
                <a:custGeom>
                  <a:avLst/>
                  <a:gdLst/>
                  <a:ahLst/>
                  <a:cxnLst/>
                  <a:rect l="l" t="t" r="r" b="b"/>
                  <a:pathLst>
                    <a:path w="11054" h="17561" extrusionOk="0">
                      <a:moveTo>
                        <a:pt x="0" y="0"/>
                      </a:moveTo>
                      <a:lnTo>
                        <a:pt x="0" y="17561"/>
                      </a:lnTo>
                      <a:lnTo>
                        <a:pt x="11054" y="17561"/>
                      </a:lnTo>
                      <a:lnTo>
                        <a:pt x="11054" y="13986"/>
                      </a:lnTo>
                      <a:lnTo>
                        <a:pt x="3870" y="13986"/>
                      </a:lnTo>
                      <a:lnTo>
                        <a:pt x="3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8;p16">
                  <a:extLst>
                    <a:ext uri="{FF2B5EF4-FFF2-40B4-BE49-F238E27FC236}">
                      <a16:creationId xmlns:a16="http://schemas.microsoft.com/office/drawing/2014/main" id="{55F458D9-03F0-9A81-CA78-741431C5DAB8}"/>
                    </a:ext>
                  </a:extLst>
                </p:cNvPr>
                <p:cNvSpPr/>
                <p:nvPr/>
              </p:nvSpPr>
              <p:spPr>
                <a:xfrm>
                  <a:off x="3047550" y="238125"/>
                  <a:ext cx="1524450" cy="1524450"/>
                </a:xfrm>
                <a:custGeom>
                  <a:avLst/>
                  <a:gdLst/>
                  <a:ahLst/>
                  <a:cxnLst/>
                  <a:rect l="l" t="t" r="r" b="b"/>
                  <a:pathLst>
                    <a:path w="60978" h="60978" extrusionOk="0">
                      <a:moveTo>
                        <a:pt x="60978" y="20320"/>
                      </a:moveTo>
                      <a:lnTo>
                        <a:pt x="60978" y="40657"/>
                      </a:lnTo>
                      <a:lnTo>
                        <a:pt x="40658" y="40657"/>
                      </a:lnTo>
                      <a:lnTo>
                        <a:pt x="40658" y="60977"/>
                      </a:lnTo>
                      <a:lnTo>
                        <a:pt x="20338" y="60977"/>
                      </a:lnTo>
                      <a:lnTo>
                        <a:pt x="20338" y="40657"/>
                      </a:lnTo>
                      <a:lnTo>
                        <a:pt x="1" y="40657"/>
                      </a:lnTo>
                      <a:lnTo>
                        <a:pt x="1" y="20320"/>
                      </a:lnTo>
                      <a:lnTo>
                        <a:pt x="20338" y="20320"/>
                      </a:lnTo>
                      <a:lnTo>
                        <a:pt x="20338" y="0"/>
                      </a:lnTo>
                      <a:lnTo>
                        <a:pt x="40658" y="0"/>
                      </a:lnTo>
                      <a:lnTo>
                        <a:pt x="40658" y="20320"/>
                      </a:lnTo>
                      <a:lnTo>
                        <a:pt x="60978" y="203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9;p16">
                  <a:extLst>
                    <a:ext uri="{FF2B5EF4-FFF2-40B4-BE49-F238E27FC236}">
                      <a16:creationId xmlns:a16="http://schemas.microsoft.com/office/drawing/2014/main" id="{804A23EA-1F03-24CE-4A1F-1ABF31B5D1E8}"/>
                    </a:ext>
                  </a:extLst>
                </p:cNvPr>
                <p:cNvSpPr/>
                <p:nvPr/>
              </p:nvSpPr>
              <p:spPr>
                <a:xfrm>
                  <a:off x="3174225" y="3444000"/>
                  <a:ext cx="1271100" cy="1701025"/>
                </a:xfrm>
                <a:custGeom>
                  <a:avLst/>
                  <a:gdLst/>
                  <a:ahLst/>
                  <a:cxnLst/>
                  <a:rect l="l" t="t" r="r" b="b"/>
                  <a:pathLst>
                    <a:path w="50844" h="68041" extrusionOk="0">
                      <a:moveTo>
                        <a:pt x="1" y="68040"/>
                      </a:moveTo>
                      <a:lnTo>
                        <a:pt x="50844" y="68040"/>
                      </a:lnTo>
                      <a:lnTo>
                        <a:pt x="50844" y="1"/>
                      </a:lnTo>
                      <a:lnTo>
                        <a:pt x="1" y="1"/>
                      </a:lnTo>
                      <a:lnTo>
                        <a:pt x="1" y="68040"/>
                      </a:lnTo>
                      <a:close/>
                    </a:path>
                  </a:pathLst>
                </a:custGeom>
                <a:solidFill>
                  <a:srgbClr val="52F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0;p16">
                  <a:extLst>
                    <a:ext uri="{FF2B5EF4-FFF2-40B4-BE49-F238E27FC236}">
                      <a16:creationId xmlns:a16="http://schemas.microsoft.com/office/drawing/2014/main" id="{55ED006F-2BEA-40D6-3ED0-72D06CBF259E}"/>
                    </a:ext>
                  </a:extLst>
                </p:cNvPr>
                <p:cNvSpPr/>
                <p:nvPr/>
              </p:nvSpPr>
              <p:spPr>
                <a:xfrm>
                  <a:off x="3174225" y="3444000"/>
                  <a:ext cx="87650" cy="1701025"/>
                </a:xfrm>
                <a:custGeom>
                  <a:avLst/>
                  <a:gdLst/>
                  <a:ahLst/>
                  <a:cxnLst/>
                  <a:rect l="l" t="t" r="r" b="b"/>
                  <a:pathLst>
                    <a:path w="3506" h="68041" extrusionOk="0">
                      <a:moveTo>
                        <a:pt x="1" y="68040"/>
                      </a:moveTo>
                      <a:lnTo>
                        <a:pt x="3506" y="68040"/>
                      </a:lnTo>
                      <a:lnTo>
                        <a:pt x="3506" y="1"/>
                      </a:lnTo>
                      <a:lnTo>
                        <a:pt x="1" y="1"/>
                      </a:lnTo>
                      <a:lnTo>
                        <a:pt x="1" y="680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1;p16">
                  <a:extLst>
                    <a:ext uri="{FF2B5EF4-FFF2-40B4-BE49-F238E27FC236}">
                      <a16:creationId xmlns:a16="http://schemas.microsoft.com/office/drawing/2014/main" id="{82DD86BF-4BE1-C6C7-F196-59AB78DC174B}"/>
                    </a:ext>
                  </a:extLst>
                </p:cNvPr>
                <p:cNvSpPr/>
                <p:nvPr/>
              </p:nvSpPr>
              <p:spPr>
                <a:xfrm>
                  <a:off x="4358125" y="3444000"/>
                  <a:ext cx="87200" cy="1701025"/>
                </a:xfrm>
                <a:custGeom>
                  <a:avLst/>
                  <a:gdLst/>
                  <a:ahLst/>
                  <a:cxnLst/>
                  <a:rect l="l" t="t" r="r" b="b"/>
                  <a:pathLst>
                    <a:path w="3488" h="68041" extrusionOk="0">
                      <a:moveTo>
                        <a:pt x="0" y="68040"/>
                      </a:moveTo>
                      <a:lnTo>
                        <a:pt x="3488" y="68040"/>
                      </a:lnTo>
                      <a:lnTo>
                        <a:pt x="3488" y="1"/>
                      </a:lnTo>
                      <a:lnTo>
                        <a:pt x="0" y="1"/>
                      </a:lnTo>
                      <a:lnTo>
                        <a:pt x="0" y="680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2;p16">
                  <a:extLst>
                    <a:ext uri="{FF2B5EF4-FFF2-40B4-BE49-F238E27FC236}">
                      <a16:creationId xmlns:a16="http://schemas.microsoft.com/office/drawing/2014/main" id="{95127A7B-E303-EFD2-94CA-C84D703D0EC4}"/>
                    </a:ext>
                  </a:extLst>
                </p:cNvPr>
                <p:cNvSpPr/>
                <p:nvPr/>
              </p:nvSpPr>
              <p:spPr>
                <a:xfrm>
                  <a:off x="3218050" y="3444000"/>
                  <a:ext cx="1183900" cy="87650"/>
                </a:xfrm>
                <a:custGeom>
                  <a:avLst/>
                  <a:gdLst/>
                  <a:ahLst/>
                  <a:cxnLst/>
                  <a:rect l="l" t="t" r="r" b="b"/>
                  <a:pathLst>
                    <a:path w="47356" h="3506" extrusionOk="0">
                      <a:moveTo>
                        <a:pt x="47356" y="1"/>
                      </a:moveTo>
                      <a:lnTo>
                        <a:pt x="47356" y="3506"/>
                      </a:lnTo>
                      <a:lnTo>
                        <a:pt x="0" y="3506"/>
                      </a:lnTo>
                      <a:lnTo>
                        <a:pt x="0" y="1"/>
                      </a:lnTo>
                      <a:lnTo>
                        <a:pt x="47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3;p16">
                  <a:extLst>
                    <a:ext uri="{FF2B5EF4-FFF2-40B4-BE49-F238E27FC236}">
                      <a16:creationId xmlns:a16="http://schemas.microsoft.com/office/drawing/2014/main" id="{DCBD7D14-155D-C728-2B8E-5E6962B445AF}"/>
                    </a:ext>
                  </a:extLst>
                </p:cNvPr>
                <p:cNvSpPr/>
                <p:nvPr/>
              </p:nvSpPr>
              <p:spPr>
                <a:xfrm>
                  <a:off x="3224125" y="4250900"/>
                  <a:ext cx="1171750" cy="87650"/>
                </a:xfrm>
                <a:custGeom>
                  <a:avLst/>
                  <a:gdLst/>
                  <a:ahLst/>
                  <a:cxnLst/>
                  <a:rect l="l" t="t" r="r" b="b"/>
                  <a:pathLst>
                    <a:path w="46870" h="3506" extrusionOk="0">
                      <a:moveTo>
                        <a:pt x="46870" y="1"/>
                      </a:moveTo>
                      <a:lnTo>
                        <a:pt x="46870" y="3506"/>
                      </a:lnTo>
                      <a:lnTo>
                        <a:pt x="0" y="3506"/>
                      </a:lnTo>
                      <a:lnTo>
                        <a:pt x="0" y="1"/>
                      </a:lnTo>
                      <a:lnTo>
                        <a:pt x="468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4;p16">
                  <a:extLst>
                    <a:ext uri="{FF2B5EF4-FFF2-40B4-BE49-F238E27FC236}">
                      <a16:creationId xmlns:a16="http://schemas.microsoft.com/office/drawing/2014/main" id="{B0220CD8-A768-9849-6C56-4FCD22422B2F}"/>
                    </a:ext>
                  </a:extLst>
                </p:cNvPr>
                <p:cNvSpPr/>
                <p:nvPr/>
              </p:nvSpPr>
              <p:spPr>
                <a:xfrm>
                  <a:off x="4646175" y="3444000"/>
                  <a:ext cx="1055050" cy="885025"/>
                </a:xfrm>
                <a:custGeom>
                  <a:avLst/>
                  <a:gdLst/>
                  <a:ahLst/>
                  <a:cxnLst/>
                  <a:rect l="l" t="t" r="r" b="b"/>
                  <a:pathLst>
                    <a:path w="42202" h="35401" extrusionOk="0">
                      <a:moveTo>
                        <a:pt x="0" y="35400"/>
                      </a:moveTo>
                      <a:lnTo>
                        <a:pt x="42202" y="35400"/>
                      </a:lnTo>
                      <a:lnTo>
                        <a:pt x="42202" y="1"/>
                      </a:lnTo>
                      <a:lnTo>
                        <a:pt x="0" y="1"/>
                      </a:lnTo>
                      <a:lnTo>
                        <a:pt x="0" y="35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5;p16">
                  <a:extLst>
                    <a:ext uri="{FF2B5EF4-FFF2-40B4-BE49-F238E27FC236}">
                      <a16:creationId xmlns:a16="http://schemas.microsoft.com/office/drawing/2014/main" id="{51C63E18-5706-4091-EA77-455061C396EE}"/>
                    </a:ext>
                  </a:extLst>
                </p:cNvPr>
                <p:cNvSpPr/>
                <p:nvPr/>
              </p:nvSpPr>
              <p:spPr>
                <a:xfrm>
                  <a:off x="4733375" y="3517325"/>
                  <a:ext cx="880225" cy="738375"/>
                </a:xfrm>
                <a:custGeom>
                  <a:avLst/>
                  <a:gdLst/>
                  <a:ahLst/>
                  <a:cxnLst/>
                  <a:rect l="l" t="t" r="r" b="b"/>
                  <a:pathLst>
                    <a:path w="35209" h="29535" extrusionOk="0">
                      <a:moveTo>
                        <a:pt x="0" y="29534"/>
                      </a:moveTo>
                      <a:lnTo>
                        <a:pt x="35208" y="29534"/>
                      </a:lnTo>
                      <a:lnTo>
                        <a:pt x="35208" y="0"/>
                      </a:lnTo>
                      <a:lnTo>
                        <a:pt x="0" y="0"/>
                      </a:lnTo>
                      <a:lnTo>
                        <a:pt x="0" y="29534"/>
                      </a:lnTo>
                      <a:close/>
                    </a:path>
                  </a:pathLst>
                </a:custGeom>
                <a:solidFill>
                  <a:srgbClr val="52F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p16">
                  <a:extLst>
                    <a:ext uri="{FF2B5EF4-FFF2-40B4-BE49-F238E27FC236}">
                      <a16:creationId xmlns:a16="http://schemas.microsoft.com/office/drawing/2014/main" id="{827755F7-C011-12DD-DE8C-C448BC42E1D3}"/>
                    </a:ext>
                  </a:extLst>
                </p:cNvPr>
                <p:cNvSpPr/>
                <p:nvPr/>
              </p:nvSpPr>
              <p:spPr>
                <a:xfrm>
                  <a:off x="4688675" y="3842675"/>
                  <a:ext cx="970050" cy="87650"/>
                </a:xfrm>
                <a:custGeom>
                  <a:avLst/>
                  <a:gdLst/>
                  <a:ahLst/>
                  <a:cxnLst/>
                  <a:rect l="l" t="t" r="r" b="b"/>
                  <a:pathLst>
                    <a:path w="38802" h="3506" extrusionOk="0">
                      <a:moveTo>
                        <a:pt x="38801" y="3506"/>
                      </a:moveTo>
                      <a:lnTo>
                        <a:pt x="38801" y="1"/>
                      </a:lnTo>
                      <a:lnTo>
                        <a:pt x="1" y="1"/>
                      </a:lnTo>
                      <a:lnTo>
                        <a:pt x="1" y="3506"/>
                      </a:lnTo>
                      <a:lnTo>
                        <a:pt x="38801" y="35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7;p16">
                  <a:extLst>
                    <a:ext uri="{FF2B5EF4-FFF2-40B4-BE49-F238E27FC236}">
                      <a16:creationId xmlns:a16="http://schemas.microsoft.com/office/drawing/2014/main" id="{C8E93874-01B7-6430-06B1-A096FA218AD9}"/>
                    </a:ext>
                  </a:extLst>
                </p:cNvPr>
                <p:cNvSpPr/>
                <p:nvPr/>
              </p:nvSpPr>
              <p:spPr>
                <a:xfrm>
                  <a:off x="1924400" y="3444000"/>
                  <a:ext cx="1055500" cy="885025"/>
                </a:xfrm>
                <a:custGeom>
                  <a:avLst/>
                  <a:gdLst/>
                  <a:ahLst/>
                  <a:cxnLst/>
                  <a:rect l="l" t="t" r="r" b="b"/>
                  <a:pathLst>
                    <a:path w="42220" h="35401" extrusionOk="0">
                      <a:moveTo>
                        <a:pt x="1" y="35400"/>
                      </a:moveTo>
                      <a:lnTo>
                        <a:pt x="42220" y="35400"/>
                      </a:lnTo>
                      <a:lnTo>
                        <a:pt x="42220" y="1"/>
                      </a:lnTo>
                      <a:lnTo>
                        <a:pt x="1" y="1"/>
                      </a:lnTo>
                      <a:lnTo>
                        <a:pt x="1" y="35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8;p16">
                  <a:extLst>
                    <a:ext uri="{FF2B5EF4-FFF2-40B4-BE49-F238E27FC236}">
                      <a16:creationId xmlns:a16="http://schemas.microsoft.com/office/drawing/2014/main" id="{4A249090-C269-8F07-07D5-DBABBE6238B5}"/>
                    </a:ext>
                  </a:extLst>
                </p:cNvPr>
                <p:cNvSpPr/>
                <p:nvPr/>
              </p:nvSpPr>
              <p:spPr>
                <a:xfrm>
                  <a:off x="2012050" y="3517325"/>
                  <a:ext cx="880225" cy="738375"/>
                </a:xfrm>
                <a:custGeom>
                  <a:avLst/>
                  <a:gdLst/>
                  <a:ahLst/>
                  <a:cxnLst/>
                  <a:rect l="l" t="t" r="r" b="b"/>
                  <a:pathLst>
                    <a:path w="35209" h="29535" extrusionOk="0">
                      <a:moveTo>
                        <a:pt x="0" y="29534"/>
                      </a:moveTo>
                      <a:lnTo>
                        <a:pt x="35209" y="29534"/>
                      </a:lnTo>
                      <a:lnTo>
                        <a:pt x="35209" y="0"/>
                      </a:lnTo>
                      <a:lnTo>
                        <a:pt x="0" y="0"/>
                      </a:lnTo>
                      <a:lnTo>
                        <a:pt x="0" y="29534"/>
                      </a:lnTo>
                      <a:close/>
                    </a:path>
                  </a:pathLst>
                </a:custGeom>
                <a:solidFill>
                  <a:srgbClr val="52F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9;p16">
                  <a:extLst>
                    <a:ext uri="{FF2B5EF4-FFF2-40B4-BE49-F238E27FC236}">
                      <a16:creationId xmlns:a16="http://schemas.microsoft.com/office/drawing/2014/main" id="{844B83BC-4425-FB3D-0AB6-F44FCCCAE971}"/>
                    </a:ext>
                  </a:extLst>
                </p:cNvPr>
                <p:cNvSpPr/>
                <p:nvPr/>
              </p:nvSpPr>
              <p:spPr>
                <a:xfrm>
                  <a:off x="1966925" y="3842675"/>
                  <a:ext cx="970475" cy="87650"/>
                </a:xfrm>
                <a:custGeom>
                  <a:avLst/>
                  <a:gdLst/>
                  <a:ahLst/>
                  <a:cxnLst/>
                  <a:rect l="l" t="t" r="r" b="b"/>
                  <a:pathLst>
                    <a:path w="38819" h="3506" extrusionOk="0">
                      <a:moveTo>
                        <a:pt x="38818" y="3506"/>
                      </a:moveTo>
                      <a:lnTo>
                        <a:pt x="38818" y="1"/>
                      </a:lnTo>
                      <a:lnTo>
                        <a:pt x="1" y="1"/>
                      </a:lnTo>
                      <a:lnTo>
                        <a:pt x="1" y="3506"/>
                      </a:lnTo>
                      <a:lnTo>
                        <a:pt x="38818" y="35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400;p16">
                <a:extLst>
                  <a:ext uri="{FF2B5EF4-FFF2-40B4-BE49-F238E27FC236}">
                    <a16:creationId xmlns:a16="http://schemas.microsoft.com/office/drawing/2014/main" id="{0B25A846-A528-1DFF-EA0A-247F506C0D9F}"/>
                  </a:ext>
                </a:extLst>
              </p:cNvPr>
              <p:cNvSpPr/>
              <p:nvPr/>
            </p:nvSpPr>
            <p:spPr>
              <a:xfrm>
                <a:off x="4422288" y="2742000"/>
                <a:ext cx="299400" cy="29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401;p16">
              <a:extLst>
                <a:ext uri="{FF2B5EF4-FFF2-40B4-BE49-F238E27FC236}">
                  <a16:creationId xmlns:a16="http://schemas.microsoft.com/office/drawing/2014/main" id="{722AC33A-BB80-5161-77AE-157E2FB45AA5}"/>
                </a:ext>
              </a:extLst>
            </p:cNvPr>
            <p:cNvSpPr/>
            <p:nvPr/>
          </p:nvSpPr>
          <p:spPr>
            <a:xfrm>
              <a:off x="4479325" y="3395175"/>
              <a:ext cx="185700" cy="1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1620;p31">
            <a:extLst>
              <a:ext uri="{FF2B5EF4-FFF2-40B4-BE49-F238E27FC236}">
                <a16:creationId xmlns:a16="http://schemas.microsoft.com/office/drawing/2014/main" id="{6E889C0D-6D76-F5F2-F1D1-4B31B64F93ED}"/>
              </a:ext>
            </a:extLst>
          </p:cNvPr>
          <p:cNvGrpSpPr/>
          <p:nvPr/>
        </p:nvGrpSpPr>
        <p:grpSpPr>
          <a:xfrm>
            <a:off x="7197057" y="2571221"/>
            <a:ext cx="1823720" cy="1481331"/>
            <a:chOff x="450313" y="1161800"/>
            <a:chExt cx="4230000" cy="3575625"/>
          </a:xfrm>
        </p:grpSpPr>
        <p:grpSp>
          <p:nvGrpSpPr>
            <p:cNvPr id="143" name="Google Shape;1621;p31">
              <a:extLst>
                <a:ext uri="{FF2B5EF4-FFF2-40B4-BE49-F238E27FC236}">
                  <a16:creationId xmlns:a16="http://schemas.microsoft.com/office/drawing/2014/main" id="{59F404EE-B38F-FC97-9619-60A470132B2F}"/>
                </a:ext>
              </a:extLst>
            </p:cNvPr>
            <p:cNvGrpSpPr/>
            <p:nvPr/>
          </p:nvGrpSpPr>
          <p:grpSpPr>
            <a:xfrm>
              <a:off x="450313" y="1161800"/>
              <a:ext cx="4230000" cy="3575625"/>
              <a:chOff x="450313" y="1161800"/>
              <a:chExt cx="4230000" cy="3575625"/>
            </a:xfrm>
          </p:grpSpPr>
          <p:grpSp>
            <p:nvGrpSpPr>
              <p:cNvPr id="145" name="Google Shape;1622;p31">
                <a:extLst>
                  <a:ext uri="{FF2B5EF4-FFF2-40B4-BE49-F238E27FC236}">
                    <a16:creationId xmlns:a16="http://schemas.microsoft.com/office/drawing/2014/main" id="{4457A0A2-51A3-86C4-5368-EB79E7805898}"/>
                  </a:ext>
                </a:extLst>
              </p:cNvPr>
              <p:cNvGrpSpPr/>
              <p:nvPr/>
            </p:nvGrpSpPr>
            <p:grpSpPr>
              <a:xfrm>
                <a:off x="457200" y="1161800"/>
                <a:ext cx="4216248" cy="3570256"/>
                <a:chOff x="457200" y="1161800"/>
                <a:chExt cx="4216248" cy="3570256"/>
              </a:xfrm>
            </p:grpSpPr>
            <p:sp>
              <p:nvSpPr>
                <p:cNvPr id="147" name="Google Shape;1623;p31">
                  <a:extLst>
                    <a:ext uri="{FF2B5EF4-FFF2-40B4-BE49-F238E27FC236}">
                      <a16:creationId xmlns:a16="http://schemas.microsoft.com/office/drawing/2014/main" id="{6F2E4F5F-4F6C-EE46-754E-EB3B171AAEBC}"/>
                    </a:ext>
                  </a:extLst>
                </p:cNvPr>
                <p:cNvSpPr/>
                <p:nvPr/>
              </p:nvSpPr>
              <p:spPr>
                <a:xfrm>
                  <a:off x="2370868" y="1161800"/>
                  <a:ext cx="657508" cy="652915"/>
                </a:xfrm>
                <a:custGeom>
                  <a:avLst/>
                  <a:gdLst/>
                  <a:ahLst/>
                  <a:cxnLst/>
                  <a:rect l="l" t="t" r="r" b="b"/>
                  <a:pathLst>
                    <a:path w="19611" h="19474" extrusionOk="0">
                      <a:moveTo>
                        <a:pt x="8950" y="0"/>
                      </a:moveTo>
                      <a:lnTo>
                        <a:pt x="8676" y="17"/>
                      </a:lnTo>
                      <a:lnTo>
                        <a:pt x="8402" y="34"/>
                      </a:lnTo>
                      <a:lnTo>
                        <a:pt x="8129" y="68"/>
                      </a:lnTo>
                      <a:lnTo>
                        <a:pt x="7855" y="103"/>
                      </a:lnTo>
                      <a:lnTo>
                        <a:pt x="7307" y="240"/>
                      </a:lnTo>
                      <a:lnTo>
                        <a:pt x="6760" y="394"/>
                      </a:lnTo>
                      <a:lnTo>
                        <a:pt x="6246" y="582"/>
                      </a:lnTo>
                      <a:lnTo>
                        <a:pt x="5733" y="804"/>
                      </a:lnTo>
                      <a:lnTo>
                        <a:pt x="5220" y="1061"/>
                      </a:lnTo>
                      <a:lnTo>
                        <a:pt x="4740" y="1352"/>
                      </a:lnTo>
                      <a:lnTo>
                        <a:pt x="4278" y="1660"/>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890" y="7375"/>
                      </a:lnTo>
                      <a:lnTo>
                        <a:pt x="856" y="7700"/>
                      </a:lnTo>
                      <a:lnTo>
                        <a:pt x="805" y="8351"/>
                      </a:lnTo>
                      <a:lnTo>
                        <a:pt x="788" y="9001"/>
                      </a:lnTo>
                      <a:lnTo>
                        <a:pt x="788" y="9651"/>
                      </a:lnTo>
                      <a:lnTo>
                        <a:pt x="805" y="10301"/>
                      </a:lnTo>
                      <a:lnTo>
                        <a:pt x="839" y="10969"/>
                      </a:lnTo>
                      <a:lnTo>
                        <a:pt x="907" y="12269"/>
                      </a:lnTo>
                      <a:lnTo>
                        <a:pt x="925" y="12800"/>
                      </a:lnTo>
                      <a:lnTo>
                        <a:pt x="925" y="13330"/>
                      </a:lnTo>
                      <a:lnTo>
                        <a:pt x="907" y="13860"/>
                      </a:lnTo>
                      <a:lnTo>
                        <a:pt x="873" y="14391"/>
                      </a:lnTo>
                      <a:lnTo>
                        <a:pt x="822" y="14767"/>
                      </a:lnTo>
                      <a:lnTo>
                        <a:pt x="771" y="15161"/>
                      </a:lnTo>
                      <a:lnTo>
                        <a:pt x="685" y="15537"/>
                      </a:lnTo>
                      <a:lnTo>
                        <a:pt x="599" y="15914"/>
                      </a:lnTo>
                      <a:lnTo>
                        <a:pt x="480" y="16290"/>
                      </a:lnTo>
                      <a:lnTo>
                        <a:pt x="343" y="16650"/>
                      </a:lnTo>
                      <a:lnTo>
                        <a:pt x="172" y="17009"/>
                      </a:lnTo>
                      <a:lnTo>
                        <a:pt x="1" y="17351"/>
                      </a:lnTo>
                      <a:lnTo>
                        <a:pt x="223" y="17625"/>
                      </a:lnTo>
                      <a:lnTo>
                        <a:pt x="480" y="17865"/>
                      </a:lnTo>
                      <a:lnTo>
                        <a:pt x="753" y="18087"/>
                      </a:lnTo>
                      <a:lnTo>
                        <a:pt x="1044" y="18292"/>
                      </a:lnTo>
                      <a:lnTo>
                        <a:pt x="1352" y="18464"/>
                      </a:lnTo>
                      <a:lnTo>
                        <a:pt x="1678" y="18618"/>
                      </a:lnTo>
                      <a:lnTo>
                        <a:pt x="2020" y="18754"/>
                      </a:lnTo>
                      <a:lnTo>
                        <a:pt x="2362" y="18874"/>
                      </a:lnTo>
                      <a:lnTo>
                        <a:pt x="2704" y="18960"/>
                      </a:lnTo>
                      <a:lnTo>
                        <a:pt x="3046" y="19028"/>
                      </a:lnTo>
                      <a:lnTo>
                        <a:pt x="3406" y="19097"/>
                      </a:lnTo>
                      <a:lnTo>
                        <a:pt x="3748" y="19148"/>
                      </a:lnTo>
                      <a:lnTo>
                        <a:pt x="4467" y="19216"/>
                      </a:lnTo>
                      <a:lnTo>
                        <a:pt x="5185" y="19268"/>
                      </a:lnTo>
                      <a:lnTo>
                        <a:pt x="7102" y="19405"/>
                      </a:lnTo>
                      <a:lnTo>
                        <a:pt x="8060" y="19439"/>
                      </a:lnTo>
                      <a:lnTo>
                        <a:pt x="9018" y="19473"/>
                      </a:lnTo>
                      <a:lnTo>
                        <a:pt x="9994" y="19473"/>
                      </a:lnTo>
                      <a:lnTo>
                        <a:pt x="10952" y="19439"/>
                      </a:lnTo>
                      <a:lnTo>
                        <a:pt x="11431" y="19405"/>
                      </a:lnTo>
                      <a:lnTo>
                        <a:pt x="11910" y="19353"/>
                      </a:lnTo>
                      <a:lnTo>
                        <a:pt x="12372" y="19302"/>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593" y="15794"/>
                      </a:lnTo>
                      <a:lnTo>
                        <a:pt x="19525" y="15589"/>
                      </a:lnTo>
                      <a:lnTo>
                        <a:pt x="19320" y="14990"/>
                      </a:lnTo>
                      <a:lnTo>
                        <a:pt x="19097" y="14374"/>
                      </a:lnTo>
                      <a:lnTo>
                        <a:pt x="18977" y="13997"/>
                      </a:lnTo>
                      <a:lnTo>
                        <a:pt x="18875" y="13450"/>
                      </a:lnTo>
                      <a:lnTo>
                        <a:pt x="18789" y="12902"/>
                      </a:lnTo>
                      <a:lnTo>
                        <a:pt x="18738" y="12355"/>
                      </a:lnTo>
                      <a:lnTo>
                        <a:pt x="18687" y="11790"/>
                      </a:lnTo>
                      <a:lnTo>
                        <a:pt x="18669" y="11242"/>
                      </a:lnTo>
                      <a:lnTo>
                        <a:pt x="18652" y="10695"/>
                      </a:lnTo>
                      <a:lnTo>
                        <a:pt x="18618" y="9583"/>
                      </a:lnTo>
                      <a:lnTo>
                        <a:pt x="18601" y="8487"/>
                      </a:lnTo>
                      <a:lnTo>
                        <a:pt x="18567" y="7940"/>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426" y="582"/>
                      </a:lnTo>
                      <a:lnTo>
                        <a:pt x="14101" y="462"/>
                      </a:lnTo>
                      <a:lnTo>
                        <a:pt x="13775" y="342"/>
                      </a:lnTo>
                      <a:lnTo>
                        <a:pt x="13450" y="274"/>
                      </a:lnTo>
                      <a:lnTo>
                        <a:pt x="13159" y="222"/>
                      </a:lnTo>
                      <a:lnTo>
                        <a:pt x="12886" y="205"/>
                      </a:lnTo>
                      <a:lnTo>
                        <a:pt x="12321" y="188"/>
                      </a:lnTo>
                      <a:lnTo>
                        <a:pt x="11773" y="171"/>
                      </a:lnTo>
                      <a:lnTo>
                        <a:pt x="11209" y="137"/>
                      </a:lnTo>
                      <a:lnTo>
                        <a:pt x="10079" y="51"/>
                      </a:lnTo>
                      <a:lnTo>
                        <a:pt x="9515" y="17"/>
                      </a:lnTo>
                      <a:lnTo>
                        <a:pt x="895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4;p31">
                  <a:extLst>
                    <a:ext uri="{FF2B5EF4-FFF2-40B4-BE49-F238E27FC236}">
                      <a16:creationId xmlns:a16="http://schemas.microsoft.com/office/drawing/2014/main" id="{95006CC7-CAA8-5165-8B54-06F9FF6C5066}"/>
                    </a:ext>
                  </a:extLst>
                </p:cNvPr>
                <p:cNvSpPr/>
                <p:nvPr/>
              </p:nvSpPr>
              <p:spPr>
                <a:xfrm>
                  <a:off x="2370868" y="1161800"/>
                  <a:ext cx="657508" cy="652915"/>
                </a:xfrm>
                <a:custGeom>
                  <a:avLst/>
                  <a:gdLst/>
                  <a:ahLst/>
                  <a:cxnLst/>
                  <a:rect l="l" t="t" r="r" b="b"/>
                  <a:pathLst>
                    <a:path w="19611" h="19474" fill="none" extrusionOk="0">
                      <a:moveTo>
                        <a:pt x="873" y="14391"/>
                      </a:moveTo>
                      <a:lnTo>
                        <a:pt x="873" y="14391"/>
                      </a:lnTo>
                      <a:lnTo>
                        <a:pt x="907" y="13860"/>
                      </a:lnTo>
                      <a:lnTo>
                        <a:pt x="925" y="13330"/>
                      </a:lnTo>
                      <a:lnTo>
                        <a:pt x="925" y="12800"/>
                      </a:lnTo>
                      <a:lnTo>
                        <a:pt x="907" y="12269"/>
                      </a:lnTo>
                      <a:lnTo>
                        <a:pt x="907" y="12269"/>
                      </a:lnTo>
                      <a:lnTo>
                        <a:pt x="839" y="10969"/>
                      </a:lnTo>
                      <a:lnTo>
                        <a:pt x="805" y="10301"/>
                      </a:lnTo>
                      <a:lnTo>
                        <a:pt x="788" y="9651"/>
                      </a:lnTo>
                      <a:lnTo>
                        <a:pt x="788" y="9001"/>
                      </a:lnTo>
                      <a:lnTo>
                        <a:pt x="805" y="8351"/>
                      </a:lnTo>
                      <a:lnTo>
                        <a:pt x="856" y="7700"/>
                      </a:lnTo>
                      <a:lnTo>
                        <a:pt x="890" y="7375"/>
                      </a:lnTo>
                      <a:lnTo>
                        <a:pt x="942" y="7050"/>
                      </a:lnTo>
                      <a:lnTo>
                        <a:pt x="942" y="7050"/>
                      </a:lnTo>
                      <a:lnTo>
                        <a:pt x="1010" y="6691"/>
                      </a:lnTo>
                      <a:lnTo>
                        <a:pt x="1113" y="6331"/>
                      </a:lnTo>
                      <a:lnTo>
                        <a:pt x="1215" y="5972"/>
                      </a:lnTo>
                      <a:lnTo>
                        <a:pt x="1335" y="5630"/>
                      </a:lnTo>
                      <a:lnTo>
                        <a:pt x="1472" y="5288"/>
                      </a:lnTo>
                      <a:lnTo>
                        <a:pt x="1626" y="4945"/>
                      </a:lnTo>
                      <a:lnTo>
                        <a:pt x="1780" y="4603"/>
                      </a:lnTo>
                      <a:lnTo>
                        <a:pt x="1968" y="4278"/>
                      </a:lnTo>
                      <a:lnTo>
                        <a:pt x="2157" y="3970"/>
                      </a:lnTo>
                      <a:lnTo>
                        <a:pt x="2362" y="3662"/>
                      </a:lnTo>
                      <a:lnTo>
                        <a:pt x="2584" y="3354"/>
                      </a:lnTo>
                      <a:lnTo>
                        <a:pt x="2807" y="3063"/>
                      </a:lnTo>
                      <a:lnTo>
                        <a:pt x="3046" y="2789"/>
                      </a:lnTo>
                      <a:lnTo>
                        <a:pt x="3303" y="2515"/>
                      </a:lnTo>
                      <a:lnTo>
                        <a:pt x="3577" y="2259"/>
                      </a:lnTo>
                      <a:lnTo>
                        <a:pt x="3851" y="2019"/>
                      </a:lnTo>
                      <a:lnTo>
                        <a:pt x="3851" y="2019"/>
                      </a:lnTo>
                      <a:lnTo>
                        <a:pt x="4278" y="1660"/>
                      </a:lnTo>
                      <a:lnTo>
                        <a:pt x="4740" y="1352"/>
                      </a:lnTo>
                      <a:lnTo>
                        <a:pt x="5220" y="1061"/>
                      </a:lnTo>
                      <a:lnTo>
                        <a:pt x="5733" y="804"/>
                      </a:lnTo>
                      <a:lnTo>
                        <a:pt x="6246" y="582"/>
                      </a:lnTo>
                      <a:lnTo>
                        <a:pt x="6760" y="394"/>
                      </a:lnTo>
                      <a:lnTo>
                        <a:pt x="7307" y="240"/>
                      </a:lnTo>
                      <a:lnTo>
                        <a:pt x="7855" y="103"/>
                      </a:lnTo>
                      <a:lnTo>
                        <a:pt x="7855" y="103"/>
                      </a:lnTo>
                      <a:lnTo>
                        <a:pt x="8129" y="68"/>
                      </a:lnTo>
                      <a:lnTo>
                        <a:pt x="8402" y="34"/>
                      </a:lnTo>
                      <a:lnTo>
                        <a:pt x="8676" y="17"/>
                      </a:lnTo>
                      <a:lnTo>
                        <a:pt x="8950" y="0"/>
                      </a:lnTo>
                      <a:lnTo>
                        <a:pt x="9515" y="17"/>
                      </a:lnTo>
                      <a:lnTo>
                        <a:pt x="10079" y="51"/>
                      </a:lnTo>
                      <a:lnTo>
                        <a:pt x="11209" y="137"/>
                      </a:lnTo>
                      <a:lnTo>
                        <a:pt x="11773" y="171"/>
                      </a:lnTo>
                      <a:lnTo>
                        <a:pt x="12321" y="188"/>
                      </a:lnTo>
                      <a:lnTo>
                        <a:pt x="12321" y="188"/>
                      </a:lnTo>
                      <a:lnTo>
                        <a:pt x="12886" y="205"/>
                      </a:lnTo>
                      <a:lnTo>
                        <a:pt x="13159" y="222"/>
                      </a:lnTo>
                      <a:lnTo>
                        <a:pt x="13450" y="274"/>
                      </a:lnTo>
                      <a:lnTo>
                        <a:pt x="13450" y="274"/>
                      </a:lnTo>
                      <a:lnTo>
                        <a:pt x="13775" y="342"/>
                      </a:lnTo>
                      <a:lnTo>
                        <a:pt x="14101" y="462"/>
                      </a:lnTo>
                      <a:lnTo>
                        <a:pt x="14426" y="582"/>
                      </a:lnTo>
                      <a:lnTo>
                        <a:pt x="14734" y="719"/>
                      </a:lnTo>
                      <a:lnTo>
                        <a:pt x="14734" y="719"/>
                      </a:lnTo>
                      <a:lnTo>
                        <a:pt x="14990" y="821"/>
                      </a:lnTo>
                      <a:lnTo>
                        <a:pt x="15230" y="958"/>
                      </a:lnTo>
                      <a:lnTo>
                        <a:pt x="15452" y="1078"/>
                      </a:lnTo>
                      <a:lnTo>
                        <a:pt x="15675" y="1232"/>
                      </a:lnTo>
                      <a:lnTo>
                        <a:pt x="15880" y="1369"/>
                      </a:lnTo>
                      <a:lnTo>
                        <a:pt x="16086" y="1523"/>
                      </a:lnTo>
                      <a:lnTo>
                        <a:pt x="16274" y="1694"/>
                      </a:lnTo>
                      <a:lnTo>
                        <a:pt x="16445" y="1865"/>
                      </a:lnTo>
                      <a:lnTo>
                        <a:pt x="16616" y="2036"/>
                      </a:lnTo>
                      <a:lnTo>
                        <a:pt x="16787" y="2225"/>
                      </a:lnTo>
                      <a:lnTo>
                        <a:pt x="16941" y="2413"/>
                      </a:lnTo>
                      <a:lnTo>
                        <a:pt x="17078" y="2618"/>
                      </a:lnTo>
                      <a:lnTo>
                        <a:pt x="17352" y="3029"/>
                      </a:lnTo>
                      <a:lnTo>
                        <a:pt x="17574" y="3457"/>
                      </a:lnTo>
                      <a:lnTo>
                        <a:pt x="17780" y="3919"/>
                      </a:lnTo>
                      <a:lnTo>
                        <a:pt x="17968" y="4381"/>
                      </a:lnTo>
                      <a:lnTo>
                        <a:pt x="18105" y="4860"/>
                      </a:lnTo>
                      <a:lnTo>
                        <a:pt x="18242" y="5356"/>
                      </a:lnTo>
                      <a:lnTo>
                        <a:pt x="18344" y="5852"/>
                      </a:lnTo>
                      <a:lnTo>
                        <a:pt x="18430" y="6366"/>
                      </a:lnTo>
                      <a:lnTo>
                        <a:pt x="18481" y="6862"/>
                      </a:lnTo>
                      <a:lnTo>
                        <a:pt x="18533" y="7375"/>
                      </a:lnTo>
                      <a:lnTo>
                        <a:pt x="18533" y="7375"/>
                      </a:lnTo>
                      <a:lnTo>
                        <a:pt x="18567" y="7940"/>
                      </a:lnTo>
                      <a:lnTo>
                        <a:pt x="18601" y="8487"/>
                      </a:lnTo>
                      <a:lnTo>
                        <a:pt x="18618" y="9583"/>
                      </a:lnTo>
                      <a:lnTo>
                        <a:pt x="18652" y="10695"/>
                      </a:lnTo>
                      <a:lnTo>
                        <a:pt x="18669" y="11242"/>
                      </a:lnTo>
                      <a:lnTo>
                        <a:pt x="18687" y="11790"/>
                      </a:lnTo>
                      <a:lnTo>
                        <a:pt x="18687" y="11790"/>
                      </a:lnTo>
                      <a:lnTo>
                        <a:pt x="18738" y="12355"/>
                      </a:lnTo>
                      <a:lnTo>
                        <a:pt x="18789" y="12902"/>
                      </a:lnTo>
                      <a:lnTo>
                        <a:pt x="18875" y="13450"/>
                      </a:lnTo>
                      <a:lnTo>
                        <a:pt x="18977" y="13997"/>
                      </a:lnTo>
                      <a:lnTo>
                        <a:pt x="18977" y="13997"/>
                      </a:lnTo>
                      <a:lnTo>
                        <a:pt x="19097" y="14374"/>
                      </a:lnTo>
                      <a:lnTo>
                        <a:pt x="19320" y="14990"/>
                      </a:lnTo>
                      <a:lnTo>
                        <a:pt x="19525" y="15589"/>
                      </a:lnTo>
                      <a:lnTo>
                        <a:pt x="19593" y="15794"/>
                      </a:lnTo>
                      <a:lnTo>
                        <a:pt x="19611" y="15880"/>
                      </a:lnTo>
                      <a:lnTo>
                        <a:pt x="19611" y="15880"/>
                      </a:lnTo>
                      <a:lnTo>
                        <a:pt x="19285" y="16222"/>
                      </a:lnTo>
                      <a:lnTo>
                        <a:pt x="18926" y="16547"/>
                      </a:lnTo>
                      <a:lnTo>
                        <a:pt x="18567" y="16855"/>
                      </a:lnTo>
                      <a:lnTo>
                        <a:pt x="18190" y="17146"/>
                      </a:lnTo>
                      <a:lnTo>
                        <a:pt x="17797" y="17420"/>
                      </a:lnTo>
                      <a:lnTo>
                        <a:pt x="17386" y="17676"/>
                      </a:lnTo>
                      <a:lnTo>
                        <a:pt x="16975" y="17899"/>
                      </a:lnTo>
                      <a:lnTo>
                        <a:pt x="16548" y="18121"/>
                      </a:lnTo>
                      <a:lnTo>
                        <a:pt x="16103" y="18310"/>
                      </a:lnTo>
                      <a:lnTo>
                        <a:pt x="15658" y="18498"/>
                      </a:lnTo>
                      <a:lnTo>
                        <a:pt x="15196" y="18652"/>
                      </a:lnTo>
                      <a:lnTo>
                        <a:pt x="14734" y="18806"/>
                      </a:lnTo>
                      <a:lnTo>
                        <a:pt x="14272" y="18943"/>
                      </a:lnTo>
                      <a:lnTo>
                        <a:pt x="13810" y="19045"/>
                      </a:lnTo>
                      <a:lnTo>
                        <a:pt x="13331" y="19148"/>
                      </a:lnTo>
                      <a:lnTo>
                        <a:pt x="12851" y="19234"/>
                      </a:lnTo>
                      <a:lnTo>
                        <a:pt x="12851" y="19234"/>
                      </a:lnTo>
                      <a:lnTo>
                        <a:pt x="12372" y="19302"/>
                      </a:lnTo>
                      <a:lnTo>
                        <a:pt x="11910" y="19353"/>
                      </a:lnTo>
                      <a:lnTo>
                        <a:pt x="11431" y="19405"/>
                      </a:lnTo>
                      <a:lnTo>
                        <a:pt x="10952" y="19439"/>
                      </a:lnTo>
                      <a:lnTo>
                        <a:pt x="9994" y="19473"/>
                      </a:lnTo>
                      <a:lnTo>
                        <a:pt x="9018" y="19473"/>
                      </a:lnTo>
                      <a:lnTo>
                        <a:pt x="8060" y="19439"/>
                      </a:lnTo>
                      <a:lnTo>
                        <a:pt x="7102" y="19405"/>
                      </a:lnTo>
                      <a:lnTo>
                        <a:pt x="5185" y="19268"/>
                      </a:lnTo>
                      <a:lnTo>
                        <a:pt x="5185" y="19268"/>
                      </a:lnTo>
                      <a:lnTo>
                        <a:pt x="4467" y="19216"/>
                      </a:lnTo>
                      <a:lnTo>
                        <a:pt x="3748" y="19148"/>
                      </a:lnTo>
                      <a:lnTo>
                        <a:pt x="3406" y="19097"/>
                      </a:lnTo>
                      <a:lnTo>
                        <a:pt x="3046" y="19028"/>
                      </a:lnTo>
                      <a:lnTo>
                        <a:pt x="2704" y="18960"/>
                      </a:lnTo>
                      <a:lnTo>
                        <a:pt x="2362" y="18874"/>
                      </a:lnTo>
                      <a:lnTo>
                        <a:pt x="2362" y="18874"/>
                      </a:lnTo>
                      <a:lnTo>
                        <a:pt x="2020" y="18754"/>
                      </a:lnTo>
                      <a:lnTo>
                        <a:pt x="1678" y="18618"/>
                      </a:lnTo>
                      <a:lnTo>
                        <a:pt x="1352" y="18464"/>
                      </a:lnTo>
                      <a:lnTo>
                        <a:pt x="1044" y="18292"/>
                      </a:lnTo>
                      <a:lnTo>
                        <a:pt x="753" y="18087"/>
                      </a:lnTo>
                      <a:lnTo>
                        <a:pt x="480" y="17865"/>
                      </a:lnTo>
                      <a:lnTo>
                        <a:pt x="223" y="17625"/>
                      </a:lnTo>
                      <a:lnTo>
                        <a:pt x="1" y="17351"/>
                      </a:lnTo>
                      <a:lnTo>
                        <a:pt x="1" y="17351"/>
                      </a:lnTo>
                      <a:lnTo>
                        <a:pt x="172" y="17009"/>
                      </a:lnTo>
                      <a:lnTo>
                        <a:pt x="343" y="16650"/>
                      </a:lnTo>
                      <a:lnTo>
                        <a:pt x="480" y="16290"/>
                      </a:lnTo>
                      <a:lnTo>
                        <a:pt x="599" y="15914"/>
                      </a:lnTo>
                      <a:lnTo>
                        <a:pt x="685" y="15537"/>
                      </a:lnTo>
                      <a:lnTo>
                        <a:pt x="771" y="15161"/>
                      </a:lnTo>
                      <a:lnTo>
                        <a:pt x="822" y="14767"/>
                      </a:lnTo>
                      <a:lnTo>
                        <a:pt x="873" y="14391"/>
                      </a:lnTo>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5;p31">
                  <a:extLst>
                    <a:ext uri="{FF2B5EF4-FFF2-40B4-BE49-F238E27FC236}">
                      <a16:creationId xmlns:a16="http://schemas.microsoft.com/office/drawing/2014/main" id="{79DF5F11-2866-9D8D-D90E-58289F34896E}"/>
                    </a:ext>
                  </a:extLst>
                </p:cNvPr>
                <p:cNvSpPr/>
                <p:nvPr/>
              </p:nvSpPr>
              <p:spPr>
                <a:xfrm>
                  <a:off x="2370868" y="1161800"/>
                  <a:ext cx="657508" cy="651741"/>
                </a:xfrm>
                <a:custGeom>
                  <a:avLst/>
                  <a:gdLst/>
                  <a:ahLst/>
                  <a:cxnLst/>
                  <a:rect l="l" t="t" r="r" b="b"/>
                  <a:pathLst>
                    <a:path w="19611" h="19439" extrusionOk="0">
                      <a:moveTo>
                        <a:pt x="9104" y="0"/>
                      </a:moveTo>
                      <a:lnTo>
                        <a:pt x="8796" y="17"/>
                      </a:lnTo>
                      <a:lnTo>
                        <a:pt x="8471" y="34"/>
                      </a:lnTo>
                      <a:lnTo>
                        <a:pt x="8163" y="68"/>
                      </a:lnTo>
                      <a:lnTo>
                        <a:pt x="7855" y="103"/>
                      </a:lnTo>
                      <a:lnTo>
                        <a:pt x="7307" y="240"/>
                      </a:lnTo>
                      <a:lnTo>
                        <a:pt x="6760" y="394"/>
                      </a:lnTo>
                      <a:lnTo>
                        <a:pt x="6246" y="582"/>
                      </a:lnTo>
                      <a:lnTo>
                        <a:pt x="5733" y="804"/>
                      </a:lnTo>
                      <a:lnTo>
                        <a:pt x="5220" y="1061"/>
                      </a:lnTo>
                      <a:lnTo>
                        <a:pt x="4740" y="1352"/>
                      </a:lnTo>
                      <a:lnTo>
                        <a:pt x="4278" y="1660"/>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873" y="7563"/>
                      </a:lnTo>
                      <a:lnTo>
                        <a:pt x="822" y="8077"/>
                      </a:lnTo>
                      <a:lnTo>
                        <a:pt x="788" y="8590"/>
                      </a:lnTo>
                      <a:lnTo>
                        <a:pt x="788" y="9103"/>
                      </a:lnTo>
                      <a:lnTo>
                        <a:pt x="788" y="9891"/>
                      </a:lnTo>
                      <a:lnTo>
                        <a:pt x="839" y="10695"/>
                      </a:lnTo>
                      <a:lnTo>
                        <a:pt x="873" y="11482"/>
                      </a:lnTo>
                      <a:lnTo>
                        <a:pt x="907" y="12269"/>
                      </a:lnTo>
                      <a:lnTo>
                        <a:pt x="925" y="13056"/>
                      </a:lnTo>
                      <a:lnTo>
                        <a:pt x="907" y="13724"/>
                      </a:lnTo>
                      <a:lnTo>
                        <a:pt x="873" y="14391"/>
                      </a:lnTo>
                      <a:lnTo>
                        <a:pt x="822" y="14767"/>
                      </a:lnTo>
                      <a:lnTo>
                        <a:pt x="771" y="15161"/>
                      </a:lnTo>
                      <a:lnTo>
                        <a:pt x="685" y="15537"/>
                      </a:lnTo>
                      <a:lnTo>
                        <a:pt x="599" y="15914"/>
                      </a:lnTo>
                      <a:lnTo>
                        <a:pt x="480" y="16290"/>
                      </a:lnTo>
                      <a:lnTo>
                        <a:pt x="343" y="16650"/>
                      </a:lnTo>
                      <a:lnTo>
                        <a:pt x="172" y="17009"/>
                      </a:lnTo>
                      <a:lnTo>
                        <a:pt x="1" y="17351"/>
                      </a:lnTo>
                      <a:lnTo>
                        <a:pt x="223" y="17625"/>
                      </a:lnTo>
                      <a:lnTo>
                        <a:pt x="480" y="17865"/>
                      </a:lnTo>
                      <a:lnTo>
                        <a:pt x="753" y="18087"/>
                      </a:lnTo>
                      <a:lnTo>
                        <a:pt x="1044" y="18292"/>
                      </a:lnTo>
                      <a:lnTo>
                        <a:pt x="1352" y="18464"/>
                      </a:lnTo>
                      <a:lnTo>
                        <a:pt x="1678" y="18618"/>
                      </a:lnTo>
                      <a:lnTo>
                        <a:pt x="2020" y="18754"/>
                      </a:lnTo>
                      <a:lnTo>
                        <a:pt x="2362" y="18874"/>
                      </a:lnTo>
                      <a:lnTo>
                        <a:pt x="2704" y="18960"/>
                      </a:lnTo>
                      <a:lnTo>
                        <a:pt x="3046" y="19028"/>
                      </a:lnTo>
                      <a:lnTo>
                        <a:pt x="3406" y="19097"/>
                      </a:lnTo>
                      <a:lnTo>
                        <a:pt x="3748" y="19148"/>
                      </a:lnTo>
                      <a:lnTo>
                        <a:pt x="4467" y="19216"/>
                      </a:lnTo>
                      <a:lnTo>
                        <a:pt x="5185" y="19268"/>
                      </a:lnTo>
                      <a:lnTo>
                        <a:pt x="6554" y="19370"/>
                      </a:lnTo>
                      <a:lnTo>
                        <a:pt x="7923" y="19439"/>
                      </a:lnTo>
                      <a:lnTo>
                        <a:pt x="7906" y="19268"/>
                      </a:lnTo>
                      <a:lnTo>
                        <a:pt x="7615" y="19199"/>
                      </a:lnTo>
                      <a:lnTo>
                        <a:pt x="7376" y="19148"/>
                      </a:lnTo>
                      <a:lnTo>
                        <a:pt x="7136" y="19080"/>
                      </a:lnTo>
                      <a:lnTo>
                        <a:pt x="6897" y="19011"/>
                      </a:lnTo>
                      <a:lnTo>
                        <a:pt x="6674" y="18908"/>
                      </a:lnTo>
                      <a:lnTo>
                        <a:pt x="6452" y="18789"/>
                      </a:lnTo>
                      <a:lnTo>
                        <a:pt x="6263" y="18652"/>
                      </a:lnTo>
                      <a:lnTo>
                        <a:pt x="6075" y="18498"/>
                      </a:lnTo>
                      <a:lnTo>
                        <a:pt x="5921" y="18310"/>
                      </a:lnTo>
                      <a:lnTo>
                        <a:pt x="5853" y="18190"/>
                      </a:lnTo>
                      <a:lnTo>
                        <a:pt x="5528" y="18019"/>
                      </a:lnTo>
                      <a:lnTo>
                        <a:pt x="5203" y="17813"/>
                      </a:lnTo>
                      <a:lnTo>
                        <a:pt x="4895" y="17574"/>
                      </a:lnTo>
                      <a:lnTo>
                        <a:pt x="4758" y="17454"/>
                      </a:lnTo>
                      <a:lnTo>
                        <a:pt x="4621" y="17317"/>
                      </a:lnTo>
                      <a:lnTo>
                        <a:pt x="4484" y="17146"/>
                      </a:lnTo>
                      <a:lnTo>
                        <a:pt x="4364" y="16975"/>
                      </a:lnTo>
                      <a:lnTo>
                        <a:pt x="4244" y="16804"/>
                      </a:lnTo>
                      <a:lnTo>
                        <a:pt x="4142" y="16633"/>
                      </a:lnTo>
                      <a:lnTo>
                        <a:pt x="3953" y="16256"/>
                      </a:lnTo>
                      <a:lnTo>
                        <a:pt x="3799" y="15863"/>
                      </a:lnTo>
                      <a:lnTo>
                        <a:pt x="3680" y="15452"/>
                      </a:lnTo>
                      <a:lnTo>
                        <a:pt x="3577" y="15041"/>
                      </a:lnTo>
                      <a:lnTo>
                        <a:pt x="3508" y="14613"/>
                      </a:lnTo>
                      <a:lnTo>
                        <a:pt x="3440" y="14203"/>
                      </a:lnTo>
                      <a:lnTo>
                        <a:pt x="3337" y="13416"/>
                      </a:lnTo>
                      <a:lnTo>
                        <a:pt x="2961" y="13433"/>
                      </a:lnTo>
                      <a:lnTo>
                        <a:pt x="2807" y="13433"/>
                      </a:lnTo>
                      <a:lnTo>
                        <a:pt x="2602" y="13416"/>
                      </a:lnTo>
                      <a:lnTo>
                        <a:pt x="2499" y="13398"/>
                      </a:lnTo>
                      <a:lnTo>
                        <a:pt x="2396" y="13364"/>
                      </a:lnTo>
                      <a:lnTo>
                        <a:pt x="2276" y="13313"/>
                      </a:lnTo>
                      <a:lnTo>
                        <a:pt x="2174" y="13244"/>
                      </a:lnTo>
                      <a:lnTo>
                        <a:pt x="2071" y="13159"/>
                      </a:lnTo>
                      <a:lnTo>
                        <a:pt x="1986" y="13073"/>
                      </a:lnTo>
                      <a:lnTo>
                        <a:pt x="1849" y="12885"/>
                      </a:lnTo>
                      <a:lnTo>
                        <a:pt x="1729" y="12680"/>
                      </a:lnTo>
                      <a:lnTo>
                        <a:pt x="1626" y="12474"/>
                      </a:lnTo>
                      <a:lnTo>
                        <a:pt x="1541" y="12252"/>
                      </a:lnTo>
                      <a:lnTo>
                        <a:pt x="1489" y="12012"/>
                      </a:lnTo>
                      <a:lnTo>
                        <a:pt x="1455" y="11790"/>
                      </a:lnTo>
                      <a:lnTo>
                        <a:pt x="1438" y="11550"/>
                      </a:lnTo>
                      <a:lnTo>
                        <a:pt x="1438" y="11311"/>
                      </a:lnTo>
                      <a:lnTo>
                        <a:pt x="1455" y="11054"/>
                      </a:lnTo>
                      <a:lnTo>
                        <a:pt x="1489" y="10934"/>
                      </a:lnTo>
                      <a:lnTo>
                        <a:pt x="1524" y="10815"/>
                      </a:lnTo>
                      <a:lnTo>
                        <a:pt x="1575" y="10695"/>
                      </a:lnTo>
                      <a:lnTo>
                        <a:pt x="1626" y="10575"/>
                      </a:lnTo>
                      <a:lnTo>
                        <a:pt x="1695" y="10472"/>
                      </a:lnTo>
                      <a:lnTo>
                        <a:pt x="1780" y="10387"/>
                      </a:lnTo>
                      <a:lnTo>
                        <a:pt x="1900" y="10284"/>
                      </a:lnTo>
                      <a:lnTo>
                        <a:pt x="2020" y="10216"/>
                      </a:lnTo>
                      <a:lnTo>
                        <a:pt x="2140" y="10181"/>
                      </a:lnTo>
                      <a:lnTo>
                        <a:pt x="2259" y="10164"/>
                      </a:lnTo>
                      <a:lnTo>
                        <a:pt x="2328" y="10164"/>
                      </a:lnTo>
                      <a:lnTo>
                        <a:pt x="2396" y="10181"/>
                      </a:lnTo>
                      <a:lnTo>
                        <a:pt x="2533" y="10250"/>
                      </a:lnTo>
                      <a:lnTo>
                        <a:pt x="2670" y="10335"/>
                      </a:lnTo>
                      <a:lnTo>
                        <a:pt x="2790" y="10472"/>
                      </a:lnTo>
                      <a:lnTo>
                        <a:pt x="2910" y="10609"/>
                      </a:lnTo>
                      <a:lnTo>
                        <a:pt x="3012" y="10780"/>
                      </a:lnTo>
                      <a:lnTo>
                        <a:pt x="3115" y="10951"/>
                      </a:lnTo>
                      <a:lnTo>
                        <a:pt x="3200" y="11123"/>
                      </a:lnTo>
                      <a:lnTo>
                        <a:pt x="3218" y="10199"/>
                      </a:lnTo>
                      <a:lnTo>
                        <a:pt x="3252" y="9275"/>
                      </a:lnTo>
                      <a:lnTo>
                        <a:pt x="3252" y="8932"/>
                      </a:lnTo>
                      <a:lnTo>
                        <a:pt x="2790" y="9035"/>
                      </a:lnTo>
                      <a:lnTo>
                        <a:pt x="2328" y="9155"/>
                      </a:lnTo>
                      <a:lnTo>
                        <a:pt x="2294" y="8898"/>
                      </a:lnTo>
                      <a:lnTo>
                        <a:pt x="2259" y="8641"/>
                      </a:lnTo>
                      <a:lnTo>
                        <a:pt x="2242" y="8385"/>
                      </a:lnTo>
                      <a:lnTo>
                        <a:pt x="2242" y="8111"/>
                      </a:lnTo>
                      <a:lnTo>
                        <a:pt x="2259" y="7854"/>
                      </a:lnTo>
                      <a:lnTo>
                        <a:pt x="2276" y="7598"/>
                      </a:lnTo>
                      <a:lnTo>
                        <a:pt x="2311" y="7341"/>
                      </a:lnTo>
                      <a:lnTo>
                        <a:pt x="2362" y="7084"/>
                      </a:lnTo>
                      <a:lnTo>
                        <a:pt x="2430" y="6828"/>
                      </a:lnTo>
                      <a:lnTo>
                        <a:pt x="2499" y="6571"/>
                      </a:lnTo>
                      <a:lnTo>
                        <a:pt x="2584" y="6314"/>
                      </a:lnTo>
                      <a:lnTo>
                        <a:pt x="2670" y="6058"/>
                      </a:lnTo>
                      <a:lnTo>
                        <a:pt x="2790" y="5818"/>
                      </a:lnTo>
                      <a:lnTo>
                        <a:pt x="2892" y="5578"/>
                      </a:lnTo>
                      <a:lnTo>
                        <a:pt x="3029" y="5339"/>
                      </a:lnTo>
                      <a:lnTo>
                        <a:pt x="3166" y="5099"/>
                      </a:lnTo>
                      <a:lnTo>
                        <a:pt x="3303" y="4877"/>
                      </a:lnTo>
                      <a:lnTo>
                        <a:pt x="3457" y="4654"/>
                      </a:lnTo>
                      <a:lnTo>
                        <a:pt x="3799" y="4227"/>
                      </a:lnTo>
                      <a:lnTo>
                        <a:pt x="4176" y="3816"/>
                      </a:lnTo>
                      <a:lnTo>
                        <a:pt x="4569" y="3422"/>
                      </a:lnTo>
                      <a:lnTo>
                        <a:pt x="4997" y="3063"/>
                      </a:lnTo>
                      <a:lnTo>
                        <a:pt x="5459" y="2721"/>
                      </a:lnTo>
                      <a:lnTo>
                        <a:pt x="5938" y="2396"/>
                      </a:lnTo>
                      <a:lnTo>
                        <a:pt x="6435" y="2105"/>
                      </a:lnTo>
                      <a:lnTo>
                        <a:pt x="6982" y="1831"/>
                      </a:lnTo>
                      <a:lnTo>
                        <a:pt x="7530" y="1574"/>
                      </a:lnTo>
                      <a:lnTo>
                        <a:pt x="8112" y="1369"/>
                      </a:lnTo>
                      <a:lnTo>
                        <a:pt x="8710" y="1181"/>
                      </a:lnTo>
                      <a:lnTo>
                        <a:pt x="9309" y="1044"/>
                      </a:lnTo>
                      <a:lnTo>
                        <a:pt x="9925" y="941"/>
                      </a:lnTo>
                      <a:lnTo>
                        <a:pt x="10233" y="890"/>
                      </a:lnTo>
                      <a:lnTo>
                        <a:pt x="10541" y="873"/>
                      </a:lnTo>
                      <a:lnTo>
                        <a:pt x="10849" y="856"/>
                      </a:lnTo>
                      <a:lnTo>
                        <a:pt x="11157" y="856"/>
                      </a:lnTo>
                      <a:lnTo>
                        <a:pt x="11705" y="873"/>
                      </a:lnTo>
                      <a:lnTo>
                        <a:pt x="12047" y="890"/>
                      </a:lnTo>
                      <a:lnTo>
                        <a:pt x="12389" y="941"/>
                      </a:lnTo>
                      <a:lnTo>
                        <a:pt x="12732" y="992"/>
                      </a:lnTo>
                      <a:lnTo>
                        <a:pt x="13057" y="1078"/>
                      </a:lnTo>
                      <a:lnTo>
                        <a:pt x="13399" y="1164"/>
                      </a:lnTo>
                      <a:lnTo>
                        <a:pt x="13724" y="1266"/>
                      </a:lnTo>
                      <a:lnTo>
                        <a:pt x="14049" y="1386"/>
                      </a:lnTo>
                      <a:lnTo>
                        <a:pt x="14357" y="1506"/>
                      </a:lnTo>
                      <a:lnTo>
                        <a:pt x="14665" y="1660"/>
                      </a:lnTo>
                      <a:lnTo>
                        <a:pt x="14956" y="1814"/>
                      </a:lnTo>
                      <a:lnTo>
                        <a:pt x="15247" y="1985"/>
                      </a:lnTo>
                      <a:lnTo>
                        <a:pt x="15521" y="2173"/>
                      </a:lnTo>
                      <a:lnTo>
                        <a:pt x="15778" y="2361"/>
                      </a:lnTo>
                      <a:lnTo>
                        <a:pt x="16017" y="2584"/>
                      </a:lnTo>
                      <a:lnTo>
                        <a:pt x="16257" y="2806"/>
                      </a:lnTo>
                      <a:lnTo>
                        <a:pt x="16462" y="3046"/>
                      </a:lnTo>
                      <a:lnTo>
                        <a:pt x="16736" y="3388"/>
                      </a:lnTo>
                      <a:lnTo>
                        <a:pt x="16975" y="3747"/>
                      </a:lnTo>
                      <a:lnTo>
                        <a:pt x="17181" y="4124"/>
                      </a:lnTo>
                      <a:lnTo>
                        <a:pt x="17352" y="4517"/>
                      </a:lnTo>
                      <a:lnTo>
                        <a:pt x="17506" y="4911"/>
                      </a:lnTo>
                      <a:lnTo>
                        <a:pt x="17608" y="5322"/>
                      </a:lnTo>
                      <a:lnTo>
                        <a:pt x="17694" y="5732"/>
                      </a:lnTo>
                      <a:lnTo>
                        <a:pt x="17745" y="6160"/>
                      </a:lnTo>
                      <a:lnTo>
                        <a:pt x="17780" y="6588"/>
                      </a:lnTo>
                      <a:lnTo>
                        <a:pt x="17780" y="7016"/>
                      </a:lnTo>
                      <a:lnTo>
                        <a:pt x="17762" y="7444"/>
                      </a:lnTo>
                      <a:lnTo>
                        <a:pt x="17711" y="7871"/>
                      </a:lnTo>
                      <a:lnTo>
                        <a:pt x="17643" y="8299"/>
                      </a:lnTo>
                      <a:lnTo>
                        <a:pt x="17557" y="8727"/>
                      </a:lnTo>
                      <a:lnTo>
                        <a:pt x="17472" y="9155"/>
                      </a:lnTo>
                      <a:lnTo>
                        <a:pt x="17352" y="9565"/>
                      </a:lnTo>
                      <a:lnTo>
                        <a:pt x="17129" y="9429"/>
                      </a:lnTo>
                      <a:lnTo>
                        <a:pt x="16924" y="9309"/>
                      </a:lnTo>
                      <a:lnTo>
                        <a:pt x="16702" y="9206"/>
                      </a:lnTo>
                      <a:lnTo>
                        <a:pt x="16462" y="9121"/>
                      </a:lnTo>
                      <a:lnTo>
                        <a:pt x="16428" y="10438"/>
                      </a:lnTo>
                      <a:lnTo>
                        <a:pt x="16548" y="10318"/>
                      </a:lnTo>
                      <a:lnTo>
                        <a:pt x="16684" y="10233"/>
                      </a:lnTo>
                      <a:lnTo>
                        <a:pt x="16821" y="10181"/>
                      </a:lnTo>
                      <a:lnTo>
                        <a:pt x="16958" y="10164"/>
                      </a:lnTo>
                      <a:lnTo>
                        <a:pt x="17061" y="10181"/>
                      </a:lnTo>
                      <a:lnTo>
                        <a:pt x="17181" y="10216"/>
                      </a:lnTo>
                      <a:lnTo>
                        <a:pt x="17300" y="10284"/>
                      </a:lnTo>
                      <a:lnTo>
                        <a:pt x="17420" y="10387"/>
                      </a:lnTo>
                      <a:lnTo>
                        <a:pt x="17506" y="10472"/>
                      </a:lnTo>
                      <a:lnTo>
                        <a:pt x="17574" y="10575"/>
                      </a:lnTo>
                      <a:lnTo>
                        <a:pt x="17643" y="10695"/>
                      </a:lnTo>
                      <a:lnTo>
                        <a:pt x="17677" y="10815"/>
                      </a:lnTo>
                      <a:lnTo>
                        <a:pt x="17711" y="10934"/>
                      </a:lnTo>
                      <a:lnTo>
                        <a:pt x="17745" y="11054"/>
                      </a:lnTo>
                      <a:lnTo>
                        <a:pt x="17780" y="11311"/>
                      </a:lnTo>
                      <a:lnTo>
                        <a:pt x="17780" y="11550"/>
                      </a:lnTo>
                      <a:lnTo>
                        <a:pt x="17762" y="11790"/>
                      </a:lnTo>
                      <a:lnTo>
                        <a:pt x="17728" y="12012"/>
                      </a:lnTo>
                      <a:lnTo>
                        <a:pt x="17660" y="12252"/>
                      </a:lnTo>
                      <a:lnTo>
                        <a:pt x="17591" y="12474"/>
                      </a:lnTo>
                      <a:lnTo>
                        <a:pt x="17489" y="12680"/>
                      </a:lnTo>
                      <a:lnTo>
                        <a:pt x="17369" y="12885"/>
                      </a:lnTo>
                      <a:lnTo>
                        <a:pt x="17215" y="13073"/>
                      </a:lnTo>
                      <a:lnTo>
                        <a:pt x="17129" y="13159"/>
                      </a:lnTo>
                      <a:lnTo>
                        <a:pt x="17027" y="13244"/>
                      </a:lnTo>
                      <a:lnTo>
                        <a:pt x="16924" y="13313"/>
                      </a:lnTo>
                      <a:lnTo>
                        <a:pt x="16821" y="13364"/>
                      </a:lnTo>
                      <a:lnTo>
                        <a:pt x="16719" y="13398"/>
                      </a:lnTo>
                      <a:lnTo>
                        <a:pt x="16616" y="13416"/>
                      </a:lnTo>
                      <a:lnTo>
                        <a:pt x="16394" y="13433"/>
                      </a:lnTo>
                      <a:lnTo>
                        <a:pt x="16205" y="13433"/>
                      </a:lnTo>
                      <a:lnTo>
                        <a:pt x="16137" y="13878"/>
                      </a:lnTo>
                      <a:lnTo>
                        <a:pt x="16068" y="14340"/>
                      </a:lnTo>
                      <a:lnTo>
                        <a:pt x="15966" y="14836"/>
                      </a:lnTo>
                      <a:lnTo>
                        <a:pt x="15846" y="15332"/>
                      </a:lnTo>
                      <a:lnTo>
                        <a:pt x="15692" y="15811"/>
                      </a:lnTo>
                      <a:lnTo>
                        <a:pt x="15504" y="16290"/>
                      </a:lnTo>
                      <a:lnTo>
                        <a:pt x="15401" y="16513"/>
                      </a:lnTo>
                      <a:lnTo>
                        <a:pt x="15281" y="16752"/>
                      </a:lnTo>
                      <a:lnTo>
                        <a:pt x="15162" y="16958"/>
                      </a:lnTo>
                      <a:lnTo>
                        <a:pt x="15025" y="17180"/>
                      </a:lnTo>
                      <a:lnTo>
                        <a:pt x="14888" y="17368"/>
                      </a:lnTo>
                      <a:lnTo>
                        <a:pt x="14734" y="17574"/>
                      </a:lnTo>
                      <a:lnTo>
                        <a:pt x="14563" y="17745"/>
                      </a:lnTo>
                      <a:lnTo>
                        <a:pt x="14374" y="17916"/>
                      </a:lnTo>
                      <a:lnTo>
                        <a:pt x="14203" y="18070"/>
                      </a:lnTo>
                      <a:lnTo>
                        <a:pt x="14015" y="18207"/>
                      </a:lnTo>
                      <a:lnTo>
                        <a:pt x="13827" y="18327"/>
                      </a:lnTo>
                      <a:lnTo>
                        <a:pt x="13639" y="18429"/>
                      </a:lnTo>
                      <a:lnTo>
                        <a:pt x="13433" y="18549"/>
                      </a:lnTo>
                      <a:lnTo>
                        <a:pt x="13228" y="18635"/>
                      </a:lnTo>
                      <a:lnTo>
                        <a:pt x="13005" y="18720"/>
                      </a:lnTo>
                      <a:lnTo>
                        <a:pt x="12783" y="18789"/>
                      </a:lnTo>
                      <a:lnTo>
                        <a:pt x="12578" y="18926"/>
                      </a:lnTo>
                      <a:lnTo>
                        <a:pt x="12355" y="19045"/>
                      </a:lnTo>
                      <a:lnTo>
                        <a:pt x="12133" y="19148"/>
                      </a:lnTo>
                      <a:lnTo>
                        <a:pt x="11893" y="19234"/>
                      </a:lnTo>
                      <a:lnTo>
                        <a:pt x="11893" y="19353"/>
                      </a:lnTo>
                      <a:lnTo>
                        <a:pt x="12372" y="19302"/>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611" y="15863"/>
                      </a:lnTo>
                      <a:lnTo>
                        <a:pt x="19576" y="15760"/>
                      </a:lnTo>
                      <a:lnTo>
                        <a:pt x="19508" y="15537"/>
                      </a:lnTo>
                      <a:lnTo>
                        <a:pt x="19303" y="14956"/>
                      </a:lnTo>
                      <a:lnTo>
                        <a:pt x="19097" y="14357"/>
                      </a:lnTo>
                      <a:lnTo>
                        <a:pt x="18977" y="13997"/>
                      </a:lnTo>
                      <a:lnTo>
                        <a:pt x="18875" y="13450"/>
                      </a:lnTo>
                      <a:lnTo>
                        <a:pt x="18789" y="12902"/>
                      </a:lnTo>
                      <a:lnTo>
                        <a:pt x="18738" y="12355"/>
                      </a:lnTo>
                      <a:lnTo>
                        <a:pt x="18687" y="11790"/>
                      </a:lnTo>
                      <a:lnTo>
                        <a:pt x="18669" y="11242"/>
                      </a:lnTo>
                      <a:lnTo>
                        <a:pt x="18652" y="10695"/>
                      </a:lnTo>
                      <a:lnTo>
                        <a:pt x="18618" y="9583"/>
                      </a:lnTo>
                      <a:lnTo>
                        <a:pt x="18601" y="8487"/>
                      </a:lnTo>
                      <a:lnTo>
                        <a:pt x="18567" y="7940"/>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426" y="582"/>
                      </a:lnTo>
                      <a:lnTo>
                        <a:pt x="14101" y="462"/>
                      </a:lnTo>
                      <a:lnTo>
                        <a:pt x="13775" y="342"/>
                      </a:lnTo>
                      <a:lnTo>
                        <a:pt x="13450" y="274"/>
                      </a:lnTo>
                      <a:lnTo>
                        <a:pt x="13159" y="222"/>
                      </a:lnTo>
                      <a:lnTo>
                        <a:pt x="12886" y="205"/>
                      </a:lnTo>
                      <a:lnTo>
                        <a:pt x="12321" y="188"/>
                      </a:lnTo>
                      <a:lnTo>
                        <a:pt x="11927" y="188"/>
                      </a:lnTo>
                      <a:lnTo>
                        <a:pt x="11517" y="154"/>
                      </a:lnTo>
                      <a:lnTo>
                        <a:pt x="10712" y="103"/>
                      </a:lnTo>
                      <a:lnTo>
                        <a:pt x="9908" y="34"/>
                      </a:lnTo>
                      <a:lnTo>
                        <a:pt x="9515" y="17"/>
                      </a:lnTo>
                      <a:lnTo>
                        <a:pt x="910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26;p31">
                  <a:extLst>
                    <a:ext uri="{FF2B5EF4-FFF2-40B4-BE49-F238E27FC236}">
                      <a16:creationId xmlns:a16="http://schemas.microsoft.com/office/drawing/2014/main" id="{2CD3543F-ABC7-C4B4-229B-23823047197A}"/>
                    </a:ext>
                  </a:extLst>
                </p:cNvPr>
                <p:cNvSpPr/>
                <p:nvPr/>
              </p:nvSpPr>
              <p:spPr>
                <a:xfrm>
                  <a:off x="2370868" y="1161800"/>
                  <a:ext cx="657508" cy="651741"/>
                </a:xfrm>
                <a:custGeom>
                  <a:avLst/>
                  <a:gdLst/>
                  <a:ahLst/>
                  <a:cxnLst/>
                  <a:rect l="l" t="t" r="r" b="b"/>
                  <a:pathLst>
                    <a:path w="19611" h="19439" fill="none" extrusionOk="0">
                      <a:moveTo>
                        <a:pt x="9104" y="0"/>
                      </a:moveTo>
                      <a:lnTo>
                        <a:pt x="9104" y="0"/>
                      </a:lnTo>
                      <a:lnTo>
                        <a:pt x="8796" y="17"/>
                      </a:lnTo>
                      <a:lnTo>
                        <a:pt x="8471" y="34"/>
                      </a:lnTo>
                      <a:lnTo>
                        <a:pt x="8163" y="68"/>
                      </a:lnTo>
                      <a:lnTo>
                        <a:pt x="7855" y="103"/>
                      </a:lnTo>
                      <a:lnTo>
                        <a:pt x="7855" y="103"/>
                      </a:lnTo>
                      <a:lnTo>
                        <a:pt x="7307" y="240"/>
                      </a:lnTo>
                      <a:lnTo>
                        <a:pt x="6760" y="394"/>
                      </a:lnTo>
                      <a:lnTo>
                        <a:pt x="6246" y="582"/>
                      </a:lnTo>
                      <a:lnTo>
                        <a:pt x="5733" y="804"/>
                      </a:lnTo>
                      <a:lnTo>
                        <a:pt x="5220" y="1061"/>
                      </a:lnTo>
                      <a:lnTo>
                        <a:pt x="4740" y="1352"/>
                      </a:lnTo>
                      <a:lnTo>
                        <a:pt x="4278" y="1660"/>
                      </a:lnTo>
                      <a:lnTo>
                        <a:pt x="3851" y="2019"/>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942" y="7050"/>
                      </a:lnTo>
                      <a:lnTo>
                        <a:pt x="873" y="7563"/>
                      </a:lnTo>
                      <a:lnTo>
                        <a:pt x="822" y="8077"/>
                      </a:lnTo>
                      <a:lnTo>
                        <a:pt x="788" y="8590"/>
                      </a:lnTo>
                      <a:lnTo>
                        <a:pt x="788" y="9103"/>
                      </a:lnTo>
                      <a:lnTo>
                        <a:pt x="788" y="9103"/>
                      </a:lnTo>
                      <a:lnTo>
                        <a:pt x="788" y="9891"/>
                      </a:lnTo>
                      <a:lnTo>
                        <a:pt x="839" y="10695"/>
                      </a:lnTo>
                      <a:lnTo>
                        <a:pt x="873" y="11482"/>
                      </a:lnTo>
                      <a:lnTo>
                        <a:pt x="907" y="12269"/>
                      </a:lnTo>
                      <a:lnTo>
                        <a:pt x="907" y="12269"/>
                      </a:lnTo>
                      <a:lnTo>
                        <a:pt x="925" y="13056"/>
                      </a:lnTo>
                      <a:lnTo>
                        <a:pt x="925" y="13056"/>
                      </a:lnTo>
                      <a:lnTo>
                        <a:pt x="907" y="13724"/>
                      </a:lnTo>
                      <a:lnTo>
                        <a:pt x="873" y="14391"/>
                      </a:lnTo>
                      <a:lnTo>
                        <a:pt x="873" y="14391"/>
                      </a:lnTo>
                      <a:lnTo>
                        <a:pt x="822" y="14767"/>
                      </a:lnTo>
                      <a:lnTo>
                        <a:pt x="771" y="15161"/>
                      </a:lnTo>
                      <a:lnTo>
                        <a:pt x="685" y="15537"/>
                      </a:lnTo>
                      <a:lnTo>
                        <a:pt x="599" y="15914"/>
                      </a:lnTo>
                      <a:lnTo>
                        <a:pt x="480" y="16290"/>
                      </a:lnTo>
                      <a:lnTo>
                        <a:pt x="343" y="16650"/>
                      </a:lnTo>
                      <a:lnTo>
                        <a:pt x="172" y="17009"/>
                      </a:lnTo>
                      <a:lnTo>
                        <a:pt x="1" y="17351"/>
                      </a:lnTo>
                      <a:lnTo>
                        <a:pt x="1" y="17351"/>
                      </a:lnTo>
                      <a:lnTo>
                        <a:pt x="223" y="17625"/>
                      </a:lnTo>
                      <a:lnTo>
                        <a:pt x="480" y="17865"/>
                      </a:lnTo>
                      <a:lnTo>
                        <a:pt x="753" y="18087"/>
                      </a:lnTo>
                      <a:lnTo>
                        <a:pt x="1044" y="18292"/>
                      </a:lnTo>
                      <a:lnTo>
                        <a:pt x="1352" y="18464"/>
                      </a:lnTo>
                      <a:lnTo>
                        <a:pt x="1678" y="18618"/>
                      </a:lnTo>
                      <a:lnTo>
                        <a:pt x="2020" y="18754"/>
                      </a:lnTo>
                      <a:lnTo>
                        <a:pt x="2362" y="18874"/>
                      </a:lnTo>
                      <a:lnTo>
                        <a:pt x="2362" y="18874"/>
                      </a:lnTo>
                      <a:lnTo>
                        <a:pt x="2704" y="18960"/>
                      </a:lnTo>
                      <a:lnTo>
                        <a:pt x="3046" y="19028"/>
                      </a:lnTo>
                      <a:lnTo>
                        <a:pt x="3406" y="19097"/>
                      </a:lnTo>
                      <a:lnTo>
                        <a:pt x="3748" y="19148"/>
                      </a:lnTo>
                      <a:lnTo>
                        <a:pt x="4467" y="19216"/>
                      </a:lnTo>
                      <a:lnTo>
                        <a:pt x="5185" y="19268"/>
                      </a:lnTo>
                      <a:lnTo>
                        <a:pt x="5185" y="19268"/>
                      </a:lnTo>
                      <a:lnTo>
                        <a:pt x="6554" y="19370"/>
                      </a:lnTo>
                      <a:lnTo>
                        <a:pt x="7923" y="19439"/>
                      </a:lnTo>
                      <a:lnTo>
                        <a:pt x="7923" y="19439"/>
                      </a:lnTo>
                      <a:lnTo>
                        <a:pt x="7906" y="19268"/>
                      </a:lnTo>
                      <a:lnTo>
                        <a:pt x="7906" y="19268"/>
                      </a:lnTo>
                      <a:lnTo>
                        <a:pt x="7615" y="19199"/>
                      </a:lnTo>
                      <a:lnTo>
                        <a:pt x="7615" y="19199"/>
                      </a:lnTo>
                      <a:lnTo>
                        <a:pt x="7376" y="19148"/>
                      </a:lnTo>
                      <a:lnTo>
                        <a:pt x="7136" y="19080"/>
                      </a:lnTo>
                      <a:lnTo>
                        <a:pt x="6897" y="19011"/>
                      </a:lnTo>
                      <a:lnTo>
                        <a:pt x="6674" y="18908"/>
                      </a:lnTo>
                      <a:lnTo>
                        <a:pt x="6452" y="18789"/>
                      </a:lnTo>
                      <a:lnTo>
                        <a:pt x="6263" y="18652"/>
                      </a:lnTo>
                      <a:lnTo>
                        <a:pt x="6075" y="18498"/>
                      </a:lnTo>
                      <a:lnTo>
                        <a:pt x="5921" y="18310"/>
                      </a:lnTo>
                      <a:lnTo>
                        <a:pt x="5921" y="18310"/>
                      </a:lnTo>
                      <a:lnTo>
                        <a:pt x="5853" y="18190"/>
                      </a:lnTo>
                      <a:lnTo>
                        <a:pt x="5853" y="18190"/>
                      </a:lnTo>
                      <a:lnTo>
                        <a:pt x="5528" y="18019"/>
                      </a:lnTo>
                      <a:lnTo>
                        <a:pt x="5203" y="17813"/>
                      </a:lnTo>
                      <a:lnTo>
                        <a:pt x="4895" y="17574"/>
                      </a:lnTo>
                      <a:lnTo>
                        <a:pt x="4758" y="17454"/>
                      </a:lnTo>
                      <a:lnTo>
                        <a:pt x="4621" y="17317"/>
                      </a:lnTo>
                      <a:lnTo>
                        <a:pt x="4621" y="17317"/>
                      </a:lnTo>
                      <a:lnTo>
                        <a:pt x="4484" y="17146"/>
                      </a:lnTo>
                      <a:lnTo>
                        <a:pt x="4364" y="16975"/>
                      </a:lnTo>
                      <a:lnTo>
                        <a:pt x="4244" y="16804"/>
                      </a:lnTo>
                      <a:lnTo>
                        <a:pt x="4142" y="16633"/>
                      </a:lnTo>
                      <a:lnTo>
                        <a:pt x="3953" y="16256"/>
                      </a:lnTo>
                      <a:lnTo>
                        <a:pt x="3799" y="15863"/>
                      </a:lnTo>
                      <a:lnTo>
                        <a:pt x="3680" y="15452"/>
                      </a:lnTo>
                      <a:lnTo>
                        <a:pt x="3577" y="15041"/>
                      </a:lnTo>
                      <a:lnTo>
                        <a:pt x="3508" y="14613"/>
                      </a:lnTo>
                      <a:lnTo>
                        <a:pt x="3440" y="14203"/>
                      </a:lnTo>
                      <a:lnTo>
                        <a:pt x="3440" y="14203"/>
                      </a:lnTo>
                      <a:lnTo>
                        <a:pt x="3337" y="13416"/>
                      </a:lnTo>
                      <a:lnTo>
                        <a:pt x="3337" y="13416"/>
                      </a:lnTo>
                      <a:lnTo>
                        <a:pt x="2961" y="13433"/>
                      </a:lnTo>
                      <a:lnTo>
                        <a:pt x="2961" y="13433"/>
                      </a:lnTo>
                      <a:lnTo>
                        <a:pt x="2807" y="13433"/>
                      </a:lnTo>
                      <a:lnTo>
                        <a:pt x="2807" y="13433"/>
                      </a:lnTo>
                      <a:lnTo>
                        <a:pt x="2602" y="13416"/>
                      </a:lnTo>
                      <a:lnTo>
                        <a:pt x="2499" y="13398"/>
                      </a:lnTo>
                      <a:lnTo>
                        <a:pt x="2396" y="13364"/>
                      </a:lnTo>
                      <a:lnTo>
                        <a:pt x="2396" y="13364"/>
                      </a:lnTo>
                      <a:lnTo>
                        <a:pt x="2276" y="13313"/>
                      </a:lnTo>
                      <a:lnTo>
                        <a:pt x="2174" y="13244"/>
                      </a:lnTo>
                      <a:lnTo>
                        <a:pt x="2071" y="13159"/>
                      </a:lnTo>
                      <a:lnTo>
                        <a:pt x="1986" y="13073"/>
                      </a:lnTo>
                      <a:lnTo>
                        <a:pt x="1986" y="13073"/>
                      </a:lnTo>
                      <a:lnTo>
                        <a:pt x="1849" y="12885"/>
                      </a:lnTo>
                      <a:lnTo>
                        <a:pt x="1729" y="12680"/>
                      </a:lnTo>
                      <a:lnTo>
                        <a:pt x="1626" y="12474"/>
                      </a:lnTo>
                      <a:lnTo>
                        <a:pt x="1541" y="12252"/>
                      </a:lnTo>
                      <a:lnTo>
                        <a:pt x="1489" y="12012"/>
                      </a:lnTo>
                      <a:lnTo>
                        <a:pt x="1455" y="11790"/>
                      </a:lnTo>
                      <a:lnTo>
                        <a:pt x="1438" y="11550"/>
                      </a:lnTo>
                      <a:lnTo>
                        <a:pt x="1438" y="11311"/>
                      </a:lnTo>
                      <a:lnTo>
                        <a:pt x="1438" y="11311"/>
                      </a:lnTo>
                      <a:lnTo>
                        <a:pt x="1455" y="11054"/>
                      </a:lnTo>
                      <a:lnTo>
                        <a:pt x="1489" y="10934"/>
                      </a:lnTo>
                      <a:lnTo>
                        <a:pt x="1524" y="10815"/>
                      </a:lnTo>
                      <a:lnTo>
                        <a:pt x="1575" y="10695"/>
                      </a:lnTo>
                      <a:lnTo>
                        <a:pt x="1626" y="10575"/>
                      </a:lnTo>
                      <a:lnTo>
                        <a:pt x="1695" y="10472"/>
                      </a:lnTo>
                      <a:lnTo>
                        <a:pt x="1780" y="10387"/>
                      </a:lnTo>
                      <a:lnTo>
                        <a:pt x="1780" y="10387"/>
                      </a:lnTo>
                      <a:lnTo>
                        <a:pt x="1900" y="10284"/>
                      </a:lnTo>
                      <a:lnTo>
                        <a:pt x="2020" y="10216"/>
                      </a:lnTo>
                      <a:lnTo>
                        <a:pt x="2140" y="10181"/>
                      </a:lnTo>
                      <a:lnTo>
                        <a:pt x="2259" y="10164"/>
                      </a:lnTo>
                      <a:lnTo>
                        <a:pt x="2259" y="10164"/>
                      </a:lnTo>
                      <a:lnTo>
                        <a:pt x="2328" y="10164"/>
                      </a:lnTo>
                      <a:lnTo>
                        <a:pt x="2396" y="10181"/>
                      </a:lnTo>
                      <a:lnTo>
                        <a:pt x="2533" y="10250"/>
                      </a:lnTo>
                      <a:lnTo>
                        <a:pt x="2670" y="10335"/>
                      </a:lnTo>
                      <a:lnTo>
                        <a:pt x="2790" y="10472"/>
                      </a:lnTo>
                      <a:lnTo>
                        <a:pt x="2910" y="10609"/>
                      </a:lnTo>
                      <a:lnTo>
                        <a:pt x="3012" y="10780"/>
                      </a:lnTo>
                      <a:lnTo>
                        <a:pt x="3115" y="10951"/>
                      </a:lnTo>
                      <a:lnTo>
                        <a:pt x="3200" y="11123"/>
                      </a:lnTo>
                      <a:lnTo>
                        <a:pt x="3200" y="11123"/>
                      </a:lnTo>
                      <a:lnTo>
                        <a:pt x="3218" y="10199"/>
                      </a:lnTo>
                      <a:lnTo>
                        <a:pt x="3252" y="9275"/>
                      </a:lnTo>
                      <a:lnTo>
                        <a:pt x="3252" y="8932"/>
                      </a:lnTo>
                      <a:lnTo>
                        <a:pt x="3252" y="8932"/>
                      </a:lnTo>
                      <a:lnTo>
                        <a:pt x="2790" y="9035"/>
                      </a:lnTo>
                      <a:lnTo>
                        <a:pt x="2328" y="9155"/>
                      </a:lnTo>
                      <a:lnTo>
                        <a:pt x="2328" y="9155"/>
                      </a:lnTo>
                      <a:lnTo>
                        <a:pt x="2294" y="8898"/>
                      </a:lnTo>
                      <a:lnTo>
                        <a:pt x="2259" y="8641"/>
                      </a:lnTo>
                      <a:lnTo>
                        <a:pt x="2242" y="8385"/>
                      </a:lnTo>
                      <a:lnTo>
                        <a:pt x="2242" y="8111"/>
                      </a:lnTo>
                      <a:lnTo>
                        <a:pt x="2259" y="7854"/>
                      </a:lnTo>
                      <a:lnTo>
                        <a:pt x="2276" y="7598"/>
                      </a:lnTo>
                      <a:lnTo>
                        <a:pt x="2311" y="7341"/>
                      </a:lnTo>
                      <a:lnTo>
                        <a:pt x="2362" y="7084"/>
                      </a:lnTo>
                      <a:lnTo>
                        <a:pt x="2430" y="6828"/>
                      </a:lnTo>
                      <a:lnTo>
                        <a:pt x="2499" y="6571"/>
                      </a:lnTo>
                      <a:lnTo>
                        <a:pt x="2584" y="6314"/>
                      </a:lnTo>
                      <a:lnTo>
                        <a:pt x="2670" y="6058"/>
                      </a:lnTo>
                      <a:lnTo>
                        <a:pt x="2790" y="5818"/>
                      </a:lnTo>
                      <a:lnTo>
                        <a:pt x="2892" y="5578"/>
                      </a:lnTo>
                      <a:lnTo>
                        <a:pt x="3029" y="5339"/>
                      </a:lnTo>
                      <a:lnTo>
                        <a:pt x="3166" y="5099"/>
                      </a:lnTo>
                      <a:lnTo>
                        <a:pt x="3166" y="5099"/>
                      </a:lnTo>
                      <a:lnTo>
                        <a:pt x="3303" y="4877"/>
                      </a:lnTo>
                      <a:lnTo>
                        <a:pt x="3457" y="4654"/>
                      </a:lnTo>
                      <a:lnTo>
                        <a:pt x="3799" y="4227"/>
                      </a:lnTo>
                      <a:lnTo>
                        <a:pt x="4176" y="3816"/>
                      </a:lnTo>
                      <a:lnTo>
                        <a:pt x="4569" y="3422"/>
                      </a:lnTo>
                      <a:lnTo>
                        <a:pt x="4997" y="3063"/>
                      </a:lnTo>
                      <a:lnTo>
                        <a:pt x="5459" y="2721"/>
                      </a:lnTo>
                      <a:lnTo>
                        <a:pt x="5938" y="2396"/>
                      </a:lnTo>
                      <a:lnTo>
                        <a:pt x="6435" y="2105"/>
                      </a:lnTo>
                      <a:lnTo>
                        <a:pt x="6435" y="2105"/>
                      </a:lnTo>
                      <a:lnTo>
                        <a:pt x="6982" y="1831"/>
                      </a:lnTo>
                      <a:lnTo>
                        <a:pt x="7530" y="1574"/>
                      </a:lnTo>
                      <a:lnTo>
                        <a:pt x="8112" y="1369"/>
                      </a:lnTo>
                      <a:lnTo>
                        <a:pt x="8710" y="1181"/>
                      </a:lnTo>
                      <a:lnTo>
                        <a:pt x="9309" y="1044"/>
                      </a:lnTo>
                      <a:lnTo>
                        <a:pt x="9925" y="941"/>
                      </a:lnTo>
                      <a:lnTo>
                        <a:pt x="10233" y="890"/>
                      </a:lnTo>
                      <a:lnTo>
                        <a:pt x="10541" y="873"/>
                      </a:lnTo>
                      <a:lnTo>
                        <a:pt x="10849" y="856"/>
                      </a:lnTo>
                      <a:lnTo>
                        <a:pt x="11157" y="856"/>
                      </a:lnTo>
                      <a:lnTo>
                        <a:pt x="11157" y="856"/>
                      </a:lnTo>
                      <a:lnTo>
                        <a:pt x="11705" y="873"/>
                      </a:lnTo>
                      <a:lnTo>
                        <a:pt x="11705" y="873"/>
                      </a:lnTo>
                      <a:lnTo>
                        <a:pt x="12047" y="890"/>
                      </a:lnTo>
                      <a:lnTo>
                        <a:pt x="12389" y="941"/>
                      </a:lnTo>
                      <a:lnTo>
                        <a:pt x="12732" y="992"/>
                      </a:lnTo>
                      <a:lnTo>
                        <a:pt x="13057" y="1078"/>
                      </a:lnTo>
                      <a:lnTo>
                        <a:pt x="13399" y="1164"/>
                      </a:lnTo>
                      <a:lnTo>
                        <a:pt x="13724" y="1266"/>
                      </a:lnTo>
                      <a:lnTo>
                        <a:pt x="14049" y="1386"/>
                      </a:lnTo>
                      <a:lnTo>
                        <a:pt x="14357" y="1506"/>
                      </a:lnTo>
                      <a:lnTo>
                        <a:pt x="14665" y="1660"/>
                      </a:lnTo>
                      <a:lnTo>
                        <a:pt x="14956" y="1814"/>
                      </a:lnTo>
                      <a:lnTo>
                        <a:pt x="15247" y="1985"/>
                      </a:lnTo>
                      <a:lnTo>
                        <a:pt x="15521" y="2173"/>
                      </a:lnTo>
                      <a:lnTo>
                        <a:pt x="15778" y="2361"/>
                      </a:lnTo>
                      <a:lnTo>
                        <a:pt x="16017" y="2584"/>
                      </a:lnTo>
                      <a:lnTo>
                        <a:pt x="16257" y="2806"/>
                      </a:lnTo>
                      <a:lnTo>
                        <a:pt x="16462" y="3046"/>
                      </a:lnTo>
                      <a:lnTo>
                        <a:pt x="16462" y="3046"/>
                      </a:lnTo>
                      <a:lnTo>
                        <a:pt x="16736" y="3388"/>
                      </a:lnTo>
                      <a:lnTo>
                        <a:pt x="16975" y="3747"/>
                      </a:lnTo>
                      <a:lnTo>
                        <a:pt x="17181" y="4124"/>
                      </a:lnTo>
                      <a:lnTo>
                        <a:pt x="17352" y="4517"/>
                      </a:lnTo>
                      <a:lnTo>
                        <a:pt x="17506" y="4911"/>
                      </a:lnTo>
                      <a:lnTo>
                        <a:pt x="17608" y="5322"/>
                      </a:lnTo>
                      <a:lnTo>
                        <a:pt x="17694" y="5732"/>
                      </a:lnTo>
                      <a:lnTo>
                        <a:pt x="17745" y="6160"/>
                      </a:lnTo>
                      <a:lnTo>
                        <a:pt x="17780" y="6588"/>
                      </a:lnTo>
                      <a:lnTo>
                        <a:pt x="17780" y="7016"/>
                      </a:lnTo>
                      <a:lnTo>
                        <a:pt x="17762" y="7444"/>
                      </a:lnTo>
                      <a:lnTo>
                        <a:pt x="17711" y="7871"/>
                      </a:lnTo>
                      <a:lnTo>
                        <a:pt x="17643" y="8299"/>
                      </a:lnTo>
                      <a:lnTo>
                        <a:pt x="17557" y="8727"/>
                      </a:lnTo>
                      <a:lnTo>
                        <a:pt x="17472" y="9155"/>
                      </a:lnTo>
                      <a:lnTo>
                        <a:pt x="17352" y="9565"/>
                      </a:lnTo>
                      <a:lnTo>
                        <a:pt x="17352" y="9565"/>
                      </a:lnTo>
                      <a:lnTo>
                        <a:pt x="17129" y="9429"/>
                      </a:lnTo>
                      <a:lnTo>
                        <a:pt x="16924" y="9309"/>
                      </a:lnTo>
                      <a:lnTo>
                        <a:pt x="16702" y="9206"/>
                      </a:lnTo>
                      <a:lnTo>
                        <a:pt x="16462" y="9121"/>
                      </a:lnTo>
                      <a:lnTo>
                        <a:pt x="16462" y="9121"/>
                      </a:lnTo>
                      <a:lnTo>
                        <a:pt x="16428" y="10438"/>
                      </a:lnTo>
                      <a:lnTo>
                        <a:pt x="16428" y="10438"/>
                      </a:lnTo>
                      <a:lnTo>
                        <a:pt x="16548" y="10318"/>
                      </a:lnTo>
                      <a:lnTo>
                        <a:pt x="16684" y="10233"/>
                      </a:lnTo>
                      <a:lnTo>
                        <a:pt x="16821" y="10181"/>
                      </a:lnTo>
                      <a:lnTo>
                        <a:pt x="16958" y="10164"/>
                      </a:lnTo>
                      <a:lnTo>
                        <a:pt x="16958" y="10164"/>
                      </a:lnTo>
                      <a:lnTo>
                        <a:pt x="17061" y="10181"/>
                      </a:lnTo>
                      <a:lnTo>
                        <a:pt x="17181" y="10216"/>
                      </a:lnTo>
                      <a:lnTo>
                        <a:pt x="17300" y="10284"/>
                      </a:lnTo>
                      <a:lnTo>
                        <a:pt x="17420" y="10387"/>
                      </a:lnTo>
                      <a:lnTo>
                        <a:pt x="17420" y="10387"/>
                      </a:lnTo>
                      <a:lnTo>
                        <a:pt x="17506" y="10472"/>
                      </a:lnTo>
                      <a:lnTo>
                        <a:pt x="17574" y="10575"/>
                      </a:lnTo>
                      <a:lnTo>
                        <a:pt x="17643" y="10695"/>
                      </a:lnTo>
                      <a:lnTo>
                        <a:pt x="17677" y="10815"/>
                      </a:lnTo>
                      <a:lnTo>
                        <a:pt x="17711" y="10934"/>
                      </a:lnTo>
                      <a:lnTo>
                        <a:pt x="17745" y="11054"/>
                      </a:lnTo>
                      <a:lnTo>
                        <a:pt x="17780" y="11311"/>
                      </a:lnTo>
                      <a:lnTo>
                        <a:pt x="17780" y="11311"/>
                      </a:lnTo>
                      <a:lnTo>
                        <a:pt x="17780" y="11550"/>
                      </a:lnTo>
                      <a:lnTo>
                        <a:pt x="17762" y="11790"/>
                      </a:lnTo>
                      <a:lnTo>
                        <a:pt x="17728" y="12012"/>
                      </a:lnTo>
                      <a:lnTo>
                        <a:pt x="17660" y="12252"/>
                      </a:lnTo>
                      <a:lnTo>
                        <a:pt x="17591" y="12474"/>
                      </a:lnTo>
                      <a:lnTo>
                        <a:pt x="17489" y="12680"/>
                      </a:lnTo>
                      <a:lnTo>
                        <a:pt x="17369" y="12885"/>
                      </a:lnTo>
                      <a:lnTo>
                        <a:pt x="17215" y="13073"/>
                      </a:lnTo>
                      <a:lnTo>
                        <a:pt x="17215" y="13073"/>
                      </a:lnTo>
                      <a:lnTo>
                        <a:pt x="17129" y="13159"/>
                      </a:lnTo>
                      <a:lnTo>
                        <a:pt x="17027" y="13244"/>
                      </a:lnTo>
                      <a:lnTo>
                        <a:pt x="16924" y="13313"/>
                      </a:lnTo>
                      <a:lnTo>
                        <a:pt x="16821" y="13364"/>
                      </a:lnTo>
                      <a:lnTo>
                        <a:pt x="16821" y="13364"/>
                      </a:lnTo>
                      <a:lnTo>
                        <a:pt x="16719" y="13398"/>
                      </a:lnTo>
                      <a:lnTo>
                        <a:pt x="16616" y="13416"/>
                      </a:lnTo>
                      <a:lnTo>
                        <a:pt x="16394" y="13433"/>
                      </a:lnTo>
                      <a:lnTo>
                        <a:pt x="16394" y="13433"/>
                      </a:lnTo>
                      <a:lnTo>
                        <a:pt x="16240" y="13433"/>
                      </a:lnTo>
                      <a:lnTo>
                        <a:pt x="16240" y="13433"/>
                      </a:lnTo>
                      <a:lnTo>
                        <a:pt x="16205" y="13433"/>
                      </a:lnTo>
                      <a:lnTo>
                        <a:pt x="16205" y="13433"/>
                      </a:lnTo>
                      <a:lnTo>
                        <a:pt x="16137" y="13878"/>
                      </a:lnTo>
                      <a:lnTo>
                        <a:pt x="16068" y="14340"/>
                      </a:lnTo>
                      <a:lnTo>
                        <a:pt x="16068" y="14340"/>
                      </a:lnTo>
                      <a:lnTo>
                        <a:pt x="15966" y="14836"/>
                      </a:lnTo>
                      <a:lnTo>
                        <a:pt x="15846" y="15332"/>
                      </a:lnTo>
                      <a:lnTo>
                        <a:pt x="15692" y="15811"/>
                      </a:lnTo>
                      <a:lnTo>
                        <a:pt x="15504" y="16290"/>
                      </a:lnTo>
                      <a:lnTo>
                        <a:pt x="15401" y="16513"/>
                      </a:lnTo>
                      <a:lnTo>
                        <a:pt x="15281" y="16752"/>
                      </a:lnTo>
                      <a:lnTo>
                        <a:pt x="15162" y="16958"/>
                      </a:lnTo>
                      <a:lnTo>
                        <a:pt x="15025" y="17180"/>
                      </a:lnTo>
                      <a:lnTo>
                        <a:pt x="14888" y="17368"/>
                      </a:lnTo>
                      <a:lnTo>
                        <a:pt x="14734" y="17574"/>
                      </a:lnTo>
                      <a:lnTo>
                        <a:pt x="14563" y="17745"/>
                      </a:lnTo>
                      <a:lnTo>
                        <a:pt x="14374" y="17916"/>
                      </a:lnTo>
                      <a:lnTo>
                        <a:pt x="14374" y="17916"/>
                      </a:lnTo>
                      <a:lnTo>
                        <a:pt x="14203" y="18070"/>
                      </a:lnTo>
                      <a:lnTo>
                        <a:pt x="14015" y="18207"/>
                      </a:lnTo>
                      <a:lnTo>
                        <a:pt x="13827" y="18327"/>
                      </a:lnTo>
                      <a:lnTo>
                        <a:pt x="13639" y="18429"/>
                      </a:lnTo>
                      <a:lnTo>
                        <a:pt x="13433" y="18549"/>
                      </a:lnTo>
                      <a:lnTo>
                        <a:pt x="13228" y="18635"/>
                      </a:lnTo>
                      <a:lnTo>
                        <a:pt x="13005" y="18720"/>
                      </a:lnTo>
                      <a:lnTo>
                        <a:pt x="12783" y="18789"/>
                      </a:lnTo>
                      <a:lnTo>
                        <a:pt x="12783" y="18789"/>
                      </a:lnTo>
                      <a:lnTo>
                        <a:pt x="12578" y="18926"/>
                      </a:lnTo>
                      <a:lnTo>
                        <a:pt x="12355" y="19045"/>
                      </a:lnTo>
                      <a:lnTo>
                        <a:pt x="12133" y="19148"/>
                      </a:lnTo>
                      <a:lnTo>
                        <a:pt x="11893" y="19234"/>
                      </a:lnTo>
                      <a:lnTo>
                        <a:pt x="11893" y="19234"/>
                      </a:lnTo>
                      <a:lnTo>
                        <a:pt x="11893" y="19353"/>
                      </a:lnTo>
                      <a:lnTo>
                        <a:pt x="11893" y="19353"/>
                      </a:lnTo>
                      <a:lnTo>
                        <a:pt x="12372" y="19302"/>
                      </a:lnTo>
                      <a:lnTo>
                        <a:pt x="12851" y="19234"/>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611" y="15880"/>
                      </a:lnTo>
                      <a:lnTo>
                        <a:pt x="19611" y="15863"/>
                      </a:lnTo>
                      <a:lnTo>
                        <a:pt x="19611" y="15863"/>
                      </a:lnTo>
                      <a:lnTo>
                        <a:pt x="19576" y="15760"/>
                      </a:lnTo>
                      <a:lnTo>
                        <a:pt x="19508" y="15537"/>
                      </a:lnTo>
                      <a:lnTo>
                        <a:pt x="19303" y="14956"/>
                      </a:lnTo>
                      <a:lnTo>
                        <a:pt x="19097" y="14357"/>
                      </a:lnTo>
                      <a:lnTo>
                        <a:pt x="18977" y="13997"/>
                      </a:lnTo>
                      <a:lnTo>
                        <a:pt x="18977" y="13997"/>
                      </a:lnTo>
                      <a:lnTo>
                        <a:pt x="18875" y="13450"/>
                      </a:lnTo>
                      <a:lnTo>
                        <a:pt x="18789" y="12902"/>
                      </a:lnTo>
                      <a:lnTo>
                        <a:pt x="18738" y="12355"/>
                      </a:lnTo>
                      <a:lnTo>
                        <a:pt x="18687" y="11790"/>
                      </a:lnTo>
                      <a:lnTo>
                        <a:pt x="18687" y="11790"/>
                      </a:lnTo>
                      <a:lnTo>
                        <a:pt x="18669" y="11242"/>
                      </a:lnTo>
                      <a:lnTo>
                        <a:pt x="18652" y="10695"/>
                      </a:lnTo>
                      <a:lnTo>
                        <a:pt x="18618" y="9583"/>
                      </a:lnTo>
                      <a:lnTo>
                        <a:pt x="18601" y="8487"/>
                      </a:lnTo>
                      <a:lnTo>
                        <a:pt x="18567" y="7940"/>
                      </a:lnTo>
                      <a:lnTo>
                        <a:pt x="18533" y="7375"/>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734" y="719"/>
                      </a:lnTo>
                      <a:lnTo>
                        <a:pt x="14426" y="582"/>
                      </a:lnTo>
                      <a:lnTo>
                        <a:pt x="14101" y="462"/>
                      </a:lnTo>
                      <a:lnTo>
                        <a:pt x="13775" y="342"/>
                      </a:lnTo>
                      <a:lnTo>
                        <a:pt x="13450" y="274"/>
                      </a:lnTo>
                      <a:lnTo>
                        <a:pt x="13450" y="274"/>
                      </a:lnTo>
                      <a:lnTo>
                        <a:pt x="13159" y="222"/>
                      </a:lnTo>
                      <a:lnTo>
                        <a:pt x="12886" y="205"/>
                      </a:lnTo>
                      <a:lnTo>
                        <a:pt x="12321" y="188"/>
                      </a:lnTo>
                      <a:lnTo>
                        <a:pt x="12321" y="188"/>
                      </a:lnTo>
                      <a:lnTo>
                        <a:pt x="11927" y="188"/>
                      </a:lnTo>
                      <a:lnTo>
                        <a:pt x="11517" y="154"/>
                      </a:lnTo>
                      <a:lnTo>
                        <a:pt x="10712" y="103"/>
                      </a:lnTo>
                      <a:lnTo>
                        <a:pt x="9908" y="34"/>
                      </a:lnTo>
                      <a:lnTo>
                        <a:pt x="9515" y="17"/>
                      </a:lnTo>
                      <a:lnTo>
                        <a:pt x="9104" y="0"/>
                      </a:lnTo>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27;p31">
                  <a:extLst>
                    <a:ext uri="{FF2B5EF4-FFF2-40B4-BE49-F238E27FC236}">
                      <a16:creationId xmlns:a16="http://schemas.microsoft.com/office/drawing/2014/main" id="{FD9A66C3-3FE0-E487-D804-466B6F6447F6}"/>
                    </a:ext>
                  </a:extLst>
                </p:cNvPr>
                <p:cNvSpPr/>
                <p:nvPr/>
              </p:nvSpPr>
              <p:spPr>
                <a:xfrm>
                  <a:off x="3007696" y="2238646"/>
                  <a:ext cx="210016" cy="757923"/>
                </a:xfrm>
                <a:custGeom>
                  <a:avLst/>
                  <a:gdLst/>
                  <a:ahLst/>
                  <a:cxnLst/>
                  <a:rect l="l" t="t" r="r" b="b"/>
                  <a:pathLst>
                    <a:path w="6264" h="22606" extrusionOk="0">
                      <a:moveTo>
                        <a:pt x="3594" y="1"/>
                      </a:moveTo>
                      <a:lnTo>
                        <a:pt x="1" y="514"/>
                      </a:lnTo>
                      <a:lnTo>
                        <a:pt x="1164" y="5049"/>
                      </a:lnTo>
                      <a:lnTo>
                        <a:pt x="1369" y="5887"/>
                      </a:lnTo>
                      <a:lnTo>
                        <a:pt x="1592" y="6726"/>
                      </a:lnTo>
                      <a:lnTo>
                        <a:pt x="1849" y="7564"/>
                      </a:lnTo>
                      <a:lnTo>
                        <a:pt x="2105" y="8385"/>
                      </a:lnTo>
                      <a:lnTo>
                        <a:pt x="2465" y="9429"/>
                      </a:lnTo>
                      <a:lnTo>
                        <a:pt x="2636" y="9943"/>
                      </a:lnTo>
                      <a:lnTo>
                        <a:pt x="2773" y="10473"/>
                      </a:lnTo>
                      <a:lnTo>
                        <a:pt x="2875" y="10969"/>
                      </a:lnTo>
                      <a:lnTo>
                        <a:pt x="2961" y="11448"/>
                      </a:lnTo>
                      <a:lnTo>
                        <a:pt x="3012" y="11945"/>
                      </a:lnTo>
                      <a:lnTo>
                        <a:pt x="3081" y="12441"/>
                      </a:lnTo>
                      <a:lnTo>
                        <a:pt x="4073" y="21904"/>
                      </a:lnTo>
                      <a:lnTo>
                        <a:pt x="4090" y="22058"/>
                      </a:lnTo>
                      <a:lnTo>
                        <a:pt x="4124" y="22195"/>
                      </a:lnTo>
                      <a:lnTo>
                        <a:pt x="4176" y="22331"/>
                      </a:lnTo>
                      <a:lnTo>
                        <a:pt x="4210" y="22400"/>
                      </a:lnTo>
                      <a:lnTo>
                        <a:pt x="4261" y="22451"/>
                      </a:lnTo>
                      <a:lnTo>
                        <a:pt x="4313" y="22503"/>
                      </a:lnTo>
                      <a:lnTo>
                        <a:pt x="4364" y="22537"/>
                      </a:lnTo>
                      <a:lnTo>
                        <a:pt x="4501" y="22588"/>
                      </a:lnTo>
                      <a:lnTo>
                        <a:pt x="4638" y="22605"/>
                      </a:lnTo>
                      <a:lnTo>
                        <a:pt x="4775" y="22571"/>
                      </a:lnTo>
                      <a:lnTo>
                        <a:pt x="4912" y="22537"/>
                      </a:lnTo>
                      <a:lnTo>
                        <a:pt x="5048" y="22451"/>
                      </a:lnTo>
                      <a:lnTo>
                        <a:pt x="5185" y="22366"/>
                      </a:lnTo>
                      <a:lnTo>
                        <a:pt x="5288" y="22263"/>
                      </a:lnTo>
                      <a:lnTo>
                        <a:pt x="5493" y="21989"/>
                      </a:lnTo>
                      <a:lnTo>
                        <a:pt x="5682" y="21715"/>
                      </a:lnTo>
                      <a:lnTo>
                        <a:pt x="5836" y="21442"/>
                      </a:lnTo>
                      <a:lnTo>
                        <a:pt x="5955" y="21168"/>
                      </a:lnTo>
                      <a:lnTo>
                        <a:pt x="6058" y="20894"/>
                      </a:lnTo>
                      <a:lnTo>
                        <a:pt x="6127" y="20586"/>
                      </a:lnTo>
                      <a:lnTo>
                        <a:pt x="6178" y="20261"/>
                      </a:lnTo>
                      <a:lnTo>
                        <a:pt x="6212" y="19919"/>
                      </a:lnTo>
                      <a:lnTo>
                        <a:pt x="6246" y="19097"/>
                      </a:lnTo>
                      <a:lnTo>
                        <a:pt x="6263" y="18293"/>
                      </a:lnTo>
                      <a:lnTo>
                        <a:pt x="6263" y="17489"/>
                      </a:lnTo>
                      <a:lnTo>
                        <a:pt x="6229" y="16667"/>
                      </a:lnTo>
                      <a:lnTo>
                        <a:pt x="6178" y="15880"/>
                      </a:lnTo>
                      <a:lnTo>
                        <a:pt x="6127" y="15110"/>
                      </a:lnTo>
                      <a:lnTo>
                        <a:pt x="6041" y="14323"/>
                      </a:lnTo>
                      <a:lnTo>
                        <a:pt x="5955" y="13553"/>
                      </a:lnTo>
                      <a:lnTo>
                        <a:pt x="5853" y="12766"/>
                      </a:lnTo>
                      <a:lnTo>
                        <a:pt x="5733" y="11996"/>
                      </a:lnTo>
                      <a:lnTo>
                        <a:pt x="5493" y="10439"/>
                      </a:lnTo>
                      <a:lnTo>
                        <a:pt x="5254" y="9138"/>
                      </a:lnTo>
                      <a:lnTo>
                        <a:pt x="4997" y="7838"/>
                      </a:lnTo>
                      <a:lnTo>
                        <a:pt x="4484" y="5237"/>
                      </a:lnTo>
                      <a:lnTo>
                        <a:pt x="4227" y="3919"/>
                      </a:lnTo>
                      <a:lnTo>
                        <a:pt x="3988" y="2619"/>
                      </a:lnTo>
                      <a:lnTo>
                        <a:pt x="3782" y="1301"/>
                      </a:lnTo>
                      <a:lnTo>
                        <a:pt x="3594" y="1"/>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28;p31">
                  <a:extLst>
                    <a:ext uri="{FF2B5EF4-FFF2-40B4-BE49-F238E27FC236}">
                      <a16:creationId xmlns:a16="http://schemas.microsoft.com/office/drawing/2014/main" id="{B8008AE3-0AC4-C167-786A-2DB53FE47E10}"/>
                    </a:ext>
                  </a:extLst>
                </p:cNvPr>
                <p:cNvSpPr/>
                <p:nvPr/>
              </p:nvSpPr>
              <p:spPr>
                <a:xfrm>
                  <a:off x="3007696" y="2238646"/>
                  <a:ext cx="210016" cy="757923"/>
                </a:xfrm>
                <a:custGeom>
                  <a:avLst/>
                  <a:gdLst/>
                  <a:ahLst/>
                  <a:cxnLst/>
                  <a:rect l="l" t="t" r="r" b="b"/>
                  <a:pathLst>
                    <a:path w="6264" h="22606" fill="none" extrusionOk="0">
                      <a:moveTo>
                        <a:pt x="3594" y="1"/>
                      </a:moveTo>
                      <a:lnTo>
                        <a:pt x="3594" y="1"/>
                      </a:lnTo>
                      <a:lnTo>
                        <a:pt x="3782" y="1301"/>
                      </a:lnTo>
                      <a:lnTo>
                        <a:pt x="3988" y="2619"/>
                      </a:lnTo>
                      <a:lnTo>
                        <a:pt x="4227" y="3919"/>
                      </a:lnTo>
                      <a:lnTo>
                        <a:pt x="4484" y="5237"/>
                      </a:lnTo>
                      <a:lnTo>
                        <a:pt x="4997" y="7838"/>
                      </a:lnTo>
                      <a:lnTo>
                        <a:pt x="5254" y="9138"/>
                      </a:lnTo>
                      <a:lnTo>
                        <a:pt x="5493" y="10439"/>
                      </a:lnTo>
                      <a:lnTo>
                        <a:pt x="5493" y="10439"/>
                      </a:lnTo>
                      <a:lnTo>
                        <a:pt x="5733" y="11996"/>
                      </a:lnTo>
                      <a:lnTo>
                        <a:pt x="5853" y="12766"/>
                      </a:lnTo>
                      <a:lnTo>
                        <a:pt x="5955" y="13553"/>
                      </a:lnTo>
                      <a:lnTo>
                        <a:pt x="6041" y="14323"/>
                      </a:lnTo>
                      <a:lnTo>
                        <a:pt x="6127" y="15110"/>
                      </a:lnTo>
                      <a:lnTo>
                        <a:pt x="6178" y="15880"/>
                      </a:lnTo>
                      <a:lnTo>
                        <a:pt x="6229" y="16667"/>
                      </a:lnTo>
                      <a:lnTo>
                        <a:pt x="6229" y="16667"/>
                      </a:lnTo>
                      <a:lnTo>
                        <a:pt x="6263" y="17489"/>
                      </a:lnTo>
                      <a:lnTo>
                        <a:pt x="6263" y="18293"/>
                      </a:lnTo>
                      <a:lnTo>
                        <a:pt x="6246" y="19097"/>
                      </a:lnTo>
                      <a:lnTo>
                        <a:pt x="6212" y="19919"/>
                      </a:lnTo>
                      <a:lnTo>
                        <a:pt x="6212" y="19919"/>
                      </a:lnTo>
                      <a:lnTo>
                        <a:pt x="6178" y="20261"/>
                      </a:lnTo>
                      <a:lnTo>
                        <a:pt x="6127" y="20586"/>
                      </a:lnTo>
                      <a:lnTo>
                        <a:pt x="6058" y="20894"/>
                      </a:lnTo>
                      <a:lnTo>
                        <a:pt x="5955" y="21168"/>
                      </a:lnTo>
                      <a:lnTo>
                        <a:pt x="5836" y="21442"/>
                      </a:lnTo>
                      <a:lnTo>
                        <a:pt x="5682" y="21715"/>
                      </a:lnTo>
                      <a:lnTo>
                        <a:pt x="5493" y="21989"/>
                      </a:lnTo>
                      <a:lnTo>
                        <a:pt x="5288" y="22263"/>
                      </a:lnTo>
                      <a:lnTo>
                        <a:pt x="5288" y="22263"/>
                      </a:lnTo>
                      <a:lnTo>
                        <a:pt x="5185" y="22366"/>
                      </a:lnTo>
                      <a:lnTo>
                        <a:pt x="5048" y="22451"/>
                      </a:lnTo>
                      <a:lnTo>
                        <a:pt x="4912" y="22537"/>
                      </a:lnTo>
                      <a:lnTo>
                        <a:pt x="4775" y="22571"/>
                      </a:lnTo>
                      <a:lnTo>
                        <a:pt x="4638" y="22605"/>
                      </a:lnTo>
                      <a:lnTo>
                        <a:pt x="4501" y="22588"/>
                      </a:lnTo>
                      <a:lnTo>
                        <a:pt x="4364" y="22537"/>
                      </a:lnTo>
                      <a:lnTo>
                        <a:pt x="4313" y="22503"/>
                      </a:lnTo>
                      <a:lnTo>
                        <a:pt x="4261" y="22451"/>
                      </a:lnTo>
                      <a:lnTo>
                        <a:pt x="4261" y="22451"/>
                      </a:lnTo>
                      <a:lnTo>
                        <a:pt x="4210" y="22400"/>
                      </a:lnTo>
                      <a:lnTo>
                        <a:pt x="4176" y="22331"/>
                      </a:lnTo>
                      <a:lnTo>
                        <a:pt x="4124" y="22195"/>
                      </a:lnTo>
                      <a:lnTo>
                        <a:pt x="4090" y="22058"/>
                      </a:lnTo>
                      <a:lnTo>
                        <a:pt x="4073" y="21904"/>
                      </a:lnTo>
                      <a:lnTo>
                        <a:pt x="4073" y="21904"/>
                      </a:lnTo>
                      <a:lnTo>
                        <a:pt x="3081" y="12441"/>
                      </a:lnTo>
                      <a:lnTo>
                        <a:pt x="3081" y="12441"/>
                      </a:lnTo>
                      <a:lnTo>
                        <a:pt x="3012" y="11945"/>
                      </a:lnTo>
                      <a:lnTo>
                        <a:pt x="2961" y="11448"/>
                      </a:lnTo>
                      <a:lnTo>
                        <a:pt x="2875" y="10969"/>
                      </a:lnTo>
                      <a:lnTo>
                        <a:pt x="2773" y="10473"/>
                      </a:lnTo>
                      <a:lnTo>
                        <a:pt x="2773" y="10473"/>
                      </a:lnTo>
                      <a:lnTo>
                        <a:pt x="2636" y="9943"/>
                      </a:lnTo>
                      <a:lnTo>
                        <a:pt x="2465" y="9429"/>
                      </a:lnTo>
                      <a:lnTo>
                        <a:pt x="2105" y="8385"/>
                      </a:lnTo>
                      <a:lnTo>
                        <a:pt x="2105" y="8385"/>
                      </a:lnTo>
                      <a:lnTo>
                        <a:pt x="1849" y="7564"/>
                      </a:lnTo>
                      <a:lnTo>
                        <a:pt x="1592" y="6726"/>
                      </a:lnTo>
                      <a:lnTo>
                        <a:pt x="1369" y="5887"/>
                      </a:lnTo>
                      <a:lnTo>
                        <a:pt x="1164" y="5049"/>
                      </a:lnTo>
                      <a:lnTo>
                        <a:pt x="1164" y="5049"/>
                      </a:lnTo>
                      <a:lnTo>
                        <a:pt x="1" y="514"/>
                      </a:lnTo>
                      <a:lnTo>
                        <a:pt x="35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29;p31">
                  <a:extLst>
                    <a:ext uri="{FF2B5EF4-FFF2-40B4-BE49-F238E27FC236}">
                      <a16:creationId xmlns:a16="http://schemas.microsoft.com/office/drawing/2014/main" id="{9EF27086-EF19-76A4-FFDD-023FFE390AAD}"/>
                    </a:ext>
                  </a:extLst>
                </p:cNvPr>
                <p:cNvSpPr/>
                <p:nvPr/>
              </p:nvSpPr>
              <p:spPr>
                <a:xfrm>
                  <a:off x="2319236" y="3157174"/>
                  <a:ext cx="64876" cy="148057"/>
                </a:xfrm>
                <a:custGeom>
                  <a:avLst/>
                  <a:gdLst/>
                  <a:ahLst/>
                  <a:cxnLst/>
                  <a:rect l="l" t="t" r="r" b="b"/>
                  <a:pathLst>
                    <a:path w="1935" h="4416" extrusionOk="0">
                      <a:moveTo>
                        <a:pt x="103" y="1"/>
                      </a:moveTo>
                      <a:lnTo>
                        <a:pt x="69" y="35"/>
                      </a:lnTo>
                      <a:lnTo>
                        <a:pt x="35" y="120"/>
                      </a:lnTo>
                      <a:lnTo>
                        <a:pt x="1" y="189"/>
                      </a:lnTo>
                      <a:lnTo>
                        <a:pt x="1" y="274"/>
                      </a:lnTo>
                      <a:lnTo>
                        <a:pt x="1" y="463"/>
                      </a:lnTo>
                      <a:lnTo>
                        <a:pt x="35" y="805"/>
                      </a:lnTo>
                      <a:lnTo>
                        <a:pt x="86" y="1164"/>
                      </a:lnTo>
                      <a:lnTo>
                        <a:pt x="155" y="1506"/>
                      </a:lnTo>
                      <a:lnTo>
                        <a:pt x="240" y="1849"/>
                      </a:lnTo>
                      <a:lnTo>
                        <a:pt x="343" y="2191"/>
                      </a:lnTo>
                      <a:lnTo>
                        <a:pt x="463" y="2516"/>
                      </a:lnTo>
                      <a:lnTo>
                        <a:pt x="599" y="2841"/>
                      </a:lnTo>
                      <a:lnTo>
                        <a:pt x="753" y="3149"/>
                      </a:lnTo>
                      <a:lnTo>
                        <a:pt x="925" y="3474"/>
                      </a:lnTo>
                      <a:lnTo>
                        <a:pt x="1113" y="3765"/>
                      </a:lnTo>
                      <a:lnTo>
                        <a:pt x="1301" y="4056"/>
                      </a:lnTo>
                      <a:lnTo>
                        <a:pt x="1369" y="4159"/>
                      </a:lnTo>
                      <a:lnTo>
                        <a:pt x="1438" y="4244"/>
                      </a:lnTo>
                      <a:lnTo>
                        <a:pt x="1523" y="4330"/>
                      </a:lnTo>
                      <a:lnTo>
                        <a:pt x="1626" y="4381"/>
                      </a:lnTo>
                      <a:lnTo>
                        <a:pt x="1677" y="4398"/>
                      </a:lnTo>
                      <a:lnTo>
                        <a:pt x="1729" y="4415"/>
                      </a:lnTo>
                      <a:lnTo>
                        <a:pt x="1780" y="4398"/>
                      </a:lnTo>
                      <a:lnTo>
                        <a:pt x="1831" y="4381"/>
                      </a:lnTo>
                      <a:lnTo>
                        <a:pt x="1866" y="4347"/>
                      </a:lnTo>
                      <a:lnTo>
                        <a:pt x="1900" y="4313"/>
                      </a:lnTo>
                      <a:lnTo>
                        <a:pt x="1900" y="4261"/>
                      </a:lnTo>
                      <a:lnTo>
                        <a:pt x="1900" y="4210"/>
                      </a:lnTo>
                      <a:lnTo>
                        <a:pt x="1883" y="4107"/>
                      </a:lnTo>
                      <a:lnTo>
                        <a:pt x="1831" y="4005"/>
                      </a:lnTo>
                      <a:lnTo>
                        <a:pt x="1609" y="3611"/>
                      </a:lnTo>
                      <a:lnTo>
                        <a:pt x="1387" y="3235"/>
                      </a:lnTo>
                      <a:lnTo>
                        <a:pt x="1455" y="3320"/>
                      </a:lnTo>
                      <a:lnTo>
                        <a:pt x="1541" y="3406"/>
                      </a:lnTo>
                      <a:lnTo>
                        <a:pt x="1643" y="3474"/>
                      </a:lnTo>
                      <a:lnTo>
                        <a:pt x="1746" y="3526"/>
                      </a:lnTo>
                      <a:lnTo>
                        <a:pt x="1849" y="3526"/>
                      </a:lnTo>
                      <a:lnTo>
                        <a:pt x="1900" y="3508"/>
                      </a:lnTo>
                      <a:lnTo>
                        <a:pt x="1917" y="3440"/>
                      </a:lnTo>
                      <a:lnTo>
                        <a:pt x="1934" y="3372"/>
                      </a:lnTo>
                      <a:lnTo>
                        <a:pt x="1917" y="3320"/>
                      </a:lnTo>
                      <a:lnTo>
                        <a:pt x="1866" y="3200"/>
                      </a:lnTo>
                      <a:lnTo>
                        <a:pt x="1797" y="3115"/>
                      </a:lnTo>
                      <a:lnTo>
                        <a:pt x="1643" y="2944"/>
                      </a:lnTo>
                      <a:lnTo>
                        <a:pt x="1455" y="2756"/>
                      </a:lnTo>
                      <a:lnTo>
                        <a:pt x="1284" y="2567"/>
                      </a:lnTo>
                      <a:lnTo>
                        <a:pt x="1147" y="2379"/>
                      </a:lnTo>
                      <a:lnTo>
                        <a:pt x="1079" y="2259"/>
                      </a:lnTo>
                      <a:lnTo>
                        <a:pt x="1027" y="2157"/>
                      </a:lnTo>
                      <a:lnTo>
                        <a:pt x="1027" y="2157"/>
                      </a:lnTo>
                      <a:lnTo>
                        <a:pt x="1164" y="2259"/>
                      </a:lnTo>
                      <a:lnTo>
                        <a:pt x="1301" y="2328"/>
                      </a:lnTo>
                      <a:lnTo>
                        <a:pt x="1472" y="2379"/>
                      </a:lnTo>
                      <a:lnTo>
                        <a:pt x="1626" y="2379"/>
                      </a:lnTo>
                      <a:lnTo>
                        <a:pt x="1643" y="2328"/>
                      </a:lnTo>
                      <a:lnTo>
                        <a:pt x="1643" y="2276"/>
                      </a:lnTo>
                      <a:lnTo>
                        <a:pt x="1626" y="2225"/>
                      </a:lnTo>
                      <a:lnTo>
                        <a:pt x="1592" y="2174"/>
                      </a:lnTo>
                      <a:lnTo>
                        <a:pt x="1506" y="2071"/>
                      </a:lnTo>
                      <a:lnTo>
                        <a:pt x="1421" y="1985"/>
                      </a:lnTo>
                      <a:lnTo>
                        <a:pt x="1267" y="1866"/>
                      </a:lnTo>
                      <a:lnTo>
                        <a:pt x="1130" y="1746"/>
                      </a:lnTo>
                      <a:lnTo>
                        <a:pt x="890" y="1472"/>
                      </a:lnTo>
                      <a:lnTo>
                        <a:pt x="668" y="1181"/>
                      </a:lnTo>
                      <a:lnTo>
                        <a:pt x="480" y="856"/>
                      </a:lnTo>
                      <a:lnTo>
                        <a:pt x="343" y="565"/>
                      </a:lnTo>
                      <a:lnTo>
                        <a:pt x="240" y="274"/>
                      </a:lnTo>
                      <a:lnTo>
                        <a:pt x="206" y="155"/>
                      </a:lnTo>
                      <a:lnTo>
                        <a:pt x="172" y="52"/>
                      </a:lnTo>
                      <a:lnTo>
                        <a:pt x="137" y="18"/>
                      </a:lnTo>
                      <a:lnTo>
                        <a:pt x="103" y="1"/>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0;p31">
                  <a:extLst>
                    <a:ext uri="{FF2B5EF4-FFF2-40B4-BE49-F238E27FC236}">
                      <a16:creationId xmlns:a16="http://schemas.microsoft.com/office/drawing/2014/main" id="{53E02020-0203-C842-1DD0-5EE856022496}"/>
                    </a:ext>
                  </a:extLst>
                </p:cNvPr>
                <p:cNvSpPr/>
                <p:nvPr/>
              </p:nvSpPr>
              <p:spPr>
                <a:xfrm>
                  <a:off x="2319236" y="3157174"/>
                  <a:ext cx="64876" cy="148057"/>
                </a:xfrm>
                <a:custGeom>
                  <a:avLst/>
                  <a:gdLst/>
                  <a:ahLst/>
                  <a:cxnLst/>
                  <a:rect l="l" t="t" r="r" b="b"/>
                  <a:pathLst>
                    <a:path w="1935" h="4416" fill="none" extrusionOk="0">
                      <a:moveTo>
                        <a:pt x="1421" y="1985"/>
                      </a:moveTo>
                      <a:lnTo>
                        <a:pt x="1421" y="1985"/>
                      </a:lnTo>
                      <a:lnTo>
                        <a:pt x="1506" y="2071"/>
                      </a:lnTo>
                      <a:lnTo>
                        <a:pt x="1592" y="2174"/>
                      </a:lnTo>
                      <a:lnTo>
                        <a:pt x="1626" y="2225"/>
                      </a:lnTo>
                      <a:lnTo>
                        <a:pt x="1643" y="2276"/>
                      </a:lnTo>
                      <a:lnTo>
                        <a:pt x="1643" y="2328"/>
                      </a:lnTo>
                      <a:lnTo>
                        <a:pt x="1626" y="2379"/>
                      </a:lnTo>
                      <a:lnTo>
                        <a:pt x="1626" y="2379"/>
                      </a:lnTo>
                      <a:lnTo>
                        <a:pt x="1472" y="2379"/>
                      </a:lnTo>
                      <a:lnTo>
                        <a:pt x="1301" y="2328"/>
                      </a:lnTo>
                      <a:lnTo>
                        <a:pt x="1164" y="2259"/>
                      </a:lnTo>
                      <a:lnTo>
                        <a:pt x="1027" y="2157"/>
                      </a:lnTo>
                      <a:lnTo>
                        <a:pt x="1027" y="2157"/>
                      </a:lnTo>
                      <a:lnTo>
                        <a:pt x="1079" y="2259"/>
                      </a:lnTo>
                      <a:lnTo>
                        <a:pt x="1147" y="2379"/>
                      </a:lnTo>
                      <a:lnTo>
                        <a:pt x="1284" y="2567"/>
                      </a:lnTo>
                      <a:lnTo>
                        <a:pt x="1455" y="2756"/>
                      </a:lnTo>
                      <a:lnTo>
                        <a:pt x="1643" y="2944"/>
                      </a:lnTo>
                      <a:lnTo>
                        <a:pt x="1643" y="2944"/>
                      </a:lnTo>
                      <a:lnTo>
                        <a:pt x="1797" y="3115"/>
                      </a:lnTo>
                      <a:lnTo>
                        <a:pt x="1866" y="3200"/>
                      </a:lnTo>
                      <a:lnTo>
                        <a:pt x="1917" y="3320"/>
                      </a:lnTo>
                      <a:lnTo>
                        <a:pt x="1917" y="3320"/>
                      </a:lnTo>
                      <a:lnTo>
                        <a:pt x="1934" y="3372"/>
                      </a:lnTo>
                      <a:lnTo>
                        <a:pt x="1917" y="3440"/>
                      </a:lnTo>
                      <a:lnTo>
                        <a:pt x="1900" y="3508"/>
                      </a:lnTo>
                      <a:lnTo>
                        <a:pt x="1849" y="3526"/>
                      </a:lnTo>
                      <a:lnTo>
                        <a:pt x="1849" y="3526"/>
                      </a:lnTo>
                      <a:lnTo>
                        <a:pt x="1797" y="3526"/>
                      </a:lnTo>
                      <a:lnTo>
                        <a:pt x="1746" y="3526"/>
                      </a:lnTo>
                      <a:lnTo>
                        <a:pt x="1746" y="3526"/>
                      </a:lnTo>
                      <a:lnTo>
                        <a:pt x="1643" y="3474"/>
                      </a:lnTo>
                      <a:lnTo>
                        <a:pt x="1541" y="3406"/>
                      </a:lnTo>
                      <a:lnTo>
                        <a:pt x="1455" y="3320"/>
                      </a:lnTo>
                      <a:lnTo>
                        <a:pt x="1387" y="3235"/>
                      </a:lnTo>
                      <a:lnTo>
                        <a:pt x="1387" y="3235"/>
                      </a:lnTo>
                      <a:lnTo>
                        <a:pt x="1609" y="3611"/>
                      </a:lnTo>
                      <a:lnTo>
                        <a:pt x="1831" y="4005"/>
                      </a:lnTo>
                      <a:lnTo>
                        <a:pt x="1831" y="4005"/>
                      </a:lnTo>
                      <a:lnTo>
                        <a:pt x="1883" y="4107"/>
                      </a:lnTo>
                      <a:lnTo>
                        <a:pt x="1900" y="4210"/>
                      </a:lnTo>
                      <a:lnTo>
                        <a:pt x="1900" y="4261"/>
                      </a:lnTo>
                      <a:lnTo>
                        <a:pt x="1900" y="4313"/>
                      </a:lnTo>
                      <a:lnTo>
                        <a:pt x="1866" y="4347"/>
                      </a:lnTo>
                      <a:lnTo>
                        <a:pt x="1831" y="4381"/>
                      </a:lnTo>
                      <a:lnTo>
                        <a:pt x="1831" y="4381"/>
                      </a:lnTo>
                      <a:lnTo>
                        <a:pt x="1780" y="4398"/>
                      </a:lnTo>
                      <a:lnTo>
                        <a:pt x="1729" y="4415"/>
                      </a:lnTo>
                      <a:lnTo>
                        <a:pt x="1677" y="4398"/>
                      </a:lnTo>
                      <a:lnTo>
                        <a:pt x="1626" y="4381"/>
                      </a:lnTo>
                      <a:lnTo>
                        <a:pt x="1626" y="4381"/>
                      </a:lnTo>
                      <a:lnTo>
                        <a:pt x="1523" y="4330"/>
                      </a:lnTo>
                      <a:lnTo>
                        <a:pt x="1438" y="4244"/>
                      </a:lnTo>
                      <a:lnTo>
                        <a:pt x="1369" y="4159"/>
                      </a:lnTo>
                      <a:lnTo>
                        <a:pt x="1301" y="4056"/>
                      </a:lnTo>
                      <a:lnTo>
                        <a:pt x="1301" y="4056"/>
                      </a:lnTo>
                      <a:lnTo>
                        <a:pt x="1113" y="3765"/>
                      </a:lnTo>
                      <a:lnTo>
                        <a:pt x="925" y="3474"/>
                      </a:lnTo>
                      <a:lnTo>
                        <a:pt x="753" y="3149"/>
                      </a:lnTo>
                      <a:lnTo>
                        <a:pt x="599" y="2841"/>
                      </a:lnTo>
                      <a:lnTo>
                        <a:pt x="463" y="2516"/>
                      </a:lnTo>
                      <a:lnTo>
                        <a:pt x="343" y="2191"/>
                      </a:lnTo>
                      <a:lnTo>
                        <a:pt x="240" y="1849"/>
                      </a:lnTo>
                      <a:lnTo>
                        <a:pt x="155" y="1506"/>
                      </a:lnTo>
                      <a:lnTo>
                        <a:pt x="155" y="1506"/>
                      </a:lnTo>
                      <a:lnTo>
                        <a:pt x="86" y="1164"/>
                      </a:lnTo>
                      <a:lnTo>
                        <a:pt x="35" y="805"/>
                      </a:lnTo>
                      <a:lnTo>
                        <a:pt x="35" y="805"/>
                      </a:lnTo>
                      <a:lnTo>
                        <a:pt x="1" y="463"/>
                      </a:lnTo>
                      <a:lnTo>
                        <a:pt x="1" y="274"/>
                      </a:lnTo>
                      <a:lnTo>
                        <a:pt x="1" y="189"/>
                      </a:lnTo>
                      <a:lnTo>
                        <a:pt x="35" y="120"/>
                      </a:lnTo>
                      <a:lnTo>
                        <a:pt x="35" y="120"/>
                      </a:lnTo>
                      <a:lnTo>
                        <a:pt x="69" y="35"/>
                      </a:lnTo>
                      <a:lnTo>
                        <a:pt x="103" y="1"/>
                      </a:lnTo>
                      <a:lnTo>
                        <a:pt x="137" y="18"/>
                      </a:lnTo>
                      <a:lnTo>
                        <a:pt x="172" y="52"/>
                      </a:lnTo>
                      <a:lnTo>
                        <a:pt x="206" y="155"/>
                      </a:lnTo>
                      <a:lnTo>
                        <a:pt x="240" y="274"/>
                      </a:lnTo>
                      <a:lnTo>
                        <a:pt x="240" y="274"/>
                      </a:lnTo>
                      <a:lnTo>
                        <a:pt x="343" y="565"/>
                      </a:lnTo>
                      <a:lnTo>
                        <a:pt x="480" y="856"/>
                      </a:lnTo>
                      <a:lnTo>
                        <a:pt x="480" y="856"/>
                      </a:lnTo>
                      <a:lnTo>
                        <a:pt x="668" y="1181"/>
                      </a:lnTo>
                      <a:lnTo>
                        <a:pt x="890" y="1472"/>
                      </a:lnTo>
                      <a:lnTo>
                        <a:pt x="1130" y="1746"/>
                      </a:lnTo>
                      <a:lnTo>
                        <a:pt x="1267" y="1866"/>
                      </a:lnTo>
                      <a:lnTo>
                        <a:pt x="1421" y="19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1;p31">
                  <a:extLst>
                    <a:ext uri="{FF2B5EF4-FFF2-40B4-BE49-F238E27FC236}">
                      <a16:creationId xmlns:a16="http://schemas.microsoft.com/office/drawing/2014/main" id="{585A0053-59D0-570F-29DB-C8F53631D628}"/>
                    </a:ext>
                  </a:extLst>
                </p:cNvPr>
                <p:cNvSpPr/>
                <p:nvPr/>
              </p:nvSpPr>
              <p:spPr>
                <a:xfrm>
                  <a:off x="2276789" y="2258729"/>
                  <a:ext cx="183597" cy="1047634"/>
                </a:xfrm>
                <a:custGeom>
                  <a:avLst/>
                  <a:gdLst/>
                  <a:ahLst/>
                  <a:cxnLst/>
                  <a:rect l="l" t="t" r="r" b="b"/>
                  <a:pathLst>
                    <a:path w="5476" h="31247" extrusionOk="0">
                      <a:moveTo>
                        <a:pt x="2807" y="1"/>
                      </a:moveTo>
                      <a:lnTo>
                        <a:pt x="2687" y="18"/>
                      </a:lnTo>
                      <a:lnTo>
                        <a:pt x="2550" y="52"/>
                      </a:lnTo>
                      <a:lnTo>
                        <a:pt x="2430" y="86"/>
                      </a:lnTo>
                      <a:lnTo>
                        <a:pt x="2310" y="120"/>
                      </a:lnTo>
                      <a:lnTo>
                        <a:pt x="2208" y="189"/>
                      </a:lnTo>
                      <a:lnTo>
                        <a:pt x="2105" y="274"/>
                      </a:lnTo>
                      <a:lnTo>
                        <a:pt x="2037" y="343"/>
                      </a:lnTo>
                      <a:lnTo>
                        <a:pt x="1985" y="428"/>
                      </a:lnTo>
                      <a:lnTo>
                        <a:pt x="1900" y="617"/>
                      </a:lnTo>
                      <a:lnTo>
                        <a:pt x="1831" y="805"/>
                      </a:lnTo>
                      <a:lnTo>
                        <a:pt x="1797" y="1010"/>
                      </a:lnTo>
                      <a:lnTo>
                        <a:pt x="1711" y="1506"/>
                      </a:lnTo>
                      <a:lnTo>
                        <a:pt x="1660" y="2003"/>
                      </a:lnTo>
                      <a:lnTo>
                        <a:pt x="1626" y="2482"/>
                      </a:lnTo>
                      <a:lnTo>
                        <a:pt x="1626" y="2961"/>
                      </a:lnTo>
                      <a:lnTo>
                        <a:pt x="1626" y="3919"/>
                      </a:lnTo>
                      <a:lnTo>
                        <a:pt x="1626" y="4398"/>
                      </a:lnTo>
                      <a:lnTo>
                        <a:pt x="1626" y="4895"/>
                      </a:lnTo>
                      <a:lnTo>
                        <a:pt x="1609" y="5511"/>
                      </a:lnTo>
                      <a:lnTo>
                        <a:pt x="1557" y="6127"/>
                      </a:lnTo>
                      <a:lnTo>
                        <a:pt x="1506" y="6743"/>
                      </a:lnTo>
                      <a:lnTo>
                        <a:pt x="1438" y="7359"/>
                      </a:lnTo>
                      <a:lnTo>
                        <a:pt x="1301" y="8591"/>
                      </a:lnTo>
                      <a:lnTo>
                        <a:pt x="1164" y="9806"/>
                      </a:lnTo>
                      <a:lnTo>
                        <a:pt x="240" y="19474"/>
                      </a:lnTo>
                      <a:lnTo>
                        <a:pt x="137" y="20637"/>
                      </a:lnTo>
                      <a:lnTo>
                        <a:pt x="52" y="21801"/>
                      </a:lnTo>
                      <a:lnTo>
                        <a:pt x="17" y="22468"/>
                      </a:lnTo>
                      <a:lnTo>
                        <a:pt x="0" y="23119"/>
                      </a:lnTo>
                      <a:lnTo>
                        <a:pt x="0" y="23786"/>
                      </a:lnTo>
                      <a:lnTo>
                        <a:pt x="17" y="24453"/>
                      </a:lnTo>
                      <a:lnTo>
                        <a:pt x="52" y="25103"/>
                      </a:lnTo>
                      <a:lnTo>
                        <a:pt x="120" y="25754"/>
                      </a:lnTo>
                      <a:lnTo>
                        <a:pt x="206" y="26421"/>
                      </a:lnTo>
                      <a:lnTo>
                        <a:pt x="342" y="27054"/>
                      </a:lnTo>
                      <a:lnTo>
                        <a:pt x="496" y="27687"/>
                      </a:lnTo>
                      <a:lnTo>
                        <a:pt x="685" y="28303"/>
                      </a:lnTo>
                      <a:lnTo>
                        <a:pt x="804" y="28611"/>
                      </a:lnTo>
                      <a:lnTo>
                        <a:pt x="924" y="28902"/>
                      </a:lnTo>
                      <a:lnTo>
                        <a:pt x="1061" y="29210"/>
                      </a:lnTo>
                      <a:lnTo>
                        <a:pt x="1198" y="29501"/>
                      </a:lnTo>
                      <a:lnTo>
                        <a:pt x="1335" y="29724"/>
                      </a:lnTo>
                      <a:lnTo>
                        <a:pt x="1455" y="29946"/>
                      </a:lnTo>
                      <a:lnTo>
                        <a:pt x="1609" y="30134"/>
                      </a:lnTo>
                      <a:lnTo>
                        <a:pt x="1763" y="30357"/>
                      </a:lnTo>
                      <a:lnTo>
                        <a:pt x="2105" y="30836"/>
                      </a:lnTo>
                      <a:lnTo>
                        <a:pt x="2327" y="31127"/>
                      </a:lnTo>
                      <a:lnTo>
                        <a:pt x="2413" y="31212"/>
                      </a:lnTo>
                      <a:lnTo>
                        <a:pt x="2447" y="31247"/>
                      </a:lnTo>
                      <a:lnTo>
                        <a:pt x="2481" y="31161"/>
                      </a:lnTo>
                      <a:lnTo>
                        <a:pt x="2516" y="31075"/>
                      </a:lnTo>
                      <a:lnTo>
                        <a:pt x="2533" y="30990"/>
                      </a:lnTo>
                      <a:lnTo>
                        <a:pt x="2533" y="30904"/>
                      </a:lnTo>
                      <a:lnTo>
                        <a:pt x="2499" y="30716"/>
                      </a:lnTo>
                      <a:lnTo>
                        <a:pt x="2464" y="30528"/>
                      </a:lnTo>
                      <a:lnTo>
                        <a:pt x="2310" y="30032"/>
                      </a:lnTo>
                      <a:lnTo>
                        <a:pt x="2139" y="29553"/>
                      </a:lnTo>
                      <a:lnTo>
                        <a:pt x="1968" y="29056"/>
                      </a:lnTo>
                      <a:lnTo>
                        <a:pt x="1814" y="28577"/>
                      </a:lnTo>
                      <a:lnTo>
                        <a:pt x="1729" y="28286"/>
                      </a:lnTo>
                      <a:lnTo>
                        <a:pt x="1660" y="27978"/>
                      </a:lnTo>
                      <a:lnTo>
                        <a:pt x="1592" y="27653"/>
                      </a:lnTo>
                      <a:lnTo>
                        <a:pt x="1540" y="27311"/>
                      </a:lnTo>
                      <a:lnTo>
                        <a:pt x="1523" y="26986"/>
                      </a:lnTo>
                      <a:lnTo>
                        <a:pt x="1540" y="26661"/>
                      </a:lnTo>
                      <a:lnTo>
                        <a:pt x="1557" y="26507"/>
                      </a:lnTo>
                      <a:lnTo>
                        <a:pt x="1592" y="26353"/>
                      </a:lnTo>
                      <a:lnTo>
                        <a:pt x="1643" y="26216"/>
                      </a:lnTo>
                      <a:lnTo>
                        <a:pt x="1694" y="26079"/>
                      </a:lnTo>
                      <a:lnTo>
                        <a:pt x="1711" y="26079"/>
                      </a:lnTo>
                      <a:lnTo>
                        <a:pt x="1763" y="26096"/>
                      </a:lnTo>
                      <a:lnTo>
                        <a:pt x="1917" y="26199"/>
                      </a:lnTo>
                      <a:lnTo>
                        <a:pt x="2139" y="26387"/>
                      </a:lnTo>
                      <a:lnTo>
                        <a:pt x="2225" y="26507"/>
                      </a:lnTo>
                      <a:lnTo>
                        <a:pt x="2293" y="26644"/>
                      </a:lnTo>
                      <a:lnTo>
                        <a:pt x="2327" y="26780"/>
                      </a:lnTo>
                      <a:lnTo>
                        <a:pt x="2379" y="26917"/>
                      </a:lnTo>
                      <a:lnTo>
                        <a:pt x="2481" y="27294"/>
                      </a:lnTo>
                      <a:lnTo>
                        <a:pt x="2516" y="27431"/>
                      </a:lnTo>
                      <a:lnTo>
                        <a:pt x="2567" y="27585"/>
                      </a:lnTo>
                      <a:lnTo>
                        <a:pt x="2635" y="27704"/>
                      </a:lnTo>
                      <a:lnTo>
                        <a:pt x="2721" y="27824"/>
                      </a:lnTo>
                      <a:lnTo>
                        <a:pt x="2772" y="27876"/>
                      </a:lnTo>
                      <a:lnTo>
                        <a:pt x="2824" y="27927"/>
                      </a:lnTo>
                      <a:lnTo>
                        <a:pt x="2892" y="27961"/>
                      </a:lnTo>
                      <a:lnTo>
                        <a:pt x="2978" y="27978"/>
                      </a:lnTo>
                      <a:lnTo>
                        <a:pt x="3115" y="27978"/>
                      </a:lnTo>
                      <a:lnTo>
                        <a:pt x="3183" y="27961"/>
                      </a:lnTo>
                      <a:lnTo>
                        <a:pt x="3251" y="27927"/>
                      </a:lnTo>
                      <a:lnTo>
                        <a:pt x="3303" y="27893"/>
                      </a:lnTo>
                      <a:lnTo>
                        <a:pt x="3337" y="27824"/>
                      </a:lnTo>
                      <a:lnTo>
                        <a:pt x="3371" y="27773"/>
                      </a:lnTo>
                      <a:lnTo>
                        <a:pt x="3388" y="27704"/>
                      </a:lnTo>
                      <a:lnTo>
                        <a:pt x="3423" y="27568"/>
                      </a:lnTo>
                      <a:lnTo>
                        <a:pt x="3423" y="27414"/>
                      </a:lnTo>
                      <a:lnTo>
                        <a:pt x="3388" y="27037"/>
                      </a:lnTo>
                      <a:lnTo>
                        <a:pt x="3320" y="26644"/>
                      </a:lnTo>
                      <a:lnTo>
                        <a:pt x="3234" y="26250"/>
                      </a:lnTo>
                      <a:lnTo>
                        <a:pt x="3132" y="25873"/>
                      </a:lnTo>
                      <a:lnTo>
                        <a:pt x="2875" y="25103"/>
                      </a:lnTo>
                      <a:lnTo>
                        <a:pt x="2618" y="24368"/>
                      </a:lnTo>
                      <a:lnTo>
                        <a:pt x="2362" y="23598"/>
                      </a:lnTo>
                      <a:lnTo>
                        <a:pt x="2242" y="23204"/>
                      </a:lnTo>
                      <a:lnTo>
                        <a:pt x="2139" y="22811"/>
                      </a:lnTo>
                      <a:lnTo>
                        <a:pt x="2054" y="22417"/>
                      </a:lnTo>
                      <a:lnTo>
                        <a:pt x="1985" y="22006"/>
                      </a:lnTo>
                      <a:lnTo>
                        <a:pt x="1934" y="21613"/>
                      </a:lnTo>
                      <a:lnTo>
                        <a:pt x="1917" y="21202"/>
                      </a:lnTo>
                      <a:lnTo>
                        <a:pt x="1917" y="20945"/>
                      </a:lnTo>
                      <a:lnTo>
                        <a:pt x="1934" y="20689"/>
                      </a:lnTo>
                      <a:lnTo>
                        <a:pt x="1968" y="20449"/>
                      </a:lnTo>
                      <a:lnTo>
                        <a:pt x="2002" y="20192"/>
                      </a:lnTo>
                      <a:lnTo>
                        <a:pt x="2105" y="19696"/>
                      </a:lnTo>
                      <a:lnTo>
                        <a:pt x="2242" y="19200"/>
                      </a:lnTo>
                      <a:lnTo>
                        <a:pt x="2396" y="18721"/>
                      </a:lnTo>
                      <a:lnTo>
                        <a:pt x="2567" y="18242"/>
                      </a:lnTo>
                      <a:lnTo>
                        <a:pt x="2909" y="17283"/>
                      </a:lnTo>
                      <a:lnTo>
                        <a:pt x="3269" y="16274"/>
                      </a:lnTo>
                      <a:lnTo>
                        <a:pt x="3594" y="15281"/>
                      </a:lnTo>
                      <a:lnTo>
                        <a:pt x="3902" y="14255"/>
                      </a:lnTo>
                      <a:lnTo>
                        <a:pt x="4175" y="13245"/>
                      </a:lnTo>
                      <a:lnTo>
                        <a:pt x="4432" y="12218"/>
                      </a:lnTo>
                      <a:lnTo>
                        <a:pt x="4655" y="11175"/>
                      </a:lnTo>
                      <a:lnTo>
                        <a:pt x="4843" y="10148"/>
                      </a:lnTo>
                      <a:lnTo>
                        <a:pt x="5014" y="9104"/>
                      </a:lnTo>
                      <a:lnTo>
                        <a:pt x="5168" y="8043"/>
                      </a:lnTo>
                      <a:lnTo>
                        <a:pt x="5288" y="6999"/>
                      </a:lnTo>
                      <a:lnTo>
                        <a:pt x="5373" y="5938"/>
                      </a:lnTo>
                      <a:lnTo>
                        <a:pt x="5442" y="4895"/>
                      </a:lnTo>
                      <a:lnTo>
                        <a:pt x="5476" y="3834"/>
                      </a:lnTo>
                      <a:lnTo>
                        <a:pt x="5476" y="2773"/>
                      </a:lnTo>
                      <a:lnTo>
                        <a:pt x="5476" y="1712"/>
                      </a:lnTo>
                      <a:lnTo>
                        <a:pt x="5425" y="651"/>
                      </a:lnTo>
                      <a:lnTo>
                        <a:pt x="5151" y="514"/>
                      </a:lnTo>
                      <a:lnTo>
                        <a:pt x="4877" y="394"/>
                      </a:lnTo>
                      <a:lnTo>
                        <a:pt x="4586" y="274"/>
                      </a:lnTo>
                      <a:lnTo>
                        <a:pt x="4295" y="189"/>
                      </a:lnTo>
                      <a:lnTo>
                        <a:pt x="3987" y="120"/>
                      </a:lnTo>
                      <a:lnTo>
                        <a:pt x="3696" y="69"/>
                      </a:lnTo>
                      <a:lnTo>
                        <a:pt x="3388" y="18"/>
                      </a:lnTo>
                      <a:lnTo>
                        <a:pt x="3080" y="1"/>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2;p31">
                  <a:extLst>
                    <a:ext uri="{FF2B5EF4-FFF2-40B4-BE49-F238E27FC236}">
                      <a16:creationId xmlns:a16="http://schemas.microsoft.com/office/drawing/2014/main" id="{026DDB41-5606-7D22-44BB-F5AC5540BA5D}"/>
                    </a:ext>
                  </a:extLst>
                </p:cNvPr>
                <p:cNvSpPr/>
                <p:nvPr/>
              </p:nvSpPr>
              <p:spPr>
                <a:xfrm>
                  <a:off x="2276789" y="2258729"/>
                  <a:ext cx="183597" cy="1047634"/>
                </a:xfrm>
                <a:custGeom>
                  <a:avLst/>
                  <a:gdLst/>
                  <a:ahLst/>
                  <a:cxnLst/>
                  <a:rect l="l" t="t" r="r" b="b"/>
                  <a:pathLst>
                    <a:path w="5476" h="31247" fill="none" extrusionOk="0">
                      <a:moveTo>
                        <a:pt x="240" y="19474"/>
                      </a:moveTo>
                      <a:lnTo>
                        <a:pt x="240" y="19474"/>
                      </a:lnTo>
                      <a:lnTo>
                        <a:pt x="137" y="20637"/>
                      </a:lnTo>
                      <a:lnTo>
                        <a:pt x="52" y="21801"/>
                      </a:lnTo>
                      <a:lnTo>
                        <a:pt x="52" y="21801"/>
                      </a:lnTo>
                      <a:lnTo>
                        <a:pt x="17" y="22468"/>
                      </a:lnTo>
                      <a:lnTo>
                        <a:pt x="0" y="23119"/>
                      </a:lnTo>
                      <a:lnTo>
                        <a:pt x="0" y="23786"/>
                      </a:lnTo>
                      <a:lnTo>
                        <a:pt x="17" y="24453"/>
                      </a:lnTo>
                      <a:lnTo>
                        <a:pt x="52" y="25103"/>
                      </a:lnTo>
                      <a:lnTo>
                        <a:pt x="120" y="25754"/>
                      </a:lnTo>
                      <a:lnTo>
                        <a:pt x="206" y="26421"/>
                      </a:lnTo>
                      <a:lnTo>
                        <a:pt x="342" y="27054"/>
                      </a:lnTo>
                      <a:lnTo>
                        <a:pt x="342" y="27054"/>
                      </a:lnTo>
                      <a:lnTo>
                        <a:pt x="496" y="27687"/>
                      </a:lnTo>
                      <a:lnTo>
                        <a:pt x="685" y="28303"/>
                      </a:lnTo>
                      <a:lnTo>
                        <a:pt x="804" y="28611"/>
                      </a:lnTo>
                      <a:lnTo>
                        <a:pt x="924" y="28902"/>
                      </a:lnTo>
                      <a:lnTo>
                        <a:pt x="1061" y="29210"/>
                      </a:lnTo>
                      <a:lnTo>
                        <a:pt x="1198" y="29501"/>
                      </a:lnTo>
                      <a:lnTo>
                        <a:pt x="1198" y="29501"/>
                      </a:lnTo>
                      <a:lnTo>
                        <a:pt x="1335" y="29724"/>
                      </a:lnTo>
                      <a:lnTo>
                        <a:pt x="1455" y="29946"/>
                      </a:lnTo>
                      <a:lnTo>
                        <a:pt x="1609" y="30134"/>
                      </a:lnTo>
                      <a:lnTo>
                        <a:pt x="1763" y="30357"/>
                      </a:lnTo>
                      <a:lnTo>
                        <a:pt x="1763" y="30357"/>
                      </a:lnTo>
                      <a:lnTo>
                        <a:pt x="2105" y="30836"/>
                      </a:lnTo>
                      <a:lnTo>
                        <a:pt x="2327" y="31127"/>
                      </a:lnTo>
                      <a:lnTo>
                        <a:pt x="2413" y="31212"/>
                      </a:lnTo>
                      <a:lnTo>
                        <a:pt x="2447" y="31247"/>
                      </a:lnTo>
                      <a:lnTo>
                        <a:pt x="2447" y="31247"/>
                      </a:lnTo>
                      <a:lnTo>
                        <a:pt x="2481" y="31161"/>
                      </a:lnTo>
                      <a:lnTo>
                        <a:pt x="2516" y="31075"/>
                      </a:lnTo>
                      <a:lnTo>
                        <a:pt x="2533" y="30990"/>
                      </a:lnTo>
                      <a:lnTo>
                        <a:pt x="2533" y="30904"/>
                      </a:lnTo>
                      <a:lnTo>
                        <a:pt x="2499" y="30716"/>
                      </a:lnTo>
                      <a:lnTo>
                        <a:pt x="2464" y="30528"/>
                      </a:lnTo>
                      <a:lnTo>
                        <a:pt x="2464" y="30528"/>
                      </a:lnTo>
                      <a:lnTo>
                        <a:pt x="2310" y="30032"/>
                      </a:lnTo>
                      <a:lnTo>
                        <a:pt x="2139" y="29553"/>
                      </a:lnTo>
                      <a:lnTo>
                        <a:pt x="1968" y="29056"/>
                      </a:lnTo>
                      <a:lnTo>
                        <a:pt x="1814" y="28577"/>
                      </a:lnTo>
                      <a:lnTo>
                        <a:pt x="1814" y="28577"/>
                      </a:lnTo>
                      <a:lnTo>
                        <a:pt x="1729" y="28286"/>
                      </a:lnTo>
                      <a:lnTo>
                        <a:pt x="1660" y="27978"/>
                      </a:lnTo>
                      <a:lnTo>
                        <a:pt x="1592" y="27653"/>
                      </a:lnTo>
                      <a:lnTo>
                        <a:pt x="1540" y="27311"/>
                      </a:lnTo>
                      <a:lnTo>
                        <a:pt x="1523" y="26986"/>
                      </a:lnTo>
                      <a:lnTo>
                        <a:pt x="1540" y="26661"/>
                      </a:lnTo>
                      <a:lnTo>
                        <a:pt x="1557" y="26507"/>
                      </a:lnTo>
                      <a:lnTo>
                        <a:pt x="1592" y="26353"/>
                      </a:lnTo>
                      <a:lnTo>
                        <a:pt x="1643" y="26216"/>
                      </a:lnTo>
                      <a:lnTo>
                        <a:pt x="1694" y="26079"/>
                      </a:lnTo>
                      <a:lnTo>
                        <a:pt x="1694" y="26079"/>
                      </a:lnTo>
                      <a:lnTo>
                        <a:pt x="1711" y="26079"/>
                      </a:lnTo>
                      <a:lnTo>
                        <a:pt x="1763" y="26096"/>
                      </a:lnTo>
                      <a:lnTo>
                        <a:pt x="1917" y="26199"/>
                      </a:lnTo>
                      <a:lnTo>
                        <a:pt x="2139" y="26387"/>
                      </a:lnTo>
                      <a:lnTo>
                        <a:pt x="2139" y="26387"/>
                      </a:lnTo>
                      <a:lnTo>
                        <a:pt x="2225" y="26507"/>
                      </a:lnTo>
                      <a:lnTo>
                        <a:pt x="2293" y="26644"/>
                      </a:lnTo>
                      <a:lnTo>
                        <a:pt x="2327" y="26780"/>
                      </a:lnTo>
                      <a:lnTo>
                        <a:pt x="2379" y="26917"/>
                      </a:lnTo>
                      <a:lnTo>
                        <a:pt x="2379" y="26917"/>
                      </a:lnTo>
                      <a:lnTo>
                        <a:pt x="2481" y="27294"/>
                      </a:lnTo>
                      <a:lnTo>
                        <a:pt x="2481" y="27294"/>
                      </a:lnTo>
                      <a:lnTo>
                        <a:pt x="2516" y="27431"/>
                      </a:lnTo>
                      <a:lnTo>
                        <a:pt x="2567" y="27585"/>
                      </a:lnTo>
                      <a:lnTo>
                        <a:pt x="2635" y="27704"/>
                      </a:lnTo>
                      <a:lnTo>
                        <a:pt x="2721" y="27824"/>
                      </a:lnTo>
                      <a:lnTo>
                        <a:pt x="2721" y="27824"/>
                      </a:lnTo>
                      <a:lnTo>
                        <a:pt x="2772" y="27876"/>
                      </a:lnTo>
                      <a:lnTo>
                        <a:pt x="2824" y="27927"/>
                      </a:lnTo>
                      <a:lnTo>
                        <a:pt x="2892" y="27961"/>
                      </a:lnTo>
                      <a:lnTo>
                        <a:pt x="2978" y="27978"/>
                      </a:lnTo>
                      <a:lnTo>
                        <a:pt x="3046" y="27978"/>
                      </a:lnTo>
                      <a:lnTo>
                        <a:pt x="3115" y="27978"/>
                      </a:lnTo>
                      <a:lnTo>
                        <a:pt x="3183" y="27961"/>
                      </a:lnTo>
                      <a:lnTo>
                        <a:pt x="3251" y="27927"/>
                      </a:lnTo>
                      <a:lnTo>
                        <a:pt x="3251" y="27927"/>
                      </a:lnTo>
                      <a:lnTo>
                        <a:pt x="3303" y="27893"/>
                      </a:lnTo>
                      <a:lnTo>
                        <a:pt x="3337" y="27824"/>
                      </a:lnTo>
                      <a:lnTo>
                        <a:pt x="3371" y="27773"/>
                      </a:lnTo>
                      <a:lnTo>
                        <a:pt x="3388" y="27704"/>
                      </a:lnTo>
                      <a:lnTo>
                        <a:pt x="3423" y="27568"/>
                      </a:lnTo>
                      <a:lnTo>
                        <a:pt x="3423" y="27414"/>
                      </a:lnTo>
                      <a:lnTo>
                        <a:pt x="3423" y="27414"/>
                      </a:lnTo>
                      <a:lnTo>
                        <a:pt x="3388" y="27037"/>
                      </a:lnTo>
                      <a:lnTo>
                        <a:pt x="3320" y="26644"/>
                      </a:lnTo>
                      <a:lnTo>
                        <a:pt x="3234" y="26250"/>
                      </a:lnTo>
                      <a:lnTo>
                        <a:pt x="3132" y="25873"/>
                      </a:lnTo>
                      <a:lnTo>
                        <a:pt x="2875" y="25103"/>
                      </a:lnTo>
                      <a:lnTo>
                        <a:pt x="2618" y="24368"/>
                      </a:lnTo>
                      <a:lnTo>
                        <a:pt x="2618" y="24368"/>
                      </a:lnTo>
                      <a:lnTo>
                        <a:pt x="2362" y="23598"/>
                      </a:lnTo>
                      <a:lnTo>
                        <a:pt x="2242" y="23204"/>
                      </a:lnTo>
                      <a:lnTo>
                        <a:pt x="2139" y="22811"/>
                      </a:lnTo>
                      <a:lnTo>
                        <a:pt x="2054" y="22417"/>
                      </a:lnTo>
                      <a:lnTo>
                        <a:pt x="1985" y="22006"/>
                      </a:lnTo>
                      <a:lnTo>
                        <a:pt x="1934" y="21613"/>
                      </a:lnTo>
                      <a:lnTo>
                        <a:pt x="1917" y="21202"/>
                      </a:lnTo>
                      <a:lnTo>
                        <a:pt x="1917" y="21202"/>
                      </a:lnTo>
                      <a:lnTo>
                        <a:pt x="1917" y="20945"/>
                      </a:lnTo>
                      <a:lnTo>
                        <a:pt x="1934" y="20689"/>
                      </a:lnTo>
                      <a:lnTo>
                        <a:pt x="1968" y="20449"/>
                      </a:lnTo>
                      <a:lnTo>
                        <a:pt x="2002" y="20192"/>
                      </a:lnTo>
                      <a:lnTo>
                        <a:pt x="2105" y="19696"/>
                      </a:lnTo>
                      <a:lnTo>
                        <a:pt x="2242" y="19200"/>
                      </a:lnTo>
                      <a:lnTo>
                        <a:pt x="2396" y="18721"/>
                      </a:lnTo>
                      <a:lnTo>
                        <a:pt x="2567" y="18242"/>
                      </a:lnTo>
                      <a:lnTo>
                        <a:pt x="2909" y="17283"/>
                      </a:lnTo>
                      <a:lnTo>
                        <a:pt x="2909" y="17283"/>
                      </a:lnTo>
                      <a:lnTo>
                        <a:pt x="3269" y="16274"/>
                      </a:lnTo>
                      <a:lnTo>
                        <a:pt x="3594" y="15281"/>
                      </a:lnTo>
                      <a:lnTo>
                        <a:pt x="3902" y="14255"/>
                      </a:lnTo>
                      <a:lnTo>
                        <a:pt x="4175" y="13245"/>
                      </a:lnTo>
                      <a:lnTo>
                        <a:pt x="4432" y="12218"/>
                      </a:lnTo>
                      <a:lnTo>
                        <a:pt x="4655" y="11175"/>
                      </a:lnTo>
                      <a:lnTo>
                        <a:pt x="4843" y="10148"/>
                      </a:lnTo>
                      <a:lnTo>
                        <a:pt x="5014" y="9104"/>
                      </a:lnTo>
                      <a:lnTo>
                        <a:pt x="5168" y="8043"/>
                      </a:lnTo>
                      <a:lnTo>
                        <a:pt x="5288" y="6999"/>
                      </a:lnTo>
                      <a:lnTo>
                        <a:pt x="5373" y="5938"/>
                      </a:lnTo>
                      <a:lnTo>
                        <a:pt x="5442" y="4895"/>
                      </a:lnTo>
                      <a:lnTo>
                        <a:pt x="5476" y="3834"/>
                      </a:lnTo>
                      <a:lnTo>
                        <a:pt x="5476" y="2773"/>
                      </a:lnTo>
                      <a:lnTo>
                        <a:pt x="5476" y="1712"/>
                      </a:lnTo>
                      <a:lnTo>
                        <a:pt x="5425" y="651"/>
                      </a:lnTo>
                      <a:lnTo>
                        <a:pt x="5425" y="651"/>
                      </a:lnTo>
                      <a:lnTo>
                        <a:pt x="5151" y="514"/>
                      </a:lnTo>
                      <a:lnTo>
                        <a:pt x="4877" y="394"/>
                      </a:lnTo>
                      <a:lnTo>
                        <a:pt x="4586" y="274"/>
                      </a:lnTo>
                      <a:lnTo>
                        <a:pt x="4295" y="189"/>
                      </a:lnTo>
                      <a:lnTo>
                        <a:pt x="3987" y="120"/>
                      </a:lnTo>
                      <a:lnTo>
                        <a:pt x="3696" y="69"/>
                      </a:lnTo>
                      <a:lnTo>
                        <a:pt x="3388" y="18"/>
                      </a:lnTo>
                      <a:lnTo>
                        <a:pt x="3080" y="1"/>
                      </a:lnTo>
                      <a:lnTo>
                        <a:pt x="3080" y="1"/>
                      </a:lnTo>
                      <a:lnTo>
                        <a:pt x="2807" y="1"/>
                      </a:lnTo>
                      <a:lnTo>
                        <a:pt x="2687" y="18"/>
                      </a:lnTo>
                      <a:lnTo>
                        <a:pt x="2550" y="52"/>
                      </a:lnTo>
                      <a:lnTo>
                        <a:pt x="2430" y="86"/>
                      </a:lnTo>
                      <a:lnTo>
                        <a:pt x="2310" y="120"/>
                      </a:lnTo>
                      <a:lnTo>
                        <a:pt x="2208" y="189"/>
                      </a:lnTo>
                      <a:lnTo>
                        <a:pt x="2105" y="274"/>
                      </a:lnTo>
                      <a:lnTo>
                        <a:pt x="2105" y="274"/>
                      </a:lnTo>
                      <a:lnTo>
                        <a:pt x="2037" y="343"/>
                      </a:lnTo>
                      <a:lnTo>
                        <a:pt x="1985" y="428"/>
                      </a:lnTo>
                      <a:lnTo>
                        <a:pt x="1900" y="617"/>
                      </a:lnTo>
                      <a:lnTo>
                        <a:pt x="1831" y="805"/>
                      </a:lnTo>
                      <a:lnTo>
                        <a:pt x="1797" y="1010"/>
                      </a:lnTo>
                      <a:lnTo>
                        <a:pt x="1797" y="1010"/>
                      </a:lnTo>
                      <a:lnTo>
                        <a:pt x="1711" y="1506"/>
                      </a:lnTo>
                      <a:lnTo>
                        <a:pt x="1660" y="2003"/>
                      </a:lnTo>
                      <a:lnTo>
                        <a:pt x="1626" y="2482"/>
                      </a:lnTo>
                      <a:lnTo>
                        <a:pt x="1626" y="2961"/>
                      </a:lnTo>
                      <a:lnTo>
                        <a:pt x="1626" y="3919"/>
                      </a:lnTo>
                      <a:lnTo>
                        <a:pt x="1626" y="4398"/>
                      </a:lnTo>
                      <a:lnTo>
                        <a:pt x="1626" y="4895"/>
                      </a:lnTo>
                      <a:lnTo>
                        <a:pt x="1626" y="4895"/>
                      </a:lnTo>
                      <a:lnTo>
                        <a:pt x="1609" y="5511"/>
                      </a:lnTo>
                      <a:lnTo>
                        <a:pt x="1557" y="6127"/>
                      </a:lnTo>
                      <a:lnTo>
                        <a:pt x="1506" y="6743"/>
                      </a:lnTo>
                      <a:lnTo>
                        <a:pt x="1438" y="7359"/>
                      </a:lnTo>
                      <a:lnTo>
                        <a:pt x="1301" y="8591"/>
                      </a:lnTo>
                      <a:lnTo>
                        <a:pt x="1164" y="9806"/>
                      </a:lnTo>
                      <a:lnTo>
                        <a:pt x="1164" y="9806"/>
                      </a:lnTo>
                      <a:lnTo>
                        <a:pt x="240" y="19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3;p31">
                  <a:extLst>
                    <a:ext uri="{FF2B5EF4-FFF2-40B4-BE49-F238E27FC236}">
                      <a16:creationId xmlns:a16="http://schemas.microsoft.com/office/drawing/2014/main" id="{F6F25D5C-423C-A8CD-5818-604EC9F3EF79}"/>
                    </a:ext>
                  </a:extLst>
                </p:cNvPr>
                <p:cNvSpPr/>
                <p:nvPr/>
              </p:nvSpPr>
              <p:spPr>
                <a:xfrm>
                  <a:off x="2419651" y="2903033"/>
                  <a:ext cx="580026" cy="1566271"/>
                </a:xfrm>
                <a:custGeom>
                  <a:avLst/>
                  <a:gdLst/>
                  <a:ahLst/>
                  <a:cxnLst/>
                  <a:rect l="l" t="t" r="r" b="b"/>
                  <a:pathLst>
                    <a:path w="17300" h="46716" extrusionOk="0">
                      <a:moveTo>
                        <a:pt x="17300" y="0"/>
                      </a:moveTo>
                      <a:lnTo>
                        <a:pt x="633" y="479"/>
                      </a:lnTo>
                      <a:lnTo>
                        <a:pt x="479" y="3354"/>
                      </a:lnTo>
                      <a:lnTo>
                        <a:pt x="359" y="6212"/>
                      </a:lnTo>
                      <a:lnTo>
                        <a:pt x="240" y="9086"/>
                      </a:lnTo>
                      <a:lnTo>
                        <a:pt x="154" y="11961"/>
                      </a:lnTo>
                      <a:lnTo>
                        <a:pt x="86" y="14836"/>
                      </a:lnTo>
                      <a:lnTo>
                        <a:pt x="51" y="17711"/>
                      </a:lnTo>
                      <a:lnTo>
                        <a:pt x="17" y="20585"/>
                      </a:lnTo>
                      <a:lnTo>
                        <a:pt x="0" y="23460"/>
                      </a:lnTo>
                      <a:lnTo>
                        <a:pt x="17" y="26318"/>
                      </a:lnTo>
                      <a:lnTo>
                        <a:pt x="51" y="29193"/>
                      </a:lnTo>
                      <a:lnTo>
                        <a:pt x="103" y="32067"/>
                      </a:lnTo>
                      <a:lnTo>
                        <a:pt x="171" y="34942"/>
                      </a:lnTo>
                      <a:lnTo>
                        <a:pt x="257" y="37817"/>
                      </a:lnTo>
                      <a:lnTo>
                        <a:pt x="359" y="40692"/>
                      </a:lnTo>
                      <a:lnTo>
                        <a:pt x="479" y="43549"/>
                      </a:lnTo>
                      <a:lnTo>
                        <a:pt x="616" y="46424"/>
                      </a:lnTo>
                      <a:lnTo>
                        <a:pt x="975" y="46475"/>
                      </a:lnTo>
                      <a:lnTo>
                        <a:pt x="1335" y="46510"/>
                      </a:lnTo>
                      <a:lnTo>
                        <a:pt x="1694" y="46527"/>
                      </a:lnTo>
                      <a:lnTo>
                        <a:pt x="2053" y="46544"/>
                      </a:lnTo>
                      <a:lnTo>
                        <a:pt x="2413" y="46527"/>
                      </a:lnTo>
                      <a:lnTo>
                        <a:pt x="2772" y="46493"/>
                      </a:lnTo>
                      <a:lnTo>
                        <a:pt x="3131" y="46458"/>
                      </a:lnTo>
                      <a:lnTo>
                        <a:pt x="3491" y="46390"/>
                      </a:lnTo>
                      <a:lnTo>
                        <a:pt x="4261" y="38433"/>
                      </a:lnTo>
                      <a:lnTo>
                        <a:pt x="4672" y="34446"/>
                      </a:lnTo>
                      <a:lnTo>
                        <a:pt x="5082" y="30476"/>
                      </a:lnTo>
                      <a:lnTo>
                        <a:pt x="5493" y="26506"/>
                      </a:lnTo>
                      <a:lnTo>
                        <a:pt x="5938" y="22519"/>
                      </a:lnTo>
                      <a:lnTo>
                        <a:pt x="6383" y="18549"/>
                      </a:lnTo>
                      <a:lnTo>
                        <a:pt x="6845" y="14579"/>
                      </a:lnTo>
                      <a:lnTo>
                        <a:pt x="6982" y="13570"/>
                      </a:lnTo>
                      <a:lnTo>
                        <a:pt x="7050" y="13073"/>
                      </a:lnTo>
                      <a:lnTo>
                        <a:pt x="7153" y="12577"/>
                      </a:lnTo>
                      <a:lnTo>
                        <a:pt x="7255" y="12081"/>
                      </a:lnTo>
                      <a:lnTo>
                        <a:pt x="7392" y="11602"/>
                      </a:lnTo>
                      <a:lnTo>
                        <a:pt x="7563" y="11123"/>
                      </a:lnTo>
                      <a:lnTo>
                        <a:pt x="7752" y="10661"/>
                      </a:lnTo>
                      <a:lnTo>
                        <a:pt x="7820" y="10524"/>
                      </a:lnTo>
                      <a:lnTo>
                        <a:pt x="7889" y="10404"/>
                      </a:lnTo>
                      <a:lnTo>
                        <a:pt x="7991" y="10301"/>
                      </a:lnTo>
                      <a:lnTo>
                        <a:pt x="8094" y="10233"/>
                      </a:lnTo>
                      <a:lnTo>
                        <a:pt x="8197" y="10199"/>
                      </a:lnTo>
                      <a:lnTo>
                        <a:pt x="8282" y="10182"/>
                      </a:lnTo>
                      <a:lnTo>
                        <a:pt x="8368" y="10182"/>
                      </a:lnTo>
                      <a:lnTo>
                        <a:pt x="8453" y="10199"/>
                      </a:lnTo>
                      <a:lnTo>
                        <a:pt x="8522" y="10233"/>
                      </a:lnTo>
                      <a:lnTo>
                        <a:pt x="8607" y="10267"/>
                      </a:lnTo>
                      <a:lnTo>
                        <a:pt x="8676" y="10336"/>
                      </a:lnTo>
                      <a:lnTo>
                        <a:pt x="8744" y="10404"/>
                      </a:lnTo>
                      <a:lnTo>
                        <a:pt x="8881" y="10575"/>
                      </a:lnTo>
                      <a:lnTo>
                        <a:pt x="8984" y="10746"/>
                      </a:lnTo>
                      <a:lnTo>
                        <a:pt x="9069" y="10952"/>
                      </a:lnTo>
                      <a:lnTo>
                        <a:pt x="9138" y="11157"/>
                      </a:lnTo>
                      <a:lnTo>
                        <a:pt x="9257" y="11687"/>
                      </a:lnTo>
                      <a:lnTo>
                        <a:pt x="9377" y="12218"/>
                      </a:lnTo>
                      <a:lnTo>
                        <a:pt x="9463" y="12748"/>
                      </a:lnTo>
                      <a:lnTo>
                        <a:pt x="9565" y="13279"/>
                      </a:lnTo>
                      <a:lnTo>
                        <a:pt x="9702" y="14357"/>
                      </a:lnTo>
                      <a:lnTo>
                        <a:pt x="9839" y="15418"/>
                      </a:lnTo>
                      <a:lnTo>
                        <a:pt x="10062" y="17454"/>
                      </a:lnTo>
                      <a:lnTo>
                        <a:pt x="10250" y="19490"/>
                      </a:lnTo>
                      <a:lnTo>
                        <a:pt x="10404" y="21509"/>
                      </a:lnTo>
                      <a:lnTo>
                        <a:pt x="10541" y="23546"/>
                      </a:lnTo>
                      <a:lnTo>
                        <a:pt x="10661" y="25582"/>
                      </a:lnTo>
                      <a:lnTo>
                        <a:pt x="10763" y="27635"/>
                      </a:lnTo>
                      <a:lnTo>
                        <a:pt x="10832" y="29672"/>
                      </a:lnTo>
                      <a:lnTo>
                        <a:pt x="10900" y="31708"/>
                      </a:lnTo>
                      <a:lnTo>
                        <a:pt x="10934" y="33471"/>
                      </a:lnTo>
                      <a:lnTo>
                        <a:pt x="10952" y="35284"/>
                      </a:lnTo>
                      <a:lnTo>
                        <a:pt x="10969" y="37132"/>
                      </a:lnTo>
                      <a:lnTo>
                        <a:pt x="10969" y="38981"/>
                      </a:lnTo>
                      <a:lnTo>
                        <a:pt x="10952" y="40846"/>
                      </a:lnTo>
                      <a:lnTo>
                        <a:pt x="10917" y="42677"/>
                      </a:lnTo>
                      <a:lnTo>
                        <a:pt x="10849" y="46270"/>
                      </a:lnTo>
                      <a:lnTo>
                        <a:pt x="10849" y="46321"/>
                      </a:lnTo>
                      <a:lnTo>
                        <a:pt x="10866" y="46373"/>
                      </a:lnTo>
                      <a:lnTo>
                        <a:pt x="10917" y="46441"/>
                      </a:lnTo>
                      <a:lnTo>
                        <a:pt x="10986" y="46475"/>
                      </a:lnTo>
                      <a:lnTo>
                        <a:pt x="11123" y="46544"/>
                      </a:lnTo>
                      <a:lnTo>
                        <a:pt x="11260" y="46595"/>
                      </a:lnTo>
                      <a:lnTo>
                        <a:pt x="11414" y="46647"/>
                      </a:lnTo>
                      <a:lnTo>
                        <a:pt x="11585" y="46664"/>
                      </a:lnTo>
                      <a:lnTo>
                        <a:pt x="11927" y="46715"/>
                      </a:lnTo>
                      <a:lnTo>
                        <a:pt x="12646" y="46715"/>
                      </a:lnTo>
                      <a:lnTo>
                        <a:pt x="13005" y="46698"/>
                      </a:lnTo>
                      <a:lnTo>
                        <a:pt x="13672" y="46664"/>
                      </a:lnTo>
                      <a:lnTo>
                        <a:pt x="13775" y="46647"/>
                      </a:lnTo>
                      <a:lnTo>
                        <a:pt x="13809" y="46629"/>
                      </a:lnTo>
                      <a:lnTo>
                        <a:pt x="13843" y="46612"/>
                      </a:lnTo>
                      <a:lnTo>
                        <a:pt x="13895" y="46544"/>
                      </a:lnTo>
                      <a:lnTo>
                        <a:pt x="13912" y="46475"/>
                      </a:lnTo>
                      <a:lnTo>
                        <a:pt x="14100" y="45500"/>
                      </a:lnTo>
                      <a:lnTo>
                        <a:pt x="14271" y="44490"/>
                      </a:lnTo>
                      <a:lnTo>
                        <a:pt x="14425" y="43498"/>
                      </a:lnTo>
                      <a:lnTo>
                        <a:pt x="14579" y="42471"/>
                      </a:lnTo>
                      <a:lnTo>
                        <a:pt x="14699" y="41445"/>
                      </a:lnTo>
                      <a:lnTo>
                        <a:pt x="14819" y="40418"/>
                      </a:lnTo>
                      <a:lnTo>
                        <a:pt x="15041" y="38364"/>
                      </a:lnTo>
                      <a:lnTo>
                        <a:pt x="15212" y="36294"/>
                      </a:lnTo>
                      <a:lnTo>
                        <a:pt x="15383" y="34223"/>
                      </a:lnTo>
                      <a:lnTo>
                        <a:pt x="15555" y="32187"/>
                      </a:lnTo>
                      <a:lnTo>
                        <a:pt x="15726" y="30185"/>
                      </a:lnTo>
                      <a:lnTo>
                        <a:pt x="15897" y="28166"/>
                      </a:lnTo>
                      <a:lnTo>
                        <a:pt x="16068" y="26147"/>
                      </a:lnTo>
                      <a:lnTo>
                        <a:pt x="16222" y="24128"/>
                      </a:lnTo>
                      <a:lnTo>
                        <a:pt x="16359" y="22108"/>
                      </a:lnTo>
                      <a:lnTo>
                        <a:pt x="16479" y="20089"/>
                      </a:lnTo>
                      <a:lnTo>
                        <a:pt x="16598" y="18070"/>
                      </a:lnTo>
                      <a:lnTo>
                        <a:pt x="16804" y="14032"/>
                      </a:lnTo>
                      <a:lnTo>
                        <a:pt x="16958" y="10524"/>
                      </a:lnTo>
                      <a:lnTo>
                        <a:pt x="17078" y="7016"/>
                      </a:lnTo>
                      <a:lnTo>
                        <a:pt x="17197" y="3508"/>
                      </a:lnTo>
                      <a:lnTo>
                        <a:pt x="17300" y="0"/>
                      </a:lnTo>
                      <a:close/>
                    </a:path>
                  </a:pathLst>
                </a:custGeom>
                <a:solidFill>
                  <a:srgbClr val="74E8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4;p31">
                  <a:extLst>
                    <a:ext uri="{FF2B5EF4-FFF2-40B4-BE49-F238E27FC236}">
                      <a16:creationId xmlns:a16="http://schemas.microsoft.com/office/drawing/2014/main" id="{F54F363A-11BF-9D7F-5C3B-7C10B2FF513A}"/>
                    </a:ext>
                  </a:extLst>
                </p:cNvPr>
                <p:cNvSpPr/>
                <p:nvPr/>
              </p:nvSpPr>
              <p:spPr>
                <a:xfrm>
                  <a:off x="2419651" y="2903033"/>
                  <a:ext cx="580026" cy="1566271"/>
                </a:xfrm>
                <a:custGeom>
                  <a:avLst/>
                  <a:gdLst/>
                  <a:ahLst/>
                  <a:cxnLst/>
                  <a:rect l="l" t="t" r="r" b="b"/>
                  <a:pathLst>
                    <a:path w="17300" h="46716" fill="none" extrusionOk="0">
                      <a:moveTo>
                        <a:pt x="633" y="479"/>
                      </a:moveTo>
                      <a:lnTo>
                        <a:pt x="633" y="479"/>
                      </a:lnTo>
                      <a:lnTo>
                        <a:pt x="479" y="3354"/>
                      </a:lnTo>
                      <a:lnTo>
                        <a:pt x="359" y="6212"/>
                      </a:lnTo>
                      <a:lnTo>
                        <a:pt x="240" y="9086"/>
                      </a:lnTo>
                      <a:lnTo>
                        <a:pt x="154" y="11961"/>
                      </a:lnTo>
                      <a:lnTo>
                        <a:pt x="86" y="14836"/>
                      </a:lnTo>
                      <a:lnTo>
                        <a:pt x="51" y="17711"/>
                      </a:lnTo>
                      <a:lnTo>
                        <a:pt x="17" y="20585"/>
                      </a:lnTo>
                      <a:lnTo>
                        <a:pt x="0" y="23460"/>
                      </a:lnTo>
                      <a:lnTo>
                        <a:pt x="17" y="26318"/>
                      </a:lnTo>
                      <a:lnTo>
                        <a:pt x="51" y="29193"/>
                      </a:lnTo>
                      <a:lnTo>
                        <a:pt x="103" y="32067"/>
                      </a:lnTo>
                      <a:lnTo>
                        <a:pt x="171" y="34942"/>
                      </a:lnTo>
                      <a:lnTo>
                        <a:pt x="257" y="37817"/>
                      </a:lnTo>
                      <a:lnTo>
                        <a:pt x="359" y="40692"/>
                      </a:lnTo>
                      <a:lnTo>
                        <a:pt x="479" y="43549"/>
                      </a:lnTo>
                      <a:lnTo>
                        <a:pt x="616" y="46424"/>
                      </a:lnTo>
                      <a:lnTo>
                        <a:pt x="616" y="46424"/>
                      </a:lnTo>
                      <a:lnTo>
                        <a:pt x="975" y="46475"/>
                      </a:lnTo>
                      <a:lnTo>
                        <a:pt x="1335" y="46510"/>
                      </a:lnTo>
                      <a:lnTo>
                        <a:pt x="1694" y="46527"/>
                      </a:lnTo>
                      <a:lnTo>
                        <a:pt x="2053" y="46544"/>
                      </a:lnTo>
                      <a:lnTo>
                        <a:pt x="2413" y="46527"/>
                      </a:lnTo>
                      <a:lnTo>
                        <a:pt x="2772" y="46493"/>
                      </a:lnTo>
                      <a:lnTo>
                        <a:pt x="3131" y="46458"/>
                      </a:lnTo>
                      <a:lnTo>
                        <a:pt x="3491" y="46390"/>
                      </a:lnTo>
                      <a:lnTo>
                        <a:pt x="3491" y="46390"/>
                      </a:lnTo>
                      <a:lnTo>
                        <a:pt x="4261" y="38433"/>
                      </a:lnTo>
                      <a:lnTo>
                        <a:pt x="4672" y="34446"/>
                      </a:lnTo>
                      <a:lnTo>
                        <a:pt x="5082" y="30476"/>
                      </a:lnTo>
                      <a:lnTo>
                        <a:pt x="5493" y="26506"/>
                      </a:lnTo>
                      <a:lnTo>
                        <a:pt x="5938" y="22519"/>
                      </a:lnTo>
                      <a:lnTo>
                        <a:pt x="6383" y="18549"/>
                      </a:lnTo>
                      <a:lnTo>
                        <a:pt x="6845" y="14579"/>
                      </a:lnTo>
                      <a:lnTo>
                        <a:pt x="6845" y="14579"/>
                      </a:lnTo>
                      <a:lnTo>
                        <a:pt x="6982" y="13570"/>
                      </a:lnTo>
                      <a:lnTo>
                        <a:pt x="7050" y="13073"/>
                      </a:lnTo>
                      <a:lnTo>
                        <a:pt x="7153" y="12577"/>
                      </a:lnTo>
                      <a:lnTo>
                        <a:pt x="7255" y="12081"/>
                      </a:lnTo>
                      <a:lnTo>
                        <a:pt x="7392" y="11602"/>
                      </a:lnTo>
                      <a:lnTo>
                        <a:pt x="7563" y="11123"/>
                      </a:lnTo>
                      <a:lnTo>
                        <a:pt x="7752" y="10661"/>
                      </a:lnTo>
                      <a:lnTo>
                        <a:pt x="7752" y="10661"/>
                      </a:lnTo>
                      <a:lnTo>
                        <a:pt x="7820" y="10524"/>
                      </a:lnTo>
                      <a:lnTo>
                        <a:pt x="7889" y="10404"/>
                      </a:lnTo>
                      <a:lnTo>
                        <a:pt x="7991" y="10301"/>
                      </a:lnTo>
                      <a:lnTo>
                        <a:pt x="8094" y="10233"/>
                      </a:lnTo>
                      <a:lnTo>
                        <a:pt x="8094" y="10233"/>
                      </a:lnTo>
                      <a:lnTo>
                        <a:pt x="8197" y="10199"/>
                      </a:lnTo>
                      <a:lnTo>
                        <a:pt x="8282" y="10182"/>
                      </a:lnTo>
                      <a:lnTo>
                        <a:pt x="8368" y="10182"/>
                      </a:lnTo>
                      <a:lnTo>
                        <a:pt x="8453" y="10199"/>
                      </a:lnTo>
                      <a:lnTo>
                        <a:pt x="8522" y="10233"/>
                      </a:lnTo>
                      <a:lnTo>
                        <a:pt x="8607" y="10267"/>
                      </a:lnTo>
                      <a:lnTo>
                        <a:pt x="8676" y="10336"/>
                      </a:lnTo>
                      <a:lnTo>
                        <a:pt x="8744" y="10404"/>
                      </a:lnTo>
                      <a:lnTo>
                        <a:pt x="8881" y="10575"/>
                      </a:lnTo>
                      <a:lnTo>
                        <a:pt x="8984" y="10746"/>
                      </a:lnTo>
                      <a:lnTo>
                        <a:pt x="9069" y="10952"/>
                      </a:lnTo>
                      <a:lnTo>
                        <a:pt x="9138" y="11157"/>
                      </a:lnTo>
                      <a:lnTo>
                        <a:pt x="9138" y="11157"/>
                      </a:lnTo>
                      <a:lnTo>
                        <a:pt x="9257" y="11687"/>
                      </a:lnTo>
                      <a:lnTo>
                        <a:pt x="9377" y="12218"/>
                      </a:lnTo>
                      <a:lnTo>
                        <a:pt x="9463" y="12748"/>
                      </a:lnTo>
                      <a:lnTo>
                        <a:pt x="9565" y="13279"/>
                      </a:lnTo>
                      <a:lnTo>
                        <a:pt x="9702" y="14357"/>
                      </a:lnTo>
                      <a:lnTo>
                        <a:pt x="9839" y="15418"/>
                      </a:lnTo>
                      <a:lnTo>
                        <a:pt x="9839" y="15418"/>
                      </a:lnTo>
                      <a:lnTo>
                        <a:pt x="10062" y="17454"/>
                      </a:lnTo>
                      <a:lnTo>
                        <a:pt x="10250" y="19490"/>
                      </a:lnTo>
                      <a:lnTo>
                        <a:pt x="10404" y="21509"/>
                      </a:lnTo>
                      <a:lnTo>
                        <a:pt x="10541" y="23546"/>
                      </a:lnTo>
                      <a:lnTo>
                        <a:pt x="10661" y="25582"/>
                      </a:lnTo>
                      <a:lnTo>
                        <a:pt x="10763" y="27635"/>
                      </a:lnTo>
                      <a:lnTo>
                        <a:pt x="10832" y="29672"/>
                      </a:lnTo>
                      <a:lnTo>
                        <a:pt x="10900" y="31708"/>
                      </a:lnTo>
                      <a:lnTo>
                        <a:pt x="10900" y="31708"/>
                      </a:lnTo>
                      <a:lnTo>
                        <a:pt x="10934" y="33471"/>
                      </a:lnTo>
                      <a:lnTo>
                        <a:pt x="10952" y="35284"/>
                      </a:lnTo>
                      <a:lnTo>
                        <a:pt x="10969" y="37132"/>
                      </a:lnTo>
                      <a:lnTo>
                        <a:pt x="10969" y="38981"/>
                      </a:lnTo>
                      <a:lnTo>
                        <a:pt x="10952" y="40846"/>
                      </a:lnTo>
                      <a:lnTo>
                        <a:pt x="10917" y="42677"/>
                      </a:lnTo>
                      <a:lnTo>
                        <a:pt x="10849" y="46270"/>
                      </a:lnTo>
                      <a:lnTo>
                        <a:pt x="10849" y="46270"/>
                      </a:lnTo>
                      <a:lnTo>
                        <a:pt x="10849" y="46321"/>
                      </a:lnTo>
                      <a:lnTo>
                        <a:pt x="10866" y="46373"/>
                      </a:lnTo>
                      <a:lnTo>
                        <a:pt x="10866" y="46373"/>
                      </a:lnTo>
                      <a:lnTo>
                        <a:pt x="10917" y="46441"/>
                      </a:lnTo>
                      <a:lnTo>
                        <a:pt x="10986" y="46475"/>
                      </a:lnTo>
                      <a:lnTo>
                        <a:pt x="10986" y="46475"/>
                      </a:lnTo>
                      <a:lnTo>
                        <a:pt x="11123" y="46544"/>
                      </a:lnTo>
                      <a:lnTo>
                        <a:pt x="11260" y="46595"/>
                      </a:lnTo>
                      <a:lnTo>
                        <a:pt x="11414" y="46647"/>
                      </a:lnTo>
                      <a:lnTo>
                        <a:pt x="11585" y="46664"/>
                      </a:lnTo>
                      <a:lnTo>
                        <a:pt x="11927" y="46715"/>
                      </a:lnTo>
                      <a:lnTo>
                        <a:pt x="12286" y="46715"/>
                      </a:lnTo>
                      <a:lnTo>
                        <a:pt x="12646" y="46715"/>
                      </a:lnTo>
                      <a:lnTo>
                        <a:pt x="13005" y="46698"/>
                      </a:lnTo>
                      <a:lnTo>
                        <a:pt x="13672" y="46664"/>
                      </a:lnTo>
                      <a:lnTo>
                        <a:pt x="13672" y="46664"/>
                      </a:lnTo>
                      <a:lnTo>
                        <a:pt x="13775" y="46647"/>
                      </a:lnTo>
                      <a:lnTo>
                        <a:pt x="13809" y="46629"/>
                      </a:lnTo>
                      <a:lnTo>
                        <a:pt x="13843" y="46612"/>
                      </a:lnTo>
                      <a:lnTo>
                        <a:pt x="13843" y="46612"/>
                      </a:lnTo>
                      <a:lnTo>
                        <a:pt x="13895" y="46544"/>
                      </a:lnTo>
                      <a:lnTo>
                        <a:pt x="13912" y="46475"/>
                      </a:lnTo>
                      <a:lnTo>
                        <a:pt x="13912" y="46475"/>
                      </a:lnTo>
                      <a:lnTo>
                        <a:pt x="14100" y="45500"/>
                      </a:lnTo>
                      <a:lnTo>
                        <a:pt x="14271" y="44490"/>
                      </a:lnTo>
                      <a:lnTo>
                        <a:pt x="14425" y="43498"/>
                      </a:lnTo>
                      <a:lnTo>
                        <a:pt x="14579" y="42471"/>
                      </a:lnTo>
                      <a:lnTo>
                        <a:pt x="14699" y="41445"/>
                      </a:lnTo>
                      <a:lnTo>
                        <a:pt x="14819" y="40418"/>
                      </a:lnTo>
                      <a:lnTo>
                        <a:pt x="15041" y="38364"/>
                      </a:lnTo>
                      <a:lnTo>
                        <a:pt x="15212" y="36294"/>
                      </a:lnTo>
                      <a:lnTo>
                        <a:pt x="15383" y="34223"/>
                      </a:lnTo>
                      <a:lnTo>
                        <a:pt x="15555" y="32187"/>
                      </a:lnTo>
                      <a:lnTo>
                        <a:pt x="15726" y="30185"/>
                      </a:lnTo>
                      <a:lnTo>
                        <a:pt x="15726" y="30185"/>
                      </a:lnTo>
                      <a:lnTo>
                        <a:pt x="15897" y="28166"/>
                      </a:lnTo>
                      <a:lnTo>
                        <a:pt x="16068" y="26147"/>
                      </a:lnTo>
                      <a:lnTo>
                        <a:pt x="16222" y="24128"/>
                      </a:lnTo>
                      <a:lnTo>
                        <a:pt x="16359" y="22108"/>
                      </a:lnTo>
                      <a:lnTo>
                        <a:pt x="16479" y="20089"/>
                      </a:lnTo>
                      <a:lnTo>
                        <a:pt x="16598" y="18070"/>
                      </a:lnTo>
                      <a:lnTo>
                        <a:pt x="16804" y="14032"/>
                      </a:lnTo>
                      <a:lnTo>
                        <a:pt x="16804" y="14032"/>
                      </a:lnTo>
                      <a:lnTo>
                        <a:pt x="16958" y="10524"/>
                      </a:lnTo>
                      <a:lnTo>
                        <a:pt x="17078" y="7016"/>
                      </a:lnTo>
                      <a:lnTo>
                        <a:pt x="17197" y="3508"/>
                      </a:lnTo>
                      <a:lnTo>
                        <a:pt x="17300" y="0"/>
                      </a:lnTo>
                      <a:lnTo>
                        <a:pt x="633"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5;p31">
                  <a:extLst>
                    <a:ext uri="{FF2B5EF4-FFF2-40B4-BE49-F238E27FC236}">
                      <a16:creationId xmlns:a16="http://schemas.microsoft.com/office/drawing/2014/main" id="{6B97827A-9094-33D2-50FE-5E44C5C70C96}"/>
                    </a:ext>
                  </a:extLst>
                </p:cNvPr>
                <p:cNvSpPr/>
                <p:nvPr/>
              </p:nvSpPr>
              <p:spPr>
                <a:xfrm>
                  <a:off x="2230320" y="1876646"/>
                  <a:ext cx="960429" cy="1234650"/>
                </a:xfrm>
                <a:custGeom>
                  <a:avLst/>
                  <a:gdLst/>
                  <a:ahLst/>
                  <a:cxnLst/>
                  <a:rect l="l" t="t" r="r" b="b"/>
                  <a:pathLst>
                    <a:path w="28646" h="36825" extrusionOk="0">
                      <a:moveTo>
                        <a:pt x="17865" y="0"/>
                      </a:moveTo>
                      <a:lnTo>
                        <a:pt x="17471" y="17"/>
                      </a:lnTo>
                      <a:lnTo>
                        <a:pt x="12286" y="257"/>
                      </a:lnTo>
                      <a:lnTo>
                        <a:pt x="10849" y="325"/>
                      </a:lnTo>
                      <a:lnTo>
                        <a:pt x="10609" y="342"/>
                      </a:lnTo>
                      <a:lnTo>
                        <a:pt x="10490" y="360"/>
                      </a:lnTo>
                      <a:lnTo>
                        <a:pt x="10370" y="394"/>
                      </a:lnTo>
                      <a:lnTo>
                        <a:pt x="10250" y="445"/>
                      </a:lnTo>
                      <a:lnTo>
                        <a:pt x="10147" y="531"/>
                      </a:lnTo>
                      <a:lnTo>
                        <a:pt x="9942" y="685"/>
                      </a:lnTo>
                      <a:lnTo>
                        <a:pt x="9720" y="856"/>
                      </a:lnTo>
                      <a:lnTo>
                        <a:pt x="9514" y="1010"/>
                      </a:lnTo>
                      <a:lnTo>
                        <a:pt x="9052" y="1301"/>
                      </a:lnTo>
                      <a:lnTo>
                        <a:pt x="8573" y="1557"/>
                      </a:lnTo>
                      <a:lnTo>
                        <a:pt x="8077" y="1780"/>
                      </a:lnTo>
                      <a:lnTo>
                        <a:pt x="7564" y="1968"/>
                      </a:lnTo>
                      <a:lnTo>
                        <a:pt x="7050" y="2122"/>
                      </a:lnTo>
                      <a:lnTo>
                        <a:pt x="6520" y="2225"/>
                      </a:lnTo>
                      <a:lnTo>
                        <a:pt x="6246" y="2259"/>
                      </a:lnTo>
                      <a:lnTo>
                        <a:pt x="5989" y="2293"/>
                      </a:lnTo>
                      <a:lnTo>
                        <a:pt x="5561" y="2327"/>
                      </a:lnTo>
                      <a:lnTo>
                        <a:pt x="5356" y="2344"/>
                      </a:lnTo>
                      <a:lnTo>
                        <a:pt x="5151" y="2379"/>
                      </a:lnTo>
                      <a:lnTo>
                        <a:pt x="4945" y="2430"/>
                      </a:lnTo>
                      <a:lnTo>
                        <a:pt x="4757" y="2481"/>
                      </a:lnTo>
                      <a:lnTo>
                        <a:pt x="4569" y="2567"/>
                      </a:lnTo>
                      <a:lnTo>
                        <a:pt x="4398" y="2670"/>
                      </a:lnTo>
                      <a:lnTo>
                        <a:pt x="4295" y="2755"/>
                      </a:lnTo>
                      <a:lnTo>
                        <a:pt x="4210" y="2841"/>
                      </a:lnTo>
                      <a:lnTo>
                        <a:pt x="4056" y="3046"/>
                      </a:lnTo>
                      <a:lnTo>
                        <a:pt x="3919" y="3269"/>
                      </a:lnTo>
                      <a:lnTo>
                        <a:pt x="3782" y="3491"/>
                      </a:lnTo>
                      <a:lnTo>
                        <a:pt x="3251" y="4501"/>
                      </a:lnTo>
                      <a:lnTo>
                        <a:pt x="2755" y="5510"/>
                      </a:lnTo>
                      <a:lnTo>
                        <a:pt x="2276" y="6554"/>
                      </a:lnTo>
                      <a:lnTo>
                        <a:pt x="1814" y="7598"/>
                      </a:lnTo>
                      <a:lnTo>
                        <a:pt x="1403" y="8659"/>
                      </a:lnTo>
                      <a:lnTo>
                        <a:pt x="1010" y="9720"/>
                      </a:lnTo>
                      <a:lnTo>
                        <a:pt x="650" y="10798"/>
                      </a:lnTo>
                      <a:lnTo>
                        <a:pt x="308" y="11893"/>
                      </a:lnTo>
                      <a:lnTo>
                        <a:pt x="52" y="12834"/>
                      </a:lnTo>
                      <a:lnTo>
                        <a:pt x="17" y="12988"/>
                      </a:lnTo>
                      <a:lnTo>
                        <a:pt x="0" y="13056"/>
                      </a:lnTo>
                      <a:lnTo>
                        <a:pt x="17" y="13142"/>
                      </a:lnTo>
                      <a:lnTo>
                        <a:pt x="52" y="13228"/>
                      </a:lnTo>
                      <a:lnTo>
                        <a:pt x="103" y="13296"/>
                      </a:lnTo>
                      <a:lnTo>
                        <a:pt x="240" y="13433"/>
                      </a:lnTo>
                      <a:lnTo>
                        <a:pt x="462" y="13604"/>
                      </a:lnTo>
                      <a:lnTo>
                        <a:pt x="685" y="13775"/>
                      </a:lnTo>
                      <a:lnTo>
                        <a:pt x="924" y="13929"/>
                      </a:lnTo>
                      <a:lnTo>
                        <a:pt x="1164" y="14083"/>
                      </a:lnTo>
                      <a:lnTo>
                        <a:pt x="1403" y="14220"/>
                      </a:lnTo>
                      <a:lnTo>
                        <a:pt x="1643" y="14340"/>
                      </a:lnTo>
                      <a:lnTo>
                        <a:pt x="1900" y="14460"/>
                      </a:lnTo>
                      <a:lnTo>
                        <a:pt x="2156" y="14579"/>
                      </a:lnTo>
                      <a:lnTo>
                        <a:pt x="2430" y="14682"/>
                      </a:lnTo>
                      <a:lnTo>
                        <a:pt x="2687" y="14768"/>
                      </a:lnTo>
                      <a:lnTo>
                        <a:pt x="2961" y="14853"/>
                      </a:lnTo>
                      <a:lnTo>
                        <a:pt x="3234" y="14922"/>
                      </a:lnTo>
                      <a:lnTo>
                        <a:pt x="3508" y="14973"/>
                      </a:lnTo>
                      <a:lnTo>
                        <a:pt x="3782" y="15024"/>
                      </a:lnTo>
                      <a:lnTo>
                        <a:pt x="4056" y="15058"/>
                      </a:lnTo>
                      <a:lnTo>
                        <a:pt x="4329" y="15093"/>
                      </a:lnTo>
                      <a:lnTo>
                        <a:pt x="4980" y="15093"/>
                      </a:lnTo>
                      <a:lnTo>
                        <a:pt x="5236" y="15076"/>
                      </a:lnTo>
                      <a:lnTo>
                        <a:pt x="5561" y="15076"/>
                      </a:lnTo>
                      <a:lnTo>
                        <a:pt x="5476" y="17129"/>
                      </a:lnTo>
                      <a:lnTo>
                        <a:pt x="5373" y="19439"/>
                      </a:lnTo>
                      <a:lnTo>
                        <a:pt x="5185" y="24487"/>
                      </a:lnTo>
                      <a:lnTo>
                        <a:pt x="4997" y="29518"/>
                      </a:lnTo>
                      <a:lnTo>
                        <a:pt x="4911" y="31828"/>
                      </a:lnTo>
                      <a:lnTo>
                        <a:pt x="4809" y="33881"/>
                      </a:lnTo>
                      <a:lnTo>
                        <a:pt x="4791" y="34138"/>
                      </a:lnTo>
                      <a:lnTo>
                        <a:pt x="4809" y="34412"/>
                      </a:lnTo>
                      <a:lnTo>
                        <a:pt x="4826" y="34669"/>
                      </a:lnTo>
                      <a:lnTo>
                        <a:pt x="4860" y="34788"/>
                      </a:lnTo>
                      <a:lnTo>
                        <a:pt x="4894" y="34908"/>
                      </a:lnTo>
                      <a:lnTo>
                        <a:pt x="4945" y="35028"/>
                      </a:lnTo>
                      <a:lnTo>
                        <a:pt x="5014" y="35148"/>
                      </a:lnTo>
                      <a:lnTo>
                        <a:pt x="5082" y="35250"/>
                      </a:lnTo>
                      <a:lnTo>
                        <a:pt x="5168" y="35353"/>
                      </a:lnTo>
                      <a:lnTo>
                        <a:pt x="5339" y="35524"/>
                      </a:lnTo>
                      <a:lnTo>
                        <a:pt x="5544" y="35678"/>
                      </a:lnTo>
                      <a:lnTo>
                        <a:pt x="5784" y="35815"/>
                      </a:lnTo>
                      <a:lnTo>
                        <a:pt x="6024" y="35935"/>
                      </a:lnTo>
                      <a:lnTo>
                        <a:pt x="6280" y="36037"/>
                      </a:lnTo>
                      <a:lnTo>
                        <a:pt x="6520" y="36123"/>
                      </a:lnTo>
                      <a:lnTo>
                        <a:pt x="6948" y="36243"/>
                      </a:lnTo>
                      <a:lnTo>
                        <a:pt x="7358" y="36345"/>
                      </a:lnTo>
                      <a:lnTo>
                        <a:pt x="7786" y="36448"/>
                      </a:lnTo>
                      <a:lnTo>
                        <a:pt x="8197" y="36534"/>
                      </a:lnTo>
                      <a:lnTo>
                        <a:pt x="8624" y="36602"/>
                      </a:lnTo>
                      <a:lnTo>
                        <a:pt x="9052" y="36653"/>
                      </a:lnTo>
                      <a:lnTo>
                        <a:pt x="9925" y="36739"/>
                      </a:lnTo>
                      <a:lnTo>
                        <a:pt x="10781" y="36790"/>
                      </a:lnTo>
                      <a:lnTo>
                        <a:pt x="11653" y="36825"/>
                      </a:lnTo>
                      <a:lnTo>
                        <a:pt x="13399" y="36825"/>
                      </a:lnTo>
                      <a:lnTo>
                        <a:pt x="15555" y="36790"/>
                      </a:lnTo>
                      <a:lnTo>
                        <a:pt x="16633" y="36773"/>
                      </a:lnTo>
                      <a:lnTo>
                        <a:pt x="17711" y="36739"/>
                      </a:lnTo>
                      <a:lnTo>
                        <a:pt x="18789" y="36688"/>
                      </a:lnTo>
                      <a:lnTo>
                        <a:pt x="19867" y="36602"/>
                      </a:lnTo>
                      <a:lnTo>
                        <a:pt x="20945" y="36517"/>
                      </a:lnTo>
                      <a:lnTo>
                        <a:pt x="22023" y="36397"/>
                      </a:lnTo>
                      <a:lnTo>
                        <a:pt x="22263" y="36345"/>
                      </a:lnTo>
                      <a:lnTo>
                        <a:pt x="22519" y="36294"/>
                      </a:lnTo>
                      <a:lnTo>
                        <a:pt x="22776" y="36209"/>
                      </a:lnTo>
                      <a:lnTo>
                        <a:pt x="23015" y="36123"/>
                      </a:lnTo>
                      <a:lnTo>
                        <a:pt x="23238" y="35986"/>
                      </a:lnTo>
                      <a:lnTo>
                        <a:pt x="23443" y="35849"/>
                      </a:lnTo>
                      <a:lnTo>
                        <a:pt x="23529" y="35764"/>
                      </a:lnTo>
                      <a:lnTo>
                        <a:pt x="23614" y="35661"/>
                      </a:lnTo>
                      <a:lnTo>
                        <a:pt x="23683" y="35575"/>
                      </a:lnTo>
                      <a:lnTo>
                        <a:pt x="23751" y="35456"/>
                      </a:lnTo>
                      <a:lnTo>
                        <a:pt x="23837" y="35302"/>
                      </a:lnTo>
                      <a:lnTo>
                        <a:pt x="23888" y="35131"/>
                      </a:lnTo>
                      <a:lnTo>
                        <a:pt x="23939" y="34977"/>
                      </a:lnTo>
                      <a:lnTo>
                        <a:pt x="23957" y="34788"/>
                      </a:lnTo>
                      <a:lnTo>
                        <a:pt x="23991" y="34429"/>
                      </a:lnTo>
                      <a:lnTo>
                        <a:pt x="23991" y="34087"/>
                      </a:lnTo>
                      <a:lnTo>
                        <a:pt x="23939" y="31280"/>
                      </a:lnTo>
                      <a:lnTo>
                        <a:pt x="23888" y="27807"/>
                      </a:lnTo>
                      <a:lnTo>
                        <a:pt x="23803" y="24333"/>
                      </a:lnTo>
                      <a:lnTo>
                        <a:pt x="23768" y="22810"/>
                      </a:lnTo>
                      <a:lnTo>
                        <a:pt x="23717" y="21544"/>
                      </a:lnTo>
                      <a:lnTo>
                        <a:pt x="23597" y="19354"/>
                      </a:lnTo>
                      <a:lnTo>
                        <a:pt x="23460" y="17146"/>
                      </a:lnTo>
                      <a:lnTo>
                        <a:pt x="23375" y="16051"/>
                      </a:lnTo>
                      <a:lnTo>
                        <a:pt x="23323" y="15503"/>
                      </a:lnTo>
                      <a:lnTo>
                        <a:pt x="23289" y="14956"/>
                      </a:lnTo>
                      <a:lnTo>
                        <a:pt x="23289" y="14785"/>
                      </a:lnTo>
                      <a:lnTo>
                        <a:pt x="23306" y="14614"/>
                      </a:lnTo>
                      <a:lnTo>
                        <a:pt x="23323" y="14254"/>
                      </a:lnTo>
                      <a:lnTo>
                        <a:pt x="23341" y="14066"/>
                      </a:lnTo>
                      <a:lnTo>
                        <a:pt x="23323" y="13895"/>
                      </a:lnTo>
                      <a:lnTo>
                        <a:pt x="23289" y="13724"/>
                      </a:lnTo>
                      <a:lnTo>
                        <a:pt x="23221" y="13570"/>
                      </a:lnTo>
                      <a:lnTo>
                        <a:pt x="23922" y="13347"/>
                      </a:lnTo>
                      <a:lnTo>
                        <a:pt x="24607" y="13108"/>
                      </a:lnTo>
                      <a:lnTo>
                        <a:pt x="25257" y="12834"/>
                      </a:lnTo>
                      <a:lnTo>
                        <a:pt x="25907" y="12526"/>
                      </a:lnTo>
                      <a:lnTo>
                        <a:pt x="26523" y="12167"/>
                      </a:lnTo>
                      <a:lnTo>
                        <a:pt x="27122" y="11790"/>
                      </a:lnTo>
                      <a:lnTo>
                        <a:pt x="27704" y="11362"/>
                      </a:lnTo>
                      <a:lnTo>
                        <a:pt x="28286" y="10900"/>
                      </a:lnTo>
                      <a:lnTo>
                        <a:pt x="28388" y="10815"/>
                      </a:lnTo>
                      <a:lnTo>
                        <a:pt x="28491" y="10695"/>
                      </a:lnTo>
                      <a:lnTo>
                        <a:pt x="28577" y="10592"/>
                      </a:lnTo>
                      <a:lnTo>
                        <a:pt x="28628" y="10455"/>
                      </a:lnTo>
                      <a:lnTo>
                        <a:pt x="28645" y="10370"/>
                      </a:lnTo>
                      <a:lnTo>
                        <a:pt x="28645" y="10301"/>
                      </a:lnTo>
                      <a:lnTo>
                        <a:pt x="28628" y="10147"/>
                      </a:lnTo>
                      <a:lnTo>
                        <a:pt x="28577" y="9993"/>
                      </a:lnTo>
                      <a:lnTo>
                        <a:pt x="28508" y="9839"/>
                      </a:lnTo>
                      <a:lnTo>
                        <a:pt x="28217" y="9189"/>
                      </a:lnTo>
                      <a:lnTo>
                        <a:pt x="27704" y="8026"/>
                      </a:lnTo>
                      <a:lnTo>
                        <a:pt x="27139" y="6896"/>
                      </a:lnTo>
                      <a:lnTo>
                        <a:pt x="26558" y="5767"/>
                      </a:lnTo>
                      <a:lnTo>
                        <a:pt x="25959" y="4655"/>
                      </a:lnTo>
                      <a:lnTo>
                        <a:pt x="25668" y="4175"/>
                      </a:lnTo>
                      <a:lnTo>
                        <a:pt x="25360" y="3713"/>
                      </a:lnTo>
                      <a:lnTo>
                        <a:pt x="25189" y="3474"/>
                      </a:lnTo>
                      <a:lnTo>
                        <a:pt x="25017" y="3269"/>
                      </a:lnTo>
                      <a:lnTo>
                        <a:pt x="24829" y="3046"/>
                      </a:lnTo>
                      <a:lnTo>
                        <a:pt x="24641" y="2841"/>
                      </a:lnTo>
                      <a:lnTo>
                        <a:pt x="24436" y="2653"/>
                      </a:lnTo>
                      <a:lnTo>
                        <a:pt x="24230" y="2481"/>
                      </a:lnTo>
                      <a:lnTo>
                        <a:pt x="24008" y="2310"/>
                      </a:lnTo>
                      <a:lnTo>
                        <a:pt x="23768" y="2139"/>
                      </a:lnTo>
                      <a:lnTo>
                        <a:pt x="23529" y="2002"/>
                      </a:lnTo>
                      <a:lnTo>
                        <a:pt x="23289" y="1865"/>
                      </a:lnTo>
                      <a:lnTo>
                        <a:pt x="23033" y="1763"/>
                      </a:lnTo>
                      <a:lnTo>
                        <a:pt x="22759" y="1660"/>
                      </a:lnTo>
                      <a:lnTo>
                        <a:pt x="22331" y="1540"/>
                      </a:lnTo>
                      <a:lnTo>
                        <a:pt x="21886" y="1455"/>
                      </a:lnTo>
                      <a:lnTo>
                        <a:pt x="20996" y="1301"/>
                      </a:lnTo>
                      <a:lnTo>
                        <a:pt x="20568" y="1198"/>
                      </a:lnTo>
                      <a:lnTo>
                        <a:pt x="20141" y="1078"/>
                      </a:lnTo>
                      <a:lnTo>
                        <a:pt x="19935" y="1010"/>
                      </a:lnTo>
                      <a:lnTo>
                        <a:pt x="19730" y="924"/>
                      </a:lnTo>
                      <a:lnTo>
                        <a:pt x="19542" y="839"/>
                      </a:lnTo>
                      <a:lnTo>
                        <a:pt x="19354" y="719"/>
                      </a:lnTo>
                      <a:lnTo>
                        <a:pt x="19080" y="548"/>
                      </a:lnTo>
                      <a:lnTo>
                        <a:pt x="18806" y="342"/>
                      </a:lnTo>
                      <a:lnTo>
                        <a:pt x="18686" y="257"/>
                      </a:lnTo>
                      <a:lnTo>
                        <a:pt x="18532" y="188"/>
                      </a:lnTo>
                      <a:lnTo>
                        <a:pt x="18395" y="120"/>
                      </a:lnTo>
                      <a:lnTo>
                        <a:pt x="18241" y="69"/>
                      </a:lnTo>
                      <a:lnTo>
                        <a:pt x="18053" y="17"/>
                      </a:lnTo>
                      <a:lnTo>
                        <a:pt x="17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36;p31">
                  <a:extLst>
                    <a:ext uri="{FF2B5EF4-FFF2-40B4-BE49-F238E27FC236}">
                      <a16:creationId xmlns:a16="http://schemas.microsoft.com/office/drawing/2014/main" id="{ED8BE249-0E6F-5094-F077-6BE7AC36F89E}"/>
                    </a:ext>
                  </a:extLst>
                </p:cNvPr>
                <p:cNvSpPr/>
                <p:nvPr/>
              </p:nvSpPr>
              <p:spPr>
                <a:xfrm>
                  <a:off x="2230320" y="1876646"/>
                  <a:ext cx="960429" cy="1234650"/>
                </a:xfrm>
                <a:custGeom>
                  <a:avLst/>
                  <a:gdLst/>
                  <a:ahLst/>
                  <a:cxnLst/>
                  <a:rect l="l" t="t" r="r" b="b"/>
                  <a:pathLst>
                    <a:path w="28646" h="36825" fill="none" extrusionOk="0">
                      <a:moveTo>
                        <a:pt x="12286" y="257"/>
                      </a:moveTo>
                      <a:lnTo>
                        <a:pt x="12286" y="257"/>
                      </a:lnTo>
                      <a:lnTo>
                        <a:pt x="10849" y="325"/>
                      </a:lnTo>
                      <a:lnTo>
                        <a:pt x="10849" y="325"/>
                      </a:lnTo>
                      <a:lnTo>
                        <a:pt x="10609" y="342"/>
                      </a:lnTo>
                      <a:lnTo>
                        <a:pt x="10490" y="360"/>
                      </a:lnTo>
                      <a:lnTo>
                        <a:pt x="10370" y="394"/>
                      </a:lnTo>
                      <a:lnTo>
                        <a:pt x="10370" y="394"/>
                      </a:lnTo>
                      <a:lnTo>
                        <a:pt x="10250" y="445"/>
                      </a:lnTo>
                      <a:lnTo>
                        <a:pt x="10147" y="531"/>
                      </a:lnTo>
                      <a:lnTo>
                        <a:pt x="9942" y="685"/>
                      </a:lnTo>
                      <a:lnTo>
                        <a:pt x="9942" y="685"/>
                      </a:lnTo>
                      <a:lnTo>
                        <a:pt x="9720" y="856"/>
                      </a:lnTo>
                      <a:lnTo>
                        <a:pt x="9514" y="1010"/>
                      </a:lnTo>
                      <a:lnTo>
                        <a:pt x="9052" y="1301"/>
                      </a:lnTo>
                      <a:lnTo>
                        <a:pt x="8573" y="1557"/>
                      </a:lnTo>
                      <a:lnTo>
                        <a:pt x="8077" y="1780"/>
                      </a:lnTo>
                      <a:lnTo>
                        <a:pt x="7564" y="1968"/>
                      </a:lnTo>
                      <a:lnTo>
                        <a:pt x="7050" y="2122"/>
                      </a:lnTo>
                      <a:lnTo>
                        <a:pt x="6520" y="2225"/>
                      </a:lnTo>
                      <a:lnTo>
                        <a:pt x="6246" y="2259"/>
                      </a:lnTo>
                      <a:lnTo>
                        <a:pt x="5989" y="2293"/>
                      </a:lnTo>
                      <a:lnTo>
                        <a:pt x="5989" y="2293"/>
                      </a:lnTo>
                      <a:lnTo>
                        <a:pt x="5561" y="2327"/>
                      </a:lnTo>
                      <a:lnTo>
                        <a:pt x="5356" y="2344"/>
                      </a:lnTo>
                      <a:lnTo>
                        <a:pt x="5151" y="2379"/>
                      </a:lnTo>
                      <a:lnTo>
                        <a:pt x="4945" y="2430"/>
                      </a:lnTo>
                      <a:lnTo>
                        <a:pt x="4757" y="2481"/>
                      </a:lnTo>
                      <a:lnTo>
                        <a:pt x="4569" y="2567"/>
                      </a:lnTo>
                      <a:lnTo>
                        <a:pt x="4398" y="2670"/>
                      </a:lnTo>
                      <a:lnTo>
                        <a:pt x="4398" y="2670"/>
                      </a:lnTo>
                      <a:lnTo>
                        <a:pt x="4295" y="2755"/>
                      </a:lnTo>
                      <a:lnTo>
                        <a:pt x="4210" y="2841"/>
                      </a:lnTo>
                      <a:lnTo>
                        <a:pt x="4056" y="3046"/>
                      </a:lnTo>
                      <a:lnTo>
                        <a:pt x="3919" y="3269"/>
                      </a:lnTo>
                      <a:lnTo>
                        <a:pt x="3782" y="3491"/>
                      </a:lnTo>
                      <a:lnTo>
                        <a:pt x="3782" y="3491"/>
                      </a:lnTo>
                      <a:lnTo>
                        <a:pt x="3251" y="4501"/>
                      </a:lnTo>
                      <a:lnTo>
                        <a:pt x="2755" y="5510"/>
                      </a:lnTo>
                      <a:lnTo>
                        <a:pt x="2276" y="6554"/>
                      </a:lnTo>
                      <a:lnTo>
                        <a:pt x="1814" y="7598"/>
                      </a:lnTo>
                      <a:lnTo>
                        <a:pt x="1403" y="8659"/>
                      </a:lnTo>
                      <a:lnTo>
                        <a:pt x="1010" y="9720"/>
                      </a:lnTo>
                      <a:lnTo>
                        <a:pt x="650" y="10798"/>
                      </a:lnTo>
                      <a:lnTo>
                        <a:pt x="308" y="11893"/>
                      </a:lnTo>
                      <a:lnTo>
                        <a:pt x="308" y="11893"/>
                      </a:lnTo>
                      <a:lnTo>
                        <a:pt x="52" y="12834"/>
                      </a:lnTo>
                      <a:lnTo>
                        <a:pt x="52" y="12834"/>
                      </a:lnTo>
                      <a:lnTo>
                        <a:pt x="17" y="12988"/>
                      </a:lnTo>
                      <a:lnTo>
                        <a:pt x="0" y="13056"/>
                      </a:lnTo>
                      <a:lnTo>
                        <a:pt x="17" y="13142"/>
                      </a:lnTo>
                      <a:lnTo>
                        <a:pt x="17" y="13142"/>
                      </a:lnTo>
                      <a:lnTo>
                        <a:pt x="52" y="13228"/>
                      </a:lnTo>
                      <a:lnTo>
                        <a:pt x="103" y="13296"/>
                      </a:lnTo>
                      <a:lnTo>
                        <a:pt x="240" y="13433"/>
                      </a:lnTo>
                      <a:lnTo>
                        <a:pt x="240" y="13433"/>
                      </a:lnTo>
                      <a:lnTo>
                        <a:pt x="462" y="13604"/>
                      </a:lnTo>
                      <a:lnTo>
                        <a:pt x="685" y="13775"/>
                      </a:lnTo>
                      <a:lnTo>
                        <a:pt x="924" y="13929"/>
                      </a:lnTo>
                      <a:lnTo>
                        <a:pt x="1164" y="14083"/>
                      </a:lnTo>
                      <a:lnTo>
                        <a:pt x="1403" y="14220"/>
                      </a:lnTo>
                      <a:lnTo>
                        <a:pt x="1643" y="14340"/>
                      </a:lnTo>
                      <a:lnTo>
                        <a:pt x="1900" y="14460"/>
                      </a:lnTo>
                      <a:lnTo>
                        <a:pt x="2156" y="14579"/>
                      </a:lnTo>
                      <a:lnTo>
                        <a:pt x="2430" y="14682"/>
                      </a:lnTo>
                      <a:lnTo>
                        <a:pt x="2687" y="14768"/>
                      </a:lnTo>
                      <a:lnTo>
                        <a:pt x="2961" y="14853"/>
                      </a:lnTo>
                      <a:lnTo>
                        <a:pt x="3234" y="14922"/>
                      </a:lnTo>
                      <a:lnTo>
                        <a:pt x="3508" y="14973"/>
                      </a:lnTo>
                      <a:lnTo>
                        <a:pt x="3782" y="15024"/>
                      </a:lnTo>
                      <a:lnTo>
                        <a:pt x="4056" y="15058"/>
                      </a:lnTo>
                      <a:lnTo>
                        <a:pt x="4329" y="15093"/>
                      </a:lnTo>
                      <a:lnTo>
                        <a:pt x="4329" y="15093"/>
                      </a:lnTo>
                      <a:lnTo>
                        <a:pt x="4706" y="15093"/>
                      </a:lnTo>
                      <a:lnTo>
                        <a:pt x="4980" y="15093"/>
                      </a:lnTo>
                      <a:lnTo>
                        <a:pt x="4980" y="15093"/>
                      </a:lnTo>
                      <a:lnTo>
                        <a:pt x="5236" y="15076"/>
                      </a:lnTo>
                      <a:lnTo>
                        <a:pt x="5561" y="15076"/>
                      </a:lnTo>
                      <a:lnTo>
                        <a:pt x="5561" y="15076"/>
                      </a:lnTo>
                      <a:lnTo>
                        <a:pt x="5476" y="17129"/>
                      </a:lnTo>
                      <a:lnTo>
                        <a:pt x="5373" y="19439"/>
                      </a:lnTo>
                      <a:lnTo>
                        <a:pt x="5185" y="24487"/>
                      </a:lnTo>
                      <a:lnTo>
                        <a:pt x="4997" y="29518"/>
                      </a:lnTo>
                      <a:lnTo>
                        <a:pt x="4911" y="31828"/>
                      </a:lnTo>
                      <a:lnTo>
                        <a:pt x="4809" y="33881"/>
                      </a:lnTo>
                      <a:lnTo>
                        <a:pt x="4809" y="33881"/>
                      </a:lnTo>
                      <a:lnTo>
                        <a:pt x="4791" y="34138"/>
                      </a:lnTo>
                      <a:lnTo>
                        <a:pt x="4809" y="34412"/>
                      </a:lnTo>
                      <a:lnTo>
                        <a:pt x="4826" y="34669"/>
                      </a:lnTo>
                      <a:lnTo>
                        <a:pt x="4860" y="34788"/>
                      </a:lnTo>
                      <a:lnTo>
                        <a:pt x="4894" y="34908"/>
                      </a:lnTo>
                      <a:lnTo>
                        <a:pt x="4894" y="34908"/>
                      </a:lnTo>
                      <a:lnTo>
                        <a:pt x="4945" y="35028"/>
                      </a:lnTo>
                      <a:lnTo>
                        <a:pt x="5014" y="35148"/>
                      </a:lnTo>
                      <a:lnTo>
                        <a:pt x="5082" y="35250"/>
                      </a:lnTo>
                      <a:lnTo>
                        <a:pt x="5168" y="35353"/>
                      </a:lnTo>
                      <a:lnTo>
                        <a:pt x="5339" y="35524"/>
                      </a:lnTo>
                      <a:lnTo>
                        <a:pt x="5544" y="35678"/>
                      </a:lnTo>
                      <a:lnTo>
                        <a:pt x="5784" y="35815"/>
                      </a:lnTo>
                      <a:lnTo>
                        <a:pt x="6024" y="35935"/>
                      </a:lnTo>
                      <a:lnTo>
                        <a:pt x="6280" y="36037"/>
                      </a:lnTo>
                      <a:lnTo>
                        <a:pt x="6520" y="36123"/>
                      </a:lnTo>
                      <a:lnTo>
                        <a:pt x="6520" y="36123"/>
                      </a:lnTo>
                      <a:lnTo>
                        <a:pt x="6948" y="36243"/>
                      </a:lnTo>
                      <a:lnTo>
                        <a:pt x="7358" y="36345"/>
                      </a:lnTo>
                      <a:lnTo>
                        <a:pt x="7786" y="36448"/>
                      </a:lnTo>
                      <a:lnTo>
                        <a:pt x="8197" y="36534"/>
                      </a:lnTo>
                      <a:lnTo>
                        <a:pt x="8624" y="36602"/>
                      </a:lnTo>
                      <a:lnTo>
                        <a:pt x="9052" y="36653"/>
                      </a:lnTo>
                      <a:lnTo>
                        <a:pt x="9925" y="36739"/>
                      </a:lnTo>
                      <a:lnTo>
                        <a:pt x="10781" y="36790"/>
                      </a:lnTo>
                      <a:lnTo>
                        <a:pt x="11653" y="36825"/>
                      </a:lnTo>
                      <a:lnTo>
                        <a:pt x="12526" y="36825"/>
                      </a:lnTo>
                      <a:lnTo>
                        <a:pt x="13399" y="36825"/>
                      </a:lnTo>
                      <a:lnTo>
                        <a:pt x="13399" y="36825"/>
                      </a:lnTo>
                      <a:lnTo>
                        <a:pt x="15555" y="36790"/>
                      </a:lnTo>
                      <a:lnTo>
                        <a:pt x="16633" y="36773"/>
                      </a:lnTo>
                      <a:lnTo>
                        <a:pt x="17711" y="36739"/>
                      </a:lnTo>
                      <a:lnTo>
                        <a:pt x="18789" y="36688"/>
                      </a:lnTo>
                      <a:lnTo>
                        <a:pt x="19867" y="36602"/>
                      </a:lnTo>
                      <a:lnTo>
                        <a:pt x="20945" y="36517"/>
                      </a:lnTo>
                      <a:lnTo>
                        <a:pt x="22023" y="36397"/>
                      </a:lnTo>
                      <a:lnTo>
                        <a:pt x="22023" y="36397"/>
                      </a:lnTo>
                      <a:lnTo>
                        <a:pt x="22263" y="36345"/>
                      </a:lnTo>
                      <a:lnTo>
                        <a:pt x="22519" y="36294"/>
                      </a:lnTo>
                      <a:lnTo>
                        <a:pt x="22776" y="36209"/>
                      </a:lnTo>
                      <a:lnTo>
                        <a:pt x="23015" y="36123"/>
                      </a:lnTo>
                      <a:lnTo>
                        <a:pt x="23238" y="35986"/>
                      </a:lnTo>
                      <a:lnTo>
                        <a:pt x="23443" y="35849"/>
                      </a:lnTo>
                      <a:lnTo>
                        <a:pt x="23529" y="35764"/>
                      </a:lnTo>
                      <a:lnTo>
                        <a:pt x="23614" y="35661"/>
                      </a:lnTo>
                      <a:lnTo>
                        <a:pt x="23683" y="35575"/>
                      </a:lnTo>
                      <a:lnTo>
                        <a:pt x="23751" y="35456"/>
                      </a:lnTo>
                      <a:lnTo>
                        <a:pt x="23751" y="35456"/>
                      </a:lnTo>
                      <a:lnTo>
                        <a:pt x="23837" y="35302"/>
                      </a:lnTo>
                      <a:lnTo>
                        <a:pt x="23888" y="35131"/>
                      </a:lnTo>
                      <a:lnTo>
                        <a:pt x="23939" y="34977"/>
                      </a:lnTo>
                      <a:lnTo>
                        <a:pt x="23957" y="34788"/>
                      </a:lnTo>
                      <a:lnTo>
                        <a:pt x="23991" y="34429"/>
                      </a:lnTo>
                      <a:lnTo>
                        <a:pt x="23991" y="34087"/>
                      </a:lnTo>
                      <a:lnTo>
                        <a:pt x="23991" y="34087"/>
                      </a:lnTo>
                      <a:lnTo>
                        <a:pt x="23939" y="31280"/>
                      </a:lnTo>
                      <a:lnTo>
                        <a:pt x="23888" y="27807"/>
                      </a:lnTo>
                      <a:lnTo>
                        <a:pt x="23803" y="24333"/>
                      </a:lnTo>
                      <a:lnTo>
                        <a:pt x="23768" y="22810"/>
                      </a:lnTo>
                      <a:lnTo>
                        <a:pt x="23717" y="21544"/>
                      </a:lnTo>
                      <a:lnTo>
                        <a:pt x="23717" y="21544"/>
                      </a:lnTo>
                      <a:lnTo>
                        <a:pt x="23597" y="19354"/>
                      </a:lnTo>
                      <a:lnTo>
                        <a:pt x="23460" y="17146"/>
                      </a:lnTo>
                      <a:lnTo>
                        <a:pt x="23460" y="17146"/>
                      </a:lnTo>
                      <a:lnTo>
                        <a:pt x="23375" y="16051"/>
                      </a:lnTo>
                      <a:lnTo>
                        <a:pt x="23323" y="15503"/>
                      </a:lnTo>
                      <a:lnTo>
                        <a:pt x="23289" y="14956"/>
                      </a:lnTo>
                      <a:lnTo>
                        <a:pt x="23289" y="14956"/>
                      </a:lnTo>
                      <a:lnTo>
                        <a:pt x="23289" y="14785"/>
                      </a:lnTo>
                      <a:lnTo>
                        <a:pt x="23306" y="14614"/>
                      </a:lnTo>
                      <a:lnTo>
                        <a:pt x="23323" y="14254"/>
                      </a:lnTo>
                      <a:lnTo>
                        <a:pt x="23341" y="14066"/>
                      </a:lnTo>
                      <a:lnTo>
                        <a:pt x="23323" y="13895"/>
                      </a:lnTo>
                      <a:lnTo>
                        <a:pt x="23289" y="13724"/>
                      </a:lnTo>
                      <a:lnTo>
                        <a:pt x="23221" y="13570"/>
                      </a:lnTo>
                      <a:lnTo>
                        <a:pt x="23221" y="13570"/>
                      </a:lnTo>
                      <a:lnTo>
                        <a:pt x="23922" y="13347"/>
                      </a:lnTo>
                      <a:lnTo>
                        <a:pt x="24607" y="13108"/>
                      </a:lnTo>
                      <a:lnTo>
                        <a:pt x="25257" y="12834"/>
                      </a:lnTo>
                      <a:lnTo>
                        <a:pt x="25907" y="12526"/>
                      </a:lnTo>
                      <a:lnTo>
                        <a:pt x="26523" y="12167"/>
                      </a:lnTo>
                      <a:lnTo>
                        <a:pt x="27122" y="11790"/>
                      </a:lnTo>
                      <a:lnTo>
                        <a:pt x="27704" y="11362"/>
                      </a:lnTo>
                      <a:lnTo>
                        <a:pt x="28286" y="10900"/>
                      </a:lnTo>
                      <a:lnTo>
                        <a:pt x="28286" y="10900"/>
                      </a:lnTo>
                      <a:lnTo>
                        <a:pt x="28388" y="10815"/>
                      </a:lnTo>
                      <a:lnTo>
                        <a:pt x="28491" y="10695"/>
                      </a:lnTo>
                      <a:lnTo>
                        <a:pt x="28577" y="10592"/>
                      </a:lnTo>
                      <a:lnTo>
                        <a:pt x="28628" y="10455"/>
                      </a:lnTo>
                      <a:lnTo>
                        <a:pt x="28628" y="10455"/>
                      </a:lnTo>
                      <a:lnTo>
                        <a:pt x="28645" y="10370"/>
                      </a:lnTo>
                      <a:lnTo>
                        <a:pt x="28645" y="10301"/>
                      </a:lnTo>
                      <a:lnTo>
                        <a:pt x="28628" y="10147"/>
                      </a:lnTo>
                      <a:lnTo>
                        <a:pt x="28577" y="9993"/>
                      </a:lnTo>
                      <a:lnTo>
                        <a:pt x="28508" y="9839"/>
                      </a:lnTo>
                      <a:lnTo>
                        <a:pt x="28508" y="9839"/>
                      </a:lnTo>
                      <a:lnTo>
                        <a:pt x="28217" y="9189"/>
                      </a:lnTo>
                      <a:lnTo>
                        <a:pt x="28217" y="9189"/>
                      </a:lnTo>
                      <a:lnTo>
                        <a:pt x="27704" y="8026"/>
                      </a:lnTo>
                      <a:lnTo>
                        <a:pt x="27139" y="6896"/>
                      </a:lnTo>
                      <a:lnTo>
                        <a:pt x="26558" y="5767"/>
                      </a:lnTo>
                      <a:lnTo>
                        <a:pt x="25959" y="4655"/>
                      </a:lnTo>
                      <a:lnTo>
                        <a:pt x="25959" y="4655"/>
                      </a:lnTo>
                      <a:lnTo>
                        <a:pt x="25668" y="4175"/>
                      </a:lnTo>
                      <a:lnTo>
                        <a:pt x="25360" y="3713"/>
                      </a:lnTo>
                      <a:lnTo>
                        <a:pt x="25189" y="3474"/>
                      </a:lnTo>
                      <a:lnTo>
                        <a:pt x="25017" y="3269"/>
                      </a:lnTo>
                      <a:lnTo>
                        <a:pt x="24829" y="3046"/>
                      </a:lnTo>
                      <a:lnTo>
                        <a:pt x="24641" y="2841"/>
                      </a:lnTo>
                      <a:lnTo>
                        <a:pt x="24436" y="2653"/>
                      </a:lnTo>
                      <a:lnTo>
                        <a:pt x="24230" y="2481"/>
                      </a:lnTo>
                      <a:lnTo>
                        <a:pt x="24008" y="2310"/>
                      </a:lnTo>
                      <a:lnTo>
                        <a:pt x="23768" y="2139"/>
                      </a:lnTo>
                      <a:lnTo>
                        <a:pt x="23529" y="2002"/>
                      </a:lnTo>
                      <a:lnTo>
                        <a:pt x="23289" y="1865"/>
                      </a:lnTo>
                      <a:lnTo>
                        <a:pt x="23033" y="1763"/>
                      </a:lnTo>
                      <a:lnTo>
                        <a:pt x="22759" y="1660"/>
                      </a:lnTo>
                      <a:lnTo>
                        <a:pt x="22759" y="1660"/>
                      </a:lnTo>
                      <a:lnTo>
                        <a:pt x="22331" y="1540"/>
                      </a:lnTo>
                      <a:lnTo>
                        <a:pt x="21886" y="1455"/>
                      </a:lnTo>
                      <a:lnTo>
                        <a:pt x="20996" y="1301"/>
                      </a:lnTo>
                      <a:lnTo>
                        <a:pt x="20568" y="1198"/>
                      </a:lnTo>
                      <a:lnTo>
                        <a:pt x="20141" y="1078"/>
                      </a:lnTo>
                      <a:lnTo>
                        <a:pt x="19935" y="1010"/>
                      </a:lnTo>
                      <a:lnTo>
                        <a:pt x="19730" y="924"/>
                      </a:lnTo>
                      <a:lnTo>
                        <a:pt x="19542" y="839"/>
                      </a:lnTo>
                      <a:lnTo>
                        <a:pt x="19354" y="719"/>
                      </a:lnTo>
                      <a:lnTo>
                        <a:pt x="19354" y="719"/>
                      </a:lnTo>
                      <a:lnTo>
                        <a:pt x="19080" y="548"/>
                      </a:lnTo>
                      <a:lnTo>
                        <a:pt x="18806" y="342"/>
                      </a:lnTo>
                      <a:lnTo>
                        <a:pt x="18686" y="257"/>
                      </a:lnTo>
                      <a:lnTo>
                        <a:pt x="18532" y="188"/>
                      </a:lnTo>
                      <a:lnTo>
                        <a:pt x="18395" y="120"/>
                      </a:lnTo>
                      <a:lnTo>
                        <a:pt x="18241" y="69"/>
                      </a:lnTo>
                      <a:lnTo>
                        <a:pt x="18241" y="69"/>
                      </a:lnTo>
                      <a:lnTo>
                        <a:pt x="18053" y="17"/>
                      </a:lnTo>
                      <a:lnTo>
                        <a:pt x="17865" y="0"/>
                      </a:lnTo>
                      <a:lnTo>
                        <a:pt x="17471" y="17"/>
                      </a:lnTo>
                      <a:lnTo>
                        <a:pt x="17471" y="17"/>
                      </a:lnTo>
                      <a:lnTo>
                        <a:pt x="12286" y="2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37;p31">
                  <a:extLst>
                    <a:ext uri="{FF2B5EF4-FFF2-40B4-BE49-F238E27FC236}">
                      <a16:creationId xmlns:a16="http://schemas.microsoft.com/office/drawing/2014/main" id="{0668FC0D-806E-2E50-B186-DBB8E8742CDF}"/>
                    </a:ext>
                  </a:extLst>
                </p:cNvPr>
                <p:cNvSpPr/>
                <p:nvPr/>
              </p:nvSpPr>
              <p:spPr>
                <a:xfrm>
                  <a:off x="3000253" y="2184733"/>
                  <a:ext cx="190503" cy="146884"/>
                </a:xfrm>
                <a:custGeom>
                  <a:avLst/>
                  <a:gdLst/>
                  <a:ahLst/>
                  <a:cxnLst/>
                  <a:rect l="l" t="t" r="r" b="b"/>
                  <a:pathLst>
                    <a:path w="5682" h="4381" extrusionOk="0">
                      <a:moveTo>
                        <a:pt x="5253" y="0"/>
                      </a:moveTo>
                      <a:lnTo>
                        <a:pt x="4997" y="257"/>
                      </a:lnTo>
                      <a:lnTo>
                        <a:pt x="4706" y="514"/>
                      </a:lnTo>
                      <a:lnTo>
                        <a:pt x="4415" y="770"/>
                      </a:lnTo>
                      <a:lnTo>
                        <a:pt x="4107" y="1010"/>
                      </a:lnTo>
                      <a:lnTo>
                        <a:pt x="3799" y="1249"/>
                      </a:lnTo>
                      <a:lnTo>
                        <a:pt x="3474" y="1472"/>
                      </a:lnTo>
                      <a:lnTo>
                        <a:pt x="3149" y="1677"/>
                      </a:lnTo>
                      <a:lnTo>
                        <a:pt x="2824" y="1882"/>
                      </a:lnTo>
                      <a:lnTo>
                        <a:pt x="2481" y="2071"/>
                      </a:lnTo>
                      <a:lnTo>
                        <a:pt x="2139" y="2259"/>
                      </a:lnTo>
                      <a:lnTo>
                        <a:pt x="1780" y="2430"/>
                      </a:lnTo>
                      <a:lnTo>
                        <a:pt x="1437" y="2601"/>
                      </a:lnTo>
                      <a:lnTo>
                        <a:pt x="1078" y="2755"/>
                      </a:lnTo>
                      <a:lnTo>
                        <a:pt x="719" y="2892"/>
                      </a:lnTo>
                      <a:lnTo>
                        <a:pt x="359" y="3012"/>
                      </a:lnTo>
                      <a:lnTo>
                        <a:pt x="0" y="3132"/>
                      </a:lnTo>
                      <a:lnTo>
                        <a:pt x="257" y="4381"/>
                      </a:lnTo>
                      <a:lnTo>
                        <a:pt x="958" y="4158"/>
                      </a:lnTo>
                      <a:lnTo>
                        <a:pt x="1643" y="3919"/>
                      </a:lnTo>
                      <a:lnTo>
                        <a:pt x="2293" y="3645"/>
                      </a:lnTo>
                      <a:lnTo>
                        <a:pt x="2943" y="3337"/>
                      </a:lnTo>
                      <a:lnTo>
                        <a:pt x="3559" y="2978"/>
                      </a:lnTo>
                      <a:lnTo>
                        <a:pt x="4158" y="2601"/>
                      </a:lnTo>
                      <a:lnTo>
                        <a:pt x="4740" y="2173"/>
                      </a:lnTo>
                      <a:lnTo>
                        <a:pt x="5322" y="1711"/>
                      </a:lnTo>
                      <a:lnTo>
                        <a:pt x="5424" y="1626"/>
                      </a:lnTo>
                      <a:lnTo>
                        <a:pt x="5527" y="1506"/>
                      </a:lnTo>
                      <a:lnTo>
                        <a:pt x="5613" y="1403"/>
                      </a:lnTo>
                      <a:lnTo>
                        <a:pt x="5664" y="1266"/>
                      </a:lnTo>
                      <a:lnTo>
                        <a:pt x="5681" y="1130"/>
                      </a:lnTo>
                      <a:lnTo>
                        <a:pt x="5664" y="1010"/>
                      </a:lnTo>
                      <a:lnTo>
                        <a:pt x="5647" y="890"/>
                      </a:lnTo>
                      <a:lnTo>
                        <a:pt x="5544" y="650"/>
                      </a:lnTo>
                      <a:lnTo>
                        <a:pt x="5253" y="0"/>
                      </a:lnTo>
                      <a:close/>
                    </a:path>
                  </a:pathLst>
                </a:custGeom>
                <a:solidFill>
                  <a:srgbClr val="00D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38;p31">
                  <a:extLst>
                    <a:ext uri="{FF2B5EF4-FFF2-40B4-BE49-F238E27FC236}">
                      <a16:creationId xmlns:a16="http://schemas.microsoft.com/office/drawing/2014/main" id="{857CF106-1669-53EA-7E7A-FDD0217AEC59}"/>
                    </a:ext>
                  </a:extLst>
                </p:cNvPr>
                <p:cNvSpPr/>
                <p:nvPr/>
              </p:nvSpPr>
              <p:spPr>
                <a:xfrm>
                  <a:off x="2376032" y="2382078"/>
                  <a:ext cx="40769" cy="603"/>
                </a:xfrm>
                <a:custGeom>
                  <a:avLst/>
                  <a:gdLst/>
                  <a:ahLst/>
                  <a:cxnLst/>
                  <a:rect l="l" t="t" r="r" b="b"/>
                  <a:pathLst>
                    <a:path w="1216" h="18" extrusionOk="0">
                      <a:moveTo>
                        <a:pt x="120" y="18"/>
                      </a:moveTo>
                      <a:lnTo>
                        <a:pt x="120" y="18"/>
                      </a:lnTo>
                      <a:lnTo>
                        <a:pt x="137" y="18"/>
                      </a:lnTo>
                      <a:lnTo>
                        <a:pt x="137" y="18"/>
                      </a:lnTo>
                      <a:lnTo>
                        <a:pt x="120" y="18"/>
                      </a:lnTo>
                      <a:close/>
                      <a:moveTo>
                        <a:pt x="120" y="18"/>
                      </a:moveTo>
                      <a:lnTo>
                        <a:pt x="120" y="18"/>
                      </a:lnTo>
                      <a:lnTo>
                        <a:pt x="120" y="18"/>
                      </a:lnTo>
                      <a:lnTo>
                        <a:pt x="120" y="18"/>
                      </a:lnTo>
                      <a:lnTo>
                        <a:pt x="120" y="18"/>
                      </a:lnTo>
                      <a:close/>
                      <a:moveTo>
                        <a:pt x="86" y="18"/>
                      </a:moveTo>
                      <a:lnTo>
                        <a:pt x="86" y="18"/>
                      </a:lnTo>
                      <a:lnTo>
                        <a:pt x="103" y="18"/>
                      </a:lnTo>
                      <a:lnTo>
                        <a:pt x="103" y="18"/>
                      </a:lnTo>
                      <a:lnTo>
                        <a:pt x="86" y="18"/>
                      </a:lnTo>
                      <a:close/>
                      <a:moveTo>
                        <a:pt x="35" y="18"/>
                      </a:moveTo>
                      <a:lnTo>
                        <a:pt x="35" y="18"/>
                      </a:lnTo>
                      <a:lnTo>
                        <a:pt x="69" y="18"/>
                      </a:lnTo>
                      <a:lnTo>
                        <a:pt x="69" y="18"/>
                      </a:lnTo>
                      <a:lnTo>
                        <a:pt x="35" y="18"/>
                      </a:lnTo>
                      <a:close/>
                      <a:moveTo>
                        <a:pt x="35" y="18"/>
                      </a:moveTo>
                      <a:lnTo>
                        <a:pt x="35" y="18"/>
                      </a:lnTo>
                      <a:lnTo>
                        <a:pt x="35" y="18"/>
                      </a:lnTo>
                      <a:lnTo>
                        <a:pt x="35" y="18"/>
                      </a:lnTo>
                      <a:lnTo>
                        <a:pt x="35" y="18"/>
                      </a:lnTo>
                      <a:close/>
                      <a:moveTo>
                        <a:pt x="1" y="18"/>
                      </a:moveTo>
                      <a:lnTo>
                        <a:pt x="1" y="18"/>
                      </a:lnTo>
                      <a:lnTo>
                        <a:pt x="18" y="18"/>
                      </a:lnTo>
                      <a:lnTo>
                        <a:pt x="18" y="18"/>
                      </a:lnTo>
                      <a:lnTo>
                        <a:pt x="1" y="18"/>
                      </a:lnTo>
                      <a:close/>
                      <a:moveTo>
                        <a:pt x="1198" y="1"/>
                      </a:moveTo>
                      <a:lnTo>
                        <a:pt x="1198" y="1"/>
                      </a:lnTo>
                      <a:lnTo>
                        <a:pt x="1215" y="1"/>
                      </a:lnTo>
                      <a:lnTo>
                        <a:pt x="1215" y="1"/>
                      </a:lnTo>
                      <a:lnTo>
                        <a:pt x="1198" y="1"/>
                      </a:lnTo>
                      <a:close/>
                      <a:moveTo>
                        <a:pt x="1198" y="1"/>
                      </a:moveTo>
                      <a:lnTo>
                        <a:pt x="1198" y="1"/>
                      </a:lnTo>
                      <a:lnTo>
                        <a:pt x="1198" y="1"/>
                      </a:lnTo>
                      <a:lnTo>
                        <a:pt x="1198" y="1"/>
                      </a:lnTo>
                      <a:lnTo>
                        <a:pt x="1198" y="1"/>
                      </a:lnTo>
                      <a:close/>
                      <a:moveTo>
                        <a:pt x="1079" y="1"/>
                      </a:moveTo>
                      <a:lnTo>
                        <a:pt x="1079" y="1"/>
                      </a:lnTo>
                      <a:lnTo>
                        <a:pt x="1181" y="1"/>
                      </a:lnTo>
                      <a:lnTo>
                        <a:pt x="1181" y="1"/>
                      </a:lnTo>
                      <a:lnTo>
                        <a:pt x="1079" y="1"/>
                      </a:lnTo>
                      <a:close/>
                      <a:moveTo>
                        <a:pt x="1079" y="1"/>
                      </a:moveTo>
                      <a:lnTo>
                        <a:pt x="1079" y="1"/>
                      </a:lnTo>
                      <a:lnTo>
                        <a:pt x="1079" y="1"/>
                      </a:lnTo>
                      <a:lnTo>
                        <a:pt x="1079" y="1"/>
                      </a:lnTo>
                      <a:lnTo>
                        <a:pt x="1079" y="1"/>
                      </a:lnTo>
                      <a:close/>
                      <a:moveTo>
                        <a:pt x="1061" y="1"/>
                      </a:moveTo>
                      <a:lnTo>
                        <a:pt x="1061" y="1"/>
                      </a:lnTo>
                      <a:lnTo>
                        <a:pt x="1061" y="1"/>
                      </a:lnTo>
                      <a:lnTo>
                        <a:pt x="1061" y="1"/>
                      </a:lnTo>
                      <a:lnTo>
                        <a:pt x="1061" y="1"/>
                      </a:lnTo>
                      <a:close/>
                    </a:path>
                  </a:pathLst>
                </a:cu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9;p31">
                  <a:extLst>
                    <a:ext uri="{FF2B5EF4-FFF2-40B4-BE49-F238E27FC236}">
                      <a16:creationId xmlns:a16="http://schemas.microsoft.com/office/drawing/2014/main" id="{851328C9-3879-17A0-E488-8A2A7A1C6D98}"/>
                    </a:ext>
                  </a:extLst>
                </p:cNvPr>
                <p:cNvSpPr/>
                <p:nvPr/>
              </p:nvSpPr>
              <p:spPr>
                <a:xfrm>
                  <a:off x="2380055" y="238264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0;p31">
                  <a:extLst>
                    <a:ext uri="{FF2B5EF4-FFF2-40B4-BE49-F238E27FC236}">
                      <a16:creationId xmlns:a16="http://schemas.microsoft.com/office/drawing/2014/main" id="{D5DDDC42-8E24-400A-4125-978F012CD221}"/>
                    </a:ext>
                  </a:extLst>
                </p:cNvPr>
                <p:cNvSpPr/>
                <p:nvPr/>
              </p:nvSpPr>
              <p:spPr>
                <a:xfrm>
                  <a:off x="2380055" y="238264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41;p31">
                  <a:extLst>
                    <a:ext uri="{FF2B5EF4-FFF2-40B4-BE49-F238E27FC236}">
                      <a16:creationId xmlns:a16="http://schemas.microsoft.com/office/drawing/2014/main" id="{60DCB610-8716-4E73-04F5-333F23B6507F}"/>
                    </a:ext>
                  </a:extLst>
                </p:cNvPr>
                <p:cNvSpPr/>
                <p:nvPr/>
              </p:nvSpPr>
              <p:spPr>
                <a:xfrm>
                  <a:off x="2378915" y="238264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42;p31">
                  <a:extLst>
                    <a:ext uri="{FF2B5EF4-FFF2-40B4-BE49-F238E27FC236}">
                      <a16:creationId xmlns:a16="http://schemas.microsoft.com/office/drawing/2014/main" id="{A5C12801-033C-9367-05B7-1D1DC47E70A8}"/>
                    </a:ext>
                  </a:extLst>
                </p:cNvPr>
                <p:cNvSpPr/>
                <p:nvPr/>
              </p:nvSpPr>
              <p:spPr>
                <a:xfrm>
                  <a:off x="2377172" y="2382648"/>
                  <a:ext cx="1173" cy="34"/>
                </a:xfrm>
                <a:custGeom>
                  <a:avLst/>
                  <a:gdLst/>
                  <a:ahLst/>
                  <a:cxnLst/>
                  <a:rect l="l" t="t" r="r" b="b"/>
                  <a:pathLst>
                    <a:path w="35" h="1" fill="none" extrusionOk="0">
                      <a:moveTo>
                        <a:pt x="1" y="1"/>
                      </a:moveTo>
                      <a:lnTo>
                        <a:pt x="1" y="1"/>
                      </a:lnTo>
                      <a:lnTo>
                        <a:pt x="35" y="1"/>
                      </a:lnTo>
                      <a:lnTo>
                        <a:pt x="3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43;p31">
                  <a:extLst>
                    <a:ext uri="{FF2B5EF4-FFF2-40B4-BE49-F238E27FC236}">
                      <a16:creationId xmlns:a16="http://schemas.microsoft.com/office/drawing/2014/main" id="{7E31FA97-DFC1-2DB2-DFE6-2C6AACA1FC74}"/>
                    </a:ext>
                  </a:extLst>
                </p:cNvPr>
                <p:cNvSpPr/>
                <p:nvPr/>
              </p:nvSpPr>
              <p:spPr>
                <a:xfrm>
                  <a:off x="2377172" y="2382648"/>
                  <a:ext cx="34" cy="34"/>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44;p31">
                  <a:extLst>
                    <a:ext uri="{FF2B5EF4-FFF2-40B4-BE49-F238E27FC236}">
                      <a16:creationId xmlns:a16="http://schemas.microsoft.com/office/drawing/2014/main" id="{B12CA54F-7D66-F312-1A54-3B1764C0AA84}"/>
                    </a:ext>
                  </a:extLst>
                </p:cNvPr>
                <p:cNvSpPr/>
                <p:nvPr/>
              </p:nvSpPr>
              <p:spPr>
                <a:xfrm>
                  <a:off x="2376032" y="2382648"/>
                  <a:ext cx="603" cy="34"/>
                </a:xfrm>
                <a:custGeom>
                  <a:avLst/>
                  <a:gdLst/>
                  <a:ahLst/>
                  <a:cxnLst/>
                  <a:rect l="l" t="t" r="r" b="b"/>
                  <a:pathLst>
                    <a:path w="18" h="1" fill="none" extrusionOk="0">
                      <a:moveTo>
                        <a:pt x="1" y="1"/>
                      </a:moveTo>
                      <a:lnTo>
                        <a:pt x="1" y="1"/>
                      </a:lnTo>
                      <a:lnTo>
                        <a:pt x="18" y="1"/>
                      </a:lnTo>
                      <a:lnTo>
                        <a:pt x="1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45;p31">
                  <a:extLst>
                    <a:ext uri="{FF2B5EF4-FFF2-40B4-BE49-F238E27FC236}">
                      <a16:creationId xmlns:a16="http://schemas.microsoft.com/office/drawing/2014/main" id="{DF068618-E907-7FC2-F68D-D1660AC9F4C9}"/>
                    </a:ext>
                  </a:extLst>
                </p:cNvPr>
                <p:cNvSpPr/>
                <p:nvPr/>
              </p:nvSpPr>
              <p:spPr>
                <a:xfrm>
                  <a:off x="2416198" y="238207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46;p31">
                  <a:extLst>
                    <a:ext uri="{FF2B5EF4-FFF2-40B4-BE49-F238E27FC236}">
                      <a16:creationId xmlns:a16="http://schemas.microsoft.com/office/drawing/2014/main" id="{C115BD06-C2D6-216C-32D0-68BBFED836F0}"/>
                    </a:ext>
                  </a:extLst>
                </p:cNvPr>
                <p:cNvSpPr/>
                <p:nvPr/>
              </p:nvSpPr>
              <p:spPr>
                <a:xfrm>
                  <a:off x="2416198" y="238207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47;p31">
                  <a:extLst>
                    <a:ext uri="{FF2B5EF4-FFF2-40B4-BE49-F238E27FC236}">
                      <a16:creationId xmlns:a16="http://schemas.microsoft.com/office/drawing/2014/main" id="{C6DCE301-FCBF-BB71-014B-682CC6D1E4BB}"/>
                    </a:ext>
                  </a:extLst>
                </p:cNvPr>
                <p:cNvSpPr/>
                <p:nvPr/>
              </p:nvSpPr>
              <p:spPr>
                <a:xfrm>
                  <a:off x="2412175" y="2382078"/>
                  <a:ext cx="3487" cy="34"/>
                </a:xfrm>
                <a:custGeom>
                  <a:avLst/>
                  <a:gdLst/>
                  <a:ahLst/>
                  <a:cxnLst/>
                  <a:rect l="l" t="t" r="r" b="b"/>
                  <a:pathLst>
                    <a:path w="104" h="1" fill="none" extrusionOk="0">
                      <a:moveTo>
                        <a:pt x="1" y="1"/>
                      </a:moveTo>
                      <a:lnTo>
                        <a:pt x="1" y="1"/>
                      </a:lnTo>
                      <a:lnTo>
                        <a:pt x="103" y="1"/>
                      </a:lnTo>
                      <a:lnTo>
                        <a:pt x="103"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48;p31">
                  <a:extLst>
                    <a:ext uri="{FF2B5EF4-FFF2-40B4-BE49-F238E27FC236}">
                      <a16:creationId xmlns:a16="http://schemas.microsoft.com/office/drawing/2014/main" id="{7E4338EB-F06B-6409-C905-3016B172F860}"/>
                    </a:ext>
                  </a:extLst>
                </p:cNvPr>
                <p:cNvSpPr/>
                <p:nvPr/>
              </p:nvSpPr>
              <p:spPr>
                <a:xfrm>
                  <a:off x="2412175" y="2382078"/>
                  <a:ext cx="34" cy="34"/>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49;p31">
                  <a:extLst>
                    <a:ext uri="{FF2B5EF4-FFF2-40B4-BE49-F238E27FC236}">
                      <a16:creationId xmlns:a16="http://schemas.microsoft.com/office/drawing/2014/main" id="{96E8A9CD-7C0B-2FE7-C269-A9D49211BEEC}"/>
                    </a:ext>
                  </a:extLst>
                </p:cNvPr>
                <p:cNvSpPr/>
                <p:nvPr/>
              </p:nvSpPr>
              <p:spPr>
                <a:xfrm>
                  <a:off x="2411605" y="238207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50;p31">
                  <a:extLst>
                    <a:ext uri="{FF2B5EF4-FFF2-40B4-BE49-F238E27FC236}">
                      <a16:creationId xmlns:a16="http://schemas.microsoft.com/office/drawing/2014/main" id="{DF0A6894-02DF-545C-828D-869152058D05}"/>
                    </a:ext>
                  </a:extLst>
                </p:cNvPr>
                <p:cNvSpPr/>
                <p:nvPr/>
              </p:nvSpPr>
              <p:spPr>
                <a:xfrm>
                  <a:off x="2230320" y="2275359"/>
                  <a:ext cx="195097" cy="107322"/>
                </a:xfrm>
                <a:custGeom>
                  <a:avLst/>
                  <a:gdLst/>
                  <a:ahLst/>
                  <a:cxnLst/>
                  <a:rect l="l" t="t" r="r" b="b"/>
                  <a:pathLst>
                    <a:path w="5819" h="3201" extrusionOk="0">
                      <a:moveTo>
                        <a:pt x="308" y="1"/>
                      </a:moveTo>
                      <a:lnTo>
                        <a:pt x="52" y="942"/>
                      </a:lnTo>
                      <a:lnTo>
                        <a:pt x="17" y="1045"/>
                      </a:lnTo>
                      <a:lnTo>
                        <a:pt x="0" y="1164"/>
                      </a:lnTo>
                      <a:lnTo>
                        <a:pt x="17" y="1250"/>
                      </a:lnTo>
                      <a:lnTo>
                        <a:pt x="52" y="1336"/>
                      </a:lnTo>
                      <a:lnTo>
                        <a:pt x="103" y="1404"/>
                      </a:lnTo>
                      <a:lnTo>
                        <a:pt x="240" y="1541"/>
                      </a:lnTo>
                      <a:lnTo>
                        <a:pt x="462" y="1712"/>
                      </a:lnTo>
                      <a:lnTo>
                        <a:pt x="685" y="1883"/>
                      </a:lnTo>
                      <a:lnTo>
                        <a:pt x="924" y="2037"/>
                      </a:lnTo>
                      <a:lnTo>
                        <a:pt x="1164" y="2191"/>
                      </a:lnTo>
                      <a:lnTo>
                        <a:pt x="1403" y="2328"/>
                      </a:lnTo>
                      <a:lnTo>
                        <a:pt x="1643" y="2448"/>
                      </a:lnTo>
                      <a:lnTo>
                        <a:pt x="1900" y="2568"/>
                      </a:lnTo>
                      <a:lnTo>
                        <a:pt x="2156" y="2687"/>
                      </a:lnTo>
                      <a:lnTo>
                        <a:pt x="2430" y="2790"/>
                      </a:lnTo>
                      <a:lnTo>
                        <a:pt x="2687" y="2876"/>
                      </a:lnTo>
                      <a:lnTo>
                        <a:pt x="2961" y="2961"/>
                      </a:lnTo>
                      <a:lnTo>
                        <a:pt x="3234" y="3030"/>
                      </a:lnTo>
                      <a:lnTo>
                        <a:pt x="3508" y="3081"/>
                      </a:lnTo>
                      <a:lnTo>
                        <a:pt x="3782" y="3132"/>
                      </a:lnTo>
                      <a:lnTo>
                        <a:pt x="4056" y="3166"/>
                      </a:lnTo>
                      <a:lnTo>
                        <a:pt x="4329" y="3201"/>
                      </a:lnTo>
                      <a:lnTo>
                        <a:pt x="4980" y="3201"/>
                      </a:lnTo>
                      <a:lnTo>
                        <a:pt x="5339" y="3184"/>
                      </a:lnTo>
                      <a:lnTo>
                        <a:pt x="5561" y="3184"/>
                      </a:lnTo>
                      <a:lnTo>
                        <a:pt x="5818" y="1507"/>
                      </a:lnTo>
                      <a:lnTo>
                        <a:pt x="5442" y="1490"/>
                      </a:lnTo>
                      <a:lnTo>
                        <a:pt x="5082" y="1472"/>
                      </a:lnTo>
                      <a:lnTo>
                        <a:pt x="4723" y="1438"/>
                      </a:lnTo>
                      <a:lnTo>
                        <a:pt x="4364" y="1404"/>
                      </a:lnTo>
                      <a:lnTo>
                        <a:pt x="4004" y="1353"/>
                      </a:lnTo>
                      <a:lnTo>
                        <a:pt x="3645" y="1284"/>
                      </a:lnTo>
                      <a:lnTo>
                        <a:pt x="3303" y="1199"/>
                      </a:lnTo>
                      <a:lnTo>
                        <a:pt x="2961" y="1113"/>
                      </a:lnTo>
                      <a:lnTo>
                        <a:pt x="2618" y="1010"/>
                      </a:lnTo>
                      <a:lnTo>
                        <a:pt x="2293" y="908"/>
                      </a:lnTo>
                      <a:lnTo>
                        <a:pt x="1951" y="788"/>
                      </a:lnTo>
                      <a:lnTo>
                        <a:pt x="1626" y="651"/>
                      </a:lnTo>
                      <a:lnTo>
                        <a:pt x="1284" y="514"/>
                      </a:lnTo>
                      <a:lnTo>
                        <a:pt x="958" y="343"/>
                      </a:lnTo>
                      <a:lnTo>
                        <a:pt x="633" y="172"/>
                      </a:lnTo>
                      <a:lnTo>
                        <a:pt x="308" y="1"/>
                      </a:lnTo>
                      <a:close/>
                    </a:path>
                  </a:pathLst>
                </a:custGeom>
                <a:solidFill>
                  <a:srgbClr val="00D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51;p31">
                  <a:extLst>
                    <a:ext uri="{FF2B5EF4-FFF2-40B4-BE49-F238E27FC236}">
                      <a16:creationId xmlns:a16="http://schemas.microsoft.com/office/drawing/2014/main" id="{90175A41-8889-043E-345C-4C45868C7E8A}"/>
                    </a:ext>
                  </a:extLst>
                </p:cNvPr>
                <p:cNvSpPr/>
                <p:nvPr/>
              </p:nvSpPr>
              <p:spPr>
                <a:xfrm>
                  <a:off x="2230320" y="2275359"/>
                  <a:ext cx="195097" cy="107322"/>
                </a:xfrm>
                <a:custGeom>
                  <a:avLst/>
                  <a:gdLst/>
                  <a:ahLst/>
                  <a:cxnLst/>
                  <a:rect l="l" t="t" r="r" b="b"/>
                  <a:pathLst>
                    <a:path w="5819" h="3201" fill="none" extrusionOk="0">
                      <a:moveTo>
                        <a:pt x="308" y="1"/>
                      </a:moveTo>
                      <a:lnTo>
                        <a:pt x="308" y="1"/>
                      </a:lnTo>
                      <a:lnTo>
                        <a:pt x="308" y="1"/>
                      </a:lnTo>
                      <a:lnTo>
                        <a:pt x="52" y="942"/>
                      </a:lnTo>
                      <a:lnTo>
                        <a:pt x="52" y="942"/>
                      </a:lnTo>
                      <a:lnTo>
                        <a:pt x="17" y="1045"/>
                      </a:lnTo>
                      <a:lnTo>
                        <a:pt x="0" y="1164"/>
                      </a:lnTo>
                      <a:lnTo>
                        <a:pt x="0" y="1164"/>
                      </a:lnTo>
                      <a:lnTo>
                        <a:pt x="17" y="1250"/>
                      </a:lnTo>
                      <a:lnTo>
                        <a:pt x="17" y="1250"/>
                      </a:lnTo>
                      <a:lnTo>
                        <a:pt x="52" y="1336"/>
                      </a:lnTo>
                      <a:lnTo>
                        <a:pt x="103" y="1404"/>
                      </a:lnTo>
                      <a:lnTo>
                        <a:pt x="240" y="1541"/>
                      </a:lnTo>
                      <a:lnTo>
                        <a:pt x="240" y="1541"/>
                      </a:lnTo>
                      <a:lnTo>
                        <a:pt x="462" y="1712"/>
                      </a:lnTo>
                      <a:lnTo>
                        <a:pt x="685" y="1883"/>
                      </a:lnTo>
                      <a:lnTo>
                        <a:pt x="924" y="2037"/>
                      </a:lnTo>
                      <a:lnTo>
                        <a:pt x="1164" y="2191"/>
                      </a:lnTo>
                      <a:lnTo>
                        <a:pt x="1403" y="2328"/>
                      </a:lnTo>
                      <a:lnTo>
                        <a:pt x="1643" y="2448"/>
                      </a:lnTo>
                      <a:lnTo>
                        <a:pt x="1900" y="2568"/>
                      </a:lnTo>
                      <a:lnTo>
                        <a:pt x="2156" y="2687"/>
                      </a:lnTo>
                      <a:lnTo>
                        <a:pt x="2430" y="2790"/>
                      </a:lnTo>
                      <a:lnTo>
                        <a:pt x="2687" y="2876"/>
                      </a:lnTo>
                      <a:lnTo>
                        <a:pt x="2961" y="2961"/>
                      </a:lnTo>
                      <a:lnTo>
                        <a:pt x="3234" y="3030"/>
                      </a:lnTo>
                      <a:lnTo>
                        <a:pt x="3508" y="3081"/>
                      </a:lnTo>
                      <a:lnTo>
                        <a:pt x="3782" y="3132"/>
                      </a:lnTo>
                      <a:lnTo>
                        <a:pt x="4056" y="3166"/>
                      </a:lnTo>
                      <a:lnTo>
                        <a:pt x="4329" y="3201"/>
                      </a:lnTo>
                      <a:lnTo>
                        <a:pt x="4329" y="3201"/>
                      </a:lnTo>
                      <a:lnTo>
                        <a:pt x="4347" y="3201"/>
                      </a:lnTo>
                      <a:lnTo>
                        <a:pt x="4347" y="3201"/>
                      </a:lnTo>
                      <a:lnTo>
                        <a:pt x="4364" y="3201"/>
                      </a:lnTo>
                      <a:lnTo>
                        <a:pt x="4364" y="3201"/>
                      </a:lnTo>
                      <a:lnTo>
                        <a:pt x="4381" y="3201"/>
                      </a:lnTo>
                      <a:lnTo>
                        <a:pt x="4381" y="3201"/>
                      </a:lnTo>
                      <a:lnTo>
                        <a:pt x="4381" y="3201"/>
                      </a:lnTo>
                      <a:lnTo>
                        <a:pt x="4381" y="3201"/>
                      </a:lnTo>
                      <a:lnTo>
                        <a:pt x="4381" y="3201"/>
                      </a:lnTo>
                      <a:lnTo>
                        <a:pt x="4381" y="3201"/>
                      </a:lnTo>
                      <a:lnTo>
                        <a:pt x="4415" y="3201"/>
                      </a:lnTo>
                      <a:lnTo>
                        <a:pt x="4415" y="3201"/>
                      </a:lnTo>
                      <a:lnTo>
                        <a:pt x="4432" y="3201"/>
                      </a:lnTo>
                      <a:lnTo>
                        <a:pt x="4432" y="3201"/>
                      </a:lnTo>
                      <a:lnTo>
                        <a:pt x="4449" y="3201"/>
                      </a:lnTo>
                      <a:lnTo>
                        <a:pt x="4449" y="3201"/>
                      </a:lnTo>
                      <a:lnTo>
                        <a:pt x="4466" y="3201"/>
                      </a:lnTo>
                      <a:lnTo>
                        <a:pt x="4466" y="3201"/>
                      </a:lnTo>
                      <a:lnTo>
                        <a:pt x="4466" y="3201"/>
                      </a:lnTo>
                      <a:lnTo>
                        <a:pt x="4466" y="3201"/>
                      </a:lnTo>
                      <a:lnTo>
                        <a:pt x="4466" y="3201"/>
                      </a:lnTo>
                      <a:lnTo>
                        <a:pt x="4466" y="3201"/>
                      </a:lnTo>
                      <a:lnTo>
                        <a:pt x="4483" y="3201"/>
                      </a:lnTo>
                      <a:lnTo>
                        <a:pt x="4483" y="3201"/>
                      </a:lnTo>
                      <a:lnTo>
                        <a:pt x="4655" y="3201"/>
                      </a:lnTo>
                      <a:lnTo>
                        <a:pt x="4655" y="3201"/>
                      </a:lnTo>
                      <a:lnTo>
                        <a:pt x="4980" y="3201"/>
                      </a:lnTo>
                      <a:lnTo>
                        <a:pt x="4980" y="3201"/>
                      </a:lnTo>
                      <a:lnTo>
                        <a:pt x="5339" y="3184"/>
                      </a:lnTo>
                      <a:lnTo>
                        <a:pt x="5339" y="3184"/>
                      </a:lnTo>
                      <a:lnTo>
                        <a:pt x="5407" y="3184"/>
                      </a:lnTo>
                      <a:lnTo>
                        <a:pt x="5407" y="3184"/>
                      </a:lnTo>
                      <a:lnTo>
                        <a:pt x="5407" y="3184"/>
                      </a:lnTo>
                      <a:lnTo>
                        <a:pt x="5407" y="3184"/>
                      </a:lnTo>
                      <a:lnTo>
                        <a:pt x="5425" y="3184"/>
                      </a:lnTo>
                      <a:lnTo>
                        <a:pt x="5425" y="3184"/>
                      </a:lnTo>
                      <a:lnTo>
                        <a:pt x="5425" y="3184"/>
                      </a:lnTo>
                      <a:lnTo>
                        <a:pt x="5425" y="3184"/>
                      </a:lnTo>
                      <a:lnTo>
                        <a:pt x="5425" y="3184"/>
                      </a:lnTo>
                      <a:lnTo>
                        <a:pt x="5425" y="3184"/>
                      </a:lnTo>
                      <a:lnTo>
                        <a:pt x="5527" y="3184"/>
                      </a:lnTo>
                      <a:lnTo>
                        <a:pt x="5527" y="3184"/>
                      </a:lnTo>
                      <a:lnTo>
                        <a:pt x="5544" y="3184"/>
                      </a:lnTo>
                      <a:lnTo>
                        <a:pt x="5544" y="3184"/>
                      </a:lnTo>
                      <a:lnTo>
                        <a:pt x="5544" y="3184"/>
                      </a:lnTo>
                      <a:lnTo>
                        <a:pt x="5544" y="3184"/>
                      </a:lnTo>
                      <a:lnTo>
                        <a:pt x="5544" y="3184"/>
                      </a:lnTo>
                      <a:lnTo>
                        <a:pt x="5544" y="3184"/>
                      </a:lnTo>
                      <a:lnTo>
                        <a:pt x="5561" y="3184"/>
                      </a:lnTo>
                      <a:lnTo>
                        <a:pt x="5561" y="3184"/>
                      </a:lnTo>
                      <a:lnTo>
                        <a:pt x="5561" y="3184"/>
                      </a:lnTo>
                      <a:lnTo>
                        <a:pt x="5818" y="1507"/>
                      </a:lnTo>
                      <a:lnTo>
                        <a:pt x="5818" y="1507"/>
                      </a:lnTo>
                      <a:lnTo>
                        <a:pt x="5442" y="1490"/>
                      </a:lnTo>
                      <a:lnTo>
                        <a:pt x="5082" y="1472"/>
                      </a:lnTo>
                      <a:lnTo>
                        <a:pt x="4723" y="1438"/>
                      </a:lnTo>
                      <a:lnTo>
                        <a:pt x="4364" y="1404"/>
                      </a:lnTo>
                      <a:lnTo>
                        <a:pt x="4004" y="1353"/>
                      </a:lnTo>
                      <a:lnTo>
                        <a:pt x="3645" y="1284"/>
                      </a:lnTo>
                      <a:lnTo>
                        <a:pt x="3303" y="1199"/>
                      </a:lnTo>
                      <a:lnTo>
                        <a:pt x="2961" y="1113"/>
                      </a:lnTo>
                      <a:lnTo>
                        <a:pt x="2618" y="1010"/>
                      </a:lnTo>
                      <a:lnTo>
                        <a:pt x="2293" y="908"/>
                      </a:lnTo>
                      <a:lnTo>
                        <a:pt x="1951" y="788"/>
                      </a:lnTo>
                      <a:lnTo>
                        <a:pt x="1626" y="651"/>
                      </a:lnTo>
                      <a:lnTo>
                        <a:pt x="1284" y="514"/>
                      </a:lnTo>
                      <a:lnTo>
                        <a:pt x="958" y="343"/>
                      </a:lnTo>
                      <a:lnTo>
                        <a:pt x="633" y="172"/>
                      </a:lnTo>
                      <a:lnTo>
                        <a:pt x="3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52;p31">
                  <a:extLst>
                    <a:ext uri="{FF2B5EF4-FFF2-40B4-BE49-F238E27FC236}">
                      <a16:creationId xmlns:a16="http://schemas.microsoft.com/office/drawing/2014/main" id="{32AF79CB-8A7B-990B-ACA8-D837EDD63585}"/>
                    </a:ext>
                  </a:extLst>
                </p:cNvPr>
                <p:cNvSpPr/>
                <p:nvPr/>
              </p:nvSpPr>
              <p:spPr>
                <a:xfrm>
                  <a:off x="2570527" y="1763054"/>
                  <a:ext cx="277708" cy="278278"/>
                </a:xfrm>
                <a:custGeom>
                  <a:avLst/>
                  <a:gdLst/>
                  <a:ahLst/>
                  <a:cxnLst/>
                  <a:rect l="l" t="t" r="r" b="b"/>
                  <a:pathLst>
                    <a:path w="8283" h="8300" extrusionOk="0">
                      <a:moveTo>
                        <a:pt x="5955" y="0"/>
                      </a:moveTo>
                      <a:lnTo>
                        <a:pt x="1712" y="69"/>
                      </a:lnTo>
                      <a:lnTo>
                        <a:pt x="1866" y="787"/>
                      </a:lnTo>
                      <a:lnTo>
                        <a:pt x="1917" y="1147"/>
                      </a:lnTo>
                      <a:lnTo>
                        <a:pt x="1968" y="1506"/>
                      </a:lnTo>
                      <a:lnTo>
                        <a:pt x="1985" y="1865"/>
                      </a:lnTo>
                      <a:lnTo>
                        <a:pt x="1985" y="2225"/>
                      </a:lnTo>
                      <a:lnTo>
                        <a:pt x="1968" y="2584"/>
                      </a:lnTo>
                      <a:lnTo>
                        <a:pt x="1900" y="2926"/>
                      </a:lnTo>
                      <a:lnTo>
                        <a:pt x="1848" y="3114"/>
                      </a:lnTo>
                      <a:lnTo>
                        <a:pt x="1797" y="3286"/>
                      </a:lnTo>
                      <a:lnTo>
                        <a:pt x="1729" y="3457"/>
                      </a:lnTo>
                      <a:lnTo>
                        <a:pt x="1643" y="3611"/>
                      </a:lnTo>
                      <a:lnTo>
                        <a:pt x="1558" y="3782"/>
                      </a:lnTo>
                      <a:lnTo>
                        <a:pt x="1455" y="3936"/>
                      </a:lnTo>
                      <a:lnTo>
                        <a:pt x="1352" y="4073"/>
                      </a:lnTo>
                      <a:lnTo>
                        <a:pt x="1232" y="4210"/>
                      </a:lnTo>
                      <a:lnTo>
                        <a:pt x="1096" y="4346"/>
                      </a:lnTo>
                      <a:lnTo>
                        <a:pt x="959" y="4449"/>
                      </a:lnTo>
                      <a:lnTo>
                        <a:pt x="822" y="4569"/>
                      </a:lnTo>
                      <a:lnTo>
                        <a:pt x="668" y="4654"/>
                      </a:lnTo>
                      <a:lnTo>
                        <a:pt x="514" y="4723"/>
                      </a:lnTo>
                      <a:lnTo>
                        <a:pt x="343" y="4791"/>
                      </a:lnTo>
                      <a:lnTo>
                        <a:pt x="189" y="4843"/>
                      </a:lnTo>
                      <a:lnTo>
                        <a:pt x="0" y="4877"/>
                      </a:lnTo>
                      <a:lnTo>
                        <a:pt x="4484" y="8179"/>
                      </a:lnTo>
                      <a:lnTo>
                        <a:pt x="4603" y="8265"/>
                      </a:lnTo>
                      <a:lnTo>
                        <a:pt x="4672" y="8282"/>
                      </a:lnTo>
                      <a:lnTo>
                        <a:pt x="4740" y="8299"/>
                      </a:lnTo>
                      <a:lnTo>
                        <a:pt x="4843" y="8299"/>
                      </a:lnTo>
                      <a:lnTo>
                        <a:pt x="4929" y="8248"/>
                      </a:lnTo>
                      <a:lnTo>
                        <a:pt x="5014" y="8197"/>
                      </a:lnTo>
                      <a:lnTo>
                        <a:pt x="5100" y="8128"/>
                      </a:lnTo>
                      <a:lnTo>
                        <a:pt x="5545" y="7717"/>
                      </a:lnTo>
                      <a:lnTo>
                        <a:pt x="5972" y="7307"/>
                      </a:lnTo>
                      <a:lnTo>
                        <a:pt x="6383" y="6879"/>
                      </a:lnTo>
                      <a:lnTo>
                        <a:pt x="6794" y="6434"/>
                      </a:lnTo>
                      <a:lnTo>
                        <a:pt x="7187" y="5989"/>
                      </a:lnTo>
                      <a:lnTo>
                        <a:pt x="7564" y="5527"/>
                      </a:lnTo>
                      <a:lnTo>
                        <a:pt x="7923" y="5048"/>
                      </a:lnTo>
                      <a:lnTo>
                        <a:pt x="8282" y="4569"/>
                      </a:lnTo>
                      <a:lnTo>
                        <a:pt x="8026" y="4432"/>
                      </a:lnTo>
                      <a:lnTo>
                        <a:pt x="7769" y="4312"/>
                      </a:lnTo>
                      <a:lnTo>
                        <a:pt x="7239" y="4107"/>
                      </a:lnTo>
                      <a:lnTo>
                        <a:pt x="6982" y="3987"/>
                      </a:lnTo>
                      <a:lnTo>
                        <a:pt x="6742" y="3850"/>
                      </a:lnTo>
                      <a:lnTo>
                        <a:pt x="6623" y="3782"/>
                      </a:lnTo>
                      <a:lnTo>
                        <a:pt x="6520" y="3679"/>
                      </a:lnTo>
                      <a:lnTo>
                        <a:pt x="6434" y="3594"/>
                      </a:lnTo>
                      <a:lnTo>
                        <a:pt x="6349" y="3474"/>
                      </a:lnTo>
                      <a:lnTo>
                        <a:pt x="6298" y="3388"/>
                      </a:lnTo>
                      <a:lnTo>
                        <a:pt x="6246" y="3286"/>
                      </a:lnTo>
                      <a:lnTo>
                        <a:pt x="6161" y="3063"/>
                      </a:lnTo>
                      <a:lnTo>
                        <a:pt x="6109" y="2841"/>
                      </a:lnTo>
                      <a:lnTo>
                        <a:pt x="6075" y="2618"/>
                      </a:lnTo>
                      <a:lnTo>
                        <a:pt x="5990" y="1968"/>
                      </a:lnTo>
                      <a:lnTo>
                        <a:pt x="5938" y="1318"/>
                      </a:lnTo>
                      <a:lnTo>
                        <a:pt x="5921" y="667"/>
                      </a:lnTo>
                      <a:lnTo>
                        <a:pt x="5955"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53;p31">
                  <a:extLst>
                    <a:ext uri="{FF2B5EF4-FFF2-40B4-BE49-F238E27FC236}">
                      <a16:creationId xmlns:a16="http://schemas.microsoft.com/office/drawing/2014/main" id="{A88C2F77-CA3C-8D95-06AE-B4C484FFA7BF}"/>
                    </a:ext>
                  </a:extLst>
                </p:cNvPr>
                <p:cNvSpPr/>
                <p:nvPr/>
              </p:nvSpPr>
              <p:spPr>
                <a:xfrm>
                  <a:off x="2570527" y="1763054"/>
                  <a:ext cx="277708" cy="278278"/>
                </a:xfrm>
                <a:custGeom>
                  <a:avLst/>
                  <a:gdLst/>
                  <a:ahLst/>
                  <a:cxnLst/>
                  <a:rect l="l" t="t" r="r" b="b"/>
                  <a:pathLst>
                    <a:path w="8283" h="8300" fill="none" extrusionOk="0">
                      <a:moveTo>
                        <a:pt x="1712" y="69"/>
                      </a:moveTo>
                      <a:lnTo>
                        <a:pt x="1712" y="69"/>
                      </a:lnTo>
                      <a:lnTo>
                        <a:pt x="1866" y="787"/>
                      </a:lnTo>
                      <a:lnTo>
                        <a:pt x="1917" y="1147"/>
                      </a:lnTo>
                      <a:lnTo>
                        <a:pt x="1968" y="1506"/>
                      </a:lnTo>
                      <a:lnTo>
                        <a:pt x="1985" y="1865"/>
                      </a:lnTo>
                      <a:lnTo>
                        <a:pt x="1985" y="2225"/>
                      </a:lnTo>
                      <a:lnTo>
                        <a:pt x="1968" y="2584"/>
                      </a:lnTo>
                      <a:lnTo>
                        <a:pt x="1900" y="2926"/>
                      </a:lnTo>
                      <a:lnTo>
                        <a:pt x="1900" y="2926"/>
                      </a:lnTo>
                      <a:lnTo>
                        <a:pt x="1848" y="3114"/>
                      </a:lnTo>
                      <a:lnTo>
                        <a:pt x="1797" y="3286"/>
                      </a:lnTo>
                      <a:lnTo>
                        <a:pt x="1729" y="3457"/>
                      </a:lnTo>
                      <a:lnTo>
                        <a:pt x="1643" y="3611"/>
                      </a:lnTo>
                      <a:lnTo>
                        <a:pt x="1558" y="3782"/>
                      </a:lnTo>
                      <a:lnTo>
                        <a:pt x="1455" y="3936"/>
                      </a:lnTo>
                      <a:lnTo>
                        <a:pt x="1352" y="4073"/>
                      </a:lnTo>
                      <a:lnTo>
                        <a:pt x="1232" y="4210"/>
                      </a:lnTo>
                      <a:lnTo>
                        <a:pt x="1096" y="4346"/>
                      </a:lnTo>
                      <a:lnTo>
                        <a:pt x="959" y="4449"/>
                      </a:lnTo>
                      <a:lnTo>
                        <a:pt x="822" y="4569"/>
                      </a:lnTo>
                      <a:lnTo>
                        <a:pt x="668" y="4654"/>
                      </a:lnTo>
                      <a:lnTo>
                        <a:pt x="514" y="4723"/>
                      </a:lnTo>
                      <a:lnTo>
                        <a:pt x="343" y="4791"/>
                      </a:lnTo>
                      <a:lnTo>
                        <a:pt x="189" y="4843"/>
                      </a:lnTo>
                      <a:lnTo>
                        <a:pt x="0" y="4877"/>
                      </a:lnTo>
                      <a:lnTo>
                        <a:pt x="0" y="4877"/>
                      </a:lnTo>
                      <a:lnTo>
                        <a:pt x="4484" y="8179"/>
                      </a:lnTo>
                      <a:lnTo>
                        <a:pt x="4484" y="8179"/>
                      </a:lnTo>
                      <a:lnTo>
                        <a:pt x="4603" y="8265"/>
                      </a:lnTo>
                      <a:lnTo>
                        <a:pt x="4672" y="8282"/>
                      </a:lnTo>
                      <a:lnTo>
                        <a:pt x="4740" y="8299"/>
                      </a:lnTo>
                      <a:lnTo>
                        <a:pt x="4740" y="8299"/>
                      </a:lnTo>
                      <a:lnTo>
                        <a:pt x="4843" y="8299"/>
                      </a:lnTo>
                      <a:lnTo>
                        <a:pt x="4929" y="8248"/>
                      </a:lnTo>
                      <a:lnTo>
                        <a:pt x="5014" y="8197"/>
                      </a:lnTo>
                      <a:lnTo>
                        <a:pt x="5100" y="8128"/>
                      </a:lnTo>
                      <a:lnTo>
                        <a:pt x="5100" y="8128"/>
                      </a:lnTo>
                      <a:lnTo>
                        <a:pt x="5545" y="7717"/>
                      </a:lnTo>
                      <a:lnTo>
                        <a:pt x="5972" y="7307"/>
                      </a:lnTo>
                      <a:lnTo>
                        <a:pt x="6383" y="6879"/>
                      </a:lnTo>
                      <a:lnTo>
                        <a:pt x="6794" y="6434"/>
                      </a:lnTo>
                      <a:lnTo>
                        <a:pt x="7187" y="5989"/>
                      </a:lnTo>
                      <a:lnTo>
                        <a:pt x="7564" y="5527"/>
                      </a:lnTo>
                      <a:lnTo>
                        <a:pt x="7923" y="5048"/>
                      </a:lnTo>
                      <a:lnTo>
                        <a:pt x="8282" y="4569"/>
                      </a:lnTo>
                      <a:lnTo>
                        <a:pt x="8282" y="4569"/>
                      </a:lnTo>
                      <a:lnTo>
                        <a:pt x="8026" y="4432"/>
                      </a:lnTo>
                      <a:lnTo>
                        <a:pt x="7769" y="4312"/>
                      </a:lnTo>
                      <a:lnTo>
                        <a:pt x="7239" y="4107"/>
                      </a:lnTo>
                      <a:lnTo>
                        <a:pt x="6982" y="3987"/>
                      </a:lnTo>
                      <a:lnTo>
                        <a:pt x="6742" y="3850"/>
                      </a:lnTo>
                      <a:lnTo>
                        <a:pt x="6623" y="3782"/>
                      </a:lnTo>
                      <a:lnTo>
                        <a:pt x="6520" y="3679"/>
                      </a:lnTo>
                      <a:lnTo>
                        <a:pt x="6434" y="3594"/>
                      </a:lnTo>
                      <a:lnTo>
                        <a:pt x="6349" y="3474"/>
                      </a:lnTo>
                      <a:lnTo>
                        <a:pt x="6349" y="3474"/>
                      </a:lnTo>
                      <a:lnTo>
                        <a:pt x="6298" y="3388"/>
                      </a:lnTo>
                      <a:lnTo>
                        <a:pt x="6246" y="3286"/>
                      </a:lnTo>
                      <a:lnTo>
                        <a:pt x="6161" y="3063"/>
                      </a:lnTo>
                      <a:lnTo>
                        <a:pt x="6109" y="2841"/>
                      </a:lnTo>
                      <a:lnTo>
                        <a:pt x="6075" y="2618"/>
                      </a:lnTo>
                      <a:lnTo>
                        <a:pt x="6075" y="2618"/>
                      </a:lnTo>
                      <a:lnTo>
                        <a:pt x="5990" y="1968"/>
                      </a:lnTo>
                      <a:lnTo>
                        <a:pt x="5938" y="1318"/>
                      </a:lnTo>
                      <a:lnTo>
                        <a:pt x="5921" y="667"/>
                      </a:lnTo>
                      <a:lnTo>
                        <a:pt x="5955" y="0"/>
                      </a:lnTo>
                      <a:lnTo>
                        <a:pt x="1712" y="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54;p31">
                  <a:extLst>
                    <a:ext uri="{FF2B5EF4-FFF2-40B4-BE49-F238E27FC236}">
                      <a16:creationId xmlns:a16="http://schemas.microsoft.com/office/drawing/2014/main" id="{AC82CA15-87B6-E7FF-C97E-546DB15D3D69}"/>
                    </a:ext>
                  </a:extLst>
                </p:cNvPr>
                <p:cNvSpPr/>
                <p:nvPr/>
              </p:nvSpPr>
              <p:spPr>
                <a:xfrm>
                  <a:off x="2657163" y="1809524"/>
                  <a:ext cx="102728" cy="16663"/>
                </a:xfrm>
                <a:custGeom>
                  <a:avLst/>
                  <a:gdLst/>
                  <a:ahLst/>
                  <a:cxnLst/>
                  <a:rect l="l" t="t" r="r" b="b"/>
                  <a:pathLst>
                    <a:path w="3064" h="497" extrusionOk="0">
                      <a:moveTo>
                        <a:pt x="3063" y="0"/>
                      </a:moveTo>
                      <a:lnTo>
                        <a:pt x="2687" y="86"/>
                      </a:lnTo>
                      <a:lnTo>
                        <a:pt x="2293" y="137"/>
                      </a:lnTo>
                      <a:lnTo>
                        <a:pt x="1900" y="171"/>
                      </a:lnTo>
                      <a:lnTo>
                        <a:pt x="1130" y="171"/>
                      </a:lnTo>
                      <a:lnTo>
                        <a:pt x="753" y="154"/>
                      </a:lnTo>
                      <a:lnTo>
                        <a:pt x="377" y="103"/>
                      </a:lnTo>
                      <a:lnTo>
                        <a:pt x="0" y="51"/>
                      </a:lnTo>
                      <a:lnTo>
                        <a:pt x="0" y="51"/>
                      </a:lnTo>
                      <a:lnTo>
                        <a:pt x="171" y="154"/>
                      </a:lnTo>
                      <a:lnTo>
                        <a:pt x="343" y="240"/>
                      </a:lnTo>
                      <a:lnTo>
                        <a:pt x="531" y="308"/>
                      </a:lnTo>
                      <a:lnTo>
                        <a:pt x="719" y="377"/>
                      </a:lnTo>
                      <a:lnTo>
                        <a:pt x="907" y="411"/>
                      </a:lnTo>
                      <a:lnTo>
                        <a:pt x="1095" y="462"/>
                      </a:lnTo>
                      <a:lnTo>
                        <a:pt x="1284" y="479"/>
                      </a:lnTo>
                      <a:lnTo>
                        <a:pt x="1472" y="496"/>
                      </a:lnTo>
                      <a:lnTo>
                        <a:pt x="1883" y="496"/>
                      </a:lnTo>
                      <a:lnTo>
                        <a:pt x="2122" y="462"/>
                      </a:lnTo>
                      <a:lnTo>
                        <a:pt x="2362" y="394"/>
                      </a:lnTo>
                      <a:lnTo>
                        <a:pt x="2601" y="308"/>
                      </a:lnTo>
                      <a:lnTo>
                        <a:pt x="2721" y="257"/>
                      </a:lnTo>
                      <a:lnTo>
                        <a:pt x="2841" y="171"/>
                      </a:lnTo>
                      <a:lnTo>
                        <a:pt x="2944" y="103"/>
                      </a:lnTo>
                      <a:lnTo>
                        <a:pt x="3063" y="0"/>
                      </a:lnTo>
                      <a:close/>
                    </a:path>
                  </a:pathLst>
                </a:cu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55;p31">
                  <a:extLst>
                    <a:ext uri="{FF2B5EF4-FFF2-40B4-BE49-F238E27FC236}">
                      <a16:creationId xmlns:a16="http://schemas.microsoft.com/office/drawing/2014/main" id="{B00E545D-61B9-35D4-614C-154221ECFE91}"/>
                    </a:ext>
                  </a:extLst>
                </p:cNvPr>
                <p:cNvSpPr/>
                <p:nvPr/>
              </p:nvSpPr>
              <p:spPr>
                <a:xfrm>
                  <a:off x="2657163" y="1809524"/>
                  <a:ext cx="102728" cy="16663"/>
                </a:xfrm>
                <a:custGeom>
                  <a:avLst/>
                  <a:gdLst/>
                  <a:ahLst/>
                  <a:cxnLst/>
                  <a:rect l="l" t="t" r="r" b="b"/>
                  <a:pathLst>
                    <a:path w="3064" h="497" fill="none" extrusionOk="0">
                      <a:moveTo>
                        <a:pt x="3063" y="0"/>
                      </a:moveTo>
                      <a:lnTo>
                        <a:pt x="3063" y="0"/>
                      </a:lnTo>
                      <a:lnTo>
                        <a:pt x="2687" y="86"/>
                      </a:lnTo>
                      <a:lnTo>
                        <a:pt x="2293" y="137"/>
                      </a:lnTo>
                      <a:lnTo>
                        <a:pt x="1900" y="171"/>
                      </a:lnTo>
                      <a:lnTo>
                        <a:pt x="1506" y="171"/>
                      </a:lnTo>
                      <a:lnTo>
                        <a:pt x="1506" y="171"/>
                      </a:lnTo>
                      <a:lnTo>
                        <a:pt x="1130" y="171"/>
                      </a:lnTo>
                      <a:lnTo>
                        <a:pt x="753" y="154"/>
                      </a:lnTo>
                      <a:lnTo>
                        <a:pt x="377" y="103"/>
                      </a:lnTo>
                      <a:lnTo>
                        <a:pt x="0" y="51"/>
                      </a:lnTo>
                      <a:lnTo>
                        <a:pt x="0" y="51"/>
                      </a:lnTo>
                      <a:lnTo>
                        <a:pt x="171" y="154"/>
                      </a:lnTo>
                      <a:lnTo>
                        <a:pt x="343" y="240"/>
                      </a:lnTo>
                      <a:lnTo>
                        <a:pt x="531" y="308"/>
                      </a:lnTo>
                      <a:lnTo>
                        <a:pt x="719" y="377"/>
                      </a:lnTo>
                      <a:lnTo>
                        <a:pt x="907" y="411"/>
                      </a:lnTo>
                      <a:lnTo>
                        <a:pt x="1095" y="462"/>
                      </a:lnTo>
                      <a:lnTo>
                        <a:pt x="1284" y="479"/>
                      </a:lnTo>
                      <a:lnTo>
                        <a:pt x="1472" y="496"/>
                      </a:lnTo>
                      <a:lnTo>
                        <a:pt x="1472" y="496"/>
                      </a:lnTo>
                      <a:lnTo>
                        <a:pt x="1643" y="496"/>
                      </a:lnTo>
                      <a:lnTo>
                        <a:pt x="1643" y="496"/>
                      </a:lnTo>
                      <a:lnTo>
                        <a:pt x="1883" y="496"/>
                      </a:lnTo>
                      <a:lnTo>
                        <a:pt x="2122" y="462"/>
                      </a:lnTo>
                      <a:lnTo>
                        <a:pt x="2362" y="394"/>
                      </a:lnTo>
                      <a:lnTo>
                        <a:pt x="2601" y="308"/>
                      </a:lnTo>
                      <a:lnTo>
                        <a:pt x="2601" y="308"/>
                      </a:lnTo>
                      <a:lnTo>
                        <a:pt x="2721" y="257"/>
                      </a:lnTo>
                      <a:lnTo>
                        <a:pt x="2841" y="171"/>
                      </a:lnTo>
                      <a:lnTo>
                        <a:pt x="2944" y="103"/>
                      </a:lnTo>
                      <a:lnTo>
                        <a:pt x="30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56;p31">
                  <a:extLst>
                    <a:ext uri="{FF2B5EF4-FFF2-40B4-BE49-F238E27FC236}">
                      <a16:creationId xmlns:a16="http://schemas.microsoft.com/office/drawing/2014/main" id="{DFE39B2F-E89A-7690-519E-C6A44524FBAD}"/>
                    </a:ext>
                  </a:extLst>
                </p:cNvPr>
                <p:cNvSpPr/>
                <p:nvPr/>
              </p:nvSpPr>
              <p:spPr>
                <a:xfrm>
                  <a:off x="2478157" y="1224329"/>
                  <a:ext cx="445245" cy="578316"/>
                </a:xfrm>
                <a:custGeom>
                  <a:avLst/>
                  <a:gdLst/>
                  <a:ahLst/>
                  <a:cxnLst/>
                  <a:rect l="l" t="t" r="r" b="b"/>
                  <a:pathLst>
                    <a:path w="13280" h="17249" extrusionOk="0">
                      <a:moveTo>
                        <a:pt x="7324" y="0"/>
                      </a:moveTo>
                      <a:lnTo>
                        <a:pt x="6777" y="17"/>
                      </a:lnTo>
                      <a:lnTo>
                        <a:pt x="6229" y="69"/>
                      </a:lnTo>
                      <a:lnTo>
                        <a:pt x="5699" y="171"/>
                      </a:lnTo>
                      <a:lnTo>
                        <a:pt x="5408" y="223"/>
                      </a:lnTo>
                      <a:lnTo>
                        <a:pt x="5117" y="308"/>
                      </a:lnTo>
                      <a:lnTo>
                        <a:pt x="4826" y="394"/>
                      </a:lnTo>
                      <a:lnTo>
                        <a:pt x="4552" y="479"/>
                      </a:lnTo>
                      <a:lnTo>
                        <a:pt x="4278" y="582"/>
                      </a:lnTo>
                      <a:lnTo>
                        <a:pt x="4005" y="702"/>
                      </a:lnTo>
                      <a:lnTo>
                        <a:pt x="3731" y="822"/>
                      </a:lnTo>
                      <a:lnTo>
                        <a:pt x="3457" y="958"/>
                      </a:lnTo>
                      <a:lnTo>
                        <a:pt x="3200" y="1112"/>
                      </a:lnTo>
                      <a:lnTo>
                        <a:pt x="2961" y="1266"/>
                      </a:lnTo>
                      <a:lnTo>
                        <a:pt x="2704" y="1420"/>
                      </a:lnTo>
                      <a:lnTo>
                        <a:pt x="2465" y="1609"/>
                      </a:lnTo>
                      <a:lnTo>
                        <a:pt x="2242" y="1797"/>
                      </a:lnTo>
                      <a:lnTo>
                        <a:pt x="2020" y="1985"/>
                      </a:lnTo>
                      <a:lnTo>
                        <a:pt x="1797" y="2190"/>
                      </a:lnTo>
                      <a:lnTo>
                        <a:pt x="1592" y="2396"/>
                      </a:lnTo>
                      <a:lnTo>
                        <a:pt x="1404" y="2635"/>
                      </a:lnTo>
                      <a:lnTo>
                        <a:pt x="1215" y="2858"/>
                      </a:lnTo>
                      <a:lnTo>
                        <a:pt x="1044" y="3097"/>
                      </a:lnTo>
                      <a:lnTo>
                        <a:pt x="890" y="3354"/>
                      </a:lnTo>
                      <a:lnTo>
                        <a:pt x="736" y="3611"/>
                      </a:lnTo>
                      <a:lnTo>
                        <a:pt x="599" y="3867"/>
                      </a:lnTo>
                      <a:lnTo>
                        <a:pt x="480" y="4141"/>
                      </a:lnTo>
                      <a:lnTo>
                        <a:pt x="377" y="4415"/>
                      </a:lnTo>
                      <a:lnTo>
                        <a:pt x="274" y="4706"/>
                      </a:lnTo>
                      <a:lnTo>
                        <a:pt x="206" y="4980"/>
                      </a:lnTo>
                      <a:lnTo>
                        <a:pt x="137" y="5271"/>
                      </a:lnTo>
                      <a:lnTo>
                        <a:pt x="86" y="5561"/>
                      </a:lnTo>
                      <a:lnTo>
                        <a:pt x="52" y="5852"/>
                      </a:lnTo>
                      <a:lnTo>
                        <a:pt x="35" y="6160"/>
                      </a:lnTo>
                      <a:lnTo>
                        <a:pt x="35" y="6451"/>
                      </a:lnTo>
                      <a:lnTo>
                        <a:pt x="52" y="6742"/>
                      </a:lnTo>
                      <a:lnTo>
                        <a:pt x="52" y="7410"/>
                      </a:lnTo>
                      <a:lnTo>
                        <a:pt x="18" y="8026"/>
                      </a:lnTo>
                      <a:lnTo>
                        <a:pt x="0" y="8642"/>
                      </a:lnTo>
                      <a:lnTo>
                        <a:pt x="0" y="9258"/>
                      </a:lnTo>
                      <a:lnTo>
                        <a:pt x="18" y="9874"/>
                      </a:lnTo>
                      <a:lnTo>
                        <a:pt x="52" y="10490"/>
                      </a:lnTo>
                      <a:lnTo>
                        <a:pt x="86" y="11106"/>
                      </a:lnTo>
                      <a:lnTo>
                        <a:pt x="154" y="11722"/>
                      </a:lnTo>
                      <a:lnTo>
                        <a:pt x="240" y="12338"/>
                      </a:lnTo>
                      <a:lnTo>
                        <a:pt x="308" y="12748"/>
                      </a:lnTo>
                      <a:lnTo>
                        <a:pt x="377" y="13176"/>
                      </a:lnTo>
                      <a:lnTo>
                        <a:pt x="480" y="13587"/>
                      </a:lnTo>
                      <a:lnTo>
                        <a:pt x="599" y="13998"/>
                      </a:lnTo>
                      <a:lnTo>
                        <a:pt x="753" y="14391"/>
                      </a:lnTo>
                      <a:lnTo>
                        <a:pt x="942" y="14768"/>
                      </a:lnTo>
                      <a:lnTo>
                        <a:pt x="1044" y="14939"/>
                      </a:lnTo>
                      <a:lnTo>
                        <a:pt x="1164" y="15110"/>
                      </a:lnTo>
                      <a:lnTo>
                        <a:pt x="1284" y="15281"/>
                      </a:lnTo>
                      <a:lnTo>
                        <a:pt x="1421" y="15452"/>
                      </a:lnTo>
                      <a:lnTo>
                        <a:pt x="1592" y="15623"/>
                      </a:lnTo>
                      <a:lnTo>
                        <a:pt x="1780" y="15777"/>
                      </a:lnTo>
                      <a:lnTo>
                        <a:pt x="1968" y="15931"/>
                      </a:lnTo>
                      <a:lnTo>
                        <a:pt x="2174" y="16068"/>
                      </a:lnTo>
                      <a:lnTo>
                        <a:pt x="2379" y="16188"/>
                      </a:lnTo>
                      <a:lnTo>
                        <a:pt x="2601" y="16291"/>
                      </a:lnTo>
                      <a:lnTo>
                        <a:pt x="2824" y="16393"/>
                      </a:lnTo>
                      <a:lnTo>
                        <a:pt x="3046" y="16496"/>
                      </a:lnTo>
                      <a:lnTo>
                        <a:pt x="3508" y="16650"/>
                      </a:lnTo>
                      <a:lnTo>
                        <a:pt x="3987" y="16787"/>
                      </a:lnTo>
                      <a:lnTo>
                        <a:pt x="4467" y="16907"/>
                      </a:lnTo>
                      <a:lnTo>
                        <a:pt x="4963" y="17009"/>
                      </a:lnTo>
                      <a:lnTo>
                        <a:pt x="5339" y="17078"/>
                      </a:lnTo>
                      <a:lnTo>
                        <a:pt x="5716" y="17146"/>
                      </a:lnTo>
                      <a:lnTo>
                        <a:pt x="6126" y="17197"/>
                      </a:lnTo>
                      <a:lnTo>
                        <a:pt x="6537" y="17232"/>
                      </a:lnTo>
                      <a:lnTo>
                        <a:pt x="6948" y="17249"/>
                      </a:lnTo>
                      <a:lnTo>
                        <a:pt x="7786" y="17249"/>
                      </a:lnTo>
                      <a:lnTo>
                        <a:pt x="8214" y="17215"/>
                      </a:lnTo>
                      <a:lnTo>
                        <a:pt x="8625" y="17163"/>
                      </a:lnTo>
                      <a:lnTo>
                        <a:pt x="9035" y="17078"/>
                      </a:lnTo>
                      <a:lnTo>
                        <a:pt x="9429" y="16975"/>
                      </a:lnTo>
                      <a:lnTo>
                        <a:pt x="9805" y="16855"/>
                      </a:lnTo>
                      <a:lnTo>
                        <a:pt x="10182" y="16701"/>
                      </a:lnTo>
                      <a:lnTo>
                        <a:pt x="10541" y="16513"/>
                      </a:lnTo>
                      <a:lnTo>
                        <a:pt x="10866" y="16308"/>
                      </a:lnTo>
                      <a:lnTo>
                        <a:pt x="11020" y="16188"/>
                      </a:lnTo>
                      <a:lnTo>
                        <a:pt x="11174" y="16051"/>
                      </a:lnTo>
                      <a:lnTo>
                        <a:pt x="11363" y="15880"/>
                      </a:lnTo>
                      <a:lnTo>
                        <a:pt x="11534" y="15709"/>
                      </a:lnTo>
                      <a:lnTo>
                        <a:pt x="11688" y="15503"/>
                      </a:lnTo>
                      <a:lnTo>
                        <a:pt x="11825" y="15315"/>
                      </a:lnTo>
                      <a:lnTo>
                        <a:pt x="11962" y="15093"/>
                      </a:lnTo>
                      <a:lnTo>
                        <a:pt x="12081" y="14887"/>
                      </a:lnTo>
                      <a:lnTo>
                        <a:pt x="12201" y="14648"/>
                      </a:lnTo>
                      <a:lnTo>
                        <a:pt x="12304" y="14425"/>
                      </a:lnTo>
                      <a:lnTo>
                        <a:pt x="12492" y="13946"/>
                      </a:lnTo>
                      <a:lnTo>
                        <a:pt x="12646" y="13467"/>
                      </a:lnTo>
                      <a:lnTo>
                        <a:pt x="12766" y="12971"/>
                      </a:lnTo>
                      <a:lnTo>
                        <a:pt x="12868" y="12475"/>
                      </a:lnTo>
                      <a:lnTo>
                        <a:pt x="12971" y="11773"/>
                      </a:lnTo>
                      <a:lnTo>
                        <a:pt x="13074" y="11089"/>
                      </a:lnTo>
                      <a:lnTo>
                        <a:pt x="13125" y="10387"/>
                      </a:lnTo>
                      <a:lnTo>
                        <a:pt x="13176" y="9685"/>
                      </a:lnTo>
                      <a:lnTo>
                        <a:pt x="13211" y="8984"/>
                      </a:lnTo>
                      <a:lnTo>
                        <a:pt x="13245" y="8282"/>
                      </a:lnTo>
                      <a:lnTo>
                        <a:pt x="13279" y="6896"/>
                      </a:lnTo>
                      <a:lnTo>
                        <a:pt x="13279" y="6058"/>
                      </a:lnTo>
                      <a:lnTo>
                        <a:pt x="13279" y="5647"/>
                      </a:lnTo>
                      <a:lnTo>
                        <a:pt x="13262" y="5219"/>
                      </a:lnTo>
                      <a:lnTo>
                        <a:pt x="13228" y="4809"/>
                      </a:lnTo>
                      <a:lnTo>
                        <a:pt x="13159" y="4398"/>
                      </a:lnTo>
                      <a:lnTo>
                        <a:pt x="13074" y="4004"/>
                      </a:lnTo>
                      <a:lnTo>
                        <a:pt x="12954" y="3611"/>
                      </a:lnTo>
                      <a:lnTo>
                        <a:pt x="12851" y="3354"/>
                      </a:lnTo>
                      <a:lnTo>
                        <a:pt x="12749" y="3097"/>
                      </a:lnTo>
                      <a:lnTo>
                        <a:pt x="12612" y="2858"/>
                      </a:lnTo>
                      <a:lnTo>
                        <a:pt x="12475" y="2618"/>
                      </a:lnTo>
                      <a:lnTo>
                        <a:pt x="12321" y="2396"/>
                      </a:lnTo>
                      <a:lnTo>
                        <a:pt x="12167" y="2173"/>
                      </a:lnTo>
                      <a:lnTo>
                        <a:pt x="11979" y="1968"/>
                      </a:lnTo>
                      <a:lnTo>
                        <a:pt x="11790" y="1763"/>
                      </a:lnTo>
                      <a:lnTo>
                        <a:pt x="11602" y="1574"/>
                      </a:lnTo>
                      <a:lnTo>
                        <a:pt x="11397" y="1403"/>
                      </a:lnTo>
                      <a:lnTo>
                        <a:pt x="11174" y="1232"/>
                      </a:lnTo>
                      <a:lnTo>
                        <a:pt x="10952" y="1061"/>
                      </a:lnTo>
                      <a:lnTo>
                        <a:pt x="10729" y="924"/>
                      </a:lnTo>
                      <a:lnTo>
                        <a:pt x="10490" y="770"/>
                      </a:lnTo>
                      <a:lnTo>
                        <a:pt x="10250" y="650"/>
                      </a:lnTo>
                      <a:lnTo>
                        <a:pt x="9994" y="531"/>
                      </a:lnTo>
                      <a:lnTo>
                        <a:pt x="9737" y="428"/>
                      </a:lnTo>
                      <a:lnTo>
                        <a:pt x="9480" y="342"/>
                      </a:lnTo>
                      <a:lnTo>
                        <a:pt x="9224" y="257"/>
                      </a:lnTo>
                      <a:lnTo>
                        <a:pt x="8967" y="188"/>
                      </a:lnTo>
                      <a:lnTo>
                        <a:pt x="8693" y="137"/>
                      </a:lnTo>
                      <a:lnTo>
                        <a:pt x="8419" y="86"/>
                      </a:lnTo>
                      <a:lnTo>
                        <a:pt x="8146" y="52"/>
                      </a:lnTo>
                      <a:lnTo>
                        <a:pt x="7872" y="17"/>
                      </a:lnTo>
                      <a:lnTo>
                        <a:pt x="7324"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57;p31">
                  <a:extLst>
                    <a:ext uri="{FF2B5EF4-FFF2-40B4-BE49-F238E27FC236}">
                      <a16:creationId xmlns:a16="http://schemas.microsoft.com/office/drawing/2014/main" id="{BB27A664-9264-D187-EFAA-51A5A0CDEB38}"/>
                    </a:ext>
                  </a:extLst>
                </p:cNvPr>
                <p:cNvSpPr/>
                <p:nvPr/>
              </p:nvSpPr>
              <p:spPr>
                <a:xfrm>
                  <a:off x="2478157" y="1224329"/>
                  <a:ext cx="445245" cy="578316"/>
                </a:xfrm>
                <a:custGeom>
                  <a:avLst/>
                  <a:gdLst/>
                  <a:ahLst/>
                  <a:cxnLst/>
                  <a:rect l="l" t="t" r="r" b="b"/>
                  <a:pathLst>
                    <a:path w="13280" h="17249" fill="none" extrusionOk="0">
                      <a:moveTo>
                        <a:pt x="52" y="7410"/>
                      </a:moveTo>
                      <a:lnTo>
                        <a:pt x="52" y="7410"/>
                      </a:lnTo>
                      <a:lnTo>
                        <a:pt x="18" y="8026"/>
                      </a:lnTo>
                      <a:lnTo>
                        <a:pt x="0" y="8642"/>
                      </a:lnTo>
                      <a:lnTo>
                        <a:pt x="0" y="9258"/>
                      </a:lnTo>
                      <a:lnTo>
                        <a:pt x="18" y="9874"/>
                      </a:lnTo>
                      <a:lnTo>
                        <a:pt x="52" y="10490"/>
                      </a:lnTo>
                      <a:lnTo>
                        <a:pt x="86" y="11106"/>
                      </a:lnTo>
                      <a:lnTo>
                        <a:pt x="154" y="11722"/>
                      </a:lnTo>
                      <a:lnTo>
                        <a:pt x="240" y="12338"/>
                      </a:lnTo>
                      <a:lnTo>
                        <a:pt x="240" y="12338"/>
                      </a:lnTo>
                      <a:lnTo>
                        <a:pt x="308" y="12748"/>
                      </a:lnTo>
                      <a:lnTo>
                        <a:pt x="377" y="13176"/>
                      </a:lnTo>
                      <a:lnTo>
                        <a:pt x="480" y="13587"/>
                      </a:lnTo>
                      <a:lnTo>
                        <a:pt x="599" y="13998"/>
                      </a:lnTo>
                      <a:lnTo>
                        <a:pt x="753" y="14391"/>
                      </a:lnTo>
                      <a:lnTo>
                        <a:pt x="942" y="14768"/>
                      </a:lnTo>
                      <a:lnTo>
                        <a:pt x="1044" y="14939"/>
                      </a:lnTo>
                      <a:lnTo>
                        <a:pt x="1164" y="15110"/>
                      </a:lnTo>
                      <a:lnTo>
                        <a:pt x="1284" y="15281"/>
                      </a:lnTo>
                      <a:lnTo>
                        <a:pt x="1421" y="15452"/>
                      </a:lnTo>
                      <a:lnTo>
                        <a:pt x="1421" y="15452"/>
                      </a:lnTo>
                      <a:lnTo>
                        <a:pt x="1592" y="15623"/>
                      </a:lnTo>
                      <a:lnTo>
                        <a:pt x="1780" y="15777"/>
                      </a:lnTo>
                      <a:lnTo>
                        <a:pt x="1968" y="15931"/>
                      </a:lnTo>
                      <a:lnTo>
                        <a:pt x="2174" y="16068"/>
                      </a:lnTo>
                      <a:lnTo>
                        <a:pt x="2379" y="16188"/>
                      </a:lnTo>
                      <a:lnTo>
                        <a:pt x="2601" y="16291"/>
                      </a:lnTo>
                      <a:lnTo>
                        <a:pt x="2824" y="16393"/>
                      </a:lnTo>
                      <a:lnTo>
                        <a:pt x="3046" y="16496"/>
                      </a:lnTo>
                      <a:lnTo>
                        <a:pt x="3508" y="16650"/>
                      </a:lnTo>
                      <a:lnTo>
                        <a:pt x="3987" y="16787"/>
                      </a:lnTo>
                      <a:lnTo>
                        <a:pt x="4467" y="16907"/>
                      </a:lnTo>
                      <a:lnTo>
                        <a:pt x="4963" y="17009"/>
                      </a:lnTo>
                      <a:lnTo>
                        <a:pt x="4963" y="17009"/>
                      </a:lnTo>
                      <a:lnTo>
                        <a:pt x="5339" y="17078"/>
                      </a:lnTo>
                      <a:lnTo>
                        <a:pt x="5716" y="17146"/>
                      </a:lnTo>
                      <a:lnTo>
                        <a:pt x="6126" y="17197"/>
                      </a:lnTo>
                      <a:lnTo>
                        <a:pt x="6537" y="17232"/>
                      </a:lnTo>
                      <a:lnTo>
                        <a:pt x="6948" y="17249"/>
                      </a:lnTo>
                      <a:lnTo>
                        <a:pt x="7358" y="17249"/>
                      </a:lnTo>
                      <a:lnTo>
                        <a:pt x="7786" y="17249"/>
                      </a:lnTo>
                      <a:lnTo>
                        <a:pt x="8214" y="17215"/>
                      </a:lnTo>
                      <a:lnTo>
                        <a:pt x="8625" y="17163"/>
                      </a:lnTo>
                      <a:lnTo>
                        <a:pt x="9035" y="17078"/>
                      </a:lnTo>
                      <a:lnTo>
                        <a:pt x="9429" y="16975"/>
                      </a:lnTo>
                      <a:lnTo>
                        <a:pt x="9805" y="16855"/>
                      </a:lnTo>
                      <a:lnTo>
                        <a:pt x="10182" y="16701"/>
                      </a:lnTo>
                      <a:lnTo>
                        <a:pt x="10541" y="16513"/>
                      </a:lnTo>
                      <a:lnTo>
                        <a:pt x="10866" y="16308"/>
                      </a:lnTo>
                      <a:lnTo>
                        <a:pt x="11020" y="16188"/>
                      </a:lnTo>
                      <a:lnTo>
                        <a:pt x="11174" y="16051"/>
                      </a:lnTo>
                      <a:lnTo>
                        <a:pt x="11174" y="16051"/>
                      </a:lnTo>
                      <a:lnTo>
                        <a:pt x="11363" y="15880"/>
                      </a:lnTo>
                      <a:lnTo>
                        <a:pt x="11534" y="15709"/>
                      </a:lnTo>
                      <a:lnTo>
                        <a:pt x="11688" y="15503"/>
                      </a:lnTo>
                      <a:lnTo>
                        <a:pt x="11825" y="15315"/>
                      </a:lnTo>
                      <a:lnTo>
                        <a:pt x="11962" y="15093"/>
                      </a:lnTo>
                      <a:lnTo>
                        <a:pt x="12081" y="14887"/>
                      </a:lnTo>
                      <a:lnTo>
                        <a:pt x="12201" y="14648"/>
                      </a:lnTo>
                      <a:lnTo>
                        <a:pt x="12304" y="14425"/>
                      </a:lnTo>
                      <a:lnTo>
                        <a:pt x="12492" y="13946"/>
                      </a:lnTo>
                      <a:lnTo>
                        <a:pt x="12646" y="13467"/>
                      </a:lnTo>
                      <a:lnTo>
                        <a:pt x="12766" y="12971"/>
                      </a:lnTo>
                      <a:lnTo>
                        <a:pt x="12868" y="12475"/>
                      </a:lnTo>
                      <a:lnTo>
                        <a:pt x="12868" y="12475"/>
                      </a:lnTo>
                      <a:lnTo>
                        <a:pt x="12971" y="11773"/>
                      </a:lnTo>
                      <a:lnTo>
                        <a:pt x="13074" y="11089"/>
                      </a:lnTo>
                      <a:lnTo>
                        <a:pt x="13125" y="10387"/>
                      </a:lnTo>
                      <a:lnTo>
                        <a:pt x="13176" y="9685"/>
                      </a:lnTo>
                      <a:lnTo>
                        <a:pt x="13211" y="8984"/>
                      </a:lnTo>
                      <a:lnTo>
                        <a:pt x="13245" y="8282"/>
                      </a:lnTo>
                      <a:lnTo>
                        <a:pt x="13279" y="6896"/>
                      </a:lnTo>
                      <a:lnTo>
                        <a:pt x="13279" y="6896"/>
                      </a:lnTo>
                      <a:lnTo>
                        <a:pt x="13279" y="6058"/>
                      </a:lnTo>
                      <a:lnTo>
                        <a:pt x="13279" y="5647"/>
                      </a:lnTo>
                      <a:lnTo>
                        <a:pt x="13262" y="5219"/>
                      </a:lnTo>
                      <a:lnTo>
                        <a:pt x="13228" y="4809"/>
                      </a:lnTo>
                      <a:lnTo>
                        <a:pt x="13159" y="4398"/>
                      </a:lnTo>
                      <a:lnTo>
                        <a:pt x="13074" y="4004"/>
                      </a:lnTo>
                      <a:lnTo>
                        <a:pt x="12954" y="3611"/>
                      </a:lnTo>
                      <a:lnTo>
                        <a:pt x="12954" y="3611"/>
                      </a:lnTo>
                      <a:lnTo>
                        <a:pt x="12851" y="3354"/>
                      </a:lnTo>
                      <a:lnTo>
                        <a:pt x="12749" y="3097"/>
                      </a:lnTo>
                      <a:lnTo>
                        <a:pt x="12612" y="2858"/>
                      </a:lnTo>
                      <a:lnTo>
                        <a:pt x="12475" y="2618"/>
                      </a:lnTo>
                      <a:lnTo>
                        <a:pt x="12321" y="2396"/>
                      </a:lnTo>
                      <a:lnTo>
                        <a:pt x="12167" y="2173"/>
                      </a:lnTo>
                      <a:lnTo>
                        <a:pt x="11979" y="1968"/>
                      </a:lnTo>
                      <a:lnTo>
                        <a:pt x="11790" y="1763"/>
                      </a:lnTo>
                      <a:lnTo>
                        <a:pt x="11602" y="1574"/>
                      </a:lnTo>
                      <a:lnTo>
                        <a:pt x="11397" y="1403"/>
                      </a:lnTo>
                      <a:lnTo>
                        <a:pt x="11174" y="1232"/>
                      </a:lnTo>
                      <a:lnTo>
                        <a:pt x="10952" y="1061"/>
                      </a:lnTo>
                      <a:lnTo>
                        <a:pt x="10729" y="924"/>
                      </a:lnTo>
                      <a:lnTo>
                        <a:pt x="10490" y="770"/>
                      </a:lnTo>
                      <a:lnTo>
                        <a:pt x="10250" y="650"/>
                      </a:lnTo>
                      <a:lnTo>
                        <a:pt x="9994" y="531"/>
                      </a:lnTo>
                      <a:lnTo>
                        <a:pt x="9994" y="531"/>
                      </a:lnTo>
                      <a:lnTo>
                        <a:pt x="9737" y="428"/>
                      </a:lnTo>
                      <a:lnTo>
                        <a:pt x="9480" y="342"/>
                      </a:lnTo>
                      <a:lnTo>
                        <a:pt x="9224" y="257"/>
                      </a:lnTo>
                      <a:lnTo>
                        <a:pt x="8967" y="188"/>
                      </a:lnTo>
                      <a:lnTo>
                        <a:pt x="8693" y="137"/>
                      </a:lnTo>
                      <a:lnTo>
                        <a:pt x="8419" y="86"/>
                      </a:lnTo>
                      <a:lnTo>
                        <a:pt x="8146" y="52"/>
                      </a:lnTo>
                      <a:lnTo>
                        <a:pt x="7872" y="17"/>
                      </a:lnTo>
                      <a:lnTo>
                        <a:pt x="7324" y="0"/>
                      </a:lnTo>
                      <a:lnTo>
                        <a:pt x="6777" y="17"/>
                      </a:lnTo>
                      <a:lnTo>
                        <a:pt x="6229" y="69"/>
                      </a:lnTo>
                      <a:lnTo>
                        <a:pt x="5699" y="171"/>
                      </a:lnTo>
                      <a:lnTo>
                        <a:pt x="5699" y="171"/>
                      </a:lnTo>
                      <a:lnTo>
                        <a:pt x="5408" y="223"/>
                      </a:lnTo>
                      <a:lnTo>
                        <a:pt x="5117" y="308"/>
                      </a:lnTo>
                      <a:lnTo>
                        <a:pt x="4826" y="394"/>
                      </a:lnTo>
                      <a:lnTo>
                        <a:pt x="4552" y="479"/>
                      </a:lnTo>
                      <a:lnTo>
                        <a:pt x="4278" y="582"/>
                      </a:lnTo>
                      <a:lnTo>
                        <a:pt x="4005" y="702"/>
                      </a:lnTo>
                      <a:lnTo>
                        <a:pt x="3731" y="822"/>
                      </a:lnTo>
                      <a:lnTo>
                        <a:pt x="3457" y="958"/>
                      </a:lnTo>
                      <a:lnTo>
                        <a:pt x="3200" y="1112"/>
                      </a:lnTo>
                      <a:lnTo>
                        <a:pt x="2961" y="1266"/>
                      </a:lnTo>
                      <a:lnTo>
                        <a:pt x="2704" y="1420"/>
                      </a:lnTo>
                      <a:lnTo>
                        <a:pt x="2465" y="1609"/>
                      </a:lnTo>
                      <a:lnTo>
                        <a:pt x="2242" y="1797"/>
                      </a:lnTo>
                      <a:lnTo>
                        <a:pt x="2020" y="1985"/>
                      </a:lnTo>
                      <a:lnTo>
                        <a:pt x="1797" y="2190"/>
                      </a:lnTo>
                      <a:lnTo>
                        <a:pt x="1592" y="2396"/>
                      </a:lnTo>
                      <a:lnTo>
                        <a:pt x="1592" y="2396"/>
                      </a:lnTo>
                      <a:lnTo>
                        <a:pt x="1404" y="2635"/>
                      </a:lnTo>
                      <a:lnTo>
                        <a:pt x="1215" y="2858"/>
                      </a:lnTo>
                      <a:lnTo>
                        <a:pt x="1044" y="3097"/>
                      </a:lnTo>
                      <a:lnTo>
                        <a:pt x="890" y="3354"/>
                      </a:lnTo>
                      <a:lnTo>
                        <a:pt x="736" y="3611"/>
                      </a:lnTo>
                      <a:lnTo>
                        <a:pt x="599" y="3867"/>
                      </a:lnTo>
                      <a:lnTo>
                        <a:pt x="480" y="4141"/>
                      </a:lnTo>
                      <a:lnTo>
                        <a:pt x="377" y="4415"/>
                      </a:lnTo>
                      <a:lnTo>
                        <a:pt x="274" y="4706"/>
                      </a:lnTo>
                      <a:lnTo>
                        <a:pt x="206" y="4980"/>
                      </a:lnTo>
                      <a:lnTo>
                        <a:pt x="137" y="5271"/>
                      </a:lnTo>
                      <a:lnTo>
                        <a:pt x="86" y="5561"/>
                      </a:lnTo>
                      <a:lnTo>
                        <a:pt x="52" y="5852"/>
                      </a:lnTo>
                      <a:lnTo>
                        <a:pt x="35" y="6160"/>
                      </a:lnTo>
                      <a:lnTo>
                        <a:pt x="35" y="6451"/>
                      </a:lnTo>
                      <a:lnTo>
                        <a:pt x="52" y="6742"/>
                      </a:lnTo>
                      <a:lnTo>
                        <a:pt x="52" y="74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58;p31">
                  <a:extLst>
                    <a:ext uri="{FF2B5EF4-FFF2-40B4-BE49-F238E27FC236}">
                      <a16:creationId xmlns:a16="http://schemas.microsoft.com/office/drawing/2014/main" id="{0AFADD78-60CA-8D1F-7625-01567F6549EE}"/>
                    </a:ext>
                  </a:extLst>
                </p:cNvPr>
                <p:cNvSpPr/>
                <p:nvPr/>
              </p:nvSpPr>
              <p:spPr>
                <a:xfrm>
                  <a:off x="2564223" y="1510590"/>
                  <a:ext cx="91228" cy="68329"/>
                </a:xfrm>
                <a:custGeom>
                  <a:avLst/>
                  <a:gdLst/>
                  <a:ahLst/>
                  <a:cxnLst/>
                  <a:rect l="l" t="t" r="r" b="b"/>
                  <a:pathLst>
                    <a:path w="2721" h="2038" extrusionOk="0">
                      <a:moveTo>
                        <a:pt x="1301" y="1"/>
                      </a:moveTo>
                      <a:lnTo>
                        <a:pt x="1147" y="18"/>
                      </a:lnTo>
                      <a:lnTo>
                        <a:pt x="976" y="52"/>
                      </a:lnTo>
                      <a:lnTo>
                        <a:pt x="822" y="121"/>
                      </a:lnTo>
                      <a:lnTo>
                        <a:pt x="685" y="189"/>
                      </a:lnTo>
                      <a:lnTo>
                        <a:pt x="548" y="292"/>
                      </a:lnTo>
                      <a:lnTo>
                        <a:pt x="445" y="394"/>
                      </a:lnTo>
                      <a:lnTo>
                        <a:pt x="342" y="497"/>
                      </a:lnTo>
                      <a:lnTo>
                        <a:pt x="257" y="617"/>
                      </a:lnTo>
                      <a:lnTo>
                        <a:pt x="188" y="737"/>
                      </a:lnTo>
                      <a:lnTo>
                        <a:pt x="137" y="857"/>
                      </a:lnTo>
                      <a:lnTo>
                        <a:pt x="86" y="976"/>
                      </a:lnTo>
                      <a:lnTo>
                        <a:pt x="34" y="1113"/>
                      </a:lnTo>
                      <a:lnTo>
                        <a:pt x="0" y="1233"/>
                      </a:lnTo>
                      <a:lnTo>
                        <a:pt x="34" y="1267"/>
                      </a:lnTo>
                      <a:lnTo>
                        <a:pt x="206" y="1079"/>
                      </a:lnTo>
                      <a:lnTo>
                        <a:pt x="360" y="908"/>
                      </a:lnTo>
                      <a:lnTo>
                        <a:pt x="548" y="737"/>
                      </a:lnTo>
                      <a:lnTo>
                        <a:pt x="736" y="600"/>
                      </a:lnTo>
                      <a:lnTo>
                        <a:pt x="839" y="531"/>
                      </a:lnTo>
                      <a:lnTo>
                        <a:pt x="958" y="497"/>
                      </a:lnTo>
                      <a:lnTo>
                        <a:pt x="1061" y="463"/>
                      </a:lnTo>
                      <a:lnTo>
                        <a:pt x="1181" y="429"/>
                      </a:lnTo>
                      <a:lnTo>
                        <a:pt x="1301" y="429"/>
                      </a:lnTo>
                      <a:lnTo>
                        <a:pt x="1420" y="446"/>
                      </a:lnTo>
                      <a:lnTo>
                        <a:pt x="1660" y="480"/>
                      </a:lnTo>
                      <a:lnTo>
                        <a:pt x="1763" y="514"/>
                      </a:lnTo>
                      <a:lnTo>
                        <a:pt x="1882" y="566"/>
                      </a:lnTo>
                      <a:lnTo>
                        <a:pt x="1985" y="634"/>
                      </a:lnTo>
                      <a:lnTo>
                        <a:pt x="2071" y="703"/>
                      </a:lnTo>
                      <a:lnTo>
                        <a:pt x="2156" y="788"/>
                      </a:lnTo>
                      <a:lnTo>
                        <a:pt x="2225" y="891"/>
                      </a:lnTo>
                      <a:lnTo>
                        <a:pt x="2293" y="993"/>
                      </a:lnTo>
                      <a:lnTo>
                        <a:pt x="2345" y="1096"/>
                      </a:lnTo>
                      <a:lnTo>
                        <a:pt x="2430" y="1319"/>
                      </a:lnTo>
                      <a:lnTo>
                        <a:pt x="2481" y="1558"/>
                      </a:lnTo>
                      <a:lnTo>
                        <a:pt x="2533" y="1798"/>
                      </a:lnTo>
                      <a:lnTo>
                        <a:pt x="2567" y="2037"/>
                      </a:lnTo>
                      <a:lnTo>
                        <a:pt x="2601" y="2037"/>
                      </a:lnTo>
                      <a:lnTo>
                        <a:pt x="2653" y="1900"/>
                      </a:lnTo>
                      <a:lnTo>
                        <a:pt x="2687" y="1781"/>
                      </a:lnTo>
                      <a:lnTo>
                        <a:pt x="2704" y="1644"/>
                      </a:lnTo>
                      <a:lnTo>
                        <a:pt x="2721" y="1507"/>
                      </a:lnTo>
                      <a:lnTo>
                        <a:pt x="2721" y="1370"/>
                      </a:lnTo>
                      <a:lnTo>
                        <a:pt x="2721" y="1233"/>
                      </a:lnTo>
                      <a:lnTo>
                        <a:pt x="2704" y="1096"/>
                      </a:lnTo>
                      <a:lnTo>
                        <a:pt x="2670" y="942"/>
                      </a:lnTo>
                      <a:lnTo>
                        <a:pt x="2618" y="805"/>
                      </a:lnTo>
                      <a:lnTo>
                        <a:pt x="2550" y="668"/>
                      </a:lnTo>
                      <a:lnTo>
                        <a:pt x="2464" y="531"/>
                      </a:lnTo>
                      <a:lnTo>
                        <a:pt x="2362" y="394"/>
                      </a:lnTo>
                      <a:lnTo>
                        <a:pt x="2242" y="275"/>
                      </a:lnTo>
                      <a:lnTo>
                        <a:pt x="2088" y="189"/>
                      </a:lnTo>
                      <a:lnTo>
                        <a:pt x="1934" y="104"/>
                      </a:lnTo>
                      <a:lnTo>
                        <a:pt x="1780" y="52"/>
                      </a:lnTo>
                      <a:lnTo>
                        <a:pt x="1626" y="18"/>
                      </a:lnTo>
                      <a:lnTo>
                        <a:pt x="1472" y="1"/>
                      </a:lnTo>
                      <a:close/>
                    </a:path>
                  </a:pathLst>
                </a:custGeom>
                <a:solidFill>
                  <a:srgbClr val="7A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59;p31">
                  <a:extLst>
                    <a:ext uri="{FF2B5EF4-FFF2-40B4-BE49-F238E27FC236}">
                      <a16:creationId xmlns:a16="http://schemas.microsoft.com/office/drawing/2014/main" id="{EB3D8DEC-2235-5AF8-D0F9-1ECC8F008D68}"/>
                    </a:ext>
                  </a:extLst>
                </p:cNvPr>
                <p:cNvSpPr/>
                <p:nvPr/>
              </p:nvSpPr>
              <p:spPr>
                <a:xfrm>
                  <a:off x="2564223" y="1510590"/>
                  <a:ext cx="91228" cy="68329"/>
                </a:xfrm>
                <a:custGeom>
                  <a:avLst/>
                  <a:gdLst/>
                  <a:ahLst/>
                  <a:cxnLst/>
                  <a:rect l="l" t="t" r="r" b="b"/>
                  <a:pathLst>
                    <a:path w="2721" h="2038" fill="none" extrusionOk="0">
                      <a:moveTo>
                        <a:pt x="0" y="1233"/>
                      </a:moveTo>
                      <a:lnTo>
                        <a:pt x="0" y="1233"/>
                      </a:lnTo>
                      <a:lnTo>
                        <a:pt x="34" y="1113"/>
                      </a:lnTo>
                      <a:lnTo>
                        <a:pt x="34" y="1113"/>
                      </a:lnTo>
                      <a:lnTo>
                        <a:pt x="86" y="976"/>
                      </a:lnTo>
                      <a:lnTo>
                        <a:pt x="86" y="976"/>
                      </a:lnTo>
                      <a:lnTo>
                        <a:pt x="137" y="857"/>
                      </a:lnTo>
                      <a:lnTo>
                        <a:pt x="188" y="737"/>
                      </a:lnTo>
                      <a:lnTo>
                        <a:pt x="188" y="737"/>
                      </a:lnTo>
                      <a:lnTo>
                        <a:pt x="257" y="617"/>
                      </a:lnTo>
                      <a:lnTo>
                        <a:pt x="342" y="497"/>
                      </a:lnTo>
                      <a:lnTo>
                        <a:pt x="445" y="394"/>
                      </a:lnTo>
                      <a:lnTo>
                        <a:pt x="548" y="292"/>
                      </a:lnTo>
                      <a:lnTo>
                        <a:pt x="548" y="292"/>
                      </a:lnTo>
                      <a:lnTo>
                        <a:pt x="685" y="189"/>
                      </a:lnTo>
                      <a:lnTo>
                        <a:pt x="822" y="121"/>
                      </a:lnTo>
                      <a:lnTo>
                        <a:pt x="976" y="52"/>
                      </a:lnTo>
                      <a:lnTo>
                        <a:pt x="1147" y="18"/>
                      </a:lnTo>
                      <a:lnTo>
                        <a:pt x="1147" y="18"/>
                      </a:lnTo>
                      <a:lnTo>
                        <a:pt x="1301" y="1"/>
                      </a:lnTo>
                      <a:lnTo>
                        <a:pt x="1472" y="1"/>
                      </a:lnTo>
                      <a:lnTo>
                        <a:pt x="1472" y="1"/>
                      </a:lnTo>
                      <a:lnTo>
                        <a:pt x="1626" y="18"/>
                      </a:lnTo>
                      <a:lnTo>
                        <a:pt x="1780" y="52"/>
                      </a:lnTo>
                      <a:lnTo>
                        <a:pt x="1780" y="52"/>
                      </a:lnTo>
                      <a:lnTo>
                        <a:pt x="1934" y="104"/>
                      </a:lnTo>
                      <a:lnTo>
                        <a:pt x="2088" y="189"/>
                      </a:lnTo>
                      <a:lnTo>
                        <a:pt x="2088" y="189"/>
                      </a:lnTo>
                      <a:lnTo>
                        <a:pt x="2242" y="275"/>
                      </a:lnTo>
                      <a:lnTo>
                        <a:pt x="2362" y="394"/>
                      </a:lnTo>
                      <a:lnTo>
                        <a:pt x="2362" y="394"/>
                      </a:lnTo>
                      <a:lnTo>
                        <a:pt x="2464" y="531"/>
                      </a:lnTo>
                      <a:lnTo>
                        <a:pt x="2550" y="668"/>
                      </a:lnTo>
                      <a:lnTo>
                        <a:pt x="2618" y="805"/>
                      </a:lnTo>
                      <a:lnTo>
                        <a:pt x="2670" y="942"/>
                      </a:lnTo>
                      <a:lnTo>
                        <a:pt x="2670" y="942"/>
                      </a:lnTo>
                      <a:lnTo>
                        <a:pt x="2704" y="1096"/>
                      </a:lnTo>
                      <a:lnTo>
                        <a:pt x="2721" y="1233"/>
                      </a:lnTo>
                      <a:lnTo>
                        <a:pt x="2721" y="1370"/>
                      </a:lnTo>
                      <a:lnTo>
                        <a:pt x="2721" y="1507"/>
                      </a:lnTo>
                      <a:lnTo>
                        <a:pt x="2721" y="1507"/>
                      </a:lnTo>
                      <a:lnTo>
                        <a:pt x="2704" y="1644"/>
                      </a:lnTo>
                      <a:lnTo>
                        <a:pt x="2687" y="1781"/>
                      </a:lnTo>
                      <a:lnTo>
                        <a:pt x="2687" y="1781"/>
                      </a:lnTo>
                      <a:lnTo>
                        <a:pt x="2653" y="1900"/>
                      </a:lnTo>
                      <a:lnTo>
                        <a:pt x="2653" y="1900"/>
                      </a:lnTo>
                      <a:lnTo>
                        <a:pt x="2601" y="2037"/>
                      </a:lnTo>
                      <a:lnTo>
                        <a:pt x="2567" y="2037"/>
                      </a:lnTo>
                      <a:lnTo>
                        <a:pt x="2567" y="2037"/>
                      </a:lnTo>
                      <a:lnTo>
                        <a:pt x="2533" y="1798"/>
                      </a:lnTo>
                      <a:lnTo>
                        <a:pt x="2481" y="1558"/>
                      </a:lnTo>
                      <a:lnTo>
                        <a:pt x="2481" y="1558"/>
                      </a:lnTo>
                      <a:lnTo>
                        <a:pt x="2430" y="1319"/>
                      </a:lnTo>
                      <a:lnTo>
                        <a:pt x="2345" y="1096"/>
                      </a:lnTo>
                      <a:lnTo>
                        <a:pt x="2345" y="1096"/>
                      </a:lnTo>
                      <a:lnTo>
                        <a:pt x="2293" y="993"/>
                      </a:lnTo>
                      <a:lnTo>
                        <a:pt x="2225" y="891"/>
                      </a:lnTo>
                      <a:lnTo>
                        <a:pt x="2156" y="788"/>
                      </a:lnTo>
                      <a:lnTo>
                        <a:pt x="2071" y="703"/>
                      </a:lnTo>
                      <a:lnTo>
                        <a:pt x="2071" y="703"/>
                      </a:lnTo>
                      <a:lnTo>
                        <a:pt x="1985" y="634"/>
                      </a:lnTo>
                      <a:lnTo>
                        <a:pt x="1882" y="566"/>
                      </a:lnTo>
                      <a:lnTo>
                        <a:pt x="1763" y="514"/>
                      </a:lnTo>
                      <a:lnTo>
                        <a:pt x="1660" y="480"/>
                      </a:lnTo>
                      <a:lnTo>
                        <a:pt x="1660" y="480"/>
                      </a:lnTo>
                      <a:lnTo>
                        <a:pt x="1420" y="446"/>
                      </a:lnTo>
                      <a:lnTo>
                        <a:pt x="1301" y="429"/>
                      </a:lnTo>
                      <a:lnTo>
                        <a:pt x="1181" y="429"/>
                      </a:lnTo>
                      <a:lnTo>
                        <a:pt x="1181" y="429"/>
                      </a:lnTo>
                      <a:lnTo>
                        <a:pt x="1061" y="463"/>
                      </a:lnTo>
                      <a:lnTo>
                        <a:pt x="958" y="497"/>
                      </a:lnTo>
                      <a:lnTo>
                        <a:pt x="839" y="531"/>
                      </a:lnTo>
                      <a:lnTo>
                        <a:pt x="736" y="600"/>
                      </a:lnTo>
                      <a:lnTo>
                        <a:pt x="736" y="600"/>
                      </a:lnTo>
                      <a:lnTo>
                        <a:pt x="548" y="737"/>
                      </a:lnTo>
                      <a:lnTo>
                        <a:pt x="360" y="908"/>
                      </a:lnTo>
                      <a:lnTo>
                        <a:pt x="360" y="908"/>
                      </a:lnTo>
                      <a:lnTo>
                        <a:pt x="206" y="1079"/>
                      </a:lnTo>
                      <a:lnTo>
                        <a:pt x="34" y="1267"/>
                      </a:lnTo>
                      <a:lnTo>
                        <a:pt x="0" y="12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60;p31">
                  <a:extLst>
                    <a:ext uri="{FF2B5EF4-FFF2-40B4-BE49-F238E27FC236}">
                      <a16:creationId xmlns:a16="http://schemas.microsoft.com/office/drawing/2014/main" id="{DE2420B4-C221-008A-17F3-A76621EF680D}"/>
                    </a:ext>
                  </a:extLst>
                </p:cNvPr>
                <p:cNvSpPr/>
                <p:nvPr/>
              </p:nvSpPr>
              <p:spPr>
                <a:xfrm>
                  <a:off x="2751242" y="1510590"/>
                  <a:ext cx="91262" cy="68329"/>
                </a:xfrm>
                <a:custGeom>
                  <a:avLst/>
                  <a:gdLst/>
                  <a:ahLst/>
                  <a:cxnLst/>
                  <a:rect l="l" t="t" r="r" b="b"/>
                  <a:pathLst>
                    <a:path w="2722" h="2038" extrusionOk="0">
                      <a:moveTo>
                        <a:pt x="1267" y="1"/>
                      </a:moveTo>
                      <a:lnTo>
                        <a:pt x="1113" y="18"/>
                      </a:lnTo>
                      <a:lnTo>
                        <a:pt x="959" y="52"/>
                      </a:lnTo>
                      <a:lnTo>
                        <a:pt x="805" y="104"/>
                      </a:lnTo>
                      <a:lnTo>
                        <a:pt x="634" y="189"/>
                      </a:lnTo>
                      <a:lnTo>
                        <a:pt x="497" y="275"/>
                      </a:lnTo>
                      <a:lnTo>
                        <a:pt x="377" y="394"/>
                      </a:lnTo>
                      <a:lnTo>
                        <a:pt x="257" y="531"/>
                      </a:lnTo>
                      <a:lnTo>
                        <a:pt x="172" y="668"/>
                      </a:lnTo>
                      <a:lnTo>
                        <a:pt x="120" y="805"/>
                      </a:lnTo>
                      <a:lnTo>
                        <a:pt x="69" y="942"/>
                      </a:lnTo>
                      <a:lnTo>
                        <a:pt x="35" y="1096"/>
                      </a:lnTo>
                      <a:lnTo>
                        <a:pt x="1" y="1233"/>
                      </a:lnTo>
                      <a:lnTo>
                        <a:pt x="1" y="1370"/>
                      </a:lnTo>
                      <a:lnTo>
                        <a:pt x="1" y="1507"/>
                      </a:lnTo>
                      <a:lnTo>
                        <a:pt x="18" y="1644"/>
                      </a:lnTo>
                      <a:lnTo>
                        <a:pt x="52" y="1781"/>
                      </a:lnTo>
                      <a:lnTo>
                        <a:pt x="86" y="1900"/>
                      </a:lnTo>
                      <a:lnTo>
                        <a:pt x="120" y="2037"/>
                      </a:lnTo>
                      <a:lnTo>
                        <a:pt x="172" y="2037"/>
                      </a:lnTo>
                      <a:lnTo>
                        <a:pt x="206" y="1798"/>
                      </a:lnTo>
                      <a:lnTo>
                        <a:pt x="240" y="1558"/>
                      </a:lnTo>
                      <a:lnTo>
                        <a:pt x="309" y="1319"/>
                      </a:lnTo>
                      <a:lnTo>
                        <a:pt x="394" y="1096"/>
                      </a:lnTo>
                      <a:lnTo>
                        <a:pt x="446" y="993"/>
                      </a:lnTo>
                      <a:lnTo>
                        <a:pt x="514" y="891"/>
                      </a:lnTo>
                      <a:lnTo>
                        <a:pt x="582" y="788"/>
                      </a:lnTo>
                      <a:lnTo>
                        <a:pt x="668" y="703"/>
                      </a:lnTo>
                      <a:lnTo>
                        <a:pt x="754" y="634"/>
                      </a:lnTo>
                      <a:lnTo>
                        <a:pt x="856" y="566"/>
                      </a:lnTo>
                      <a:lnTo>
                        <a:pt x="959" y="514"/>
                      </a:lnTo>
                      <a:lnTo>
                        <a:pt x="1079" y="480"/>
                      </a:lnTo>
                      <a:lnTo>
                        <a:pt x="1301" y="446"/>
                      </a:lnTo>
                      <a:lnTo>
                        <a:pt x="1421" y="429"/>
                      </a:lnTo>
                      <a:lnTo>
                        <a:pt x="1541" y="429"/>
                      </a:lnTo>
                      <a:lnTo>
                        <a:pt x="1660" y="463"/>
                      </a:lnTo>
                      <a:lnTo>
                        <a:pt x="1780" y="497"/>
                      </a:lnTo>
                      <a:lnTo>
                        <a:pt x="1883" y="531"/>
                      </a:lnTo>
                      <a:lnTo>
                        <a:pt x="1986" y="600"/>
                      </a:lnTo>
                      <a:lnTo>
                        <a:pt x="2191" y="737"/>
                      </a:lnTo>
                      <a:lnTo>
                        <a:pt x="2362" y="908"/>
                      </a:lnTo>
                      <a:lnTo>
                        <a:pt x="2533" y="1079"/>
                      </a:lnTo>
                      <a:lnTo>
                        <a:pt x="2687" y="1267"/>
                      </a:lnTo>
                      <a:lnTo>
                        <a:pt x="2721" y="1233"/>
                      </a:lnTo>
                      <a:lnTo>
                        <a:pt x="2687" y="1113"/>
                      </a:lnTo>
                      <a:lnTo>
                        <a:pt x="2653" y="976"/>
                      </a:lnTo>
                      <a:lnTo>
                        <a:pt x="2602" y="857"/>
                      </a:lnTo>
                      <a:lnTo>
                        <a:pt x="2533" y="737"/>
                      </a:lnTo>
                      <a:lnTo>
                        <a:pt x="2465" y="617"/>
                      </a:lnTo>
                      <a:lnTo>
                        <a:pt x="2379" y="497"/>
                      </a:lnTo>
                      <a:lnTo>
                        <a:pt x="2294" y="394"/>
                      </a:lnTo>
                      <a:lnTo>
                        <a:pt x="2174" y="292"/>
                      </a:lnTo>
                      <a:lnTo>
                        <a:pt x="2054" y="189"/>
                      </a:lnTo>
                      <a:lnTo>
                        <a:pt x="1917" y="121"/>
                      </a:lnTo>
                      <a:lnTo>
                        <a:pt x="1763" y="52"/>
                      </a:lnTo>
                      <a:lnTo>
                        <a:pt x="1592" y="18"/>
                      </a:lnTo>
                      <a:lnTo>
                        <a:pt x="1421" y="1"/>
                      </a:lnTo>
                      <a:close/>
                    </a:path>
                  </a:pathLst>
                </a:custGeom>
                <a:solidFill>
                  <a:srgbClr val="7A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61;p31">
                  <a:extLst>
                    <a:ext uri="{FF2B5EF4-FFF2-40B4-BE49-F238E27FC236}">
                      <a16:creationId xmlns:a16="http://schemas.microsoft.com/office/drawing/2014/main" id="{63FE4838-8D3F-A637-10E5-0A89F8F05B4B}"/>
                    </a:ext>
                  </a:extLst>
                </p:cNvPr>
                <p:cNvSpPr/>
                <p:nvPr/>
              </p:nvSpPr>
              <p:spPr>
                <a:xfrm>
                  <a:off x="2751242" y="1510590"/>
                  <a:ext cx="91262" cy="68329"/>
                </a:xfrm>
                <a:custGeom>
                  <a:avLst/>
                  <a:gdLst/>
                  <a:ahLst/>
                  <a:cxnLst/>
                  <a:rect l="l" t="t" r="r" b="b"/>
                  <a:pathLst>
                    <a:path w="2722" h="2038" fill="none" extrusionOk="0">
                      <a:moveTo>
                        <a:pt x="2687" y="1267"/>
                      </a:moveTo>
                      <a:lnTo>
                        <a:pt x="2687" y="1267"/>
                      </a:lnTo>
                      <a:lnTo>
                        <a:pt x="2533" y="1079"/>
                      </a:lnTo>
                      <a:lnTo>
                        <a:pt x="2362" y="908"/>
                      </a:lnTo>
                      <a:lnTo>
                        <a:pt x="2362" y="908"/>
                      </a:lnTo>
                      <a:lnTo>
                        <a:pt x="2191" y="737"/>
                      </a:lnTo>
                      <a:lnTo>
                        <a:pt x="1986" y="600"/>
                      </a:lnTo>
                      <a:lnTo>
                        <a:pt x="1986" y="600"/>
                      </a:lnTo>
                      <a:lnTo>
                        <a:pt x="1883" y="531"/>
                      </a:lnTo>
                      <a:lnTo>
                        <a:pt x="1780" y="497"/>
                      </a:lnTo>
                      <a:lnTo>
                        <a:pt x="1660" y="463"/>
                      </a:lnTo>
                      <a:lnTo>
                        <a:pt x="1541" y="429"/>
                      </a:lnTo>
                      <a:lnTo>
                        <a:pt x="1541" y="429"/>
                      </a:lnTo>
                      <a:lnTo>
                        <a:pt x="1421" y="429"/>
                      </a:lnTo>
                      <a:lnTo>
                        <a:pt x="1301" y="446"/>
                      </a:lnTo>
                      <a:lnTo>
                        <a:pt x="1079" y="480"/>
                      </a:lnTo>
                      <a:lnTo>
                        <a:pt x="1079" y="480"/>
                      </a:lnTo>
                      <a:lnTo>
                        <a:pt x="959" y="514"/>
                      </a:lnTo>
                      <a:lnTo>
                        <a:pt x="856" y="566"/>
                      </a:lnTo>
                      <a:lnTo>
                        <a:pt x="754" y="634"/>
                      </a:lnTo>
                      <a:lnTo>
                        <a:pt x="668" y="703"/>
                      </a:lnTo>
                      <a:lnTo>
                        <a:pt x="668" y="703"/>
                      </a:lnTo>
                      <a:lnTo>
                        <a:pt x="582" y="788"/>
                      </a:lnTo>
                      <a:lnTo>
                        <a:pt x="514" y="891"/>
                      </a:lnTo>
                      <a:lnTo>
                        <a:pt x="446" y="993"/>
                      </a:lnTo>
                      <a:lnTo>
                        <a:pt x="394" y="1096"/>
                      </a:lnTo>
                      <a:lnTo>
                        <a:pt x="394" y="1096"/>
                      </a:lnTo>
                      <a:lnTo>
                        <a:pt x="309" y="1319"/>
                      </a:lnTo>
                      <a:lnTo>
                        <a:pt x="240" y="1558"/>
                      </a:lnTo>
                      <a:lnTo>
                        <a:pt x="240" y="1558"/>
                      </a:lnTo>
                      <a:lnTo>
                        <a:pt x="206" y="1798"/>
                      </a:lnTo>
                      <a:lnTo>
                        <a:pt x="172" y="2037"/>
                      </a:lnTo>
                      <a:lnTo>
                        <a:pt x="120" y="2037"/>
                      </a:lnTo>
                      <a:lnTo>
                        <a:pt x="120" y="2037"/>
                      </a:lnTo>
                      <a:lnTo>
                        <a:pt x="86" y="1900"/>
                      </a:lnTo>
                      <a:lnTo>
                        <a:pt x="86" y="1900"/>
                      </a:lnTo>
                      <a:lnTo>
                        <a:pt x="52" y="1781"/>
                      </a:lnTo>
                      <a:lnTo>
                        <a:pt x="52" y="1781"/>
                      </a:lnTo>
                      <a:lnTo>
                        <a:pt x="18" y="1644"/>
                      </a:lnTo>
                      <a:lnTo>
                        <a:pt x="1" y="1507"/>
                      </a:lnTo>
                      <a:lnTo>
                        <a:pt x="1" y="1507"/>
                      </a:lnTo>
                      <a:lnTo>
                        <a:pt x="1" y="1370"/>
                      </a:lnTo>
                      <a:lnTo>
                        <a:pt x="1" y="1233"/>
                      </a:lnTo>
                      <a:lnTo>
                        <a:pt x="35" y="1096"/>
                      </a:lnTo>
                      <a:lnTo>
                        <a:pt x="69" y="942"/>
                      </a:lnTo>
                      <a:lnTo>
                        <a:pt x="69" y="942"/>
                      </a:lnTo>
                      <a:lnTo>
                        <a:pt x="120" y="805"/>
                      </a:lnTo>
                      <a:lnTo>
                        <a:pt x="172" y="668"/>
                      </a:lnTo>
                      <a:lnTo>
                        <a:pt x="257" y="531"/>
                      </a:lnTo>
                      <a:lnTo>
                        <a:pt x="377" y="394"/>
                      </a:lnTo>
                      <a:lnTo>
                        <a:pt x="377" y="394"/>
                      </a:lnTo>
                      <a:lnTo>
                        <a:pt x="497" y="275"/>
                      </a:lnTo>
                      <a:lnTo>
                        <a:pt x="634" y="189"/>
                      </a:lnTo>
                      <a:lnTo>
                        <a:pt x="634" y="189"/>
                      </a:lnTo>
                      <a:lnTo>
                        <a:pt x="805" y="104"/>
                      </a:lnTo>
                      <a:lnTo>
                        <a:pt x="959" y="52"/>
                      </a:lnTo>
                      <a:lnTo>
                        <a:pt x="959" y="52"/>
                      </a:lnTo>
                      <a:lnTo>
                        <a:pt x="1113" y="18"/>
                      </a:lnTo>
                      <a:lnTo>
                        <a:pt x="1267" y="1"/>
                      </a:lnTo>
                      <a:lnTo>
                        <a:pt x="1267" y="1"/>
                      </a:lnTo>
                      <a:lnTo>
                        <a:pt x="1421" y="1"/>
                      </a:lnTo>
                      <a:lnTo>
                        <a:pt x="1592" y="18"/>
                      </a:lnTo>
                      <a:lnTo>
                        <a:pt x="1592" y="18"/>
                      </a:lnTo>
                      <a:lnTo>
                        <a:pt x="1763" y="52"/>
                      </a:lnTo>
                      <a:lnTo>
                        <a:pt x="1917" y="121"/>
                      </a:lnTo>
                      <a:lnTo>
                        <a:pt x="2054" y="189"/>
                      </a:lnTo>
                      <a:lnTo>
                        <a:pt x="2174" y="292"/>
                      </a:lnTo>
                      <a:lnTo>
                        <a:pt x="2174" y="292"/>
                      </a:lnTo>
                      <a:lnTo>
                        <a:pt x="2294" y="394"/>
                      </a:lnTo>
                      <a:lnTo>
                        <a:pt x="2379" y="497"/>
                      </a:lnTo>
                      <a:lnTo>
                        <a:pt x="2465" y="617"/>
                      </a:lnTo>
                      <a:lnTo>
                        <a:pt x="2533" y="737"/>
                      </a:lnTo>
                      <a:lnTo>
                        <a:pt x="2533" y="737"/>
                      </a:lnTo>
                      <a:lnTo>
                        <a:pt x="2602" y="857"/>
                      </a:lnTo>
                      <a:lnTo>
                        <a:pt x="2653" y="976"/>
                      </a:lnTo>
                      <a:lnTo>
                        <a:pt x="2653" y="976"/>
                      </a:lnTo>
                      <a:lnTo>
                        <a:pt x="2687" y="1113"/>
                      </a:lnTo>
                      <a:lnTo>
                        <a:pt x="2687" y="1113"/>
                      </a:lnTo>
                      <a:lnTo>
                        <a:pt x="2721" y="1233"/>
                      </a:lnTo>
                      <a:lnTo>
                        <a:pt x="2687" y="12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62;p31">
                  <a:extLst>
                    <a:ext uri="{FF2B5EF4-FFF2-40B4-BE49-F238E27FC236}">
                      <a16:creationId xmlns:a16="http://schemas.microsoft.com/office/drawing/2014/main" id="{C36DC808-4F83-CE31-51A7-093BC226345F}"/>
                    </a:ext>
                  </a:extLst>
                </p:cNvPr>
                <p:cNvSpPr/>
                <p:nvPr/>
              </p:nvSpPr>
              <p:spPr>
                <a:xfrm>
                  <a:off x="2681839" y="1557059"/>
                  <a:ext cx="31013" cy="51699"/>
                </a:xfrm>
                <a:custGeom>
                  <a:avLst/>
                  <a:gdLst/>
                  <a:ahLst/>
                  <a:cxnLst/>
                  <a:rect l="l" t="t" r="r" b="b"/>
                  <a:pathLst>
                    <a:path w="925" h="1542" extrusionOk="0">
                      <a:moveTo>
                        <a:pt x="548" y="1"/>
                      </a:moveTo>
                      <a:lnTo>
                        <a:pt x="394" y="395"/>
                      </a:lnTo>
                      <a:lnTo>
                        <a:pt x="257" y="771"/>
                      </a:lnTo>
                      <a:lnTo>
                        <a:pt x="0" y="1541"/>
                      </a:lnTo>
                      <a:lnTo>
                        <a:pt x="0" y="1541"/>
                      </a:lnTo>
                      <a:lnTo>
                        <a:pt x="411" y="1524"/>
                      </a:lnTo>
                      <a:lnTo>
                        <a:pt x="667" y="1524"/>
                      </a:lnTo>
                      <a:lnTo>
                        <a:pt x="924" y="1541"/>
                      </a:lnTo>
                      <a:lnTo>
                        <a:pt x="907" y="1473"/>
                      </a:ln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63;p31">
                  <a:extLst>
                    <a:ext uri="{FF2B5EF4-FFF2-40B4-BE49-F238E27FC236}">
                      <a16:creationId xmlns:a16="http://schemas.microsoft.com/office/drawing/2014/main" id="{A9E8B753-BB55-660C-86B7-A8FD0386C253}"/>
                    </a:ext>
                  </a:extLst>
                </p:cNvPr>
                <p:cNvSpPr/>
                <p:nvPr/>
              </p:nvSpPr>
              <p:spPr>
                <a:xfrm>
                  <a:off x="2610123" y="1675848"/>
                  <a:ext cx="172130" cy="26420"/>
                </a:xfrm>
                <a:custGeom>
                  <a:avLst/>
                  <a:gdLst/>
                  <a:ahLst/>
                  <a:cxnLst/>
                  <a:rect l="l" t="t" r="r" b="b"/>
                  <a:pathLst>
                    <a:path w="5134" h="788" extrusionOk="0">
                      <a:moveTo>
                        <a:pt x="5117" y="0"/>
                      </a:moveTo>
                      <a:lnTo>
                        <a:pt x="4791" y="120"/>
                      </a:lnTo>
                      <a:lnTo>
                        <a:pt x="4483" y="205"/>
                      </a:lnTo>
                      <a:lnTo>
                        <a:pt x="4158" y="291"/>
                      </a:lnTo>
                      <a:lnTo>
                        <a:pt x="3850" y="359"/>
                      </a:lnTo>
                      <a:lnTo>
                        <a:pt x="3525" y="411"/>
                      </a:lnTo>
                      <a:lnTo>
                        <a:pt x="3217" y="445"/>
                      </a:lnTo>
                      <a:lnTo>
                        <a:pt x="2892" y="479"/>
                      </a:lnTo>
                      <a:lnTo>
                        <a:pt x="2584" y="496"/>
                      </a:lnTo>
                      <a:lnTo>
                        <a:pt x="2259" y="479"/>
                      </a:lnTo>
                      <a:lnTo>
                        <a:pt x="1934" y="462"/>
                      </a:lnTo>
                      <a:lnTo>
                        <a:pt x="1626" y="445"/>
                      </a:lnTo>
                      <a:lnTo>
                        <a:pt x="1455" y="411"/>
                      </a:lnTo>
                      <a:lnTo>
                        <a:pt x="1301" y="394"/>
                      </a:lnTo>
                      <a:lnTo>
                        <a:pt x="993" y="325"/>
                      </a:lnTo>
                      <a:lnTo>
                        <a:pt x="667" y="257"/>
                      </a:lnTo>
                      <a:lnTo>
                        <a:pt x="17" y="69"/>
                      </a:lnTo>
                      <a:lnTo>
                        <a:pt x="0" y="103"/>
                      </a:lnTo>
                      <a:lnTo>
                        <a:pt x="291" y="257"/>
                      </a:lnTo>
                      <a:lnTo>
                        <a:pt x="599" y="411"/>
                      </a:lnTo>
                      <a:lnTo>
                        <a:pt x="924" y="531"/>
                      </a:lnTo>
                      <a:lnTo>
                        <a:pt x="1249" y="616"/>
                      </a:lnTo>
                      <a:lnTo>
                        <a:pt x="1574" y="702"/>
                      </a:lnTo>
                      <a:lnTo>
                        <a:pt x="1900" y="753"/>
                      </a:lnTo>
                      <a:lnTo>
                        <a:pt x="2242" y="770"/>
                      </a:lnTo>
                      <a:lnTo>
                        <a:pt x="2584" y="787"/>
                      </a:lnTo>
                      <a:lnTo>
                        <a:pt x="2909" y="770"/>
                      </a:lnTo>
                      <a:lnTo>
                        <a:pt x="3251" y="736"/>
                      </a:lnTo>
                      <a:lnTo>
                        <a:pt x="3576" y="667"/>
                      </a:lnTo>
                      <a:lnTo>
                        <a:pt x="3919" y="582"/>
                      </a:lnTo>
                      <a:lnTo>
                        <a:pt x="4227" y="479"/>
                      </a:lnTo>
                      <a:lnTo>
                        <a:pt x="4552" y="359"/>
                      </a:lnTo>
                      <a:lnTo>
                        <a:pt x="4843" y="205"/>
                      </a:lnTo>
                      <a:lnTo>
                        <a:pt x="5134" y="34"/>
                      </a:lnTo>
                      <a:lnTo>
                        <a:pt x="5117" y="0"/>
                      </a:lnTo>
                      <a:close/>
                    </a:path>
                  </a:pathLst>
                </a:custGeom>
                <a:solidFill>
                  <a:srgbClr val="D1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64;p31">
                  <a:extLst>
                    <a:ext uri="{FF2B5EF4-FFF2-40B4-BE49-F238E27FC236}">
                      <a16:creationId xmlns:a16="http://schemas.microsoft.com/office/drawing/2014/main" id="{ADE184B0-8FF7-5286-454C-2D1A4B64D0A9}"/>
                    </a:ext>
                  </a:extLst>
                </p:cNvPr>
                <p:cNvSpPr/>
                <p:nvPr/>
              </p:nvSpPr>
              <p:spPr>
                <a:xfrm>
                  <a:off x="2610123" y="1675848"/>
                  <a:ext cx="172130" cy="26420"/>
                </a:xfrm>
                <a:custGeom>
                  <a:avLst/>
                  <a:gdLst/>
                  <a:ahLst/>
                  <a:cxnLst/>
                  <a:rect l="l" t="t" r="r" b="b"/>
                  <a:pathLst>
                    <a:path w="5134" h="788" fill="none" extrusionOk="0">
                      <a:moveTo>
                        <a:pt x="17" y="69"/>
                      </a:moveTo>
                      <a:lnTo>
                        <a:pt x="17" y="69"/>
                      </a:lnTo>
                      <a:lnTo>
                        <a:pt x="667" y="257"/>
                      </a:lnTo>
                      <a:lnTo>
                        <a:pt x="993" y="325"/>
                      </a:lnTo>
                      <a:lnTo>
                        <a:pt x="1301" y="394"/>
                      </a:lnTo>
                      <a:lnTo>
                        <a:pt x="1455" y="411"/>
                      </a:lnTo>
                      <a:lnTo>
                        <a:pt x="1626" y="445"/>
                      </a:lnTo>
                      <a:lnTo>
                        <a:pt x="1934" y="462"/>
                      </a:lnTo>
                      <a:lnTo>
                        <a:pt x="1934" y="462"/>
                      </a:lnTo>
                      <a:lnTo>
                        <a:pt x="2259" y="479"/>
                      </a:lnTo>
                      <a:lnTo>
                        <a:pt x="2584" y="496"/>
                      </a:lnTo>
                      <a:lnTo>
                        <a:pt x="2892" y="479"/>
                      </a:lnTo>
                      <a:lnTo>
                        <a:pt x="2892" y="479"/>
                      </a:lnTo>
                      <a:lnTo>
                        <a:pt x="3217" y="445"/>
                      </a:lnTo>
                      <a:lnTo>
                        <a:pt x="3525" y="411"/>
                      </a:lnTo>
                      <a:lnTo>
                        <a:pt x="3525" y="411"/>
                      </a:lnTo>
                      <a:lnTo>
                        <a:pt x="3850" y="359"/>
                      </a:lnTo>
                      <a:lnTo>
                        <a:pt x="3850" y="359"/>
                      </a:lnTo>
                      <a:lnTo>
                        <a:pt x="4158" y="291"/>
                      </a:lnTo>
                      <a:lnTo>
                        <a:pt x="4483" y="205"/>
                      </a:lnTo>
                      <a:lnTo>
                        <a:pt x="4791" y="120"/>
                      </a:lnTo>
                      <a:lnTo>
                        <a:pt x="5117" y="0"/>
                      </a:lnTo>
                      <a:lnTo>
                        <a:pt x="5134" y="34"/>
                      </a:lnTo>
                      <a:lnTo>
                        <a:pt x="4843" y="205"/>
                      </a:lnTo>
                      <a:lnTo>
                        <a:pt x="4552" y="359"/>
                      </a:lnTo>
                      <a:lnTo>
                        <a:pt x="4227" y="479"/>
                      </a:lnTo>
                      <a:lnTo>
                        <a:pt x="3919" y="582"/>
                      </a:lnTo>
                      <a:lnTo>
                        <a:pt x="3919" y="582"/>
                      </a:lnTo>
                      <a:lnTo>
                        <a:pt x="3576" y="667"/>
                      </a:lnTo>
                      <a:lnTo>
                        <a:pt x="3251" y="736"/>
                      </a:lnTo>
                      <a:lnTo>
                        <a:pt x="2909" y="770"/>
                      </a:lnTo>
                      <a:lnTo>
                        <a:pt x="2584" y="787"/>
                      </a:lnTo>
                      <a:lnTo>
                        <a:pt x="2584" y="787"/>
                      </a:lnTo>
                      <a:lnTo>
                        <a:pt x="2242" y="770"/>
                      </a:lnTo>
                      <a:lnTo>
                        <a:pt x="1900" y="753"/>
                      </a:lnTo>
                      <a:lnTo>
                        <a:pt x="1574" y="702"/>
                      </a:lnTo>
                      <a:lnTo>
                        <a:pt x="1249" y="616"/>
                      </a:lnTo>
                      <a:lnTo>
                        <a:pt x="924" y="531"/>
                      </a:lnTo>
                      <a:lnTo>
                        <a:pt x="599" y="411"/>
                      </a:lnTo>
                      <a:lnTo>
                        <a:pt x="291" y="257"/>
                      </a:lnTo>
                      <a:lnTo>
                        <a:pt x="0" y="103"/>
                      </a:lnTo>
                      <a:lnTo>
                        <a:pt x="17" y="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65;p31">
                  <a:extLst>
                    <a:ext uri="{FF2B5EF4-FFF2-40B4-BE49-F238E27FC236}">
                      <a16:creationId xmlns:a16="http://schemas.microsoft.com/office/drawing/2014/main" id="{3BE6D78D-CA5F-C2A1-8D56-48FA6DB4E273}"/>
                    </a:ext>
                  </a:extLst>
                </p:cNvPr>
                <p:cNvSpPr/>
                <p:nvPr/>
              </p:nvSpPr>
              <p:spPr>
                <a:xfrm>
                  <a:off x="2446038" y="1190466"/>
                  <a:ext cx="520950" cy="292058"/>
                </a:xfrm>
                <a:custGeom>
                  <a:avLst/>
                  <a:gdLst/>
                  <a:ahLst/>
                  <a:cxnLst/>
                  <a:rect l="l" t="t" r="r" b="b"/>
                  <a:pathLst>
                    <a:path w="15538" h="8711" extrusionOk="0">
                      <a:moveTo>
                        <a:pt x="8419" y="1"/>
                      </a:moveTo>
                      <a:lnTo>
                        <a:pt x="8077" y="35"/>
                      </a:lnTo>
                      <a:lnTo>
                        <a:pt x="7735" y="69"/>
                      </a:lnTo>
                      <a:lnTo>
                        <a:pt x="7392" y="120"/>
                      </a:lnTo>
                      <a:lnTo>
                        <a:pt x="7050" y="189"/>
                      </a:lnTo>
                      <a:lnTo>
                        <a:pt x="6725" y="257"/>
                      </a:lnTo>
                      <a:lnTo>
                        <a:pt x="6383" y="343"/>
                      </a:lnTo>
                      <a:lnTo>
                        <a:pt x="6058" y="445"/>
                      </a:lnTo>
                      <a:lnTo>
                        <a:pt x="5733" y="565"/>
                      </a:lnTo>
                      <a:lnTo>
                        <a:pt x="5425" y="685"/>
                      </a:lnTo>
                      <a:lnTo>
                        <a:pt x="5099" y="805"/>
                      </a:lnTo>
                      <a:lnTo>
                        <a:pt x="4791" y="942"/>
                      </a:lnTo>
                      <a:lnTo>
                        <a:pt x="4483" y="1096"/>
                      </a:lnTo>
                      <a:lnTo>
                        <a:pt x="4193" y="1250"/>
                      </a:lnTo>
                      <a:lnTo>
                        <a:pt x="3696" y="1541"/>
                      </a:lnTo>
                      <a:lnTo>
                        <a:pt x="3217" y="1866"/>
                      </a:lnTo>
                      <a:lnTo>
                        <a:pt x="2755" y="2208"/>
                      </a:lnTo>
                      <a:lnTo>
                        <a:pt x="2327" y="2567"/>
                      </a:lnTo>
                      <a:lnTo>
                        <a:pt x="1934" y="2961"/>
                      </a:lnTo>
                      <a:lnTo>
                        <a:pt x="1557" y="3372"/>
                      </a:lnTo>
                      <a:lnTo>
                        <a:pt x="1215" y="3799"/>
                      </a:lnTo>
                      <a:lnTo>
                        <a:pt x="1061" y="4022"/>
                      </a:lnTo>
                      <a:lnTo>
                        <a:pt x="924" y="4244"/>
                      </a:lnTo>
                      <a:lnTo>
                        <a:pt x="787" y="4484"/>
                      </a:lnTo>
                      <a:lnTo>
                        <a:pt x="650" y="4723"/>
                      </a:lnTo>
                      <a:lnTo>
                        <a:pt x="548" y="4963"/>
                      </a:lnTo>
                      <a:lnTo>
                        <a:pt x="428" y="5203"/>
                      </a:lnTo>
                      <a:lnTo>
                        <a:pt x="342" y="5459"/>
                      </a:lnTo>
                      <a:lnTo>
                        <a:pt x="257" y="5716"/>
                      </a:lnTo>
                      <a:lnTo>
                        <a:pt x="188" y="5973"/>
                      </a:lnTo>
                      <a:lnTo>
                        <a:pt x="120" y="6229"/>
                      </a:lnTo>
                      <a:lnTo>
                        <a:pt x="69" y="6486"/>
                      </a:lnTo>
                      <a:lnTo>
                        <a:pt x="34" y="6743"/>
                      </a:lnTo>
                      <a:lnTo>
                        <a:pt x="17" y="6999"/>
                      </a:lnTo>
                      <a:lnTo>
                        <a:pt x="0" y="7256"/>
                      </a:lnTo>
                      <a:lnTo>
                        <a:pt x="0" y="7530"/>
                      </a:lnTo>
                      <a:lnTo>
                        <a:pt x="17" y="7786"/>
                      </a:lnTo>
                      <a:lnTo>
                        <a:pt x="52" y="8043"/>
                      </a:lnTo>
                      <a:lnTo>
                        <a:pt x="86" y="8300"/>
                      </a:lnTo>
                      <a:lnTo>
                        <a:pt x="565" y="8180"/>
                      </a:lnTo>
                      <a:lnTo>
                        <a:pt x="1044" y="8077"/>
                      </a:lnTo>
                      <a:lnTo>
                        <a:pt x="1523" y="7992"/>
                      </a:lnTo>
                      <a:lnTo>
                        <a:pt x="2019" y="7906"/>
                      </a:lnTo>
                      <a:lnTo>
                        <a:pt x="2498" y="7855"/>
                      </a:lnTo>
                      <a:lnTo>
                        <a:pt x="2995" y="7804"/>
                      </a:lnTo>
                      <a:lnTo>
                        <a:pt x="3491" y="7752"/>
                      </a:lnTo>
                      <a:lnTo>
                        <a:pt x="3987" y="7735"/>
                      </a:lnTo>
                      <a:lnTo>
                        <a:pt x="5818" y="7684"/>
                      </a:lnTo>
                      <a:lnTo>
                        <a:pt x="7632" y="7667"/>
                      </a:lnTo>
                      <a:lnTo>
                        <a:pt x="9463" y="7684"/>
                      </a:lnTo>
                      <a:lnTo>
                        <a:pt x="11277" y="7735"/>
                      </a:lnTo>
                      <a:lnTo>
                        <a:pt x="11431" y="7342"/>
                      </a:lnTo>
                      <a:lnTo>
                        <a:pt x="11585" y="6931"/>
                      </a:lnTo>
                      <a:lnTo>
                        <a:pt x="11705" y="6520"/>
                      </a:lnTo>
                      <a:lnTo>
                        <a:pt x="11807" y="6092"/>
                      </a:lnTo>
                      <a:lnTo>
                        <a:pt x="11876" y="5665"/>
                      </a:lnTo>
                      <a:lnTo>
                        <a:pt x="11944" y="5254"/>
                      </a:lnTo>
                      <a:lnTo>
                        <a:pt x="11978" y="4826"/>
                      </a:lnTo>
                      <a:lnTo>
                        <a:pt x="12013" y="4398"/>
                      </a:lnTo>
                      <a:lnTo>
                        <a:pt x="12201" y="4809"/>
                      </a:lnTo>
                      <a:lnTo>
                        <a:pt x="12372" y="5237"/>
                      </a:lnTo>
                      <a:lnTo>
                        <a:pt x="12509" y="5682"/>
                      </a:lnTo>
                      <a:lnTo>
                        <a:pt x="12612" y="6127"/>
                      </a:lnTo>
                      <a:lnTo>
                        <a:pt x="12697" y="6571"/>
                      </a:lnTo>
                      <a:lnTo>
                        <a:pt x="12731" y="7033"/>
                      </a:lnTo>
                      <a:lnTo>
                        <a:pt x="12748" y="7478"/>
                      </a:lnTo>
                      <a:lnTo>
                        <a:pt x="12748" y="7940"/>
                      </a:lnTo>
                      <a:lnTo>
                        <a:pt x="13056" y="7975"/>
                      </a:lnTo>
                      <a:lnTo>
                        <a:pt x="13382" y="8009"/>
                      </a:lnTo>
                      <a:lnTo>
                        <a:pt x="13690" y="8077"/>
                      </a:lnTo>
                      <a:lnTo>
                        <a:pt x="13980" y="8180"/>
                      </a:lnTo>
                      <a:lnTo>
                        <a:pt x="14288" y="8283"/>
                      </a:lnTo>
                      <a:lnTo>
                        <a:pt x="14562" y="8402"/>
                      </a:lnTo>
                      <a:lnTo>
                        <a:pt x="14836" y="8539"/>
                      </a:lnTo>
                      <a:lnTo>
                        <a:pt x="15110" y="8710"/>
                      </a:lnTo>
                      <a:lnTo>
                        <a:pt x="15230" y="8300"/>
                      </a:lnTo>
                      <a:lnTo>
                        <a:pt x="15315" y="7872"/>
                      </a:lnTo>
                      <a:lnTo>
                        <a:pt x="15401" y="7444"/>
                      </a:lnTo>
                      <a:lnTo>
                        <a:pt x="15469" y="7016"/>
                      </a:lnTo>
                      <a:lnTo>
                        <a:pt x="15520" y="6589"/>
                      </a:lnTo>
                      <a:lnTo>
                        <a:pt x="15538" y="6161"/>
                      </a:lnTo>
                      <a:lnTo>
                        <a:pt x="15538" y="5733"/>
                      </a:lnTo>
                      <a:lnTo>
                        <a:pt x="15503" y="5305"/>
                      </a:lnTo>
                      <a:lnTo>
                        <a:pt x="15452" y="4877"/>
                      </a:lnTo>
                      <a:lnTo>
                        <a:pt x="15366" y="4467"/>
                      </a:lnTo>
                      <a:lnTo>
                        <a:pt x="15264" y="4056"/>
                      </a:lnTo>
                      <a:lnTo>
                        <a:pt x="15110" y="3662"/>
                      </a:lnTo>
                      <a:lnTo>
                        <a:pt x="14939" y="3269"/>
                      </a:lnTo>
                      <a:lnTo>
                        <a:pt x="14733" y="2892"/>
                      </a:lnTo>
                      <a:lnTo>
                        <a:pt x="14494" y="2533"/>
                      </a:lnTo>
                      <a:lnTo>
                        <a:pt x="14220" y="2191"/>
                      </a:lnTo>
                      <a:lnTo>
                        <a:pt x="14015" y="1951"/>
                      </a:lnTo>
                      <a:lnTo>
                        <a:pt x="13775" y="1729"/>
                      </a:lnTo>
                      <a:lnTo>
                        <a:pt x="13536" y="1506"/>
                      </a:lnTo>
                      <a:lnTo>
                        <a:pt x="13279" y="1318"/>
                      </a:lnTo>
                      <a:lnTo>
                        <a:pt x="13005" y="1130"/>
                      </a:lnTo>
                      <a:lnTo>
                        <a:pt x="12714" y="959"/>
                      </a:lnTo>
                      <a:lnTo>
                        <a:pt x="12423" y="805"/>
                      </a:lnTo>
                      <a:lnTo>
                        <a:pt x="12115" y="651"/>
                      </a:lnTo>
                      <a:lnTo>
                        <a:pt x="11807" y="531"/>
                      </a:lnTo>
                      <a:lnTo>
                        <a:pt x="11482" y="411"/>
                      </a:lnTo>
                      <a:lnTo>
                        <a:pt x="11157" y="309"/>
                      </a:lnTo>
                      <a:lnTo>
                        <a:pt x="10815" y="223"/>
                      </a:lnTo>
                      <a:lnTo>
                        <a:pt x="10490" y="137"/>
                      </a:lnTo>
                      <a:lnTo>
                        <a:pt x="10147" y="86"/>
                      </a:lnTo>
                      <a:lnTo>
                        <a:pt x="9805" y="35"/>
                      </a:lnTo>
                      <a:lnTo>
                        <a:pt x="9463" y="18"/>
                      </a:lnTo>
                      <a:lnTo>
                        <a:pt x="91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66;p31">
                  <a:extLst>
                    <a:ext uri="{FF2B5EF4-FFF2-40B4-BE49-F238E27FC236}">
                      <a16:creationId xmlns:a16="http://schemas.microsoft.com/office/drawing/2014/main" id="{6B2AC404-0A39-1F28-2FC3-B75472B66402}"/>
                    </a:ext>
                  </a:extLst>
                </p:cNvPr>
                <p:cNvSpPr/>
                <p:nvPr/>
              </p:nvSpPr>
              <p:spPr>
                <a:xfrm>
                  <a:off x="2556177" y="1468144"/>
                  <a:ext cx="103298" cy="28163"/>
                </a:xfrm>
                <a:custGeom>
                  <a:avLst/>
                  <a:gdLst/>
                  <a:ahLst/>
                  <a:cxnLst/>
                  <a:rect l="l" t="t" r="r" b="b"/>
                  <a:pathLst>
                    <a:path w="3081" h="840" extrusionOk="0">
                      <a:moveTo>
                        <a:pt x="2105" y="1"/>
                      </a:moveTo>
                      <a:lnTo>
                        <a:pt x="1712" y="18"/>
                      </a:lnTo>
                      <a:lnTo>
                        <a:pt x="1318" y="52"/>
                      </a:lnTo>
                      <a:lnTo>
                        <a:pt x="1130" y="86"/>
                      </a:lnTo>
                      <a:lnTo>
                        <a:pt x="925" y="138"/>
                      </a:lnTo>
                      <a:lnTo>
                        <a:pt x="839" y="172"/>
                      </a:lnTo>
                      <a:lnTo>
                        <a:pt x="771" y="223"/>
                      </a:lnTo>
                      <a:lnTo>
                        <a:pt x="1" y="839"/>
                      </a:lnTo>
                      <a:lnTo>
                        <a:pt x="411" y="685"/>
                      </a:lnTo>
                      <a:lnTo>
                        <a:pt x="805" y="548"/>
                      </a:lnTo>
                      <a:lnTo>
                        <a:pt x="1181" y="446"/>
                      </a:lnTo>
                      <a:lnTo>
                        <a:pt x="1558" y="377"/>
                      </a:lnTo>
                      <a:lnTo>
                        <a:pt x="1934" y="343"/>
                      </a:lnTo>
                      <a:lnTo>
                        <a:pt x="2294" y="343"/>
                      </a:lnTo>
                      <a:lnTo>
                        <a:pt x="2482" y="360"/>
                      </a:lnTo>
                      <a:lnTo>
                        <a:pt x="2670" y="377"/>
                      </a:lnTo>
                      <a:lnTo>
                        <a:pt x="2858" y="428"/>
                      </a:lnTo>
                      <a:lnTo>
                        <a:pt x="3047" y="480"/>
                      </a:lnTo>
                      <a:lnTo>
                        <a:pt x="3064" y="428"/>
                      </a:lnTo>
                      <a:lnTo>
                        <a:pt x="3081" y="377"/>
                      </a:lnTo>
                      <a:lnTo>
                        <a:pt x="3081" y="326"/>
                      </a:lnTo>
                      <a:lnTo>
                        <a:pt x="3081" y="274"/>
                      </a:lnTo>
                      <a:lnTo>
                        <a:pt x="3029" y="172"/>
                      </a:lnTo>
                      <a:lnTo>
                        <a:pt x="2995" y="120"/>
                      </a:lnTo>
                      <a:lnTo>
                        <a:pt x="2944" y="86"/>
                      </a:lnTo>
                      <a:lnTo>
                        <a:pt x="2841" y="52"/>
                      </a:lnTo>
                      <a:lnTo>
                        <a:pt x="2739" y="18"/>
                      </a:lnTo>
                      <a:lnTo>
                        <a:pt x="26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67;p31">
                  <a:extLst>
                    <a:ext uri="{FF2B5EF4-FFF2-40B4-BE49-F238E27FC236}">
                      <a16:creationId xmlns:a16="http://schemas.microsoft.com/office/drawing/2014/main" id="{FCF83560-B394-E935-07C3-F9FF03EE4982}"/>
                    </a:ext>
                  </a:extLst>
                </p:cNvPr>
                <p:cNvSpPr/>
                <p:nvPr/>
              </p:nvSpPr>
              <p:spPr>
                <a:xfrm>
                  <a:off x="2749532" y="1468144"/>
                  <a:ext cx="103868" cy="28163"/>
                </a:xfrm>
                <a:custGeom>
                  <a:avLst/>
                  <a:gdLst/>
                  <a:ahLst/>
                  <a:cxnLst/>
                  <a:rect l="l" t="t" r="r" b="b"/>
                  <a:pathLst>
                    <a:path w="3098" h="840" extrusionOk="0">
                      <a:moveTo>
                        <a:pt x="462" y="1"/>
                      </a:moveTo>
                      <a:lnTo>
                        <a:pt x="360" y="18"/>
                      </a:lnTo>
                      <a:lnTo>
                        <a:pt x="257" y="52"/>
                      </a:lnTo>
                      <a:lnTo>
                        <a:pt x="154" y="86"/>
                      </a:lnTo>
                      <a:lnTo>
                        <a:pt x="103" y="120"/>
                      </a:lnTo>
                      <a:lnTo>
                        <a:pt x="69" y="172"/>
                      </a:lnTo>
                      <a:lnTo>
                        <a:pt x="17" y="274"/>
                      </a:lnTo>
                      <a:lnTo>
                        <a:pt x="0" y="326"/>
                      </a:lnTo>
                      <a:lnTo>
                        <a:pt x="0" y="377"/>
                      </a:lnTo>
                      <a:lnTo>
                        <a:pt x="17" y="428"/>
                      </a:lnTo>
                      <a:lnTo>
                        <a:pt x="52" y="480"/>
                      </a:lnTo>
                      <a:lnTo>
                        <a:pt x="240" y="428"/>
                      </a:lnTo>
                      <a:lnTo>
                        <a:pt x="428" y="377"/>
                      </a:lnTo>
                      <a:lnTo>
                        <a:pt x="616" y="360"/>
                      </a:lnTo>
                      <a:lnTo>
                        <a:pt x="787" y="343"/>
                      </a:lnTo>
                      <a:lnTo>
                        <a:pt x="1164" y="343"/>
                      </a:lnTo>
                      <a:lnTo>
                        <a:pt x="1540" y="377"/>
                      </a:lnTo>
                      <a:lnTo>
                        <a:pt x="1900" y="446"/>
                      </a:lnTo>
                      <a:lnTo>
                        <a:pt x="2293" y="548"/>
                      </a:lnTo>
                      <a:lnTo>
                        <a:pt x="2687" y="685"/>
                      </a:lnTo>
                      <a:lnTo>
                        <a:pt x="3097" y="839"/>
                      </a:lnTo>
                      <a:lnTo>
                        <a:pt x="2327" y="223"/>
                      </a:lnTo>
                      <a:lnTo>
                        <a:pt x="2242" y="172"/>
                      </a:lnTo>
                      <a:lnTo>
                        <a:pt x="2156" y="138"/>
                      </a:lnTo>
                      <a:lnTo>
                        <a:pt x="1968" y="86"/>
                      </a:lnTo>
                      <a:lnTo>
                        <a:pt x="1780" y="52"/>
                      </a:lnTo>
                      <a:lnTo>
                        <a:pt x="1386" y="18"/>
                      </a:lnTo>
                      <a:lnTo>
                        <a:pt x="97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68;p31">
                  <a:extLst>
                    <a:ext uri="{FF2B5EF4-FFF2-40B4-BE49-F238E27FC236}">
                      <a16:creationId xmlns:a16="http://schemas.microsoft.com/office/drawing/2014/main" id="{5531F906-3672-9341-165A-1E5979CBB565}"/>
                    </a:ext>
                  </a:extLst>
                </p:cNvPr>
                <p:cNvSpPr/>
                <p:nvPr/>
              </p:nvSpPr>
              <p:spPr>
                <a:xfrm>
                  <a:off x="2547560" y="1932302"/>
                  <a:ext cx="315024" cy="171560"/>
                </a:xfrm>
                <a:custGeom>
                  <a:avLst/>
                  <a:gdLst/>
                  <a:ahLst/>
                  <a:cxnLst/>
                  <a:rect l="l" t="t" r="r" b="b"/>
                  <a:pathLst>
                    <a:path w="9396" h="5117" extrusionOk="0">
                      <a:moveTo>
                        <a:pt x="9395" y="0"/>
                      </a:moveTo>
                      <a:lnTo>
                        <a:pt x="8523" y="1472"/>
                      </a:lnTo>
                      <a:lnTo>
                        <a:pt x="8061" y="2190"/>
                      </a:lnTo>
                      <a:lnTo>
                        <a:pt x="7821" y="2533"/>
                      </a:lnTo>
                      <a:lnTo>
                        <a:pt x="7581" y="2875"/>
                      </a:lnTo>
                      <a:lnTo>
                        <a:pt x="7325" y="3217"/>
                      </a:lnTo>
                      <a:lnTo>
                        <a:pt x="7068" y="3559"/>
                      </a:lnTo>
                      <a:lnTo>
                        <a:pt x="6794" y="3867"/>
                      </a:lnTo>
                      <a:lnTo>
                        <a:pt x="6503" y="4175"/>
                      </a:lnTo>
                      <a:lnTo>
                        <a:pt x="6349" y="4329"/>
                      </a:lnTo>
                      <a:lnTo>
                        <a:pt x="6195" y="4449"/>
                      </a:lnTo>
                      <a:lnTo>
                        <a:pt x="6041" y="4569"/>
                      </a:lnTo>
                      <a:lnTo>
                        <a:pt x="5870" y="4672"/>
                      </a:lnTo>
                      <a:lnTo>
                        <a:pt x="5750" y="4740"/>
                      </a:lnTo>
                      <a:lnTo>
                        <a:pt x="5614" y="4774"/>
                      </a:lnTo>
                      <a:lnTo>
                        <a:pt x="5494" y="4808"/>
                      </a:lnTo>
                      <a:lnTo>
                        <a:pt x="5357" y="4826"/>
                      </a:lnTo>
                      <a:lnTo>
                        <a:pt x="5254" y="4808"/>
                      </a:lnTo>
                      <a:lnTo>
                        <a:pt x="5152" y="4791"/>
                      </a:lnTo>
                      <a:lnTo>
                        <a:pt x="5083" y="4757"/>
                      </a:lnTo>
                      <a:lnTo>
                        <a:pt x="4998" y="4723"/>
                      </a:lnTo>
                      <a:lnTo>
                        <a:pt x="4826" y="4620"/>
                      </a:lnTo>
                      <a:lnTo>
                        <a:pt x="4501" y="4346"/>
                      </a:lnTo>
                      <a:lnTo>
                        <a:pt x="3851" y="3799"/>
                      </a:lnTo>
                      <a:lnTo>
                        <a:pt x="2568" y="2687"/>
                      </a:lnTo>
                      <a:lnTo>
                        <a:pt x="1284" y="1557"/>
                      </a:lnTo>
                      <a:lnTo>
                        <a:pt x="1" y="428"/>
                      </a:lnTo>
                      <a:lnTo>
                        <a:pt x="583" y="1061"/>
                      </a:lnTo>
                      <a:lnTo>
                        <a:pt x="1182" y="1677"/>
                      </a:lnTo>
                      <a:lnTo>
                        <a:pt x="1798" y="2276"/>
                      </a:lnTo>
                      <a:lnTo>
                        <a:pt x="2414" y="2858"/>
                      </a:lnTo>
                      <a:lnTo>
                        <a:pt x="3030" y="3439"/>
                      </a:lnTo>
                      <a:lnTo>
                        <a:pt x="3680" y="4021"/>
                      </a:lnTo>
                      <a:lnTo>
                        <a:pt x="4313" y="4569"/>
                      </a:lnTo>
                      <a:lnTo>
                        <a:pt x="4655" y="4860"/>
                      </a:lnTo>
                      <a:lnTo>
                        <a:pt x="4844" y="4980"/>
                      </a:lnTo>
                      <a:lnTo>
                        <a:pt x="4963" y="5031"/>
                      </a:lnTo>
                      <a:lnTo>
                        <a:pt x="5083" y="5082"/>
                      </a:lnTo>
                      <a:lnTo>
                        <a:pt x="5220" y="5099"/>
                      </a:lnTo>
                      <a:lnTo>
                        <a:pt x="5357" y="5116"/>
                      </a:lnTo>
                      <a:lnTo>
                        <a:pt x="5562" y="5099"/>
                      </a:lnTo>
                      <a:lnTo>
                        <a:pt x="5682" y="5065"/>
                      </a:lnTo>
                      <a:lnTo>
                        <a:pt x="5802" y="5031"/>
                      </a:lnTo>
                      <a:lnTo>
                        <a:pt x="6007" y="4928"/>
                      </a:lnTo>
                      <a:lnTo>
                        <a:pt x="6195" y="4808"/>
                      </a:lnTo>
                      <a:lnTo>
                        <a:pt x="6384" y="4672"/>
                      </a:lnTo>
                      <a:lnTo>
                        <a:pt x="6555" y="4535"/>
                      </a:lnTo>
                      <a:lnTo>
                        <a:pt x="6709" y="4381"/>
                      </a:lnTo>
                      <a:lnTo>
                        <a:pt x="7000" y="4056"/>
                      </a:lnTo>
                      <a:lnTo>
                        <a:pt x="7273" y="3713"/>
                      </a:lnTo>
                      <a:lnTo>
                        <a:pt x="7530" y="3371"/>
                      </a:lnTo>
                      <a:lnTo>
                        <a:pt x="7770" y="3012"/>
                      </a:lnTo>
                      <a:lnTo>
                        <a:pt x="8009" y="2652"/>
                      </a:lnTo>
                      <a:lnTo>
                        <a:pt x="8232" y="2293"/>
                      </a:lnTo>
                      <a:lnTo>
                        <a:pt x="8437" y="1917"/>
                      </a:lnTo>
                      <a:lnTo>
                        <a:pt x="8642" y="1540"/>
                      </a:lnTo>
                      <a:lnTo>
                        <a:pt x="9019" y="770"/>
                      </a:lnTo>
                      <a:lnTo>
                        <a:pt x="9395" y="0"/>
                      </a:lnTo>
                      <a:close/>
                    </a:path>
                  </a:pathLst>
                </a:custGeom>
                <a:solidFill>
                  <a:srgbClr val="00D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69;p31">
                  <a:extLst>
                    <a:ext uri="{FF2B5EF4-FFF2-40B4-BE49-F238E27FC236}">
                      <a16:creationId xmlns:a16="http://schemas.microsoft.com/office/drawing/2014/main" id="{9B365AA9-73EB-EBD8-83D9-C51E38280242}"/>
                    </a:ext>
                  </a:extLst>
                </p:cNvPr>
                <p:cNvSpPr/>
                <p:nvPr/>
              </p:nvSpPr>
              <p:spPr>
                <a:xfrm>
                  <a:off x="2475274" y="2202503"/>
                  <a:ext cx="168710" cy="112485"/>
                </a:xfrm>
                <a:custGeom>
                  <a:avLst/>
                  <a:gdLst/>
                  <a:ahLst/>
                  <a:cxnLst/>
                  <a:rect l="l" t="t" r="r" b="b"/>
                  <a:pathLst>
                    <a:path w="5032" h="3355" extrusionOk="0">
                      <a:moveTo>
                        <a:pt x="1" y="1"/>
                      </a:moveTo>
                      <a:lnTo>
                        <a:pt x="1" y="3355"/>
                      </a:lnTo>
                      <a:lnTo>
                        <a:pt x="5032" y="3355"/>
                      </a:lnTo>
                      <a:lnTo>
                        <a:pt x="5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70;p31">
                  <a:extLst>
                    <a:ext uri="{FF2B5EF4-FFF2-40B4-BE49-F238E27FC236}">
                      <a16:creationId xmlns:a16="http://schemas.microsoft.com/office/drawing/2014/main" id="{EC701B74-1F9B-EC46-78ED-7C8F337575D8}"/>
                    </a:ext>
                  </a:extLst>
                </p:cNvPr>
                <p:cNvSpPr/>
                <p:nvPr/>
              </p:nvSpPr>
              <p:spPr>
                <a:xfrm>
                  <a:off x="2538977" y="2183560"/>
                  <a:ext cx="40769" cy="41943"/>
                </a:xfrm>
                <a:custGeom>
                  <a:avLst/>
                  <a:gdLst/>
                  <a:ahLst/>
                  <a:cxnLst/>
                  <a:rect l="l" t="t" r="r" b="b"/>
                  <a:pathLst>
                    <a:path w="1216" h="1251" extrusionOk="0">
                      <a:moveTo>
                        <a:pt x="103" y="1"/>
                      </a:moveTo>
                      <a:lnTo>
                        <a:pt x="52" y="18"/>
                      </a:lnTo>
                      <a:lnTo>
                        <a:pt x="17" y="52"/>
                      </a:lnTo>
                      <a:lnTo>
                        <a:pt x="0" y="87"/>
                      </a:lnTo>
                      <a:lnTo>
                        <a:pt x="0" y="138"/>
                      </a:lnTo>
                      <a:lnTo>
                        <a:pt x="411" y="1182"/>
                      </a:lnTo>
                      <a:lnTo>
                        <a:pt x="445" y="1233"/>
                      </a:lnTo>
                      <a:lnTo>
                        <a:pt x="497" y="1250"/>
                      </a:lnTo>
                      <a:lnTo>
                        <a:pt x="548" y="1233"/>
                      </a:lnTo>
                      <a:lnTo>
                        <a:pt x="582" y="1199"/>
                      </a:lnTo>
                      <a:lnTo>
                        <a:pt x="1198" y="189"/>
                      </a:lnTo>
                      <a:lnTo>
                        <a:pt x="1215" y="138"/>
                      </a:lnTo>
                      <a:lnTo>
                        <a:pt x="1215" y="87"/>
                      </a:lnTo>
                      <a:lnTo>
                        <a:pt x="1181" y="52"/>
                      </a:lnTo>
                      <a:lnTo>
                        <a:pt x="1130" y="35"/>
                      </a:lnTo>
                      <a:lnTo>
                        <a:pt x="103"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71;p31">
                  <a:extLst>
                    <a:ext uri="{FF2B5EF4-FFF2-40B4-BE49-F238E27FC236}">
                      <a16:creationId xmlns:a16="http://schemas.microsoft.com/office/drawing/2014/main" id="{2B537E68-302C-B18C-8511-9586296F2AF0}"/>
                    </a:ext>
                  </a:extLst>
                </p:cNvPr>
                <p:cNvSpPr/>
                <p:nvPr/>
              </p:nvSpPr>
              <p:spPr>
                <a:xfrm>
                  <a:off x="2490194" y="2241529"/>
                  <a:ext cx="77482" cy="8047"/>
                </a:xfrm>
                <a:custGeom>
                  <a:avLst/>
                  <a:gdLst/>
                  <a:ahLst/>
                  <a:cxnLst/>
                  <a:rect l="l" t="t" r="r" b="b"/>
                  <a:pathLst>
                    <a:path w="2311" h="240" extrusionOk="0">
                      <a:moveTo>
                        <a:pt x="1" y="0"/>
                      </a:moveTo>
                      <a:lnTo>
                        <a:pt x="1" y="240"/>
                      </a:lnTo>
                      <a:lnTo>
                        <a:pt x="2311" y="240"/>
                      </a:lnTo>
                      <a:lnTo>
                        <a:pt x="2311" y="0"/>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72;p31">
                  <a:extLst>
                    <a:ext uri="{FF2B5EF4-FFF2-40B4-BE49-F238E27FC236}">
                      <a16:creationId xmlns:a16="http://schemas.microsoft.com/office/drawing/2014/main" id="{5323EA55-F25B-6917-35E0-53B1584973F0}"/>
                    </a:ext>
                  </a:extLst>
                </p:cNvPr>
                <p:cNvSpPr/>
                <p:nvPr/>
              </p:nvSpPr>
              <p:spPr>
                <a:xfrm>
                  <a:off x="2490194" y="2262752"/>
                  <a:ext cx="127404" cy="7477"/>
                </a:xfrm>
                <a:custGeom>
                  <a:avLst/>
                  <a:gdLst/>
                  <a:ahLst/>
                  <a:cxnLst/>
                  <a:rect l="l" t="t" r="r" b="b"/>
                  <a:pathLst>
                    <a:path w="3800" h="223" extrusionOk="0">
                      <a:moveTo>
                        <a:pt x="1" y="0"/>
                      </a:moveTo>
                      <a:lnTo>
                        <a:pt x="1" y="223"/>
                      </a:lnTo>
                      <a:lnTo>
                        <a:pt x="3800" y="223"/>
                      </a:lnTo>
                      <a:lnTo>
                        <a:pt x="38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73;p31">
                  <a:extLst>
                    <a:ext uri="{FF2B5EF4-FFF2-40B4-BE49-F238E27FC236}">
                      <a16:creationId xmlns:a16="http://schemas.microsoft.com/office/drawing/2014/main" id="{C6008DEC-6884-9935-DF28-187E458CFEFC}"/>
                    </a:ext>
                  </a:extLst>
                </p:cNvPr>
                <p:cNvSpPr/>
                <p:nvPr/>
              </p:nvSpPr>
              <p:spPr>
                <a:xfrm>
                  <a:off x="2490194" y="2278242"/>
                  <a:ext cx="102158" cy="7477"/>
                </a:xfrm>
                <a:custGeom>
                  <a:avLst/>
                  <a:gdLst/>
                  <a:ahLst/>
                  <a:cxnLst/>
                  <a:rect l="l" t="t" r="r" b="b"/>
                  <a:pathLst>
                    <a:path w="3047" h="223" extrusionOk="0">
                      <a:moveTo>
                        <a:pt x="1" y="0"/>
                      </a:moveTo>
                      <a:lnTo>
                        <a:pt x="1" y="223"/>
                      </a:lnTo>
                      <a:lnTo>
                        <a:pt x="3047" y="223"/>
                      </a:lnTo>
                      <a:lnTo>
                        <a:pt x="30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74;p31">
                  <a:extLst>
                    <a:ext uri="{FF2B5EF4-FFF2-40B4-BE49-F238E27FC236}">
                      <a16:creationId xmlns:a16="http://schemas.microsoft.com/office/drawing/2014/main" id="{B9878895-F5DE-1348-C87D-922FC51239F2}"/>
                    </a:ext>
                  </a:extLst>
                </p:cNvPr>
                <p:cNvSpPr/>
                <p:nvPr/>
              </p:nvSpPr>
              <p:spPr>
                <a:xfrm>
                  <a:off x="2782221" y="2278242"/>
                  <a:ext cx="141184" cy="24140"/>
                </a:xfrm>
                <a:custGeom>
                  <a:avLst/>
                  <a:gdLst/>
                  <a:ahLst/>
                  <a:cxnLst/>
                  <a:rect l="l" t="t" r="r" b="b"/>
                  <a:pathLst>
                    <a:path w="4211" h="720" extrusionOk="0">
                      <a:moveTo>
                        <a:pt x="1" y="0"/>
                      </a:moveTo>
                      <a:lnTo>
                        <a:pt x="1" y="719"/>
                      </a:lnTo>
                      <a:lnTo>
                        <a:pt x="4210" y="719"/>
                      </a:lnTo>
                      <a:lnTo>
                        <a:pt x="4210" y="0"/>
                      </a:lnTo>
                      <a:close/>
                    </a:path>
                  </a:pathLst>
                </a:custGeom>
                <a:solidFill>
                  <a:srgbClr val="00D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75;p31">
                  <a:extLst>
                    <a:ext uri="{FF2B5EF4-FFF2-40B4-BE49-F238E27FC236}">
                      <a16:creationId xmlns:a16="http://schemas.microsoft.com/office/drawing/2014/main" id="{8A616C48-3F5A-729C-92AA-C06467774427}"/>
                    </a:ext>
                  </a:extLst>
                </p:cNvPr>
                <p:cNvSpPr/>
                <p:nvPr/>
              </p:nvSpPr>
              <p:spPr>
                <a:xfrm>
                  <a:off x="2769615" y="1819850"/>
                  <a:ext cx="155501" cy="355157"/>
                </a:xfrm>
                <a:custGeom>
                  <a:avLst/>
                  <a:gdLst/>
                  <a:ahLst/>
                  <a:cxnLst/>
                  <a:rect l="l" t="t" r="r" b="b"/>
                  <a:pathLst>
                    <a:path w="4638" h="10593" extrusionOk="0">
                      <a:moveTo>
                        <a:pt x="257" y="0"/>
                      </a:moveTo>
                      <a:lnTo>
                        <a:pt x="0" y="17"/>
                      </a:lnTo>
                      <a:lnTo>
                        <a:pt x="69" y="616"/>
                      </a:lnTo>
                      <a:lnTo>
                        <a:pt x="274" y="599"/>
                      </a:lnTo>
                      <a:lnTo>
                        <a:pt x="702" y="599"/>
                      </a:lnTo>
                      <a:lnTo>
                        <a:pt x="907" y="633"/>
                      </a:lnTo>
                      <a:lnTo>
                        <a:pt x="1112" y="667"/>
                      </a:lnTo>
                      <a:lnTo>
                        <a:pt x="1301" y="719"/>
                      </a:lnTo>
                      <a:lnTo>
                        <a:pt x="1506" y="787"/>
                      </a:lnTo>
                      <a:lnTo>
                        <a:pt x="1694" y="873"/>
                      </a:lnTo>
                      <a:lnTo>
                        <a:pt x="1882" y="958"/>
                      </a:lnTo>
                      <a:lnTo>
                        <a:pt x="2054" y="1061"/>
                      </a:lnTo>
                      <a:lnTo>
                        <a:pt x="2225" y="1164"/>
                      </a:lnTo>
                      <a:lnTo>
                        <a:pt x="2396" y="1284"/>
                      </a:lnTo>
                      <a:lnTo>
                        <a:pt x="2550" y="1420"/>
                      </a:lnTo>
                      <a:lnTo>
                        <a:pt x="2704" y="1557"/>
                      </a:lnTo>
                      <a:lnTo>
                        <a:pt x="2841" y="1711"/>
                      </a:lnTo>
                      <a:lnTo>
                        <a:pt x="2961" y="1882"/>
                      </a:lnTo>
                      <a:lnTo>
                        <a:pt x="3166" y="2190"/>
                      </a:lnTo>
                      <a:lnTo>
                        <a:pt x="3354" y="2533"/>
                      </a:lnTo>
                      <a:lnTo>
                        <a:pt x="3508" y="2892"/>
                      </a:lnTo>
                      <a:lnTo>
                        <a:pt x="3662" y="3286"/>
                      </a:lnTo>
                      <a:lnTo>
                        <a:pt x="3782" y="3713"/>
                      </a:lnTo>
                      <a:lnTo>
                        <a:pt x="3867" y="4158"/>
                      </a:lnTo>
                      <a:lnTo>
                        <a:pt x="3953" y="4655"/>
                      </a:lnTo>
                      <a:lnTo>
                        <a:pt x="4004" y="5168"/>
                      </a:lnTo>
                      <a:lnTo>
                        <a:pt x="4039" y="5818"/>
                      </a:lnTo>
                      <a:lnTo>
                        <a:pt x="4039" y="6485"/>
                      </a:lnTo>
                      <a:lnTo>
                        <a:pt x="4021" y="7153"/>
                      </a:lnTo>
                      <a:lnTo>
                        <a:pt x="3970" y="7820"/>
                      </a:lnTo>
                      <a:lnTo>
                        <a:pt x="3885" y="8470"/>
                      </a:lnTo>
                      <a:lnTo>
                        <a:pt x="3765" y="9138"/>
                      </a:lnTo>
                      <a:lnTo>
                        <a:pt x="3611" y="9771"/>
                      </a:lnTo>
                      <a:lnTo>
                        <a:pt x="3440" y="10421"/>
                      </a:lnTo>
                      <a:lnTo>
                        <a:pt x="4004" y="10592"/>
                      </a:lnTo>
                      <a:lnTo>
                        <a:pt x="4193" y="9925"/>
                      </a:lnTo>
                      <a:lnTo>
                        <a:pt x="4347" y="9258"/>
                      </a:lnTo>
                      <a:lnTo>
                        <a:pt x="4466" y="8573"/>
                      </a:lnTo>
                      <a:lnTo>
                        <a:pt x="4552" y="7872"/>
                      </a:lnTo>
                      <a:lnTo>
                        <a:pt x="4620" y="7187"/>
                      </a:lnTo>
                      <a:lnTo>
                        <a:pt x="4637" y="6503"/>
                      </a:lnTo>
                      <a:lnTo>
                        <a:pt x="4637" y="5801"/>
                      </a:lnTo>
                      <a:lnTo>
                        <a:pt x="4586" y="5117"/>
                      </a:lnTo>
                      <a:lnTo>
                        <a:pt x="4535" y="4552"/>
                      </a:lnTo>
                      <a:lnTo>
                        <a:pt x="4449" y="4038"/>
                      </a:lnTo>
                      <a:lnTo>
                        <a:pt x="4347" y="3542"/>
                      </a:lnTo>
                      <a:lnTo>
                        <a:pt x="4210" y="3080"/>
                      </a:lnTo>
                      <a:lnTo>
                        <a:pt x="4056" y="2652"/>
                      </a:lnTo>
                      <a:lnTo>
                        <a:pt x="3885" y="2242"/>
                      </a:lnTo>
                      <a:lnTo>
                        <a:pt x="3679" y="1865"/>
                      </a:lnTo>
                      <a:lnTo>
                        <a:pt x="3440" y="1523"/>
                      </a:lnTo>
                      <a:lnTo>
                        <a:pt x="3286" y="1335"/>
                      </a:lnTo>
                      <a:lnTo>
                        <a:pt x="3132" y="1147"/>
                      </a:lnTo>
                      <a:lnTo>
                        <a:pt x="2943" y="975"/>
                      </a:lnTo>
                      <a:lnTo>
                        <a:pt x="2755" y="821"/>
                      </a:lnTo>
                      <a:lnTo>
                        <a:pt x="2567" y="685"/>
                      </a:lnTo>
                      <a:lnTo>
                        <a:pt x="2362" y="548"/>
                      </a:lnTo>
                      <a:lnTo>
                        <a:pt x="2156" y="428"/>
                      </a:lnTo>
                      <a:lnTo>
                        <a:pt x="1934" y="325"/>
                      </a:lnTo>
                      <a:lnTo>
                        <a:pt x="1711" y="240"/>
                      </a:lnTo>
                      <a:lnTo>
                        <a:pt x="1472" y="154"/>
                      </a:lnTo>
                      <a:lnTo>
                        <a:pt x="1232" y="86"/>
                      </a:lnTo>
                      <a:lnTo>
                        <a:pt x="993" y="51"/>
                      </a:lnTo>
                      <a:lnTo>
                        <a:pt x="753" y="17"/>
                      </a:lnTo>
                      <a:lnTo>
                        <a:pt x="514" y="0"/>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76;p31">
                  <a:extLst>
                    <a:ext uri="{FF2B5EF4-FFF2-40B4-BE49-F238E27FC236}">
                      <a16:creationId xmlns:a16="http://schemas.microsoft.com/office/drawing/2014/main" id="{D3922649-E60C-4076-F124-27FCAAF671B7}"/>
                    </a:ext>
                  </a:extLst>
                </p:cNvPr>
                <p:cNvSpPr/>
                <p:nvPr/>
              </p:nvSpPr>
              <p:spPr>
                <a:xfrm>
                  <a:off x="2851658" y="2134240"/>
                  <a:ext cx="75169" cy="75169"/>
                </a:xfrm>
                <a:custGeom>
                  <a:avLst/>
                  <a:gdLst/>
                  <a:ahLst/>
                  <a:cxnLst/>
                  <a:rect l="l" t="t" r="r" b="b"/>
                  <a:pathLst>
                    <a:path w="2242" h="2242" extrusionOk="0">
                      <a:moveTo>
                        <a:pt x="1010" y="0"/>
                      </a:moveTo>
                      <a:lnTo>
                        <a:pt x="890" y="17"/>
                      </a:lnTo>
                      <a:lnTo>
                        <a:pt x="787" y="52"/>
                      </a:lnTo>
                      <a:lnTo>
                        <a:pt x="685" y="86"/>
                      </a:lnTo>
                      <a:lnTo>
                        <a:pt x="582" y="137"/>
                      </a:lnTo>
                      <a:lnTo>
                        <a:pt x="496" y="189"/>
                      </a:lnTo>
                      <a:lnTo>
                        <a:pt x="411" y="257"/>
                      </a:lnTo>
                      <a:lnTo>
                        <a:pt x="325" y="325"/>
                      </a:lnTo>
                      <a:lnTo>
                        <a:pt x="257" y="411"/>
                      </a:lnTo>
                      <a:lnTo>
                        <a:pt x="188" y="497"/>
                      </a:lnTo>
                      <a:lnTo>
                        <a:pt x="137" y="582"/>
                      </a:lnTo>
                      <a:lnTo>
                        <a:pt x="86" y="685"/>
                      </a:lnTo>
                      <a:lnTo>
                        <a:pt x="51" y="787"/>
                      </a:lnTo>
                      <a:lnTo>
                        <a:pt x="17" y="890"/>
                      </a:lnTo>
                      <a:lnTo>
                        <a:pt x="0" y="1010"/>
                      </a:lnTo>
                      <a:lnTo>
                        <a:pt x="0" y="1130"/>
                      </a:lnTo>
                      <a:lnTo>
                        <a:pt x="0" y="1232"/>
                      </a:lnTo>
                      <a:lnTo>
                        <a:pt x="17" y="1352"/>
                      </a:lnTo>
                      <a:lnTo>
                        <a:pt x="51" y="1455"/>
                      </a:lnTo>
                      <a:lnTo>
                        <a:pt x="86" y="1558"/>
                      </a:lnTo>
                      <a:lnTo>
                        <a:pt x="137" y="1660"/>
                      </a:lnTo>
                      <a:lnTo>
                        <a:pt x="188" y="1746"/>
                      </a:lnTo>
                      <a:lnTo>
                        <a:pt x="257" y="1831"/>
                      </a:lnTo>
                      <a:lnTo>
                        <a:pt x="325" y="1917"/>
                      </a:lnTo>
                      <a:lnTo>
                        <a:pt x="411" y="1985"/>
                      </a:lnTo>
                      <a:lnTo>
                        <a:pt x="496" y="2054"/>
                      </a:lnTo>
                      <a:lnTo>
                        <a:pt x="582" y="2105"/>
                      </a:lnTo>
                      <a:lnTo>
                        <a:pt x="685" y="2156"/>
                      </a:lnTo>
                      <a:lnTo>
                        <a:pt x="787" y="2191"/>
                      </a:lnTo>
                      <a:lnTo>
                        <a:pt x="890" y="2225"/>
                      </a:lnTo>
                      <a:lnTo>
                        <a:pt x="1010" y="2242"/>
                      </a:lnTo>
                      <a:lnTo>
                        <a:pt x="1232" y="2242"/>
                      </a:lnTo>
                      <a:lnTo>
                        <a:pt x="1335" y="2225"/>
                      </a:lnTo>
                      <a:lnTo>
                        <a:pt x="1455" y="2191"/>
                      </a:lnTo>
                      <a:lnTo>
                        <a:pt x="1557" y="2156"/>
                      </a:lnTo>
                      <a:lnTo>
                        <a:pt x="1660" y="2105"/>
                      </a:lnTo>
                      <a:lnTo>
                        <a:pt x="1746" y="2054"/>
                      </a:lnTo>
                      <a:lnTo>
                        <a:pt x="1831" y="1985"/>
                      </a:lnTo>
                      <a:lnTo>
                        <a:pt x="1917" y="1917"/>
                      </a:lnTo>
                      <a:lnTo>
                        <a:pt x="1985" y="1831"/>
                      </a:lnTo>
                      <a:lnTo>
                        <a:pt x="2054" y="1746"/>
                      </a:lnTo>
                      <a:lnTo>
                        <a:pt x="2105" y="1660"/>
                      </a:lnTo>
                      <a:lnTo>
                        <a:pt x="2156" y="1558"/>
                      </a:lnTo>
                      <a:lnTo>
                        <a:pt x="2190" y="1455"/>
                      </a:lnTo>
                      <a:lnTo>
                        <a:pt x="2208" y="1352"/>
                      </a:lnTo>
                      <a:lnTo>
                        <a:pt x="2225" y="1232"/>
                      </a:lnTo>
                      <a:lnTo>
                        <a:pt x="2242" y="1130"/>
                      </a:lnTo>
                      <a:lnTo>
                        <a:pt x="2225" y="1010"/>
                      </a:lnTo>
                      <a:lnTo>
                        <a:pt x="2208" y="890"/>
                      </a:lnTo>
                      <a:lnTo>
                        <a:pt x="2190" y="787"/>
                      </a:lnTo>
                      <a:lnTo>
                        <a:pt x="2156" y="685"/>
                      </a:lnTo>
                      <a:lnTo>
                        <a:pt x="2105" y="582"/>
                      </a:lnTo>
                      <a:lnTo>
                        <a:pt x="2054" y="497"/>
                      </a:lnTo>
                      <a:lnTo>
                        <a:pt x="1985" y="411"/>
                      </a:lnTo>
                      <a:lnTo>
                        <a:pt x="1917" y="325"/>
                      </a:lnTo>
                      <a:lnTo>
                        <a:pt x="1831" y="257"/>
                      </a:lnTo>
                      <a:lnTo>
                        <a:pt x="1746" y="189"/>
                      </a:lnTo>
                      <a:lnTo>
                        <a:pt x="1660" y="137"/>
                      </a:lnTo>
                      <a:lnTo>
                        <a:pt x="1557" y="86"/>
                      </a:lnTo>
                      <a:lnTo>
                        <a:pt x="1455" y="52"/>
                      </a:lnTo>
                      <a:lnTo>
                        <a:pt x="1335" y="17"/>
                      </a:lnTo>
                      <a:lnTo>
                        <a:pt x="1232" y="0"/>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77;p31">
                  <a:extLst>
                    <a:ext uri="{FF2B5EF4-FFF2-40B4-BE49-F238E27FC236}">
                      <a16:creationId xmlns:a16="http://schemas.microsoft.com/office/drawing/2014/main" id="{10D50E1D-EDE5-AAD2-427D-3264AD38A916}"/>
                    </a:ext>
                  </a:extLst>
                </p:cNvPr>
                <p:cNvSpPr/>
                <p:nvPr/>
              </p:nvSpPr>
              <p:spPr>
                <a:xfrm>
                  <a:off x="2862554" y="2145137"/>
                  <a:ext cx="53376" cy="53376"/>
                </a:xfrm>
                <a:custGeom>
                  <a:avLst/>
                  <a:gdLst/>
                  <a:ahLst/>
                  <a:cxnLst/>
                  <a:rect l="l" t="t" r="r" b="b"/>
                  <a:pathLst>
                    <a:path w="1592" h="1592" extrusionOk="0">
                      <a:moveTo>
                        <a:pt x="787" y="0"/>
                      </a:moveTo>
                      <a:lnTo>
                        <a:pt x="633" y="18"/>
                      </a:lnTo>
                      <a:lnTo>
                        <a:pt x="479" y="69"/>
                      </a:lnTo>
                      <a:lnTo>
                        <a:pt x="343" y="137"/>
                      </a:lnTo>
                      <a:lnTo>
                        <a:pt x="240" y="240"/>
                      </a:lnTo>
                      <a:lnTo>
                        <a:pt x="137" y="360"/>
                      </a:lnTo>
                      <a:lnTo>
                        <a:pt x="69" y="497"/>
                      </a:lnTo>
                      <a:lnTo>
                        <a:pt x="17" y="634"/>
                      </a:lnTo>
                      <a:lnTo>
                        <a:pt x="0" y="805"/>
                      </a:lnTo>
                      <a:lnTo>
                        <a:pt x="17" y="959"/>
                      </a:lnTo>
                      <a:lnTo>
                        <a:pt x="69" y="1113"/>
                      </a:lnTo>
                      <a:lnTo>
                        <a:pt x="137" y="1233"/>
                      </a:lnTo>
                      <a:lnTo>
                        <a:pt x="240" y="1352"/>
                      </a:lnTo>
                      <a:lnTo>
                        <a:pt x="343" y="1455"/>
                      </a:lnTo>
                      <a:lnTo>
                        <a:pt x="479" y="1523"/>
                      </a:lnTo>
                      <a:lnTo>
                        <a:pt x="633" y="1575"/>
                      </a:lnTo>
                      <a:lnTo>
                        <a:pt x="787" y="1592"/>
                      </a:lnTo>
                      <a:lnTo>
                        <a:pt x="959" y="1575"/>
                      </a:lnTo>
                      <a:lnTo>
                        <a:pt x="1095" y="1523"/>
                      </a:lnTo>
                      <a:lnTo>
                        <a:pt x="1232" y="1455"/>
                      </a:lnTo>
                      <a:lnTo>
                        <a:pt x="1352" y="1352"/>
                      </a:lnTo>
                      <a:lnTo>
                        <a:pt x="1455" y="1233"/>
                      </a:lnTo>
                      <a:lnTo>
                        <a:pt x="1523" y="1113"/>
                      </a:lnTo>
                      <a:lnTo>
                        <a:pt x="1575" y="959"/>
                      </a:lnTo>
                      <a:lnTo>
                        <a:pt x="1592" y="805"/>
                      </a:lnTo>
                      <a:lnTo>
                        <a:pt x="1575" y="634"/>
                      </a:lnTo>
                      <a:lnTo>
                        <a:pt x="1523" y="497"/>
                      </a:lnTo>
                      <a:lnTo>
                        <a:pt x="1455" y="360"/>
                      </a:lnTo>
                      <a:lnTo>
                        <a:pt x="1352" y="240"/>
                      </a:lnTo>
                      <a:lnTo>
                        <a:pt x="1232" y="137"/>
                      </a:lnTo>
                      <a:lnTo>
                        <a:pt x="1095" y="69"/>
                      </a:lnTo>
                      <a:lnTo>
                        <a:pt x="959" y="18"/>
                      </a:lnTo>
                      <a:lnTo>
                        <a:pt x="7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78;p31">
                  <a:extLst>
                    <a:ext uri="{FF2B5EF4-FFF2-40B4-BE49-F238E27FC236}">
                      <a16:creationId xmlns:a16="http://schemas.microsoft.com/office/drawing/2014/main" id="{54F327F8-375E-F6B5-D24D-3D131E3A7466}"/>
                    </a:ext>
                  </a:extLst>
                </p:cNvPr>
                <p:cNvSpPr/>
                <p:nvPr/>
              </p:nvSpPr>
              <p:spPr>
                <a:xfrm>
                  <a:off x="2388068" y="1823270"/>
                  <a:ext cx="249612" cy="372960"/>
                </a:xfrm>
                <a:custGeom>
                  <a:avLst/>
                  <a:gdLst/>
                  <a:ahLst/>
                  <a:cxnLst/>
                  <a:rect l="l" t="t" r="r" b="b"/>
                  <a:pathLst>
                    <a:path w="7445" h="11124" extrusionOk="0">
                      <a:moveTo>
                        <a:pt x="7290" y="1"/>
                      </a:moveTo>
                      <a:lnTo>
                        <a:pt x="7136" y="35"/>
                      </a:lnTo>
                      <a:lnTo>
                        <a:pt x="6982" y="69"/>
                      </a:lnTo>
                      <a:lnTo>
                        <a:pt x="6846" y="121"/>
                      </a:lnTo>
                      <a:lnTo>
                        <a:pt x="6692" y="189"/>
                      </a:lnTo>
                      <a:lnTo>
                        <a:pt x="6555" y="257"/>
                      </a:lnTo>
                      <a:lnTo>
                        <a:pt x="6264" y="429"/>
                      </a:lnTo>
                      <a:lnTo>
                        <a:pt x="5973" y="634"/>
                      </a:lnTo>
                      <a:lnTo>
                        <a:pt x="5699" y="856"/>
                      </a:lnTo>
                      <a:lnTo>
                        <a:pt x="5186" y="1301"/>
                      </a:lnTo>
                      <a:lnTo>
                        <a:pt x="5134" y="1353"/>
                      </a:lnTo>
                      <a:lnTo>
                        <a:pt x="4895" y="1575"/>
                      </a:lnTo>
                      <a:lnTo>
                        <a:pt x="4672" y="1815"/>
                      </a:lnTo>
                      <a:lnTo>
                        <a:pt x="4279" y="2242"/>
                      </a:lnTo>
                      <a:lnTo>
                        <a:pt x="3834" y="2756"/>
                      </a:lnTo>
                      <a:lnTo>
                        <a:pt x="3389" y="3286"/>
                      </a:lnTo>
                      <a:lnTo>
                        <a:pt x="2995" y="3834"/>
                      </a:lnTo>
                      <a:lnTo>
                        <a:pt x="2602" y="4381"/>
                      </a:lnTo>
                      <a:lnTo>
                        <a:pt x="2260" y="4912"/>
                      </a:lnTo>
                      <a:lnTo>
                        <a:pt x="1917" y="5477"/>
                      </a:lnTo>
                      <a:lnTo>
                        <a:pt x="1609" y="6024"/>
                      </a:lnTo>
                      <a:lnTo>
                        <a:pt x="1336" y="6572"/>
                      </a:lnTo>
                      <a:lnTo>
                        <a:pt x="1079" y="7136"/>
                      </a:lnTo>
                      <a:lnTo>
                        <a:pt x="839" y="7701"/>
                      </a:lnTo>
                      <a:lnTo>
                        <a:pt x="634" y="8266"/>
                      </a:lnTo>
                      <a:lnTo>
                        <a:pt x="463" y="8813"/>
                      </a:lnTo>
                      <a:lnTo>
                        <a:pt x="309" y="9378"/>
                      </a:lnTo>
                      <a:lnTo>
                        <a:pt x="172" y="9943"/>
                      </a:lnTo>
                      <a:lnTo>
                        <a:pt x="69" y="10507"/>
                      </a:lnTo>
                      <a:lnTo>
                        <a:pt x="1" y="11072"/>
                      </a:lnTo>
                      <a:lnTo>
                        <a:pt x="446" y="11123"/>
                      </a:lnTo>
                      <a:lnTo>
                        <a:pt x="531" y="10439"/>
                      </a:lnTo>
                      <a:lnTo>
                        <a:pt x="668" y="9772"/>
                      </a:lnTo>
                      <a:lnTo>
                        <a:pt x="839" y="9121"/>
                      </a:lnTo>
                      <a:lnTo>
                        <a:pt x="1028" y="8505"/>
                      </a:lnTo>
                      <a:lnTo>
                        <a:pt x="1250" y="7889"/>
                      </a:lnTo>
                      <a:lnTo>
                        <a:pt x="1490" y="7290"/>
                      </a:lnTo>
                      <a:lnTo>
                        <a:pt x="1763" y="6726"/>
                      </a:lnTo>
                      <a:lnTo>
                        <a:pt x="2037" y="6161"/>
                      </a:lnTo>
                      <a:lnTo>
                        <a:pt x="2345" y="5631"/>
                      </a:lnTo>
                      <a:lnTo>
                        <a:pt x="2653" y="5117"/>
                      </a:lnTo>
                      <a:lnTo>
                        <a:pt x="2978" y="4621"/>
                      </a:lnTo>
                      <a:lnTo>
                        <a:pt x="3303" y="4159"/>
                      </a:lnTo>
                      <a:lnTo>
                        <a:pt x="3629" y="3714"/>
                      </a:lnTo>
                      <a:lnTo>
                        <a:pt x="3971" y="3303"/>
                      </a:lnTo>
                      <a:lnTo>
                        <a:pt x="4296" y="2893"/>
                      </a:lnTo>
                      <a:lnTo>
                        <a:pt x="4604" y="2533"/>
                      </a:lnTo>
                      <a:lnTo>
                        <a:pt x="4980" y="2123"/>
                      </a:lnTo>
                      <a:lnTo>
                        <a:pt x="5203" y="1900"/>
                      </a:lnTo>
                      <a:lnTo>
                        <a:pt x="5442" y="1678"/>
                      </a:lnTo>
                      <a:lnTo>
                        <a:pt x="5494" y="1626"/>
                      </a:lnTo>
                      <a:lnTo>
                        <a:pt x="5939" y="1233"/>
                      </a:lnTo>
                      <a:lnTo>
                        <a:pt x="6195" y="1045"/>
                      </a:lnTo>
                      <a:lnTo>
                        <a:pt x="6435" y="856"/>
                      </a:lnTo>
                      <a:lnTo>
                        <a:pt x="6692" y="685"/>
                      </a:lnTo>
                      <a:lnTo>
                        <a:pt x="6948" y="565"/>
                      </a:lnTo>
                      <a:lnTo>
                        <a:pt x="7068" y="514"/>
                      </a:lnTo>
                      <a:lnTo>
                        <a:pt x="7205" y="480"/>
                      </a:lnTo>
                      <a:lnTo>
                        <a:pt x="7325" y="446"/>
                      </a:lnTo>
                      <a:lnTo>
                        <a:pt x="7444" y="446"/>
                      </a:lnTo>
                      <a:lnTo>
                        <a:pt x="7444"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79;p31">
                  <a:extLst>
                    <a:ext uri="{FF2B5EF4-FFF2-40B4-BE49-F238E27FC236}">
                      <a16:creationId xmlns:a16="http://schemas.microsoft.com/office/drawing/2014/main" id="{E9F7E29F-326C-A155-DBA5-35A4EAE814B3}"/>
                    </a:ext>
                  </a:extLst>
                </p:cNvPr>
                <p:cNvSpPr/>
                <p:nvPr/>
              </p:nvSpPr>
              <p:spPr>
                <a:xfrm>
                  <a:off x="2381765" y="2181280"/>
                  <a:ext cx="27593" cy="27560"/>
                </a:xfrm>
                <a:custGeom>
                  <a:avLst/>
                  <a:gdLst/>
                  <a:ahLst/>
                  <a:cxnLst/>
                  <a:rect l="l" t="t" r="r" b="b"/>
                  <a:pathLst>
                    <a:path w="823" h="822" extrusionOk="0">
                      <a:moveTo>
                        <a:pt x="411" y="1"/>
                      </a:moveTo>
                      <a:lnTo>
                        <a:pt x="326" y="18"/>
                      </a:lnTo>
                      <a:lnTo>
                        <a:pt x="257" y="35"/>
                      </a:lnTo>
                      <a:lnTo>
                        <a:pt x="189" y="69"/>
                      </a:lnTo>
                      <a:lnTo>
                        <a:pt x="120" y="120"/>
                      </a:lnTo>
                      <a:lnTo>
                        <a:pt x="69" y="189"/>
                      </a:lnTo>
                      <a:lnTo>
                        <a:pt x="35" y="257"/>
                      </a:lnTo>
                      <a:lnTo>
                        <a:pt x="18" y="326"/>
                      </a:lnTo>
                      <a:lnTo>
                        <a:pt x="1" y="411"/>
                      </a:lnTo>
                      <a:lnTo>
                        <a:pt x="18" y="497"/>
                      </a:lnTo>
                      <a:lnTo>
                        <a:pt x="35" y="582"/>
                      </a:lnTo>
                      <a:lnTo>
                        <a:pt x="69" y="651"/>
                      </a:lnTo>
                      <a:lnTo>
                        <a:pt x="120" y="702"/>
                      </a:lnTo>
                      <a:lnTo>
                        <a:pt x="189" y="753"/>
                      </a:lnTo>
                      <a:lnTo>
                        <a:pt x="257" y="788"/>
                      </a:lnTo>
                      <a:lnTo>
                        <a:pt x="326" y="822"/>
                      </a:lnTo>
                      <a:lnTo>
                        <a:pt x="497" y="822"/>
                      </a:lnTo>
                      <a:lnTo>
                        <a:pt x="582" y="788"/>
                      </a:lnTo>
                      <a:lnTo>
                        <a:pt x="651" y="753"/>
                      </a:lnTo>
                      <a:lnTo>
                        <a:pt x="702" y="702"/>
                      </a:lnTo>
                      <a:lnTo>
                        <a:pt x="754" y="651"/>
                      </a:lnTo>
                      <a:lnTo>
                        <a:pt x="788" y="582"/>
                      </a:lnTo>
                      <a:lnTo>
                        <a:pt x="822" y="497"/>
                      </a:lnTo>
                      <a:lnTo>
                        <a:pt x="822" y="411"/>
                      </a:lnTo>
                      <a:lnTo>
                        <a:pt x="822" y="326"/>
                      </a:lnTo>
                      <a:lnTo>
                        <a:pt x="788" y="257"/>
                      </a:lnTo>
                      <a:lnTo>
                        <a:pt x="754" y="189"/>
                      </a:lnTo>
                      <a:lnTo>
                        <a:pt x="702" y="120"/>
                      </a:lnTo>
                      <a:lnTo>
                        <a:pt x="651" y="69"/>
                      </a:lnTo>
                      <a:lnTo>
                        <a:pt x="582" y="35"/>
                      </a:lnTo>
                      <a:lnTo>
                        <a:pt x="497" y="18"/>
                      </a:lnTo>
                      <a:lnTo>
                        <a:pt x="411" y="1"/>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80;p31">
                  <a:extLst>
                    <a:ext uri="{FF2B5EF4-FFF2-40B4-BE49-F238E27FC236}">
                      <a16:creationId xmlns:a16="http://schemas.microsoft.com/office/drawing/2014/main" id="{FECE4EB1-C9FC-F0A7-95AE-24659A943B5F}"/>
                    </a:ext>
                  </a:extLst>
                </p:cNvPr>
                <p:cNvSpPr/>
                <p:nvPr/>
              </p:nvSpPr>
              <p:spPr>
                <a:xfrm>
                  <a:off x="2464948" y="1990238"/>
                  <a:ext cx="36780" cy="177293"/>
                </a:xfrm>
                <a:custGeom>
                  <a:avLst/>
                  <a:gdLst/>
                  <a:ahLst/>
                  <a:cxnLst/>
                  <a:rect l="l" t="t" r="r" b="b"/>
                  <a:pathLst>
                    <a:path w="1097" h="5288" extrusionOk="0">
                      <a:moveTo>
                        <a:pt x="412" y="0"/>
                      </a:moveTo>
                      <a:lnTo>
                        <a:pt x="1" y="171"/>
                      </a:lnTo>
                      <a:lnTo>
                        <a:pt x="121" y="479"/>
                      </a:lnTo>
                      <a:lnTo>
                        <a:pt x="223" y="787"/>
                      </a:lnTo>
                      <a:lnTo>
                        <a:pt x="326" y="1095"/>
                      </a:lnTo>
                      <a:lnTo>
                        <a:pt x="394" y="1421"/>
                      </a:lnTo>
                      <a:lnTo>
                        <a:pt x="463" y="1746"/>
                      </a:lnTo>
                      <a:lnTo>
                        <a:pt x="514" y="2071"/>
                      </a:lnTo>
                      <a:lnTo>
                        <a:pt x="600" y="2721"/>
                      </a:lnTo>
                      <a:lnTo>
                        <a:pt x="634" y="3371"/>
                      </a:lnTo>
                      <a:lnTo>
                        <a:pt x="651" y="4022"/>
                      </a:lnTo>
                      <a:lnTo>
                        <a:pt x="651" y="4655"/>
                      </a:lnTo>
                      <a:lnTo>
                        <a:pt x="651" y="5288"/>
                      </a:lnTo>
                      <a:lnTo>
                        <a:pt x="1096" y="5288"/>
                      </a:lnTo>
                      <a:lnTo>
                        <a:pt x="1096" y="4655"/>
                      </a:lnTo>
                      <a:lnTo>
                        <a:pt x="1096" y="3987"/>
                      </a:lnTo>
                      <a:lnTo>
                        <a:pt x="1079" y="3320"/>
                      </a:lnTo>
                      <a:lnTo>
                        <a:pt x="1028" y="2653"/>
                      </a:lnTo>
                      <a:lnTo>
                        <a:pt x="993" y="2310"/>
                      </a:lnTo>
                      <a:lnTo>
                        <a:pt x="959" y="1968"/>
                      </a:lnTo>
                      <a:lnTo>
                        <a:pt x="891" y="1643"/>
                      </a:lnTo>
                      <a:lnTo>
                        <a:pt x="822" y="1301"/>
                      </a:lnTo>
                      <a:lnTo>
                        <a:pt x="754" y="976"/>
                      </a:lnTo>
                      <a:lnTo>
                        <a:pt x="651" y="651"/>
                      </a:lnTo>
                      <a:lnTo>
                        <a:pt x="531" y="325"/>
                      </a:lnTo>
                      <a:lnTo>
                        <a:pt x="412" y="0"/>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81;p31">
                  <a:extLst>
                    <a:ext uri="{FF2B5EF4-FFF2-40B4-BE49-F238E27FC236}">
                      <a16:creationId xmlns:a16="http://schemas.microsoft.com/office/drawing/2014/main" id="{FD96CD9C-59A3-6AF3-73C1-E5A484C438CB}"/>
                    </a:ext>
                  </a:extLst>
                </p:cNvPr>
                <p:cNvSpPr/>
                <p:nvPr/>
              </p:nvSpPr>
              <p:spPr>
                <a:xfrm>
                  <a:off x="2480437" y="2156033"/>
                  <a:ext cx="27593" cy="27560"/>
                </a:xfrm>
                <a:custGeom>
                  <a:avLst/>
                  <a:gdLst/>
                  <a:ahLst/>
                  <a:cxnLst/>
                  <a:rect l="l" t="t" r="r" b="b"/>
                  <a:pathLst>
                    <a:path w="823" h="822" extrusionOk="0">
                      <a:moveTo>
                        <a:pt x="412" y="1"/>
                      </a:moveTo>
                      <a:lnTo>
                        <a:pt x="326" y="18"/>
                      </a:lnTo>
                      <a:lnTo>
                        <a:pt x="258" y="35"/>
                      </a:lnTo>
                      <a:lnTo>
                        <a:pt x="189" y="69"/>
                      </a:lnTo>
                      <a:lnTo>
                        <a:pt x="121" y="120"/>
                      </a:lnTo>
                      <a:lnTo>
                        <a:pt x="69" y="189"/>
                      </a:lnTo>
                      <a:lnTo>
                        <a:pt x="35" y="257"/>
                      </a:lnTo>
                      <a:lnTo>
                        <a:pt x="18" y="326"/>
                      </a:lnTo>
                      <a:lnTo>
                        <a:pt x="1" y="411"/>
                      </a:lnTo>
                      <a:lnTo>
                        <a:pt x="18" y="497"/>
                      </a:lnTo>
                      <a:lnTo>
                        <a:pt x="35" y="582"/>
                      </a:lnTo>
                      <a:lnTo>
                        <a:pt x="69" y="651"/>
                      </a:lnTo>
                      <a:lnTo>
                        <a:pt x="121" y="702"/>
                      </a:lnTo>
                      <a:lnTo>
                        <a:pt x="189" y="754"/>
                      </a:lnTo>
                      <a:lnTo>
                        <a:pt x="258" y="788"/>
                      </a:lnTo>
                      <a:lnTo>
                        <a:pt x="326" y="822"/>
                      </a:lnTo>
                      <a:lnTo>
                        <a:pt x="497" y="822"/>
                      </a:lnTo>
                      <a:lnTo>
                        <a:pt x="583" y="788"/>
                      </a:lnTo>
                      <a:lnTo>
                        <a:pt x="651" y="754"/>
                      </a:lnTo>
                      <a:lnTo>
                        <a:pt x="702" y="702"/>
                      </a:lnTo>
                      <a:lnTo>
                        <a:pt x="754" y="651"/>
                      </a:lnTo>
                      <a:lnTo>
                        <a:pt x="788" y="582"/>
                      </a:lnTo>
                      <a:lnTo>
                        <a:pt x="822" y="497"/>
                      </a:lnTo>
                      <a:lnTo>
                        <a:pt x="822" y="411"/>
                      </a:lnTo>
                      <a:lnTo>
                        <a:pt x="822" y="326"/>
                      </a:lnTo>
                      <a:lnTo>
                        <a:pt x="788" y="257"/>
                      </a:lnTo>
                      <a:lnTo>
                        <a:pt x="754" y="189"/>
                      </a:lnTo>
                      <a:lnTo>
                        <a:pt x="702" y="120"/>
                      </a:lnTo>
                      <a:lnTo>
                        <a:pt x="651" y="69"/>
                      </a:lnTo>
                      <a:lnTo>
                        <a:pt x="583" y="35"/>
                      </a:lnTo>
                      <a:lnTo>
                        <a:pt x="497" y="18"/>
                      </a:lnTo>
                      <a:lnTo>
                        <a:pt x="412" y="1"/>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82;p31">
                  <a:extLst>
                    <a:ext uri="{FF2B5EF4-FFF2-40B4-BE49-F238E27FC236}">
                      <a16:creationId xmlns:a16="http://schemas.microsoft.com/office/drawing/2014/main" id="{C61841B4-25D0-167E-C78B-E632F56AF8DC}"/>
                    </a:ext>
                  </a:extLst>
                </p:cNvPr>
                <p:cNvSpPr/>
                <p:nvPr/>
              </p:nvSpPr>
              <p:spPr>
                <a:xfrm>
                  <a:off x="2488484" y="1220876"/>
                  <a:ext cx="394183" cy="195666"/>
                </a:xfrm>
                <a:custGeom>
                  <a:avLst/>
                  <a:gdLst/>
                  <a:ahLst/>
                  <a:cxnLst/>
                  <a:rect l="l" t="t" r="r" b="b"/>
                  <a:pathLst>
                    <a:path w="11757" h="5836" extrusionOk="0">
                      <a:moveTo>
                        <a:pt x="6092" y="514"/>
                      </a:moveTo>
                      <a:lnTo>
                        <a:pt x="6571" y="531"/>
                      </a:lnTo>
                      <a:lnTo>
                        <a:pt x="7050" y="565"/>
                      </a:lnTo>
                      <a:lnTo>
                        <a:pt x="7701" y="634"/>
                      </a:lnTo>
                      <a:lnTo>
                        <a:pt x="8163" y="685"/>
                      </a:lnTo>
                      <a:lnTo>
                        <a:pt x="8539" y="702"/>
                      </a:lnTo>
                      <a:lnTo>
                        <a:pt x="8642" y="702"/>
                      </a:lnTo>
                      <a:lnTo>
                        <a:pt x="8693" y="668"/>
                      </a:lnTo>
                      <a:lnTo>
                        <a:pt x="7992" y="1660"/>
                      </a:lnTo>
                      <a:lnTo>
                        <a:pt x="7940" y="1729"/>
                      </a:lnTo>
                      <a:lnTo>
                        <a:pt x="7889" y="1780"/>
                      </a:lnTo>
                      <a:lnTo>
                        <a:pt x="7821" y="1814"/>
                      </a:lnTo>
                      <a:lnTo>
                        <a:pt x="7752" y="1814"/>
                      </a:lnTo>
                      <a:lnTo>
                        <a:pt x="7615" y="1797"/>
                      </a:lnTo>
                      <a:lnTo>
                        <a:pt x="7324" y="1763"/>
                      </a:lnTo>
                      <a:lnTo>
                        <a:pt x="7033" y="1729"/>
                      </a:lnTo>
                      <a:lnTo>
                        <a:pt x="6742" y="1712"/>
                      </a:lnTo>
                      <a:lnTo>
                        <a:pt x="6178" y="1712"/>
                      </a:lnTo>
                      <a:lnTo>
                        <a:pt x="5904" y="1729"/>
                      </a:lnTo>
                      <a:lnTo>
                        <a:pt x="5630" y="1746"/>
                      </a:lnTo>
                      <a:lnTo>
                        <a:pt x="5356" y="1797"/>
                      </a:lnTo>
                      <a:lnTo>
                        <a:pt x="5339" y="1609"/>
                      </a:lnTo>
                      <a:lnTo>
                        <a:pt x="4912" y="1729"/>
                      </a:lnTo>
                      <a:lnTo>
                        <a:pt x="4484" y="1849"/>
                      </a:lnTo>
                      <a:lnTo>
                        <a:pt x="4056" y="1985"/>
                      </a:lnTo>
                      <a:lnTo>
                        <a:pt x="3628" y="2139"/>
                      </a:lnTo>
                      <a:lnTo>
                        <a:pt x="3816" y="1883"/>
                      </a:lnTo>
                      <a:lnTo>
                        <a:pt x="4022" y="1626"/>
                      </a:lnTo>
                      <a:lnTo>
                        <a:pt x="4244" y="1369"/>
                      </a:lnTo>
                      <a:lnTo>
                        <a:pt x="4501" y="1130"/>
                      </a:lnTo>
                      <a:lnTo>
                        <a:pt x="4775" y="925"/>
                      </a:lnTo>
                      <a:lnTo>
                        <a:pt x="4929" y="822"/>
                      </a:lnTo>
                      <a:lnTo>
                        <a:pt x="5066" y="736"/>
                      </a:lnTo>
                      <a:lnTo>
                        <a:pt x="5220" y="668"/>
                      </a:lnTo>
                      <a:lnTo>
                        <a:pt x="5374" y="617"/>
                      </a:lnTo>
                      <a:lnTo>
                        <a:pt x="5528" y="565"/>
                      </a:lnTo>
                      <a:lnTo>
                        <a:pt x="5682" y="531"/>
                      </a:lnTo>
                      <a:lnTo>
                        <a:pt x="5870" y="514"/>
                      </a:lnTo>
                      <a:close/>
                      <a:moveTo>
                        <a:pt x="6931" y="1"/>
                      </a:moveTo>
                      <a:lnTo>
                        <a:pt x="6417" y="18"/>
                      </a:lnTo>
                      <a:lnTo>
                        <a:pt x="5921" y="52"/>
                      </a:lnTo>
                      <a:lnTo>
                        <a:pt x="5425" y="120"/>
                      </a:lnTo>
                      <a:lnTo>
                        <a:pt x="4929" y="206"/>
                      </a:lnTo>
                      <a:lnTo>
                        <a:pt x="4689" y="257"/>
                      </a:lnTo>
                      <a:lnTo>
                        <a:pt x="4449" y="326"/>
                      </a:lnTo>
                      <a:lnTo>
                        <a:pt x="4210" y="411"/>
                      </a:lnTo>
                      <a:lnTo>
                        <a:pt x="3987" y="497"/>
                      </a:lnTo>
                      <a:lnTo>
                        <a:pt x="3765" y="599"/>
                      </a:lnTo>
                      <a:lnTo>
                        <a:pt x="3543" y="719"/>
                      </a:lnTo>
                      <a:lnTo>
                        <a:pt x="3098" y="976"/>
                      </a:lnTo>
                      <a:lnTo>
                        <a:pt x="2687" y="1284"/>
                      </a:lnTo>
                      <a:lnTo>
                        <a:pt x="2293" y="1609"/>
                      </a:lnTo>
                      <a:lnTo>
                        <a:pt x="1917" y="1951"/>
                      </a:lnTo>
                      <a:lnTo>
                        <a:pt x="1575" y="2328"/>
                      </a:lnTo>
                      <a:lnTo>
                        <a:pt x="1250" y="2738"/>
                      </a:lnTo>
                      <a:lnTo>
                        <a:pt x="959" y="3166"/>
                      </a:lnTo>
                      <a:lnTo>
                        <a:pt x="702" y="3611"/>
                      </a:lnTo>
                      <a:lnTo>
                        <a:pt x="565" y="3868"/>
                      </a:lnTo>
                      <a:lnTo>
                        <a:pt x="462" y="4142"/>
                      </a:lnTo>
                      <a:lnTo>
                        <a:pt x="343" y="4415"/>
                      </a:lnTo>
                      <a:lnTo>
                        <a:pt x="257" y="4689"/>
                      </a:lnTo>
                      <a:lnTo>
                        <a:pt x="172" y="4980"/>
                      </a:lnTo>
                      <a:lnTo>
                        <a:pt x="103" y="5254"/>
                      </a:lnTo>
                      <a:lnTo>
                        <a:pt x="35" y="5545"/>
                      </a:lnTo>
                      <a:lnTo>
                        <a:pt x="0" y="5836"/>
                      </a:lnTo>
                      <a:lnTo>
                        <a:pt x="0" y="5836"/>
                      </a:lnTo>
                      <a:lnTo>
                        <a:pt x="462" y="5801"/>
                      </a:lnTo>
                      <a:lnTo>
                        <a:pt x="907" y="5801"/>
                      </a:lnTo>
                      <a:lnTo>
                        <a:pt x="1523" y="5818"/>
                      </a:lnTo>
                      <a:lnTo>
                        <a:pt x="1849" y="5818"/>
                      </a:lnTo>
                      <a:lnTo>
                        <a:pt x="2054" y="5767"/>
                      </a:lnTo>
                      <a:lnTo>
                        <a:pt x="2242" y="5716"/>
                      </a:lnTo>
                      <a:lnTo>
                        <a:pt x="2362" y="5682"/>
                      </a:lnTo>
                      <a:lnTo>
                        <a:pt x="2482" y="5682"/>
                      </a:lnTo>
                      <a:lnTo>
                        <a:pt x="2721" y="5664"/>
                      </a:lnTo>
                      <a:lnTo>
                        <a:pt x="2773" y="5664"/>
                      </a:lnTo>
                      <a:lnTo>
                        <a:pt x="3953" y="5682"/>
                      </a:lnTo>
                      <a:lnTo>
                        <a:pt x="5117" y="5699"/>
                      </a:lnTo>
                      <a:lnTo>
                        <a:pt x="6298" y="5733"/>
                      </a:lnTo>
                      <a:lnTo>
                        <a:pt x="7478" y="5784"/>
                      </a:lnTo>
                      <a:lnTo>
                        <a:pt x="8710" y="3611"/>
                      </a:lnTo>
                      <a:lnTo>
                        <a:pt x="8727" y="4142"/>
                      </a:lnTo>
                      <a:lnTo>
                        <a:pt x="8727" y="4655"/>
                      </a:lnTo>
                      <a:lnTo>
                        <a:pt x="8710" y="5185"/>
                      </a:lnTo>
                      <a:lnTo>
                        <a:pt x="8659" y="5699"/>
                      </a:lnTo>
                      <a:lnTo>
                        <a:pt x="9463" y="5699"/>
                      </a:lnTo>
                      <a:lnTo>
                        <a:pt x="9600" y="5459"/>
                      </a:lnTo>
                      <a:lnTo>
                        <a:pt x="9720" y="5220"/>
                      </a:lnTo>
                      <a:lnTo>
                        <a:pt x="9823" y="4980"/>
                      </a:lnTo>
                      <a:lnTo>
                        <a:pt x="9908" y="4723"/>
                      </a:lnTo>
                      <a:lnTo>
                        <a:pt x="9994" y="4467"/>
                      </a:lnTo>
                      <a:lnTo>
                        <a:pt x="10062" y="4210"/>
                      </a:lnTo>
                      <a:lnTo>
                        <a:pt x="10113" y="3953"/>
                      </a:lnTo>
                      <a:lnTo>
                        <a:pt x="10165" y="3680"/>
                      </a:lnTo>
                      <a:lnTo>
                        <a:pt x="10233" y="3149"/>
                      </a:lnTo>
                      <a:lnTo>
                        <a:pt x="10267" y="2601"/>
                      </a:lnTo>
                      <a:lnTo>
                        <a:pt x="10285" y="2054"/>
                      </a:lnTo>
                      <a:lnTo>
                        <a:pt x="10285" y="1523"/>
                      </a:lnTo>
                      <a:lnTo>
                        <a:pt x="10507" y="1746"/>
                      </a:lnTo>
                      <a:lnTo>
                        <a:pt x="10729" y="1985"/>
                      </a:lnTo>
                      <a:lnTo>
                        <a:pt x="10918" y="2242"/>
                      </a:lnTo>
                      <a:lnTo>
                        <a:pt x="11106" y="2499"/>
                      </a:lnTo>
                      <a:lnTo>
                        <a:pt x="11294" y="2773"/>
                      </a:lnTo>
                      <a:lnTo>
                        <a:pt x="11448" y="3046"/>
                      </a:lnTo>
                      <a:lnTo>
                        <a:pt x="11602" y="3337"/>
                      </a:lnTo>
                      <a:lnTo>
                        <a:pt x="11739" y="3628"/>
                      </a:lnTo>
                      <a:lnTo>
                        <a:pt x="11756" y="3354"/>
                      </a:lnTo>
                      <a:lnTo>
                        <a:pt x="11739" y="3098"/>
                      </a:lnTo>
                      <a:lnTo>
                        <a:pt x="11722" y="2824"/>
                      </a:lnTo>
                      <a:lnTo>
                        <a:pt x="11688" y="2567"/>
                      </a:lnTo>
                      <a:lnTo>
                        <a:pt x="11619" y="2311"/>
                      </a:lnTo>
                      <a:lnTo>
                        <a:pt x="11551" y="2054"/>
                      </a:lnTo>
                      <a:lnTo>
                        <a:pt x="11448" y="1814"/>
                      </a:lnTo>
                      <a:lnTo>
                        <a:pt x="11328" y="1575"/>
                      </a:lnTo>
                      <a:lnTo>
                        <a:pt x="11192" y="1352"/>
                      </a:lnTo>
                      <a:lnTo>
                        <a:pt x="11020" y="1147"/>
                      </a:lnTo>
                      <a:lnTo>
                        <a:pt x="10849" y="942"/>
                      </a:lnTo>
                      <a:lnTo>
                        <a:pt x="10661" y="753"/>
                      </a:lnTo>
                      <a:lnTo>
                        <a:pt x="10456" y="599"/>
                      </a:lnTo>
                      <a:lnTo>
                        <a:pt x="10233" y="445"/>
                      </a:lnTo>
                      <a:lnTo>
                        <a:pt x="9994" y="326"/>
                      </a:lnTo>
                      <a:lnTo>
                        <a:pt x="9754" y="223"/>
                      </a:lnTo>
                      <a:lnTo>
                        <a:pt x="9549" y="155"/>
                      </a:lnTo>
                      <a:lnTo>
                        <a:pt x="9326" y="103"/>
                      </a:lnTo>
                      <a:lnTo>
                        <a:pt x="9104" y="69"/>
                      </a:lnTo>
                      <a:lnTo>
                        <a:pt x="8899" y="35"/>
                      </a:lnTo>
                      <a:lnTo>
                        <a:pt x="8454" y="18"/>
                      </a:lnTo>
                      <a:lnTo>
                        <a:pt x="80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83;p31">
                  <a:extLst>
                    <a:ext uri="{FF2B5EF4-FFF2-40B4-BE49-F238E27FC236}">
                      <a16:creationId xmlns:a16="http://schemas.microsoft.com/office/drawing/2014/main" id="{1E0825FE-FD29-0FC1-36CC-5BC021DDE5D2}"/>
                    </a:ext>
                  </a:extLst>
                </p:cNvPr>
                <p:cNvSpPr/>
                <p:nvPr/>
              </p:nvSpPr>
              <p:spPr>
                <a:xfrm>
                  <a:off x="2610123" y="1238076"/>
                  <a:ext cx="169850" cy="54549"/>
                </a:xfrm>
                <a:custGeom>
                  <a:avLst/>
                  <a:gdLst/>
                  <a:ahLst/>
                  <a:cxnLst/>
                  <a:rect l="l" t="t" r="r" b="b"/>
                  <a:pathLst>
                    <a:path w="5066" h="1627" fill="none" extrusionOk="0">
                      <a:moveTo>
                        <a:pt x="0" y="1626"/>
                      </a:moveTo>
                      <a:lnTo>
                        <a:pt x="0" y="1626"/>
                      </a:lnTo>
                      <a:lnTo>
                        <a:pt x="188" y="1370"/>
                      </a:lnTo>
                      <a:lnTo>
                        <a:pt x="394" y="1113"/>
                      </a:lnTo>
                      <a:lnTo>
                        <a:pt x="616" y="856"/>
                      </a:lnTo>
                      <a:lnTo>
                        <a:pt x="873" y="617"/>
                      </a:lnTo>
                      <a:lnTo>
                        <a:pt x="1147" y="412"/>
                      </a:lnTo>
                      <a:lnTo>
                        <a:pt x="1301" y="309"/>
                      </a:lnTo>
                      <a:lnTo>
                        <a:pt x="1438" y="223"/>
                      </a:lnTo>
                      <a:lnTo>
                        <a:pt x="1592" y="155"/>
                      </a:lnTo>
                      <a:lnTo>
                        <a:pt x="1746" y="104"/>
                      </a:lnTo>
                      <a:lnTo>
                        <a:pt x="1900" y="52"/>
                      </a:lnTo>
                      <a:lnTo>
                        <a:pt x="2054" y="18"/>
                      </a:lnTo>
                      <a:lnTo>
                        <a:pt x="2054" y="18"/>
                      </a:lnTo>
                      <a:lnTo>
                        <a:pt x="2242" y="1"/>
                      </a:lnTo>
                      <a:lnTo>
                        <a:pt x="2464" y="1"/>
                      </a:lnTo>
                      <a:lnTo>
                        <a:pt x="2464" y="1"/>
                      </a:lnTo>
                      <a:lnTo>
                        <a:pt x="2943" y="18"/>
                      </a:lnTo>
                      <a:lnTo>
                        <a:pt x="3422" y="52"/>
                      </a:lnTo>
                      <a:lnTo>
                        <a:pt x="3422" y="52"/>
                      </a:lnTo>
                      <a:lnTo>
                        <a:pt x="4073" y="121"/>
                      </a:lnTo>
                      <a:lnTo>
                        <a:pt x="4535" y="172"/>
                      </a:lnTo>
                      <a:lnTo>
                        <a:pt x="4911" y="189"/>
                      </a:lnTo>
                      <a:lnTo>
                        <a:pt x="4911" y="189"/>
                      </a:lnTo>
                      <a:lnTo>
                        <a:pt x="5014" y="189"/>
                      </a:lnTo>
                      <a:lnTo>
                        <a:pt x="5065" y="155"/>
                      </a:lnTo>
                      <a:lnTo>
                        <a:pt x="5065" y="155"/>
                      </a:lnTo>
                      <a:lnTo>
                        <a:pt x="4364" y="1147"/>
                      </a:lnTo>
                      <a:lnTo>
                        <a:pt x="4364" y="1147"/>
                      </a:lnTo>
                      <a:lnTo>
                        <a:pt x="4312" y="1216"/>
                      </a:lnTo>
                      <a:lnTo>
                        <a:pt x="4261" y="1267"/>
                      </a:lnTo>
                      <a:lnTo>
                        <a:pt x="4261" y="1267"/>
                      </a:lnTo>
                      <a:lnTo>
                        <a:pt x="4193" y="1301"/>
                      </a:lnTo>
                      <a:lnTo>
                        <a:pt x="4124" y="1301"/>
                      </a:lnTo>
                      <a:lnTo>
                        <a:pt x="4124" y="1301"/>
                      </a:lnTo>
                      <a:lnTo>
                        <a:pt x="3987" y="1284"/>
                      </a:lnTo>
                      <a:lnTo>
                        <a:pt x="3987" y="1284"/>
                      </a:lnTo>
                      <a:lnTo>
                        <a:pt x="3696" y="1250"/>
                      </a:lnTo>
                      <a:lnTo>
                        <a:pt x="3405" y="1216"/>
                      </a:lnTo>
                      <a:lnTo>
                        <a:pt x="3114" y="1199"/>
                      </a:lnTo>
                      <a:lnTo>
                        <a:pt x="2824" y="1199"/>
                      </a:lnTo>
                      <a:lnTo>
                        <a:pt x="2824" y="1199"/>
                      </a:lnTo>
                      <a:lnTo>
                        <a:pt x="2550" y="1199"/>
                      </a:lnTo>
                      <a:lnTo>
                        <a:pt x="2276" y="1216"/>
                      </a:lnTo>
                      <a:lnTo>
                        <a:pt x="2002" y="1233"/>
                      </a:lnTo>
                      <a:lnTo>
                        <a:pt x="1728" y="1284"/>
                      </a:lnTo>
                      <a:lnTo>
                        <a:pt x="1728" y="1284"/>
                      </a:lnTo>
                      <a:lnTo>
                        <a:pt x="1711" y="1096"/>
                      </a:lnTo>
                      <a:lnTo>
                        <a:pt x="1711" y="1096"/>
                      </a:lnTo>
                      <a:lnTo>
                        <a:pt x="1284" y="1216"/>
                      </a:lnTo>
                      <a:lnTo>
                        <a:pt x="856" y="1336"/>
                      </a:lnTo>
                      <a:lnTo>
                        <a:pt x="428" y="1472"/>
                      </a:lnTo>
                      <a:lnTo>
                        <a:pt x="0" y="16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84;p31">
                  <a:extLst>
                    <a:ext uri="{FF2B5EF4-FFF2-40B4-BE49-F238E27FC236}">
                      <a16:creationId xmlns:a16="http://schemas.microsoft.com/office/drawing/2014/main" id="{9EF521C4-1815-AEFE-E38F-CE457E2026B1}"/>
                    </a:ext>
                  </a:extLst>
                </p:cNvPr>
                <p:cNvSpPr/>
                <p:nvPr/>
              </p:nvSpPr>
              <p:spPr>
                <a:xfrm>
                  <a:off x="2488484" y="1220876"/>
                  <a:ext cx="394183" cy="195666"/>
                </a:xfrm>
                <a:custGeom>
                  <a:avLst/>
                  <a:gdLst/>
                  <a:ahLst/>
                  <a:cxnLst/>
                  <a:rect l="l" t="t" r="r" b="b"/>
                  <a:pathLst>
                    <a:path w="11757" h="5836" fill="none" extrusionOk="0">
                      <a:moveTo>
                        <a:pt x="7427" y="1"/>
                      </a:moveTo>
                      <a:lnTo>
                        <a:pt x="7427" y="1"/>
                      </a:lnTo>
                      <a:lnTo>
                        <a:pt x="6931" y="1"/>
                      </a:lnTo>
                      <a:lnTo>
                        <a:pt x="6417" y="18"/>
                      </a:lnTo>
                      <a:lnTo>
                        <a:pt x="5921" y="52"/>
                      </a:lnTo>
                      <a:lnTo>
                        <a:pt x="5425" y="120"/>
                      </a:lnTo>
                      <a:lnTo>
                        <a:pt x="4929" y="206"/>
                      </a:lnTo>
                      <a:lnTo>
                        <a:pt x="4689" y="257"/>
                      </a:lnTo>
                      <a:lnTo>
                        <a:pt x="4449" y="326"/>
                      </a:lnTo>
                      <a:lnTo>
                        <a:pt x="4210" y="411"/>
                      </a:lnTo>
                      <a:lnTo>
                        <a:pt x="3987" y="497"/>
                      </a:lnTo>
                      <a:lnTo>
                        <a:pt x="3765" y="599"/>
                      </a:lnTo>
                      <a:lnTo>
                        <a:pt x="3543" y="719"/>
                      </a:lnTo>
                      <a:lnTo>
                        <a:pt x="3543" y="719"/>
                      </a:lnTo>
                      <a:lnTo>
                        <a:pt x="3098" y="976"/>
                      </a:lnTo>
                      <a:lnTo>
                        <a:pt x="2687" y="1284"/>
                      </a:lnTo>
                      <a:lnTo>
                        <a:pt x="2293" y="1609"/>
                      </a:lnTo>
                      <a:lnTo>
                        <a:pt x="1917" y="1951"/>
                      </a:lnTo>
                      <a:lnTo>
                        <a:pt x="1575" y="2328"/>
                      </a:lnTo>
                      <a:lnTo>
                        <a:pt x="1250" y="2738"/>
                      </a:lnTo>
                      <a:lnTo>
                        <a:pt x="959" y="3166"/>
                      </a:lnTo>
                      <a:lnTo>
                        <a:pt x="702" y="3611"/>
                      </a:lnTo>
                      <a:lnTo>
                        <a:pt x="702" y="3611"/>
                      </a:lnTo>
                      <a:lnTo>
                        <a:pt x="565" y="3868"/>
                      </a:lnTo>
                      <a:lnTo>
                        <a:pt x="462" y="4142"/>
                      </a:lnTo>
                      <a:lnTo>
                        <a:pt x="343" y="4415"/>
                      </a:lnTo>
                      <a:lnTo>
                        <a:pt x="257" y="4689"/>
                      </a:lnTo>
                      <a:lnTo>
                        <a:pt x="172" y="4980"/>
                      </a:lnTo>
                      <a:lnTo>
                        <a:pt x="103" y="5254"/>
                      </a:lnTo>
                      <a:lnTo>
                        <a:pt x="35" y="5545"/>
                      </a:lnTo>
                      <a:lnTo>
                        <a:pt x="0" y="5836"/>
                      </a:lnTo>
                      <a:lnTo>
                        <a:pt x="0" y="5836"/>
                      </a:lnTo>
                      <a:lnTo>
                        <a:pt x="462" y="5801"/>
                      </a:lnTo>
                      <a:lnTo>
                        <a:pt x="907" y="5801"/>
                      </a:lnTo>
                      <a:lnTo>
                        <a:pt x="907" y="5801"/>
                      </a:lnTo>
                      <a:lnTo>
                        <a:pt x="1523" y="5818"/>
                      </a:lnTo>
                      <a:lnTo>
                        <a:pt x="1523" y="5818"/>
                      </a:lnTo>
                      <a:lnTo>
                        <a:pt x="1712" y="5818"/>
                      </a:lnTo>
                      <a:lnTo>
                        <a:pt x="1712" y="5818"/>
                      </a:lnTo>
                      <a:lnTo>
                        <a:pt x="1849" y="5818"/>
                      </a:lnTo>
                      <a:lnTo>
                        <a:pt x="1849" y="5818"/>
                      </a:lnTo>
                      <a:lnTo>
                        <a:pt x="2054" y="5767"/>
                      </a:lnTo>
                      <a:lnTo>
                        <a:pt x="2242" y="5716"/>
                      </a:lnTo>
                      <a:lnTo>
                        <a:pt x="2242" y="5716"/>
                      </a:lnTo>
                      <a:lnTo>
                        <a:pt x="2362" y="5682"/>
                      </a:lnTo>
                      <a:lnTo>
                        <a:pt x="2482" y="5682"/>
                      </a:lnTo>
                      <a:lnTo>
                        <a:pt x="2721" y="5664"/>
                      </a:lnTo>
                      <a:lnTo>
                        <a:pt x="2721" y="5664"/>
                      </a:lnTo>
                      <a:lnTo>
                        <a:pt x="2773" y="5664"/>
                      </a:lnTo>
                      <a:lnTo>
                        <a:pt x="2773" y="5664"/>
                      </a:lnTo>
                      <a:lnTo>
                        <a:pt x="3953" y="5682"/>
                      </a:lnTo>
                      <a:lnTo>
                        <a:pt x="5117" y="5699"/>
                      </a:lnTo>
                      <a:lnTo>
                        <a:pt x="6298" y="5733"/>
                      </a:lnTo>
                      <a:lnTo>
                        <a:pt x="7478" y="5784"/>
                      </a:lnTo>
                      <a:lnTo>
                        <a:pt x="7478" y="5784"/>
                      </a:lnTo>
                      <a:lnTo>
                        <a:pt x="8710" y="3611"/>
                      </a:lnTo>
                      <a:lnTo>
                        <a:pt x="8710" y="3611"/>
                      </a:lnTo>
                      <a:lnTo>
                        <a:pt x="8727" y="4142"/>
                      </a:lnTo>
                      <a:lnTo>
                        <a:pt x="8727" y="4655"/>
                      </a:lnTo>
                      <a:lnTo>
                        <a:pt x="8710" y="5185"/>
                      </a:lnTo>
                      <a:lnTo>
                        <a:pt x="8659" y="5699"/>
                      </a:lnTo>
                      <a:lnTo>
                        <a:pt x="8659" y="5699"/>
                      </a:lnTo>
                      <a:lnTo>
                        <a:pt x="9463" y="5699"/>
                      </a:lnTo>
                      <a:lnTo>
                        <a:pt x="9463" y="5699"/>
                      </a:lnTo>
                      <a:lnTo>
                        <a:pt x="9600" y="5459"/>
                      </a:lnTo>
                      <a:lnTo>
                        <a:pt x="9720" y="5220"/>
                      </a:lnTo>
                      <a:lnTo>
                        <a:pt x="9823" y="4980"/>
                      </a:lnTo>
                      <a:lnTo>
                        <a:pt x="9908" y="4723"/>
                      </a:lnTo>
                      <a:lnTo>
                        <a:pt x="9994" y="4467"/>
                      </a:lnTo>
                      <a:lnTo>
                        <a:pt x="10062" y="4210"/>
                      </a:lnTo>
                      <a:lnTo>
                        <a:pt x="10113" y="3953"/>
                      </a:lnTo>
                      <a:lnTo>
                        <a:pt x="10165" y="3680"/>
                      </a:lnTo>
                      <a:lnTo>
                        <a:pt x="10233" y="3149"/>
                      </a:lnTo>
                      <a:lnTo>
                        <a:pt x="10267" y="2601"/>
                      </a:lnTo>
                      <a:lnTo>
                        <a:pt x="10285" y="2054"/>
                      </a:lnTo>
                      <a:lnTo>
                        <a:pt x="10285" y="1523"/>
                      </a:lnTo>
                      <a:lnTo>
                        <a:pt x="10285" y="1523"/>
                      </a:lnTo>
                      <a:lnTo>
                        <a:pt x="10507" y="1746"/>
                      </a:lnTo>
                      <a:lnTo>
                        <a:pt x="10729" y="1985"/>
                      </a:lnTo>
                      <a:lnTo>
                        <a:pt x="10918" y="2242"/>
                      </a:lnTo>
                      <a:lnTo>
                        <a:pt x="11106" y="2499"/>
                      </a:lnTo>
                      <a:lnTo>
                        <a:pt x="11294" y="2773"/>
                      </a:lnTo>
                      <a:lnTo>
                        <a:pt x="11448" y="3046"/>
                      </a:lnTo>
                      <a:lnTo>
                        <a:pt x="11602" y="3337"/>
                      </a:lnTo>
                      <a:lnTo>
                        <a:pt x="11739" y="3628"/>
                      </a:lnTo>
                      <a:lnTo>
                        <a:pt x="11739" y="3628"/>
                      </a:lnTo>
                      <a:lnTo>
                        <a:pt x="11756" y="3354"/>
                      </a:lnTo>
                      <a:lnTo>
                        <a:pt x="11739" y="3098"/>
                      </a:lnTo>
                      <a:lnTo>
                        <a:pt x="11722" y="2824"/>
                      </a:lnTo>
                      <a:lnTo>
                        <a:pt x="11688" y="2567"/>
                      </a:lnTo>
                      <a:lnTo>
                        <a:pt x="11619" y="2311"/>
                      </a:lnTo>
                      <a:lnTo>
                        <a:pt x="11551" y="2054"/>
                      </a:lnTo>
                      <a:lnTo>
                        <a:pt x="11448" y="1814"/>
                      </a:lnTo>
                      <a:lnTo>
                        <a:pt x="11328" y="1575"/>
                      </a:lnTo>
                      <a:lnTo>
                        <a:pt x="11328" y="1575"/>
                      </a:lnTo>
                      <a:lnTo>
                        <a:pt x="11192" y="1352"/>
                      </a:lnTo>
                      <a:lnTo>
                        <a:pt x="11020" y="1147"/>
                      </a:lnTo>
                      <a:lnTo>
                        <a:pt x="10849" y="942"/>
                      </a:lnTo>
                      <a:lnTo>
                        <a:pt x="10661" y="753"/>
                      </a:lnTo>
                      <a:lnTo>
                        <a:pt x="10456" y="599"/>
                      </a:lnTo>
                      <a:lnTo>
                        <a:pt x="10233" y="445"/>
                      </a:lnTo>
                      <a:lnTo>
                        <a:pt x="9994" y="326"/>
                      </a:lnTo>
                      <a:lnTo>
                        <a:pt x="9754" y="223"/>
                      </a:lnTo>
                      <a:lnTo>
                        <a:pt x="9754" y="223"/>
                      </a:lnTo>
                      <a:lnTo>
                        <a:pt x="9549" y="155"/>
                      </a:lnTo>
                      <a:lnTo>
                        <a:pt x="9326" y="103"/>
                      </a:lnTo>
                      <a:lnTo>
                        <a:pt x="9104" y="69"/>
                      </a:lnTo>
                      <a:lnTo>
                        <a:pt x="8899" y="35"/>
                      </a:lnTo>
                      <a:lnTo>
                        <a:pt x="8454" y="18"/>
                      </a:lnTo>
                      <a:lnTo>
                        <a:pt x="8009" y="1"/>
                      </a:lnTo>
                      <a:lnTo>
                        <a:pt x="8009" y="1"/>
                      </a:lnTo>
                      <a:lnTo>
                        <a:pt x="74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85;p31">
                  <a:extLst>
                    <a:ext uri="{FF2B5EF4-FFF2-40B4-BE49-F238E27FC236}">
                      <a16:creationId xmlns:a16="http://schemas.microsoft.com/office/drawing/2014/main" id="{4EF7506E-AB34-A8CB-2610-B804EB4ADD7E}"/>
                    </a:ext>
                  </a:extLst>
                </p:cNvPr>
                <p:cNvSpPr/>
                <p:nvPr/>
              </p:nvSpPr>
              <p:spPr>
                <a:xfrm>
                  <a:off x="2610123" y="1238076"/>
                  <a:ext cx="169850" cy="54549"/>
                </a:xfrm>
                <a:custGeom>
                  <a:avLst/>
                  <a:gdLst/>
                  <a:ahLst/>
                  <a:cxnLst/>
                  <a:rect l="l" t="t" r="r" b="b"/>
                  <a:pathLst>
                    <a:path w="5066" h="1627" extrusionOk="0">
                      <a:moveTo>
                        <a:pt x="2242" y="1"/>
                      </a:moveTo>
                      <a:lnTo>
                        <a:pt x="2054" y="18"/>
                      </a:lnTo>
                      <a:lnTo>
                        <a:pt x="1900" y="52"/>
                      </a:lnTo>
                      <a:lnTo>
                        <a:pt x="1746" y="104"/>
                      </a:lnTo>
                      <a:lnTo>
                        <a:pt x="1592" y="155"/>
                      </a:lnTo>
                      <a:lnTo>
                        <a:pt x="1438" y="223"/>
                      </a:lnTo>
                      <a:lnTo>
                        <a:pt x="1301" y="309"/>
                      </a:lnTo>
                      <a:lnTo>
                        <a:pt x="1147" y="412"/>
                      </a:lnTo>
                      <a:lnTo>
                        <a:pt x="873" y="617"/>
                      </a:lnTo>
                      <a:lnTo>
                        <a:pt x="616" y="856"/>
                      </a:lnTo>
                      <a:lnTo>
                        <a:pt x="394" y="1113"/>
                      </a:lnTo>
                      <a:lnTo>
                        <a:pt x="188" y="1370"/>
                      </a:lnTo>
                      <a:lnTo>
                        <a:pt x="0" y="1626"/>
                      </a:lnTo>
                      <a:lnTo>
                        <a:pt x="428" y="1472"/>
                      </a:lnTo>
                      <a:lnTo>
                        <a:pt x="856" y="1336"/>
                      </a:lnTo>
                      <a:lnTo>
                        <a:pt x="1284" y="1216"/>
                      </a:lnTo>
                      <a:lnTo>
                        <a:pt x="1711" y="1096"/>
                      </a:lnTo>
                      <a:lnTo>
                        <a:pt x="1728" y="1284"/>
                      </a:lnTo>
                      <a:lnTo>
                        <a:pt x="2002" y="1233"/>
                      </a:lnTo>
                      <a:lnTo>
                        <a:pt x="2276" y="1216"/>
                      </a:lnTo>
                      <a:lnTo>
                        <a:pt x="2550" y="1199"/>
                      </a:lnTo>
                      <a:lnTo>
                        <a:pt x="3114" y="1199"/>
                      </a:lnTo>
                      <a:lnTo>
                        <a:pt x="3405" y="1216"/>
                      </a:lnTo>
                      <a:lnTo>
                        <a:pt x="3696" y="1250"/>
                      </a:lnTo>
                      <a:lnTo>
                        <a:pt x="3987" y="1284"/>
                      </a:lnTo>
                      <a:lnTo>
                        <a:pt x="4124" y="1301"/>
                      </a:lnTo>
                      <a:lnTo>
                        <a:pt x="4193" y="1301"/>
                      </a:lnTo>
                      <a:lnTo>
                        <a:pt x="4261" y="1267"/>
                      </a:lnTo>
                      <a:lnTo>
                        <a:pt x="4312" y="1216"/>
                      </a:lnTo>
                      <a:lnTo>
                        <a:pt x="4364" y="1147"/>
                      </a:lnTo>
                      <a:lnTo>
                        <a:pt x="5065" y="155"/>
                      </a:lnTo>
                      <a:lnTo>
                        <a:pt x="5014" y="189"/>
                      </a:lnTo>
                      <a:lnTo>
                        <a:pt x="4911" y="189"/>
                      </a:lnTo>
                      <a:lnTo>
                        <a:pt x="4535" y="172"/>
                      </a:lnTo>
                      <a:lnTo>
                        <a:pt x="4073" y="121"/>
                      </a:lnTo>
                      <a:lnTo>
                        <a:pt x="3422" y="52"/>
                      </a:lnTo>
                      <a:lnTo>
                        <a:pt x="2943" y="18"/>
                      </a:lnTo>
                      <a:lnTo>
                        <a:pt x="246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86;p31">
                  <a:extLst>
                    <a:ext uri="{FF2B5EF4-FFF2-40B4-BE49-F238E27FC236}">
                      <a16:creationId xmlns:a16="http://schemas.microsoft.com/office/drawing/2014/main" id="{CB7665A4-F47E-0210-709F-967A304DEAC7}"/>
                    </a:ext>
                  </a:extLst>
                </p:cNvPr>
                <p:cNvSpPr/>
                <p:nvPr/>
              </p:nvSpPr>
              <p:spPr>
                <a:xfrm>
                  <a:off x="2837878" y="1555349"/>
                  <a:ext cx="24710" cy="10930"/>
                </a:xfrm>
                <a:custGeom>
                  <a:avLst/>
                  <a:gdLst/>
                  <a:ahLst/>
                  <a:cxnLst/>
                  <a:rect l="l" t="t" r="r" b="b"/>
                  <a:pathLst>
                    <a:path w="737" h="326" extrusionOk="0">
                      <a:moveTo>
                        <a:pt x="377" y="1"/>
                      </a:moveTo>
                      <a:lnTo>
                        <a:pt x="308" y="18"/>
                      </a:lnTo>
                      <a:lnTo>
                        <a:pt x="206" y="52"/>
                      </a:lnTo>
                      <a:lnTo>
                        <a:pt x="120" y="120"/>
                      </a:lnTo>
                      <a:lnTo>
                        <a:pt x="52" y="206"/>
                      </a:lnTo>
                      <a:lnTo>
                        <a:pt x="18" y="274"/>
                      </a:lnTo>
                      <a:lnTo>
                        <a:pt x="0" y="326"/>
                      </a:lnTo>
                      <a:lnTo>
                        <a:pt x="35" y="326"/>
                      </a:lnTo>
                      <a:lnTo>
                        <a:pt x="223" y="309"/>
                      </a:lnTo>
                      <a:lnTo>
                        <a:pt x="394" y="274"/>
                      </a:lnTo>
                      <a:lnTo>
                        <a:pt x="548" y="223"/>
                      </a:lnTo>
                      <a:lnTo>
                        <a:pt x="634" y="172"/>
                      </a:lnTo>
                      <a:lnTo>
                        <a:pt x="736" y="103"/>
                      </a:lnTo>
                      <a:lnTo>
                        <a:pt x="685" y="69"/>
                      </a:lnTo>
                      <a:lnTo>
                        <a:pt x="634" y="35"/>
                      </a:lnTo>
                      <a:lnTo>
                        <a:pt x="531"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87;p31">
                  <a:extLst>
                    <a:ext uri="{FF2B5EF4-FFF2-40B4-BE49-F238E27FC236}">
                      <a16:creationId xmlns:a16="http://schemas.microsoft.com/office/drawing/2014/main" id="{4525D7F2-B80B-FC81-B2B7-7868E135070F}"/>
                    </a:ext>
                  </a:extLst>
                </p:cNvPr>
                <p:cNvSpPr/>
                <p:nvPr/>
              </p:nvSpPr>
              <p:spPr>
                <a:xfrm>
                  <a:off x="2837878" y="1555349"/>
                  <a:ext cx="24710" cy="10930"/>
                </a:xfrm>
                <a:custGeom>
                  <a:avLst/>
                  <a:gdLst/>
                  <a:ahLst/>
                  <a:cxnLst/>
                  <a:rect l="l" t="t" r="r" b="b"/>
                  <a:pathLst>
                    <a:path w="737" h="326" fill="none" extrusionOk="0">
                      <a:moveTo>
                        <a:pt x="445" y="1"/>
                      </a:moveTo>
                      <a:lnTo>
                        <a:pt x="445" y="1"/>
                      </a:lnTo>
                      <a:lnTo>
                        <a:pt x="377" y="1"/>
                      </a:lnTo>
                      <a:lnTo>
                        <a:pt x="308" y="18"/>
                      </a:lnTo>
                      <a:lnTo>
                        <a:pt x="308" y="18"/>
                      </a:lnTo>
                      <a:lnTo>
                        <a:pt x="206" y="52"/>
                      </a:lnTo>
                      <a:lnTo>
                        <a:pt x="120" y="120"/>
                      </a:lnTo>
                      <a:lnTo>
                        <a:pt x="120" y="120"/>
                      </a:lnTo>
                      <a:lnTo>
                        <a:pt x="52" y="206"/>
                      </a:lnTo>
                      <a:lnTo>
                        <a:pt x="18" y="274"/>
                      </a:lnTo>
                      <a:lnTo>
                        <a:pt x="0" y="326"/>
                      </a:lnTo>
                      <a:lnTo>
                        <a:pt x="0" y="326"/>
                      </a:lnTo>
                      <a:lnTo>
                        <a:pt x="35" y="326"/>
                      </a:lnTo>
                      <a:lnTo>
                        <a:pt x="35" y="326"/>
                      </a:lnTo>
                      <a:lnTo>
                        <a:pt x="223" y="309"/>
                      </a:lnTo>
                      <a:lnTo>
                        <a:pt x="223" y="309"/>
                      </a:lnTo>
                      <a:lnTo>
                        <a:pt x="394" y="274"/>
                      </a:lnTo>
                      <a:lnTo>
                        <a:pt x="394" y="274"/>
                      </a:lnTo>
                      <a:lnTo>
                        <a:pt x="548" y="223"/>
                      </a:lnTo>
                      <a:lnTo>
                        <a:pt x="548" y="223"/>
                      </a:lnTo>
                      <a:lnTo>
                        <a:pt x="634" y="172"/>
                      </a:lnTo>
                      <a:lnTo>
                        <a:pt x="736" y="103"/>
                      </a:lnTo>
                      <a:lnTo>
                        <a:pt x="736" y="103"/>
                      </a:lnTo>
                      <a:lnTo>
                        <a:pt x="685" y="69"/>
                      </a:lnTo>
                      <a:lnTo>
                        <a:pt x="634" y="35"/>
                      </a:lnTo>
                      <a:lnTo>
                        <a:pt x="531" y="1"/>
                      </a:lnTo>
                      <a:lnTo>
                        <a:pt x="531" y="1"/>
                      </a:lnTo>
                      <a:lnTo>
                        <a:pt x="4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88;p31">
                  <a:extLst>
                    <a:ext uri="{FF2B5EF4-FFF2-40B4-BE49-F238E27FC236}">
                      <a16:creationId xmlns:a16="http://schemas.microsoft.com/office/drawing/2014/main" id="{809C5085-9000-9B7B-8352-799925A817CF}"/>
                    </a:ext>
                  </a:extLst>
                </p:cNvPr>
                <p:cNvSpPr/>
                <p:nvPr/>
              </p:nvSpPr>
              <p:spPr>
                <a:xfrm>
                  <a:off x="2860241" y="1563966"/>
                  <a:ext cx="20686" cy="9220"/>
                </a:xfrm>
                <a:custGeom>
                  <a:avLst/>
                  <a:gdLst/>
                  <a:ahLst/>
                  <a:cxnLst/>
                  <a:rect l="l" t="t" r="r" b="b"/>
                  <a:pathLst>
                    <a:path w="617" h="275" extrusionOk="0">
                      <a:moveTo>
                        <a:pt x="275" y="0"/>
                      </a:moveTo>
                      <a:lnTo>
                        <a:pt x="189" y="17"/>
                      </a:lnTo>
                      <a:lnTo>
                        <a:pt x="121" y="69"/>
                      </a:lnTo>
                      <a:lnTo>
                        <a:pt x="52" y="120"/>
                      </a:lnTo>
                      <a:lnTo>
                        <a:pt x="1" y="223"/>
                      </a:lnTo>
                      <a:lnTo>
                        <a:pt x="86" y="257"/>
                      </a:lnTo>
                      <a:lnTo>
                        <a:pt x="172" y="274"/>
                      </a:lnTo>
                      <a:lnTo>
                        <a:pt x="326" y="274"/>
                      </a:lnTo>
                      <a:lnTo>
                        <a:pt x="394" y="257"/>
                      </a:lnTo>
                      <a:lnTo>
                        <a:pt x="463" y="223"/>
                      </a:lnTo>
                      <a:lnTo>
                        <a:pt x="548" y="189"/>
                      </a:lnTo>
                      <a:lnTo>
                        <a:pt x="617" y="120"/>
                      </a:lnTo>
                      <a:lnTo>
                        <a:pt x="548" y="52"/>
                      </a:lnTo>
                      <a:lnTo>
                        <a:pt x="463" y="17"/>
                      </a:lnTo>
                      <a:lnTo>
                        <a:pt x="343" y="0"/>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89;p31">
                  <a:extLst>
                    <a:ext uri="{FF2B5EF4-FFF2-40B4-BE49-F238E27FC236}">
                      <a16:creationId xmlns:a16="http://schemas.microsoft.com/office/drawing/2014/main" id="{9AE90620-F786-2763-F91C-65EE7B59767F}"/>
                    </a:ext>
                  </a:extLst>
                </p:cNvPr>
                <p:cNvSpPr/>
                <p:nvPr/>
              </p:nvSpPr>
              <p:spPr>
                <a:xfrm>
                  <a:off x="2860241" y="1563966"/>
                  <a:ext cx="20686" cy="9220"/>
                </a:xfrm>
                <a:custGeom>
                  <a:avLst/>
                  <a:gdLst/>
                  <a:ahLst/>
                  <a:cxnLst/>
                  <a:rect l="l" t="t" r="r" b="b"/>
                  <a:pathLst>
                    <a:path w="617" h="275" fill="none" extrusionOk="0">
                      <a:moveTo>
                        <a:pt x="343" y="0"/>
                      </a:moveTo>
                      <a:lnTo>
                        <a:pt x="343" y="0"/>
                      </a:lnTo>
                      <a:lnTo>
                        <a:pt x="275" y="0"/>
                      </a:lnTo>
                      <a:lnTo>
                        <a:pt x="275" y="0"/>
                      </a:lnTo>
                      <a:lnTo>
                        <a:pt x="189" y="17"/>
                      </a:lnTo>
                      <a:lnTo>
                        <a:pt x="121" y="69"/>
                      </a:lnTo>
                      <a:lnTo>
                        <a:pt x="121" y="69"/>
                      </a:lnTo>
                      <a:lnTo>
                        <a:pt x="52" y="120"/>
                      </a:lnTo>
                      <a:lnTo>
                        <a:pt x="1" y="223"/>
                      </a:lnTo>
                      <a:lnTo>
                        <a:pt x="1" y="223"/>
                      </a:lnTo>
                      <a:lnTo>
                        <a:pt x="86" y="257"/>
                      </a:lnTo>
                      <a:lnTo>
                        <a:pt x="172" y="274"/>
                      </a:lnTo>
                      <a:lnTo>
                        <a:pt x="172" y="274"/>
                      </a:lnTo>
                      <a:lnTo>
                        <a:pt x="240" y="274"/>
                      </a:lnTo>
                      <a:lnTo>
                        <a:pt x="240" y="274"/>
                      </a:lnTo>
                      <a:lnTo>
                        <a:pt x="326" y="274"/>
                      </a:lnTo>
                      <a:lnTo>
                        <a:pt x="326" y="274"/>
                      </a:lnTo>
                      <a:lnTo>
                        <a:pt x="394" y="257"/>
                      </a:lnTo>
                      <a:lnTo>
                        <a:pt x="463" y="223"/>
                      </a:lnTo>
                      <a:lnTo>
                        <a:pt x="463" y="223"/>
                      </a:lnTo>
                      <a:lnTo>
                        <a:pt x="548" y="189"/>
                      </a:lnTo>
                      <a:lnTo>
                        <a:pt x="617" y="120"/>
                      </a:lnTo>
                      <a:lnTo>
                        <a:pt x="617" y="120"/>
                      </a:lnTo>
                      <a:lnTo>
                        <a:pt x="548" y="52"/>
                      </a:lnTo>
                      <a:lnTo>
                        <a:pt x="463" y="17"/>
                      </a:lnTo>
                      <a:lnTo>
                        <a:pt x="463" y="17"/>
                      </a:lnTo>
                      <a:lnTo>
                        <a:pt x="3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90;p31">
                  <a:extLst>
                    <a:ext uri="{FF2B5EF4-FFF2-40B4-BE49-F238E27FC236}">
                      <a16:creationId xmlns:a16="http://schemas.microsoft.com/office/drawing/2014/main" id="{8E5F9D5B-5BA5-A93D-4904-DB228D792989}"/>
                    </a:ext>
                  </a:extLst>
                </p:cNvPr>
                <p:cNvSpPr/>
                <p:nvPr/>
              </p:nvSpPr>
              <p:spPr>
                <a:xfrm>
                  <a:off x="2545850" y="1555919"/>
                  <a:ext cx="20686" cy="12673"/>
                </a:xfrm>
                <a:custGeom>
                  <a:avLst/>
                  <a:gdLst/>
                  <a:ahLst/>
                  <a:cxnLst/>
                  <a:rect l="l" t="t" r="r" b="b"/>
                  <a:pathLst>
                    <a:path w="617" h="378" extrusionOk="0">
                      <a:moveTo>
                        <a:pt x="189" y="1"/>
                      </a:moveTo>
                      <a:lnTo>
                        <a:pt x="86" y="18"/>
                      </a:lnTo>
                      <a:lnTo>
                        <a:pt x="35" y="52"/>
                      </a:lnTo>
                      <a:lnTo>
                        <a:pt x="1" y="86"/>
                      </a:lnTo>
                      <a:lnTo>
                        <a:pt x="155" y="206"/>
                      </a:lnTo>
                      <a:lnTo>
                        <a:pt x="274" y="275"/>
                      </a:lnTo>
                      <a:lnTo>
                        <a:pt x="428" y="326"/>
                      </a:lnTo>
                      <a:lnTo>
                        <a:pt x="617" y="377"/>
                      </a:lnTo>
                      <a:lnTo>
                        <a:pt x="617" y="326"/>
                      </a:lnTo>
                      <a:lnTo>
                        <a:pt x="600" y="275"/>
                      </a:lnTo>
                      <a:lnTo>
                        <a:pt x="565" y="172"/>
                      </a:lnTo>
                      <a:lnTo>
                        <a:pt x="497" y="86"/>
                      </a:lnTo>
                      <a:lnTo>
                        <a:pt x="394" y="35"/>
                      </a:lnTo>
                      <a:lnTo>
                        <a:pt x="326"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91;p31">
                  <a:extLst>
                    <a:ext uri="{FF2B5EF4-FFF2-40B4-BE49-F238E27FC236}">
                      <a16:creationId xmlns:a16="http://schemas.microsoft.com/office/drawing/2014/main" id="{5E707490-0939-3AE5-4138-C0B9B18AF2EB}"/>
                    </a:ext>
                  </a:extLst>
                </p:cNvPr>
                <p:cNvSpPr/>
                <p:nvPr/>
              </p:nvSpPr>
              <p:spPr>
                <a:xfrm>
                  <a:off x="2545850" y="1555919"/>
                  <a:ext cx="20686" cy="12673"/>
                </a:xfrm>
                <a:custGeom>
                  <a:avLst/>
                  <a:gdLst/>
                  <a:ahLst/>
                  <a:cxnLst/>
                  <a:rect l="l" t="t" r="r" b="b"/>
                  <a:pathLst>
                    <a:path w="617" h="378" fill="none" extrusionOk="0">
                      <a:moveTo>
                        <a:pt x="223" y="1"/>
                      </a:moveTo>
                      <a:lnTo>
                        <a:pt x="223" y="1"/>
                      </a:lnTo>
                      <a:lnTo>
                        <a:pt x="189" y="1"/>
                      </a:lnTo>
                      <a:lnTo>
                        <a:pt x="189" y="1"/>
                      </a:lnTo>
                      <a:lnTo>
                        <a:pt x="86" y="18"/>
                      </a:lnTo>
                      <a:lnTo>
                        <a:pt x="35" y="52"/>
                      </a:lnTo>
                      <a:lnTo>
                        <a:pt x="1" y="86"/>
                      </a:lnTo>
                      <a:lnTo>
                        <a:pt x="1" y="86"/>
                      </a:lnTo>
                      <a:lnTo>
                        <a:pt x="155" y="206"/>
                      </a:lnTo>
                      <a:lnTo>
                        <a:pt x="155" y="206"/>
                      </a:lnTo>
                      <a:lnTo>
                        <a:pt x="274" y="275"/>
                      </a:lnTo>
                      <a:lnTo>
                        <a:pt x="274" y="275"/>
                      </a:lnTo>
                      <a:lnTo>
                        <a:pt x="428" y="326"/>
                      </a:lnTo>
                      <a:lnTo>
                        <a:pt x="428" y="326"/>
                      </a:lnTo>
                      <a:lnTo>
                        <a:pt x="617" y="377"/>
                      </a:lnTo>
                      <a:lnTo>
                        <a:pt x="617" y="377"/>
                      </a:lnTo>
                      <a:lnTo>
                        <a:pt x="617" y="326"/>
                      </a:lnTo>
                      <a:lnTo>
                        <a:pt x="600" y="275"/>
                      </a:lnTo>
                      <a:lnTo>
                        <a:pt x="565" y="172"/>
                      </a:lnTo>
                      <a:lnTo>
                        <a:pt x="565" y="172"/>
                      </a:lnTo>
                      <a:lnTo>
                        <a:pt x="497" y="86"/>
                      </a:lnTo>
                      <a:lnTo>
                        <a:pt x="394" y="35"/>
                      </a:lnTo>
                      <a:lnTo>
                        <a:pt x="394" y="35"/>
                      </a:lnTo>
                      <a:lnTo>
                        <a:pt x="326" y="1"/>
                      </a:lnTo>
                      <a:lnTo>
                        <a:pt x="2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92;p31">
                  <a:extLst>
                    <a:ext uri="{FF2B5EF4-FFF2-40B4-BE49-F238E27FC236}">
                      <a16:creationId xmlns:a16="http://schemas.microsoft.com/office/drawing/2014/main" id="{67845A65-786A-8198-843E-21A75F61F805}"/>
                    </a:ext>
                  </a:extLst>
                </p:cNvPr>
                <p:cNvSpPr/>
                <p:nvPr/>
              </p:nvSpPr>
              <p:spPr>
                <a:xfrm>
                  <a:off x="2526907" y="1563396"/>
                  <a:ext cx="20117" cy="10360"/>
                </a:xfrm>
                <a:custGeom>
                  <a:avLst/>
                  <a:gdLst/>
                  <a:ahLst/>
                  <a:cxnLst/>
                  <a:rect l="l" t="t" r="r" b="b"/>
                  <a:pathLst>
                    <a:path w="600" h="309" extrusionOk="0">
                      <a:moveTo>
                        <a:pt x="241" y="0"/>
                      </a:moveTo>
                      <a:lnTo>
                        <a:pt x="172" y="17"/>
                      </a:lnTo>
                      <a:lnTo>
                        <a:pt x="86" y="34"/>
                      </a:lnTo>
                      <a:lnTo>
                        <a:pt x="1" y="103"/>
                      </a:lnTo>
                      <a:lnTo>
                        <a:pt x="86" y="171"/>
                      </a:lnTo>
                      <a:lnTo>
                        <a:pt x="138" y="223"/>
                      </a:lnTo>
                      <a:lnTo>
                        <a:pt x="275" y="291"/>
                      </a:lnTo>
                      <a:lnTo>
                        <a:pt x="412" y="308"/>
                      </a:lnTo>
                      <a:lnTo>
                        <a:pt x="600" y="308"/>
                      </a:lnTo>
                      <a:lnTo>
                        <a:pt x="566" y="206"/>
                      </a:lnTo>
                      <a:lnTo>
                        <a:pt x="514" y="120"/>
                      </a:lnTo>
                      <a:lnTo>
                        <a:pt x="446" y="69"/>
                      </a:lnTo>
                      <a:lnTo>
                        <a:pt x="360" y="17"/>
                      </a:lnTo>
                      <a:lnTo>
                        <a:pt x="241" y="0"/>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93;p31">
                  <a:extLst>
                    <a:ext uri="{FF2B5EF4-FFF2-40B4-BE49-F238E27FC236}">
                      <a16:creationId xmlns:a16="http://schemas.microsoft.com/office/drawing/2014/main" id="{47DFC07E-9BB6-2601-5642-D1764F26310C}"/>
                    </a:ext>
                  </a:extLst>
                </p:cNvPr>
                <p:cNvSpPr/>
                <p:nvPr/>
              </p:nvSpPr>
              <p:spPr>
                <a:xfrm>
                  <a:off x="2526907" y="1563396"/>
                  <a:ext cx="20117" cy="10360"/>
                </a:xfrm>
                <a:custGeom>
                  <a:avLst/>
                  <a:gdLst/>
                  <a:ahLst/>
                  <a:cxnLst/>
                  <a:rect l="l" t="t" r="r" b="b"/>
                  <a:pathLst>
                    <a:path w="600" h="309" fill="none" extrusionOk="0">
                      <a:moveTo>
                        <a:pt x="241" y="0"/>
                      </a:moveTo>
                      <a:lnTo>
                        <a:pt x="241" y="0"/>
                      </a:lnTo>
                      <a:lnTo>
                        <a:pt x="172" y="17"/>
                      </a:lnTo>
                      <a:lnTo>
                        <a:pt x="172" y="17"/>
                      </a:lnTo>
                      <a:lnTo>
                        <a:pt x="86" y="34"/>
                      </a:lnTo>
                      <a:lnTo>
                        <a:pt x="1" y="103"/>
                      </a:lnTo>
                      <a:lnTo>
                        <a:pt x="1" y="103"/>
                      </a:lnTo>
                      <a:lnTo>
                        <a:pt x="86" y="171"/>
                      </a:lnTo>
                      <a:lnTo>
                        <a:pt x="138" y="223"/>
                      </a:lnTo>
                      <a:lnTo>
                        <a:pt x="138" y="223"/>
                      </a:lnTo>
                      <a:lnTo>
                        <a:pt x="275" y="291"/>
                      </a:lnTo>
                      <a:lnTo>
                        <a:pt x="275" y="291"/>
                      </a:lnTo>
                      <a:lnTo>
                        <a:pt x="412" y="308"/>
                      </a:lnTo>
                      <a:lnTo>
                        <a:pt x="412" y="308"/>
                      </a:lnTo>
                      <a:lnTo>
                        <a:pt x="463" y="308"/>
                      </a:lnTo>
                      <a:lnTo>
                        <a:pt x="463" y="308"/>
                      </a:lnTo>
                      <a:lnTo>
                        <a:pt x="600" y="308"/>
                      </a:lnTo>
                      <a:lnTo>
                        <a:pt x="600" y="308"/>
                      </a:lnTo>
                      <a:lnTo>
                        <a:pt x="566" y="206"/>
                      </a:lnTo>
                      <a:lnTo>
                        <a:pt x="514" y="120"/>
                      </a:lnTo>
                      <a:lnTo>
                        <a:pt x="514" y="120"/>
                      </a:lnTo>
                      <a:lnTo>
                        <a:pt x="446" y="69"/>
                      </a:lnTo>
                      <a:lnTo>
                        <a:pt x="360" y="17"/>
                      </a:lnTo>
                      <a:lnTo>
                        <a:pt x="360" y="17"/>
                      </a:lnTo>
                      <a:lnTo>
                        <a:pt x="2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94;p31">
                  <a:extLst>
                    <a:ext uri="{FF2B5EF4-FFF2-40B4-BE49-F238E27FC236}">
                      <a16:creationId xmlns:a16="http://schemas.microsoft.com/office/drawing/2014/main" id="{6F365F8E-2C45-DF73-B17D-CBD8D86754E8}"/>
                    </a:ext>
                  </a:extLst>
                </p:cNvPr>
                <p:cNvSpPr/>
                <p:nvPr/>
              </p:nvSpPr>
              <p:spPr>
                <a:xfrm>
                  <a:off x="2553327" y="1608122"/>
                  <a:ext cx="282872" cy="207166"/>
                </a:xfrm>
                <a:custGeom>
                  <a:avLst/>
                  <a:gdLst/>
                  <a:ahLst/>
                  <a:cxnLst/>
                  <a:rect l="l" t="t" r="r" b="b"/>
                  <a:pathLst>
                    <a:path w="8437" h="6179" extrusionOk="0">
                      <a:moveTo>
                        <a:pt x="3936" y="1"/>
                      </a:moveTo>
                      <a:lnTo>
                        <a:pt x="3611" y="35"/>
                      </a:lnTo>
                      <a:lnTo>
                        <a:pt x="3286" y="86"/>
                      </a:lnTo>
                      <a:lnTo>
                        <a:pt x="2978" y="155"/>
                      </a:lnTo>
                      <a:lnTo>
                        <a:pt x="2670" y="240"/>
                      </a:lnTo>
                      <a:lnTo>
                        <a:pt x="2361" y="343"/>
                      </a:lnTo>
                      <a:lnTo>
                        <a:pt x="2053" y="446"/>
                      </a:lnTo>
                      <a:lnTo>
                        <a:pt x="1745" y="566"/>
                      </a:lnTo>
                      <a:lnTo>
                        <a:pt x="1249" y="771"/>
                      </a:lnTo>
                      <a:lnTo>
                        <a:pt x="993" y="874"/>
                      </a:lnTo>
                      <a:lnTo>
                        <a:pt x="736" y="1011"/>
                      </a:lnTo>
                      <a:lnTo>
                        <a:pt x="496" y="1147"/>
                      </a:lnTo>
                      <a:lnTo>
                        <a:pt x="394" y="1233"/>
                      </a:lnTo>
                      <a:lnTo>
                        <a:pt x="308" y="1336"/>
                      </a:lnTo>
                      <a:lnTo>
                        <a:pt x="223" y="1438"/>
                      </a:lnTo>
                      <a:lnTo>
                        <a:pt x="137" y="1541"/>
                      </a:lnTo>
                      <a:lnTo>
                        <a:pt x="86" y="1661"/>
                      </a:lnTo>
                      <a:lnTo>
                        <a:pt x="34" y="1798"/>
                      </a:lnTo>
                      <a:lnTo>
                        <a:pt x="17" y="1935"/>
                      </a:lnTo>
                      <a:lnTo>
                        <a:pt x="0" y="2071"/>
                      </a:lnTo>
                      <a:lnTo>
                        <a:pt x="0" y="2362"/>
                      </a:lnTo>
                      <a:lnTo>
                        <a:pt x="34" y="3013"/>
                      </a:lnTo>
                      <a:lnTo>
                        <a:pt x="103" y="3663"/>
                      </a:lnTo>
                      <a:lnTo>
                        <a:pt x="137" y="4022"/>
                      </a:lnTo>
                      <a:lnTo>
                        <a:pt x="205" y="4364"/>
                      </a:lnTo>
                      <a:lnTo>
                        <a:pt x="257" y="4536"/>
                      </a:lnTo>
                      <a:lnTo>
                        <a:pt x="325" y="4690"/>
                      </a:lnTo>
                      <a:lnTo>
                        <a:pt x="394" y="4844"/>
                      </a:lnTo>
                      <a:lnTo>
                        <a:pt x="479" y="4998"/>
                      </a:lnTo>
                      <a:lnTo>
                        <a:pt x="633" y="5186"/>
                      </a:lnTo>
                      <a:lnTo>
                        <a:pt x="821" y="5340"/>
                      </a:lnTo>
                      <a:lnTo>
                        <a:pt x="1010" y="5477"/>
                      </a:lnTo>
                      <a:lnTo>
                        <a:pt x="1232" y="5596"/>
                      </a:lnTo>
                      <a:lnTo>
                        <a:pt x="1455" y="5699"/>
                      </a:lnTo>
                      <a:lnTo>
                        <a:pt x="1694" y="5768"/>
                      </a:lnTo>
                      <a:lnTo>
                        <a:pt x="1934" y="5836"/>
                      </a:lnTo>
                      <a:lnTo>
                        <a:pt x="2173" y="5887"/>
                      </a:lnTo>
                      <a:lnTo>
                        <a:pt x="2670" y="5990"/>
                      </a:lnTo>
                      <a:lnTo>
                        <a:pt x="3183" y="6076"/>
                      </a:lnTo>
                      <a:lnTo>
                        <a:pt x="3696" y="6144"/>
                      </a:lnTo>
                      <a:lnTo>
                        <a:pt x="4227" y="6178"/>
                      </a:lnTo>
                      <a:lnTo>
                        <a:pt x="4757" y="6178"/>
                      </a:lnTo>
                      <a:lnTo>
                        <a:pt x="5270" y="6161"/>
                      </a:lnTo>
                      <a:lnTo>
                        <a:pt x="5527" y="6127"/>
                      </a:lnTo>
                      <a:lnTo>
                        <a:pt x="5784" y="6093"/>
                      </a:lnTo>
                      <a:lnTo>
                        <a:pt x="6041" y="6041"/>
                      </a:lnTo>
                      <a:lnTo>
                        <a:pt x="6280" y="5973"/>
                      </a:lnTo>
                      <a:lnTo>
                        <a:pt x="6520" y="5904"/>
                      </a:lnTo>
                      <a:lnTo>
                        <a:pt x="6759" y="5819"/>
                      </a:lnTo>
                      <a:lnTo>
                        <a:pt x="6982" y="5699"/>
                      </a:lnTo>
                      <a:lnTo>
                        <a:pt x="7187" y="5579"/>
                      </a:lnTo>
                      <a:lnTo>
                        <a:pt x="7392" y="5442"/>
                      </a:lnTo>
                      <a:lnTo>
                        <a:pt x="7598" y="5288"/>
                      </a:lnTo>
                      <a:lnTo>
                        <a:pt x="7769" y="5117"/>
                      </a:lnTo>
                      <a:lnTo>
                        <a:pt x="7923" y="4912"/>
                      </a:lnTo>
                      <a:lnTo>
                        <a:pt x="8025" y="4741"/>
                      </a:lnTo>
                      <a:lnTo>
                        <a:pt x="8128" y="4570"/>
                      </a:lnTo>
                      <a:lnTo>
                        <a:pt x="8214" y="4382"/>
                      </a:lnTo>
                      <a:lnTo>
                        <a:pt x="8282" y="4176"/>
                      </a:lnTo>
                      <a:lnTo>
                        <a:pt x="8333" y="3988"/>
                      </a:lnTo>
                      <a:lnTo>
                        <a:pt x="8368" y="3783"/>
                      </a:lnTo>
                      <a:lnTo>
                        <a:pt x="8402" y="3577"/>
                      </a:lnTo>
                      <a:lnTo>
                        <a:pt x="8419" y="3355"/>
                      </a:lnTo>
                      <a:lnTo>
                        <a:pt x="8436" y="2927"/>
                      </a:lnTo>
                      <a:lnTo>
                        <a:pt x="8402" y="2499"/>
                      </a:lnTo>
                      <a:lnTo>
                        <a:pt x="8368" y="2071"/>
                      </a:lnTo>
                      <a:lnTo>
                        <a:pt x="8316" y="1644"/>
                      </a:lnTo>
                      <a:lnTo>
                        <a:pt x="8299" y="1490"/>
                      </a:lnTo>
                      <a:lnTo>
                        <a:pt x="8282" y="1421"/>
                      </a:lnTo>
                      <a:lnTo>
                        <a:pt x="8248" y="1353"/>
                      </a:lnTo>
                      <a:lnTo>
                        <a:pt x="8179" y="1267"/>
                      </a:lnTo>
                      <a:lnTo>
                        <a:pt x="8111" y="1199"/>
                      </a:lnTo>
                      <a:lnTo>
                        <a:pt x="7923" y="1096"/>
                      </a:lnTo>
                      <a:lnTo>
                        <a:pt x="7495" y="874"/>
                      </a:lnTo>
                      <a:lnTo>
                        <a:pt x="7067" y="651"/>
                      </a:lnTo>
                      <a:lnTo>
                        <a:pt x="6605" y="480"/>
                      </a:lnTo>
                      <a:lnTo>
                        <a:pt x="6143" y="309"/>
                      </a:lnTo>
                      <a:lnTo>
                        <a:pt x="5681" y="172"/>
                      </a:lnTo>
                      <a:lnTo>
                        <a:pt x="5219" y="86"/>
                      </a:lnTo>
                      <a:lnTo>
                        <a:pt x="4740" y="18"/>
                      </a:lnTo>
                      <a:lnTo>
                        <a:pt x="4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95;p31">
                  <a:extLst>
                    <a:ext uri="{FF2B5EF4-FFF2-40B4-BE49-F238E27FC236}">
                      <a16:creationId xmlns:a16="http://schemas.microsoft.com/office/drawing/2014/main" id="{74157F6C-4DF3-BE8A-D198-965B7F6E94C6}"/>
                    </a:ext>
                  </a:extLst>
                </p:cNvPr>
                <p:cNvSpPr/>
                <p:nvPr/>
              </p:nvSpPr>
              <p:spPr>
                <a:xfrm>
                  <a:off x="2619276" y="1628205"/>
                  <a:ext cx="151511" cy="25280"/>
                </a:xfrm>
                <a:custGeom>
                  <a:avLst/>
                  <a:gdLst/>
                  <a:ahLst/>
                  <a:cxnLst/>
                  <a:rect l="l" t="t" r="r" b="b"/>
                  <a:pathLst>
                    <a:path w="4519" h="754" extrusionOk="0">
                      <a:moveTo>
                        <a:pt x="1986" y="1"/>
                      </a:moveTo>
                      <a:lnTo>
                        <a:pt x="1695" y="35"/>
                      </a:lnTo>
                      <a:lnTo>
                        <a:pt x="1404" y="69"/>
                      </a:lnTo>
                      <a:lnTo>
                        <a:pt x="1130" y="138"/>
                      </a:lnTo>
                      <a:lnTo>
                        <a:pt x="566" y="275"/>
                      </a:lnTo>
                      <a:lnTo>
                        <a:pt x="1" y="429"/>
                      </a:lnTo>
                      <a:lnTo>
                        <a:pt x="104" y="754"/>
                      </a:lnTo>
                      <a:lnTo>
                        <a:pt x="634" y="600"/>
                      </a:lnTo>
                      <a:lnTo>
                        <a:pt x="1182" y="463"/>
                      </a:lnTo>
                      <a:lnTo>
                        <a:pt x="1455" y="412"/>
                      </a:lnTo>
                      <a:lnTo>
                        <a:pt x="1729" y="360"/>
                      </a:lnTo>
                      <a:lnTo>
                        <a:pt x="2003" y="343"/>
                      </a:lnTo>
                      <a:lnTo>
                        <a:pt x="2294" y="326"/>
                      </a:lnTo>
                      <a:lnTo>
                        <a:pt x="2328" y="326"/>
                      </a:lnTo>
                      <a:lnTo>
                        <a:pt x="2585" y="343"/>
                      </a:lnTo>
                      <a:lnTo>
                        <a:pt x="2859" y="377"/>
                      </a:lnTo>
                      <a:lnTo>
                        <a:pt x="3115" y="412"/>
                      </a:lnTo>
                      <a:lnTo>
                        <a:pt x="3389" y="463"/>
                      </a:lnTo>
                      <a:lnTo>
                        <a:pt x="3902" y="600"/>
                      </a:lnTo>
                      <a:lnTo>
                        <a:pt x="4416" y="754"/>
                      </a:lnTo>
                      <a:lnTo>
                        <a:pt x="4518" y="429"/>
                      </a:lnTo>
                      <a:lnTo>
                        <a:pt x="3988" y="275"/>
                      </a:lnTo>
                      <a:lnTo>
                        <a:pt x="3440" y="138"/>
                      </a:lnTo>
                      <a:lnTo>
                        <a:pt x="3167" y="69"/>
                      </a:lnTo>
                      <a:lnTo>
                        <a:pt x="2893" y="35"/>
                      </a:lnTo>
                      <a:lnTo>
                        <a:pt x="26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96;p31">
                  <a:extLst>
                    <a:ext uri="{FF2B5EF4-FFF2-40B4-BE49-F238E27FC236}">
                      <a16:creationId xmlns:a16="http://schemas.microsoft.com/office/drawing/2014/main" id="{8C5B591B-2916-1934-F3BC-597663F7D8FB}"/>
                    </a:ext>
                  </a:extLst>
                </p:cNvPr>
                <p:cNvSpPr/>
                <p:nvPr/>
              </p:nvSpPr>
              <p:spPr>
                <a:xfrm>
                  <a:off x="2603216" y="1685571"/>
                  <a:ext cx="178467" cy="11533"/>
                </a:xfrm>
                <a:custGeom>
                  <a:avLst/>
                  <a:gdLst/>
                  <a:ahLst/>
                  <a:cxnLst/>
                  <a:rect l="l" t="t" r="r" b="b"/>
                  <a:pathLst>
                    <a:path w="5323" h="344" extrusionOk="0">
                      <a:moveTo>
                        <a:pt x="3543" y="1"/>
                      </a:moveTo>
                      <a:lnTo>
                        <a:pt x="2653" y="18"/>
                      </a:lnTo>
                      <a:lnTo>
                        <a:pt x="1336" y="35"/>
                      </a:lnTo>
                      <a:lnTo>
                        <a:pt x="668" y="52"/>
                      </a:lnTo>
                      <a:lnTo>
                        <a:pt x="1" y="104"/>
                      </a:lnTo>
                      <a:lnTo>
                        <a:pt x="326" y="172"/>
                      </a:lnTo>
                      <a:lnTo>
                        <a:pt x="668" y="223"/>
                      </a:lnTo>
                      <a:lnTo>
                        <a:pt x="1318" y="292"/>
                      </a:lnTo>
                      <a:lnTo>
                        <a:pt x="1934" y="343"/>
                      </a:lnTo>
                      <a:lnTo>
                        <a:pt x="2670" y="343"/>
                      </a:lnTo>
                      <a:lnTo>
                        <a:pt x="3338" y="326"/>
                      </a:lnTo>
                      <a:lnTo>
                        <a:pt x="4005" y="275"/>
                      </a:lnTo>
                      <a:lnTo>
                        <a:pt x="4655" y="189"/>
                      </a:lnTo>
                      <a:lnTo>
                        <a:pt x="4997" y="121"/>
                      </a:lnTo>
                      <a:lnTo>
                        <a:pt x="5323" y="52"/>
                      </a:lnTo>
                      <a:lnTo>
                        <a:pt x="4655" y="18"/>
                      </a:lnTo>
                      <a:lnTo>
                        <a:pt x="3988" y="1"/>
                      </a:lnTo>
                      <a:close/>
                    </a:path>
                  </a:pathLst>
                </a:custGeom>
                <a:solidFill>
                  <a:srgbClr val="00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97;p31">
                  <a:extLst>
                    <a:ext uri="{FF2B5EF4-FFF2-40B4-BE49-F238E27FC236}">
                      <a16:creationId xmlns:a16="http://schemas.microsoft.com/office/drawing/2014/main" id="{08FE173A-9080-3EB1-C75C-F3459C137AB7}"/>
                    </a:ext>
                  </a:extLst>
                </p:cNvPr>
                <p:cNvSpPr/>
                <p:nvPr/>
              </p:nvSpPr>
              <p:spPr>
                <a:xfrm>
                  <a:off x="2599226" y="1719434"/>
                  <a:ext cx="196806" cy="22396"/>
                </a:xfrm>
                <a:custGeom>
                  <a:avLst/>
                  <a:gdLst/>
                  <a:ahLst/>
                  <a:cxnLst/>
                  <a:rect l="l" t="t" r="r" b="b"/>
                  <a:pathLst>
                    <a:path w="5870" h="668" extrusionOk="0">
                      <a:moveTo>
                        <a:pt x="5869" y="1"/>
                      </a:moveTo>
                      <a:lnTo>
                        <a:pt x="5134" y="120"/>
                      </a:lnTo>
                      <a:lnTo>
                        <a:pt x="4398" y="223"/>
                      </a:lnTo>
                      <a:lnTo>
                        <a:pt x="3679" y="291"/>
                      </a:lnTo>
                      <a:lnTo>
                        <a:pt x="2943" y="326"/>
                      </a:lnTo>
                      <a:lnTo>
                        <a:pt x="2293" y="343"/>
                      </a:lnTo>
                      <a:lnTo>
                        <a:pt x="1472" y="326"/>
                      </a:lnTo>
                      <a:lnTo>
                        <a:pt x="736" y="274"/>
                      </a:lnTo>
                      <a:lnTo>
                        <a:pt x="0" y="223"/>
                      </a:lnTo>
                      <a:lnTo>
                        <a:pt x="359" y="343"/>
                      </a:lnTo>
                      <a:lnTo>
                        <a:pt x="719" y="445"/>
                      </a:lnTo>
                      <a:lnTo>
                        <a:pt x="1078" y="531"/>
                      </a:lnTo>
                      <a:lnTo>
                        <a:pt x="1455" y="582"/>
                      </a:lnTo>
                      <a:lnTo>
                        <a:pt x="1745" y="617"/>
                      </a:lnTo>
                      <a:lnTo>
                        <a:pt x="2053" y="651"/>
                      </a:lnTo>
                      <a:lnTo>
                        <a:pt x="2344" y="668"/>
                      </a:lnTo>
                      <a:lnTo>
                        <a:pt x="2960" y="668"/>
                      </a:lnTo>
                      <a:lnTo>
                        <a:pt x="3337" y="651"/>
                      </a:lnTo>
                      <a:lnTo>
                        <a:pt x="3713" y="599"/>
                      </a:lnTo>
                      <a:lnTo>
                        <a:pt x="4073" y="548"/>
                      </a:lnTo>
                      <a:lnTo>
                        <a:pt x="4449" y="480"/>
                      </a:lnTo>
                      <a:lnTo>
                        <a:pt x="4808" y="394"/>
                      </a:lnTo>
                      <a:lnTo>
                        <a:pt x="5168" y="291"/>
                      </a:lnTo>
                      <a:lnTo>
                        <a:pt x="5527" y="155"/>
                      </a:lnTo>
                      <a:lnTo>
                        <a:pt x="5869" y="1"/>
                      </a:lnTo>
                      <a:close/>
                    </a:path>
                  </a:pathLst>
                </a:custGeom>
                <a:solidFill>
                  <a:srgbClr val="00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98;p31">
                  <a:extLst>
                    <a:ext uri="{FF2B5EF4-FFF2-40B4-BE49-F238E27FC236}">
                      <a16:creationId xmlns:a16="http://schemas.microsoft.com/office/drawing/2014/main" id="{A5BA0C7C-6739-F55F-A4EE-F826A2B3DD1E}"/>
                    </a:ext>
                  </a:extLst>
                </p:cNvPr>
                <p:cNvSpPr/>
                <p:nvPr/>
              </p:nvSpPr>
              <p:spPr>
                <a:xfrm>
                  <a:off x="2637079" y="1761311"/>
                  <a:ext cx="130254" cy="17837"/>
                </a:xfrm>
                <a:custGeom>
                  <a:avLst/>
                  <a:gdLst/>
                  <a:ahLst/>
                  <a:cxnLst/>
                  <a:rect l="l" t="t" r="r" b="b"/>
                  <a:pathLst>
                    <a:path w="3885" h="532" extrusionOk="0">
                      <a:moveTo>
                        <a:pt x="3885" y="1"/>
                      </a:moveTo>
                      <a:lnTo>
                        <a:pt x="2909" y="103"/>
                      </a:lnTo>
                      <a:lnTo>
                        <a:pt x="1951" y="172"/>
                      </a:lnTo>
                      <a:lnTo>
                        <a:pt x="976" y="223"/>
                      </a:lnTo>
                      <a:lnTo>
                        <a:pt x="0" y="240"/>
                      </a:lnTo>
                      <a:lnTo>
                        <a:pt x="240" y="326"/>
                      </a:lnTo>
                      <a:lnTo>
                        <a:pt x="480" y="394"/>
                      </a:lnTo>
                      <a:lnTo>
                        <a:pt x="719" y="446"/>
                      </a:lnTo>
                      <a:lnTo>
                        <a:pt x="959" y="480"/>
                      </a:lnTo>
                      <a:lnTo>
                        <a:pt x="1301" y="514"/>
                      </a:lnTo>
                      <a:lnTo>
                        <a:pt x="1626" y="531"/>
                      </a:lnTo>
                      <a:lnTo>
                        <a:pt x="1968" y="514"/>
                      </a:lnTo>
                      <a:lnTo>
                        <a:pt x="2225" y="497"/>
                      </a:lnTo>
                      <a:lnTo>
                        <a:pt x="2464" y="463"/>
                      </a:lnTo>
                      <a:lnTo>
                        <a:pt x="2704" y="411"/>
                      </a:lnTo>
                      <a:lnTo>
                        <a:pt x="2961" y="360"/>
                      </a:lnTo>
                      <a:lnTo>
                        <a:pt x="3200" y="292"/>
                      </a:lnTo>
                      <a:lnTo>
                        <a:pt x="3423" y="206"/>
                      </a:lnTo>
                      <a:lnTo>
                        <a:pt x="3662" y="103"/>
                      </a:lnTo>
                      <a:lnTo>
                        <a:pt x="3885" y="1"/>
                      </a:lnTo>
                      <a:close/>
                    </a:path>
                  </a:pathLst>
                </a:custGeom>
                <a:solidFill>
                  <a:srgbClr val="00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99;p31">
                  <a:extLst>
                    <a:ext uri="{FF2B5EF4-FFF2-40B4-BE49-F238E27FC236}">
                      <a16:creationId xmlns:a16="http://schemas.microsoft.com/office/drawing/2014/main" id="{3DA552B2-46E6-0F00-3AF1-ACD09D169A81}"/>
                    </a:ext>
                  </a:extLst>
                </p:cNvPr>
                <p:cNvSpPr/>
                <p:nvPr/>
              </p:nvSpPr>
              <p:spPr>
                <a:xfrm>
                  <a:off x="2811491" y="1495703"/>
                  <a:ext cx="115905" cy="165827"/>
                </a:xfrm>
                <a:custGeom>
                  <a:avLst/>
                  <a:gdLst/>
                  <a:ahLst/>
                  <a:cxnLst/>
                  <a:rect l="l" t="t" r="r" b="b"/>
                  <a:pathLst>
                    <a:path w="3457" h="4946" extrusionOk="0">
                      <a:moveTo>
                        <a:pt x="3269" y="0"/>
                      </a:moveTo>
                      <a:lnTo>
                        <a:pt x="3200" y="34"/>
                      </a:lnTo>
                      <a:lnTo>
                        <a:pt x="3149" y="86"/>
                      </a:lnTo>
                      <a:lnTo>
                        <a:pt x="2892" y="479"/>
                      </a:lnTo>
                      <a:lnTo>
                        <a:pt x="2653" y="890"/>
                      </a:lnTo>
                      <a:lnTo>
                        <a:pt x="2174" y="1745"/>
                      </a:lnTo>
                      <a:lnTo>
                        <a:pt x="1729" y="2550"/>
                      </a:lnTo>
                      <a:lnTo>
                        <a:pt x="1489" y="2943"/>
                      </a:lnTo>
                      <a:lnTo>
                        <a:pt x="1249" y="3337"/>
                      </a:lnTo>
                      <a:lnTo>
                        <a:pt x="993" y="3696"/>
                      </a:lnTo>
                      <a:lnTo>
                        <a:pt x="702" y="4038"/>
                      </a:lnTo>
                      <a:lnTo>
                        <a:pt x="411" y="4346"/>
                      </a:lnTo>
                      <a:lnTo>
                        <a:pt x="240" y="4500"/>
                      </a:lnTo>
                      <a:lnTo>
                        <a:pt x="69" y="4637"/>
                      </a:lnTo>
                      <a:lnTo>
                        <a:pt x="17" y="4689"/>
                      </a:lnTo>
                      <a:lnTo>
                        <a:pt x="0" y="4757"/>
                      </a:lnTo>
                      <a:lnTo>
                        <a:pt x="17" y="4826"/>
                      </a:lnTo>
                      <a:lnTo>
                        <a:pt x="35" y="4877"/>
                      </a:lnTo>
                      <a:lnTo>
                        <a:pt x="103" y="4928"/>
                      </a:lnTo>
                      <a:lnTo>
                        <a:pt x="171" y="4945"/>
                      </a:lnTo>
                      <a:lnTo>
                        <a:pt x="223" y="4945"/>
                      </a:lnTo>
                      <a:lnTo>
                        <a:pt x="274" y="4911"/>
                      </a:lnTo>
                      <a:lnTo>
                        <a:pt x="462" y="4757"/>
                      </a:lnTo>
                      <a:lnTo>
                        <a:pt x="633" y="4603"/>
                      </a:lnTo>
                      <a:lnTo>
                        <a:pt x="959" y="4261"/>
                      </a:lnTo>
                      <a:lnTo>
                        <a:pt x="1249" y="3901"/>
                      </a:lnTo>
                      <a:lnTo>
                        <a:pt x="1523" y="3525"/>
                      </a:lnTo>
                      <a:lnTo>
                        <a:pt x="1780" y="3131"/>
                      </a:lnTo>
                      <a:lnTo>
                        <a:pt x="2020" y="2721"/>
                      </a:lnTo>
                      <a:lnTo>
                        <a:pt x="2482" y="1899"/>
                      </a:lnTo>
                      <a:lnTo>
                        <a:pt x="2944" y="1078"/>
                      </a:lnTo>
                      <a:lnTo>
                        <a:pt x="3183" y="667"/>
                      </a:lnTo>
                      <a:lnTo>
                        <a:pt x="3440" y="274"/>
                      </a:lnTo>
                      <a:lnTo>
                        <a:pt x="3457" y="205"/>
                      </a:lnTo>
                      <a:lnTo>
                        <a:pt x="3457" y="137"/>
                      </a:lnTo>
                      <a:lnTo>
                        <a:pt x="3440" y="86"/>
                      </a:lnTo>
                      <a:lnTo>
                        <a:pt x="3388" y="34"/>
                      </a:lnTo>
                      <a:lnTo>
                        <a:pt x="3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00;p31">
                  <a:extLst>
                    <a:ext uri="{FF2B5EF4-FFF2-40B4-BE49-F238E27FC236}">
                      <a16:creationId xmlns:a16="http://schemas.microsoft.com/office/drawing/2014/main" id="{7FF195DB-07BF-574C-B80E-AAC2E33767DA}"/>
                    </a:ext>
                  </a:extLst>
                </p:cNvPr>
                <p:cNvSpPr/>
                <p:nvPr/>
              </p:nvSpPr>
              <p:spPr>
                <a:xfrm>
                  <a:off x="2821248" y="1600109"/>
                  <a:ext cx="108461" cy="146884"/>
                </a:xfrm>
                <a:custGeom>
                  <a:avLst/>
                  <a:gdLst/>
                  <a:ahLst/>
                  <a:cxnLst/>
                  <a:rect l="l" t="t" r="r" b="b"/>
                  <a:pathLst>
                    <a:path w="3235" h="4381" extrusionOk="0">
                      <a:moveTo>
                        <a:pt x="3029" y="0"/>
                      </a:moveTo>
                      <a:lnTo>
                        <a:pt x="2978" y="35"/>
                      </a:lnTo>
                      <a:lnTo>
                        <a:pt x="2926" y="69"/>
                      </a:lnTo>
                      <a:lnTo>
                        <a:pt x="2909" y="137"/>
                      </a:lnTo>
                      <a:lnTo>
                        <a:pt x="2824" y="445"/>
                      </a:lnTo>
                      <a:lnTo>
                        <a:pt x="2738" y="753"/>
                      </a:lnTo>
                      <a:lnTo>
                        <a:pt x="2618" y="1044"/>
                      </a:lnTo>
                      <a:lnTo>
                        <a:pt x="2481" y="1335"/>
                      </a:lnTo>
                      <a:lnTo>
                        <a:pt x="2327" y="1609"/>
                      </a:lnTo>
                      <a:lnTo>
                        <a:pt x="2156" y="1883"/>
                      </a:lnTo>
                      <a:lnTo>
                        <a:pt x="1985" y="2139"/>
                      </a:lnTo>
                      <a:lnTo>
                        <a:pt x="1780" y="2379"/>
                      </a:lnTo>
                      <a:lnTo>
                        <a:pt x="1592" y="2618"/>
                      </a:lnTo>
                      <a:lnTo>
                        <a:pt x="1369" y="2841"/>
                      </a:lnTo>
                      <a:lnTo>
                        <a:pt x="941" y="3286"/>
                      </a:lnTo>
                      <a:lnTo>
                        <a:pt x="496" y="3696"/>
                      </a:lnTo>
                      <a:lnTo>
                        <a:pt x="69" y="4090"/>
                      </a:lnTo>
                      <a:lnTo>
                        <a:pt x="17" y="4141"/>
                      </a:lnTo>
                      <a:lnTo>
                        <a:pt x="0" y="4193"/>
                      </a:lnTo>
                      <a:lnTo>
                        <a:pt x="17" y="4261"/>
                      </a:lnTo>
                      <a:lnTo>
                        <a:pt x="52" y="4330"/>
                      </a:lnTo>
                      <a:lnTo>
                        <a:pt x="103" y="4364"/>
                      </a:lnTo>
                      <a:lnTo>
                        <a:pt x="171" y="4381"/>
                      </a:lnTo>
                      <a:lnTo>
                        <a:pt x="240" y="4364"/>
                      </a:lnTo>
                      <a:lnTo>
                        <a:pt x="291" y="4330"/>
                      </a:lnTo>
                      <a:lnTo>
                        <a:pt x="736" y="3936"/>
                      </a:lnTo>
                      <a:lnTo>
                        <a:pt x="1198" y="3508"/>
                      </a:lnTo>
                      <a:lnTo>
                        <a:pt x="1643" y="3063"/>
                      </a:lnTo>
                      <a:lnTo>
                        <a:pt x="1865" y="2807"/>
                      </a:lnTo>
                      <a:lnTo>
                        <a:pt x="2071" y="2567"/>
                      </a:lnTo>
                      <a:lnTo>
                        <a:pt x="2276" y="2310"/>
                      </a:lnTo>
                      <a:lnTo>
                        <a:pt x="2464" y="2037"/>
                      </a:lnTo>
                      <a:lnTo>
                        <a:pt x="2635" y="1763"/>
                      </a:lnTo>
                      <a:lnTo>
                        <a:pt x="2807" y="1472"/>
                      </a:lnTo>
                      <a:lnTo>
                        <a:pt x="2943" y="1164"/>
                      </a:lnTo>
                      <a:lnTo>
                        <a:pt x="3063" y="856"/>
                      </a:lnTo>
                      <a:lnTo>
                        <a:pt x="3166" y="531"/>
                      </a:lnTo>
                      <a:lnTo>
                        <a:pt x="3234" y="206"/>
                      </a:lnTo>
                      <a:lnTo>
                        <a:pt x="3234" y="137"/>
                      </a:lnTo>
                      <a:lnTo>
                        <a:pt x="3200" y="69"/>
                      </a:lnTo>
                      <a:lnTo>
                        <a:pt x="3166" y="17"/>
                      </a:lnTo>
                      <a:lnTo>
                        <a:pt x="3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01;p31">
                  <a:extLst>
                    <a:ext uri="{FF2B5EF4-FFF2-40B4-BE49-F238E27FC236}">
                      <a16:creationId xmlns:a16="http://schemas.microsoft.com/office/drawing/2014/main" id="{0AD86543-EEA1-5FB5-DD81-440A6F73F4F6}"/>
                    </a:ext>
                  </a:extLst>
                </p:cNvPr>
                <p:cNvSpPr/>
                <p:nvPr/>
              </p:nvSpPr>
              <p:spPr>
                <a:xfrm>
                  <a:off x="2469541" y="1512903"/>
                  <a:ext cx="99308" cy="160664"/>
                </a:xfrm>
                <a:custGeom>
                  <a:avLst/>
                  <a:gdLst/>
                  <a:ahLst/>
                  <a:cxnLst/>
                  <a:rect l="l" t="t" r="r" b="b"/>
                  <a:pathLst>
                    <a:path w="2962" h="4792" extrusionOk="0">
                      <a:moveTo>
                        <a:pt x="155" y="0"/>
                      </a:moveTo>
                      <a:lnTo>
                        <a:pt x="103" y="17"/>
                      </a:lnTo>
                      <a:lnTo>
                        <a:pt x="35" y="52"/>
                      </a:lnTo>
                      <a:lnTo>
                        <a:pt x="1" y="103"/>
                      </a:lnTo>
                      <a:lnTo>
                        <a:pt x="1" y="171"/>
                      </a:lnTo>
                      <a:lnTo>
                        <a:pt x="1" y="223"/>
                      </a:lnTo>
                      <a:lnTo>
                        <a:pt x="257" y="805"/>
                      </a:lnTo>
                      <a:lnTo>
                        <a:pt x="514" y="1404"/>
                      </a:lnTo>
                      <a:lnTo>
                        <a:pt x="805" y="2002"/>
                      </a:lnTo>
                      <a:lnTo>
                        <a:pt x="1113" y="2584"/>
                      </a:lnTo>
                      <a:lnTo>
                        <a:pt x="1438" y="3166"/>
                      </a:lnTo>
                      <a:lnTo>
                        <a:pt x="1626" y="3440"/>
                      </a:lnTo>
                      <a:lnTo>
                        <a:pt x="1815" y="3714"/>
                      </a:lnTo>
                      <a:lnTo>
                        <a:pt x="2003" y="3987"/>
                      </a:lnTo>
                      <a:lnTo>
                        <a:pt x="2225" y="4244"/>
                      </a:lnTo>
                      <a:lnTo>
                        <a:pt x="2448" y="4501"/>
                      </a:lnTo>
                      <a:lnTo>
                        <a:pt x="2670" y="4740"/>
                      </a:lnTo>
                      <a:lnTo>
                        <a:pt x="2739" y="4775"/>
                      </a:lnTo>
                      <a:lnTo>
                        <a:pt x="2790" y="4792"/>
                      </a:lnTo>
                      <a:lnTo>
                        <a:pt x="2858" y="4775"/>
                      </a:lnTo>
                      <a:lnTo>
                        <a:pt x="2910" y="4740"/>
                      </a:lnTo>
                      <a:lnTo>
                        <a:pt x="2944" y="4689"/>
                      </a:lnTo>
                      <a:lnTo>
                        <a:pt x="2961" y="4621"/>
                      </a:lnTo>
                      <a:lnTo>
                        <a:pt x="2944" y="4552"/>
                      </a:lnTo>
                      <a:lnTo>
                        <a:pt x="2910" y="4501"/>
                      </a:lnTo>
                      <a:lnTo>
                        <a:pt x="2687" y="4278"/>
                      </a:lnTo>
                      <a:lnTo>
                        <a:pt x="2482" y="4022"/>
                      </a:lnTo>
                      <a:lnTo>
                        <a:pt x="2277" y="3782"/>
                      </a:lnTo>
                      <a:lnTo>
                        <a:pt x="2071" y="3508"/>
                      </a:lnTo>
                      <a:lnTo>
                        <a:pt x="1900" y="3252"/>
                      </a:lnTo>
                      <a:lnTo>
                        <a:pt x="1712" y="2978"/>
                      </a:lnTo>
                      <a:lnTo>
                        <a:pt x="1387" y="2413"/>
                      </a:lnTo>
                      <a:lnTo>
                        <a:pt x="1096" y="1831"/>
                      </a:lnTo>
                      <a:lnTo>
                        <a:pt x="822" y="1250"/>
                      </a:lnTo>
                      <a:lnTo>
                        <a:pt x="326" y="103"/>
                      </a:lnTo>
                      <a:lnTo>
                        <a:pt x="275" y="35"/>
                      </a:lnTo>
                      <a:lnTo>
                        <a:pt x="2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02;p31">
                  <a:extLst>
                    <a:ext uri="{FF2B5EF4-FFF2-40B4-BE49-F238E27FC236}">
                      <a16:creationId xmlns:a16="http://schemas.microsoft.com/office/drawing/2014/main" id="{42E370FC-D0F6-EAA0-9A98-65B3456B8244}"/>
                    </a:ext>
                  </a:extLst>
                </p:cNvPr>
                <p:cNvSpPr/>
                <p:nvPr/>
              </p:nvSpPr>
              <p:spPr>
                <a:xfrm>
                  <a:off x="2459784" y="1598969"/>
                  <a:ext cx="122811" cy="181887"/>
                </a:xfrm>
                <a:custGeom>
                  <a:avLst/>
                  <a:gdLst/>
                  <a:ahLst/>
                  <a:cxnLst/>
                  <a:rect l="l" t="t" r="r" b="b"/>
                  <a:pathLst>
                    <a:path w="3663" h="5425" extrusionOk="0">
                      <a:moveTo>
                        <a:pt x="121" y="0"/>
                      </a:moveTo>
                      <a:lnTo>
                        <a:pt x="52" y="34"/>
                      </a:lnTo>
                      <a:lnTo>
                        <a:pt x="18" y="86"/>
                      </a:lnTo>
                      <a:lnTo>
                        <a:pt x="1" y="137"/>
                      </a:lnTo>
                      <a:lnTo>
                        <a:pt x="1" y="205"/>
                      </a:lnTo>
                      <a:lnTo>
                        <a:pt x="121" y="582"/>
                      </a:lnTo>
                      <a:lnTo>
                        <a:pt x="240" y="958"/>
                      </a:lnTo>
                      <a:lnTo>
                        <a:pt x="377" y="1318"/>
                      </a:lnTo>
                      <a:lnTo>
                        <a:pt x="531" y="1694"/>
                      </a:lnTo>
                      <a:lnTo>
                        <a:pt x="702" y="2036"/>
                      </a:lnTo>
                      <a:lnTo>
                        <a:pt x="891" y="2396"/>
                      </a:lnTo>
                      <a:lnTo>
                        <a:pt x="1079" y="2721"/>
                      </a:lnTo>
                      <a:lnTo>
                        <a:pt x="1284" y="3063"/>
                      </a:lnTo>
                      <a:lnTo>
                        <a:pt x="1507" y="3388"/>
                      </a:lnTo>
                      <a:lnTo>
                        <a:pt x="1746" y="3696"/>
                      </a:lnTo>
                      <a:lnTo>
                        <a:pt x="1986" y="4004"/>
                      </a:lnTo>
                      <a:lnTo>
                        <a:pt x="2243" y="4312"/>
                      </a:lnTo>
                      <a:lnTo>
                        <a:pt x="2516" y="4586"/>
                      </a:lnTo>
                      <a:lnTo>
                        <a:pt x="2790" y="4877"/>
                      </a:lnTo>
                      <a:lnTo>
                        <a:pt x="3081" y="5134"/>
                      </a:lnTo>
                      <a:lnTo>
                        <a:pt x="3372" y="5390"/>
                      </a:lnTo>
                      <a:lnTo>
                        <a:pt x="3423" y="5425"/>
                      </a:lnTo>
                      <a:lnTo>
                        <a:pt x="3492" y="5425"/>
                      </a:lnTo>
                      <a:lnTo>
                        <a:pt x="3560" y="5407"/>
                      </a:lnTo>
                      <a:lnTo>
                        <a:pt x="3611" y="5356"/>
                      </a:lnTo>
                      <a:lnTo>
                        <a:pt x="3646" y="5305"/>
                      </a:lnTo>
                      <a:lnTo>
                        <a:pt x="3663" y="5236"/>
                      </a:lnTo>
                      <a:lnTo>
                        <a:pt x="3629" y="5185"/>
                      </a:lnTo>
                      <a:lnTo>
                        <a:pt x="3594" y="5134"/>
                      </a:lnTo>
                      <a:lnTo>
                        <a:pt x="3303" y="4877"/>
                      </a:lnTo>
                      <a:lnTo>
                        <a:pt x="3030" y="4620"/>
                      </a:lnTo>
                      <a:lnTo>
                        <a:pt x="2756" y="4364"/>
                      </a:lnTo>
                      <a:lnTo>
                        <a:pt x="2499" y="4073"/>
                      </a:lnTo>
                      <a:lnTo>
                        <a:pt x="2243" y="3799"/>
                      </a:lnTo>
                      <a:lnTo>
                        <a:pt x="2020" y="3491"/>
                      </a:lnTo>
                      <a:lnTo>
                        <a:pt x="1780" y="3183"/>
                      </a:lnTo>
                      <a:lnTo>
                        <a:pt x="1575" y="2875"/>
                      </a:lnTo>
                      <a:lnTo>
                        <a:pt x="1370" y="2550"/>
                      </a:lnTo>
                      <a:lnTo>
                        <a:pt x="1182" y="2225"/>
                      </a:lnTo>
                      <a:lnTo>
                        <a:pt x="1010" y="1882"/>
                      </a:lnTo>
                      <a:lnTo>
                        <a:pt x="839" y="1540"/>
                      </a:lnTo>
                      <a:lnTo>
                        <a:pt x="702" y="1198"/>
                      </a:lnTo>
                      <a:lnTo>
                        <a:pt x="566" y="839"/>
                      </a:lnTo>
                      <a:lnTo>
                        <a:pt x="429" y="479"/>
                      </a:lnTo>
                      <a:lnTo>
                        <a:pt x="326" y="120"/>
                      </a:lnTo>
                      <a:lnTo>
                        <a:pt x="292" y="69"/>
                      </a:lnTo>
                      <a:lnTo>
                        <a:pt x="240" y="17"/>
                      </a:lnTo>
                      <a:lnTo>
                        <a:pt x="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03;p31">
                  <a:extLst>
                    <a:ext uri="{FF2B5EF4-FFF2-40B4-BE49-F238E27FC236}">
                      <a16:creationId xmlns:a16="http://schemas.microsoft.com/office/drawing/2014/main" id="{01448862-80B2-0036-8C30-8F977C45CA03}"/>
                    </a:ext>
                  </a:extLst>
                </p:cNvPr>
                <p:cNvSpPr/>
                <p:nvPr/>
              </p:nvSpPr>
              <p:spPr>
                <a:xfrm>
                  <a:off x="2895814" y="1502577"/>
                  <a:ext cx="71179" cy="109601"/>
                </a:xfrm>
                <a:custGeom>
                  <a:avLst/>
                  <a:gdLst/>
                  <a:ahLst/>
                  <a:cxnLst/>
                  <a:rect l="l" t="t" r="r" b="b"/>
                  <a:pathLst>
                    <a:path w="2123" h="3269" extrusionOk="0">
                      <a:moveTo>
                        <a:pt x="1318" y="0"/>
                      </a:moveTo>
                      <a:lnTo>
                        <a:pt x="1181" y="17"/>
                      </a:lnTo>
                      <a:lnTo>
                        <a:pt x="1045" y="69"/>
                      </a:lnTo>
                      <a:lnTo>
                        <a:pt x="925" y="137"/>
                      </a:lnTo>
                      <a:lnTo>
                        <a:pt x="805" y="257"/>
                      </a:lnTo>
                      <a:lnTo>
                        <a:pt x="685" y="377"/>
                      </a:lnTo>
                      <a:lnTo>
                        <a:pt x="583" y="531"/>
                      </a:lnTo>
                      <a:lnTo>
                        <a:pt x="497" y="685"/>
                      </a:lnTo>
                      <a:lnTo>
                        <a:pt x="326" y="1010"/>
                      </a:lnTo>
                      <a:lnTo>
                        <a:pt x="206" y="1335"/>
                      </a:lnTo>
                      <a:lnTo>
                        <a:pt x="138" y="1609"/>
                      </a:lnTo>
                      <a:lnTo>
                        <a:pt x="52" y="2002"/>
                      </a:lnTo>
                      <a:lnTo>
                        <a:pt x="18" y="2413"/>
                      </a:lnTo>
                      <a:lnTo>
                        <a:pt x="1" y="2824"/>
                      </a:lnTo>
                      <a:lnTo>
                        <a:pt x="1" y="3234"/>
                      </a:lnTo>
                      <a:lnTo>
                        <a:pt x="360" y="3269"/>
                      </a:lnTo>
                      <a:lnTo>
                        <a:pt x="737" y="3269"/>
                      </a:lnTo>
                      <a:lnTo>
                        <a:pt x="959" y="3252"/>
                      </a:lnTo>
                      <a:lnTo>
                        <a:pt x="1062" y="3234"/>
                      </a:lnTo>
                      <a:lnTo>
                        <a:pt x="1164" y="3200"/>
                      </a:lnTo>
                      <a:lnTo>
                        <a:pt x="1267" y="3149"/>
                      </a:lnTo>
                      <a:lnTo>
                        <a:pt x="1370" y="3080"/>
                      </a:lnTo>
                      <a:lnTo>
                        <a:pt x="1472" y="2995"/>
                      </a:lnTo>
                      <a:lnTo>
                        <a:pt x="1558" y="2909"/>
                      </a:lnTo>
                      <a:lnTo>
                        <a:pt x="1712" y="2721"/>
                      </a:lnTo>
                      <a:lnTo>
                        <a:pt x="1832" y="2516"/>
                      </a:lnTo>
                      <a:lnTo>
                        <a:pt x="1934" y="2310"/>
                      </a:lnTo>
                      <a:lnTo>
                        <a:pt x="2003" y="2088"/>
                      </a:lnTo>
                      <a:lnTo>
                        <a:pt x="2071" y="1848"/>
                      </a:lnTo>
                      <a:lnTo>
                        <a:pt x="2105" y="1626"/>
                      </a:lnTo>
                      <a:lnTo>
                        <a:pt x="2123" y="1386"/>
                      </a:lnTo>
                      <a:lnTo>
                        <a:pt x="2123" y="1147"/>
                      </a:lnTo>
                      <a:lnTo>
                        <a:pt x="2088" y="890"/>
                      </a:lnTo>
                      <a:lnTo>
                        <a:pt x="2054" y="770"/>
                      </a:lnTo>
                      <a:lnTo>
                        <a:pt x="2020" y="651"/>
                      </a:lnTo>
                      <a:lnTo>
                        <a:pt x="1986" y="531"/>
                      </a:lnTo>
                      <a:lnTo>
                        <a:pt x="1917" y="411"/>
                      </a:lnTo>
                      <a:lnTo>
                        <a:pt x="1849" y="308"/>
                      </a:lnTo>
                      <a:lnTo>
                        <a:pt x="1763" y="223"/>
                      </a:lnTo>
                      <a:lnTo>
                        <a:pt x="1609" y="103"/>
                      </a:lnTo>
                      <a:lnTo>
                        <a:pt x="1541" y="52"/>
                      </a:lnTo>
                      <a:lnTo>
                        <a:pt x="1472" y="17"/>
                      </a:lnTo>
                      <a:lnTo>
                        <a:pt x="1387"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04;p31">
                  <a:extLst>
                    <a:ext uri="{FF2B5EF4-FFF2-40B4-BE49-F238E27FC236}">
                      <a16:creationId xmlns:a16="http://schemas.microsoft.com/office/drawing/2014/main" id="{51A6F7FD-55B1-2C61-C2DE-8CD3A6E0CFCA}"/>
                    </a:ext>
                  </a:extLst>
                </p:cNvPr>
                <p:cNvSpPr/>
                <p:nvPr/>
              </p:nvSpPr>
              <p:spPr>
                <a:xfrm>
                  <a:off x="2895814" y="1502577"/>
                  <a:ext cx="71179" cy="109601"/>
                </a:xfrm>
                <a:custGeom>
                  <a:avLst/>
                  <a:gdLst/>
                  <a:ahLst/>
                  <a:cxnLst/>
                  <a:rect l="l" t="t" r="r" b="b"/>
                  <a:pathLst>
                    <a:path w="2123" h="3269" fill="none" extrusionOk="0">
                      <a:moveTo>
                        <a:pt x="1763" y="223"/>
                      </a:moveTo>
                      <a:lnTo>
                        <a:pt x="1763" y="223"/>
                      </a:lnTo>
                      <a:lnTo>
                        <a:pt x="1849" y="308"/>
                      </a:lnTo>
                      <a:lnTo>
                        <a:pt x="1917" y="411"/>
                      </a:lnTo>
                      <a:lnTo>
                        <a:pt x="1986" y="531"/>
                      </a:lnTo>
                      <a:lnTo>
                        <a:pt x="2020" y="651"/>
                      </a:lnTo>
                      <a:lnTo>
                        <a:pt x="2054" y="770"/>
                      </a:lnTo>
                      <a:lnTo>
                        <a:pt x="2088" y="890"/>
                      </a:lnTo>
                      <a:lnTo>
                        <a:pt x="2123" y="1147"/>
                      </a:lnTo>
                      <a:lnTo>
                        <a:pt x="2123" y="1147"/>
                      </a:lnTo>
                      <a:lnTo>
                        <a:pt x="2123" y="1386"/>
                      </a:lnTo>
                      <a:lnTo>
                        <a:pt x="2105" y="1626"/>
                      </a:lnTo>
                      <a:lnTo>
                        <a:pt x="2071" y="1848"/>
                      </a:lnTo>
                      <a:lnTo>
                        <a:pt x="2003" y="2088"/>
                      </a:lnTo>
                      <a:lnTo>
                        <a:pt x="1934" y="2310"/>
                      </a:lnTo>
                      <a:lnTo>
                        <a:pt x="1832" y="2516"/>
                      </a:lnTo>
                      <a:lnTo>
                        <a:pt x="1712" y="2721"/>
                      </a:lnTo>
                      <a:lnTo>
                        <a:pt x="1558" y="2909"/>
                      </a:lnTo>
                      <a:lnTo>
                        <a:pt x="1558" y="2909"/>
                      </a:lnTo>
                      <a:lnTo>
                        <a:pt x="1472" y="2995"/>
                      </a:lnTo>
                      <a:lnTo>
                        <a:pt x="1370" y="3080"/>
                      </a:lnTo>
                      <a:lnTo>
                        <a:pt x="1267" y="3149"/>
                      </a:lnTo>
                      <a:lnTo>
                        <a:pt x="1164" y="3200"/>
                      </a:lnTo>
                      <a:lnTo>
                        <a:pt x="1164" y="3200"/>
                      </a:lnTo>
                      <a:lnTo>
                        <a:pt x="1062" y="3234"/>
                      </a:lnTo>
                      <a:lnTo>
                        <a:pt x="959" y="3252"/>
                      </a:lnTo>
                      <a:lnTo>
                        <a:pt x="737" y="3269"/>
                      </a:lnTo>
                      <a:lnTo>
                        <a:pt x="737" y="3269"/>
                      </a:lnTo>
                      <a:lnTo>
                        <a:pt x="360" y="3269"/>
                      </a:lnTo>
                      <a:lnTo>
                        <a:pt x="1" y="3234"/>
                      </a:lnTo>
                      <a:lnTo>
                        <a:pt x="1" y="3234"/>
                      </a:lnTo>
                      <a:lnTo>
                        <a:pt x="1" y="2824"/>
                      </a:lnTo>
                      <a:lnTo>
                        <a:pt x="18" y="2413"/>
                      </a:lnTo>
                      <a:lnTo>
                        <a:pt x="52" y="2002"/>
                      </a:lnTo>
                      <a:lnTo>
                        <a:pt x="138" y="1609"/>
                      </a:lnTo>
                      <a:lnTo>
                        <a:pt x="138" y="1609"/>
                      </a:lnTo>
                      <a:lnTo>
                        <a:pt x="206" y="1335"/>
                      </a:lnTo>
                      <a:lnTo>
                        <a:pt x="326" y="1010"/>
                      </a:lnTo>
                      <a:lnTo>
                        <a:pt x="497" y="685"/>
                      </a:lnTo>
                      <a:lnTo>
                        <a:pt x="583" y="531"/>
                      </a:lnTo>
                      <a:lnTo>
                        <a:pt x="685" y="377"/>
                      </a:lnTo>
                      <a:lnTo>
                        <a:pt x="805" y="257"/>
                      </a:lnTo>
                      <a:lnTo>
                        <a:pt x="925" y="137"/>
                      </a:lnTo>
                      <a:lnTo>
                        <a:pt x="1045" y="69"/>
                      </a:lnTo>
                      <a:lnTo>
                        <a:pt x="1181" y="17"/>
                      </a:lnTo>
                      <a:lnTo>
                        <a:pt x="1318" y="0"/>
                      </a:lnTo>
                      <a:lnTo>
                        <a:pt x="1387" y="0"/>
                      </a:lnTo>
                      <a:lnTo>
                        <a:pt x="1472" y="17"/>
                      </a:lnTo>
                      <a:lnTo>
                        <a:pt x="1541" y="52"/>
                      </a:lnTo>
                      <a:lnTo>
                        <a:pt x="1609" y="103"/>
                      </a:lnTo>
                      <a:lnTo>
                        <a:pt x="1763" y="2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05;p31">
                  <a:extLst>
                    <a:ext uri="{FF2B5EF4-FFF2-40B4-BE49-F238E27FC236}">
                      <a16:creationId xmlns:a16="http://schemas.microsoft.com/office/drawing/2014/main" id="{C7EC6C00-DE32-C488-F77B-146D17F21534}"/>
                    </a:ext>
                  </a:extLst>
                </p:cNvPr>
                <p:cNvSpPr/>
                <p:nvPr/>
              </p:nvSpPr>
              <p:spPr>
                <a:xfrm>
                  <a:off x="2919350" y="1547906"/>
                  <a:ext cx="22966" cy="31013"/>
                </a:xfrm>
                <a:custGeom>
                  <a:avLst/>
                  <a:gdLst/>
                  <a:ahLst/>
                  <a:cxnLst/>
                  <a:rect l="l" t="t" r="r" b="b"/>
                  <a:pathLst>
                    <a:path w="685" h="925" extrusionOk="0">
                      <a:moveTo>
                        <a:pt x="394" y="0"/>
                      </a:moveTo>
                      <a:lnTo>
                        <a:pt x="325" y="17"/>
                      </a:lnTo>
                      <a:lnTo>
                        <a:pt x="274" y="34"/>
                      </a:lnTo>
                      <a:lnTo>
                        <a:pt x="223" y="69"/>
                      </a:lnTo>
                      <a:lnTo>
                        <a:pt x="171" y="120"/>
                      </a:lnTo>
                      <a:lnTo>
                        <a:pt x="120" y="171"/>
                      </a:lnTo>
                      <a:lnTo>
                        <a:pt x="86" y="240"/>
                      </a:lnTo>
                      <a:lnTo>
                        <a:pt x="52" y="308"/>
                      </a:lnTo>
                      <a:lnTo>
                        <a:pt x="17" y="394"/>
                      </a:lnTo>
                      <a:lnTo>
                        <a:pt x="0" y="479"/>
                      </a:lnTo>
                      <a:lnTo>
                        <a:pt x="0" y="565"/>
                      </a:lnTo>
                      <a:lnTo>
                        <a:pt x="17" y="650"/>
                      </a:lnTo>
                      <a:lnTo>
                        <a:pt x="35" y="736"/>
                      </a:lnTo>
                      <a:lnTo>
                        <a:pt x="69" y="804"/>
                      </a:lnTo>
                      <a:lnTo>
                        <a:pt x="120" y="856"/>
                      </a:lnTo>
                      <a:lnTo>
                        <a:pt x="171" y="890"/>
                      </a:lnTo>
                      <a:lnTo>
                        <a:pt x="240" y="907"/>
                      </a:lnTo>
                      <a:lnTo>
                        <a:pt x="291" y="924"/>
                      </a:lnTo>
                      <a:lnTo>
                        <a:pt x="343" y="907"/>
                      </a:lnTo>
                      <a:lnTo>
                        <a:pt x="411" y="890"/>
                      </a:lnTo>
                      <a:lnTo>
                        <a:pt x="462" y="856"/>
                      </a:lnTo>
                      <a:lnTo>
                        <a:pt x="514" y="822"/>
                      </a:lnTo>
                      <a:lnTo>
                        <a:pt x="565" y="753"/>
                      </a:lnTo>
                      <a:lnTo>
                        <a:pt x="599" y="702"/>
                      </a:lnTo>
                      <a:lnTo>
                        <a:pt x="633" y="616"/>
                      </a:lnTo>
                      <a:lnTo>
                        <a:pt x="668" y="548"/>
                      </a:lnTo>
                      <a:lnTo>
                        <a:pt x="668" y="445"/>
                      </a:lnTo>
                      <a:lnTo>
                        <a:pt x="685" y="360"/>
                      </a:lnTo>
                      <a:lnTo>
                        <a:pt x="668" y="274"/>
                      </a:lnTo>
                      <a:lnTo>
                        <a:pt x="633" y="206"/>
                      </a:lnTo>
                      <a:lnTo>
                        <a:pt x="599" y="137"/>
                      </a:lnTo>
                      <a:lnTo>
                        <a:pt x="565" y="86"/>
                      </a:lnTo>
                      <a:lnTo>
                        <a:pt x="514" y="34"/>
                      </a:lnTo>
                      <a:lnTo>
                        <a:pt x="445" y="17"/>
                      </a:lnTo>
                      <a:lnTo>
                        <a:pt x="394" y="0"/>
                      </a:lnTo>
                      <a:close/>
                    </a:path>
                  </a:pathLst>
                </a:cu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06;p31">
                  <a:extLst>
                    <a:ext uri="{FF2B5EF4-FFF2-40B4-BE49-F238E27FC236}">
                      <a16:creationId xmlns:a16="http://schemas.microsoft.com/office/drawing/2014/main" id="{D7BBBCE8-705B-39C3-43E2-FB71DC0E695D}"/>
                    </a:ext>
                  </a:extLst>
                </p:cNvPr>
                <p:cNvSpPr/>
                <p:nvPr/>
              </p:nvSpPr>
              <p:spPr>
                <a:xfrm>
                  <a:off x="2919350" y="1547906"/>
                  <a:ext cx="22966" cy="31013"/>
                </a:xfrm>
                <a:custGeom>
                  <a:avLst/>
                  <a:gdLst/>
                  <a:ahLst/>
                  <a:cxnLst/>
                  <a:rect l="l" t="t" r="r" b="b"/>
                  <a:pathLst>
                    <a:path w="685" h="925" fill="none" extrusionOk="0">
                      <a:moveTo>
                        <a:pt x="394" y="0"/>
                      </a:moveTo>
                      <a:lnTo>
                        <a:pt x="394" y="0"/>
                      </a:lnTo>
                      <a:lnTo>
                        <a:pt x="325" y="17"/>
                      </a:lnTo>
                      <a:lnTo>
                        <a:pt x="274" y="34"/>
                      </a:lnTo>
                      <a:lnTo>
                        <a:pt x="223" y="69"/>
                      </a:lnTo>
                      <a:lnTo>
                        <a:pt x="171" y="120"/>
                      </a:lnTo>
                      <a:lnTo>
                        <a:pt x="120" y="171"/>
                      </a:lnTo>
                      <a:lnTo>
                        <a:pt x="86" y="240"/>
                      </a:lnTo>
                      <a:lnTo>
                        <a:pt x="52" y="308"/>
                      </a:lnTo>
                      <a:lnTo>
                        <a:pt x="17" y="394"/>
                      </a:lnTo>
                      <a:lnTo>
                        <a:pt x="17" y="394"/>
                      </a:lnTo>
                      <a:lnTo>
                        <a:pt x="0" y="479"/>
                      </a:lnTo>
                      <a:lnTo>
                        <a:pt x="0" y="565"/>
                      </a:lnTo>
                      <a:lnTo>
                        <a:pt x="17" y="650"/>
                      </a:lnTo>
                      <a:lnTo>
                        <a:pt x="35" y="736"/>
                      </a:lnTo>
                      <a:lnTo>
                        <a:pt x="69" y="804"/>
                      </a:lnTo>
                      <a:lnTo>
                        <a:pt x="120" y="856"/>
                      </a:lnTo>
                      <a:lnTo>
                        <a:pt x="171" y="890"/>
                      </a:lnTo>
                      <a:lnTo>
                        <a:pt x="240" y="907"/>
                      </a:lnTo>
                      <a:lnTo>
                        <a:pt x="240" y="907"/>
                      </a:lnTo>
                      <a:lnTo>
                        <a:pt x="291" y="924"/>
                      </a:lnTo>
                      <a:lnTo>
                        <a:pt x="291" y="924"/>
                      </a:lnTo>
                      <a:lnTo>
                        <a:pt x="343" y="907"/>
                      </a:lnTo>
                      <a:lnTo>
                        <a:pt x="411" y="890"/>
                      </a:lnTo>
                      <a:lnTo>
                        <a:pt x="462" y="856"/>
                      </a:lnTo>
                      <a:lnTo>
                        <a:pt x="514" y="822"/>
                      </a:lnTo>
                      <a:lnTo>
                        <a:pt x="565" y="753"/>
                      </a:lnTo>
                      <a:lnTo>
                        <a:pt x="599" y="702"/>
                      </a:lnTo>
                      <a:lnTo>
                        <a:pt x="633" y="616"/>
                      </a:lnTo>
                      <a:lnTo>
                        <a:pt x="668" y="548"/>
                      </a:lnTo>
                      <a:lnTo>
                        <a:pt x="668" y="548"/>
                      </a:lnTo>
                      <a:lnTo>
                        <a:pt x="668" y="445"/>
                      </a:lnTo>
                      <a:lnTo>
                        <a:pt x="685" y="360"/>
                      </a:lnTo>
                      <a:lnTo>
                        <a:pt x="668" y="274"/>
                      </a:lnTo>
                      <a:lnTo>
                        <a:pt x="633" y="206"/>
                      </a:lnTo>
                      <a:lnTo>
                        <a:pt x="599" y="137"/>
                      </a:lnTo>
                      <a:lnTo>
                        <a:pt x="565" y="86"/>
                      </a:lnTo>
                      <a:lnTo>
                        <a:pt x="514" y="34"/>
                      </a:lnTo>
                      <a:lnTo>
                        <a:pt x="445" y="17"/>
                      </a:lnTo>
                      <a:lnTo>
                        <a:pt x="445" y="17"/>
                      </a:lnTo>
                      <a:lnTo>
                        <a:pt x="3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07;p31">
                  <a:extLst>
                    <a:ext uri="{FF2B5EF4-FFF2-40B4-BE49-F238E27FC236}">
                      <a16:creationId xmlns:a16="http://schemas.microsoft.com/office/drawing/2014/main" id="{B4EB9E40-7917-4BCE-EA6F-92465EDA63BD}"/>
                    </a:ext>
                  </a:extLst>
                </p:cNvPr>
                <p:cNvSpPr/>
                <p:nvPr/>
              </p:nvSpPr>
              <p:spPr>
                <a:xfrm>
                  <a:off x="2419048" y="1502577"/>
                  <a:ext cx="70609" cy="109601"/>
                </a:xfrm>
                <a:custGeom>
                  <a:avLst/>
                  <a:gdLst/>
                  <a:ahLst/>
                  <a:cxnLst/>
                  <a:rect l="l" t="t" r="r" b="b"/>
                  <a:pathLst>
                    <a:path w="2106" h="3269" extrusionOk="0">
                      <a:moveTo>
                        <a:pt x="720" y="0"/>
                      </a:moveTo>
                      <a:lnTo>
                        <a:pt x="651" y="17"/>
                      </a:lnTo>
                      <a:lnTo>
                        <a:pt x="583" y="52"/>
                      </a:lnTo>
                      <a:lnTo>
                        <a:pt x="497" y="103"/>
                      </a:lnTo>
                      <a:lnTo>
                        <a:pt x="343" y="223"/>
                      </a:lnTo>
                      <a:lnTo>
                        <a:pt x="258" y="308"/>
                      </a:lnTo>
                      <a:lnTo>
                        <a:pt x="189" y="411"/>
                      </a:lnTo>
                      <a:lnTo>
                        <a:pt x="138" y="531"/>
                      </a:lnTo>
                      <a:lnTo>
                        <a:pt x="87" y="651"/>
                      </a:lnTo>
                      <a:lnTo>
                        <a:pt x="52" y="770"/>
                      </a:lnTo>
                      <a:lnTo>
                        <a:pt x="18" y="890"/>
                      </a:lnTo>
                      <a:lnTo>
                        <a:pt x="1" y="1147"/>
                      </a:lnTo>
                      <a:lnTo>
                        <a:pt x="1" y="1386"/>
                      </a:lnTo>
                      <a:lnTo>
                        <a:pt x="18" y="1626"/>
                      </a:lnTo>
                      <a:lnTo>
                        <a:pt x="52" y="1848"/>
                      </a:lnTo>
                      <a:lnTo>
                        <a:pt x="104" y="2088"/>
                      </a:lnTo>
                      <a:lnTo>
                        <a:pt x="189" y="2310"/>
                      </a:lnTo>
                      <a:lnTo>
                        <a:pt x="292" y="2516"/>
                      </a:lnTo>
                      <a:lnTo>
                        <a:pt x="412" y="2721"/>
                      </a:lnTo>
                      <a:lnTo>
                        <a:pt x="549" y="2909"/>
                      </a:lnTo>
                      <a:lnTo>
                        <a:pt x="634" y="2995"/>
                      </a:lnTo>
                      <a:lnTo>
                        <a:pt x="737" y="3080"/>
                      </a:lnTo>
                      <a:lnTo>
                        <a:pt x="839" y="3149"/>
                      </a:lnTo>
                      <a:lnTo>
                        <a:pt x="959" y="3200"/>
                      </a:lnTo>
                      <a:lnTo>
                        <a:pt x="1062" y="3234"/>
                      </a:lnTo>
                      <a:lnTo>
                        <a:pt x="1165" y="3252"/>
                      </a:lnTo>
                      <a:lnTo>
                        <a:pt x="1370" y="3269"/>
                      </a:lnTo>
                      <a:lnTo>
                        <a:pt x="1746" y="3269"/>
                      </a:lnTo>
                      <a:lnTo>
                        <a:pt x="2106" y="3234"/>
                      </a:lnTo>
                      <a:lnTo>
                        <a:pt x="2106" y="2824"/>
                      </a:lnTo>
                      <a:lnTo>
                        <a:pt x="2089" y="2413"/>
                      </a:lnTo>
                      <a:lnTo>
                        <a:pt x="2054" y="2002"/>
                      </a:lnTo>
                      <a:lnTo>
                        <a:pt x="1986" y="1609"/>
                      </a:lnTo>
                      <a:lnTo>
                        <a:pt x="1900" y="1335"/>
                      </a:lnTo>
                      <a:lnTo>
                        <a:pt x="1781" y="1010"/>
                      </a:lnTo>
                      <a:lnTo>
                        <a:pt x="1627" y="685"/>
                      </a:lnTo>
                      <a:lnTo>
                        <a:pt x="1524" y="531"/>
                      </a:lnTo>
                      <a:lnTo>
                        <a:pt x="1421" y="377"/>
                      </a:lnTo>
                      <a:lnTo>
                        <a:pt x="1319" y="257"/>
                      </a:lnTo>
                      <a:lnTo>
                        <a:pt x="1199" y="137"/>
                      </a:lnTo>
                      <a:lnTo>
                        <a:pt x="1062" y="69"/>
                      </a:lnTo>
                      <a:lnTo>
                        <a:pt x="925" y="17"/>
                      </a:lnTo>
                      <a:lnTo>
                        <a:pt x="788"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08;p31">
                  <a:extLst>
                    <a:ext uri="{FF2B5EF4-FFF2-40B4-BE49-F238E27FC236}">
                      <a16:creationId xmlns:a16="http://schemas.microsoft.com/office/drawing/2014/main" id="{AD3F0936-FF5A-EFA3-6299-47B50EFE8C88}"/>
                    </a:ext>
                  </a:extLst>
                </p:cNvPr>
                <p:cNvSpPr/>
                <p:nvPr/>
              </p:nvSpPr>
              <p:spPr>
                <a:xfrm>
                  <a:off x="2419048" y="1502577"/>
                  <a:ext cx="70609" cy="109601"/>
                </a:xfrm>
                <a:custGeom>
                  <a:avLst/>
                  <a:gdLst/>
                  <a:ahLst/>
                  <a:cxnLst/>
                  <a:rect l="l" t="t" r="r" b="b"/>
                  <a:pathLst>
                    <a:path w="2106" h="3269" fill="none" extrusionOk="0">
                      <a:moveTo>
                        <a:pt x="343" y="223"/>
                      </a:moveTo>
                      <a:lnTo>
                        <a:pt x="343" y="223"/>
                      </a:lnTo>
                      <a:lnTo>
                        <a:pt x="258" y="308"/>
                      </a:lnTo>
                      <a:lnTo>
                        <a:pt x="189" y="411"/>
                      </a:lnTo>
                      <a:lnTo>
                        <a:pt x="138" y="531"/>
                      </a:lnTo>
                      <a:lnTo>
                        <a:pt x="87" y="651"/>
                      </a:lnTo>
                      <a:lnTo>
                        <a:pt x="52" y="770"/>
                      </a:lnTo>
                      <a:lnTo>
                        <a:pt x="18" y="890"/>
                      </a:lnTo>
                      <a:lnTo>
                        <a:pt x="1" y="1147"/>
                      </a:lnTo>
                      <a:lnTo>
                        <a:pt x="1" y="1147"/>
                      </a:lnTo>
                      <a:lnTo>
                        <a:pt x="1" y="1386"/>
                      </a:lnTo>
                      <a:lnTo>
                        <a:pt x="18" y="1626"/>
                      </a:lnTo>
                      <a:lnTo>
                        <a:pt x="52" y="1848"/>
                      </a:lnTo>
                      <a:lnTo>
                        <a:pt x="104" y="2088"/>
                      </a:lnTo>
                      <a:lnTo>
                        <a:pt x="189" y="2310"/>
                      </a:lnTo>
                      <a:lnTo>
                        <a:pt x="292" y="2516"/>
                      </a:lnTo>
                      <a:lnTo>
                        <a:pt x="412" y="2721"/>
                      </a:lnTo>
                      <a:lnTo>
                        <a:pt x="549" y="2909"/>
                      </a:lnTo>
                      <a:lnTo>
                        <a:pt x="549" y="2909"/>
                      </a:lnTo>
                      <a:lnTo>
                        <a:pt x="634" y="2995"/>
                      </a:lnTo>
                      <a:lnTo>
                        <a:pt x="737" y="3080"/>
                      </a:lnTo>
                      <a:lnTo>
                        <a:pt x="839" y="3149"/>
                      </a:lnTo>
                      <a:lnTo>
                        <a:pt x="959" y="3200"/>
                      </a:lnTo>
                      <a:lnTo>
                        <a:pt x="959" y="3200"/>
                      </a:lnTo>
                      <a:lnTo>
                        <a:pt x="1062" y="3234"/>
                      </a:lnTo>
                      <a:lnTo>
                        <a:pt x="1165" y="3252"/>
                      </a:lnTo>
                      <a:lnTo>
                        <a:pt x="1370" y="3269"/>
                      </a:lnTo>
                      <a:lnTo>
                        <a:pt x="1370" y="3269"/>
                      </a:lnTo>
                      <a:lnTo>
                        <a:pt x="1746" y="3269"/>
                      </a:lnTo>
                      <a:lnTo>
                        <a:pt x="2106" y="3234"/>
                      </a:lnTo>
                      <a:lnTo>
                        <a:pt x="2106" y="3234"/>
                      </a:lnTo>
                      <a:lnTo>
                        <a:pt x="2106" y="2824"/>
                      </a:lnTo>
                      <a:lnTo>
                        <a:pt x="2089" y="2413"/>
                      </a:lnTo>
                      <a:lnTo>
                        <a:pt x="2054" y="2002"/>
                      </a:lnTo>
                      <a:lnTo>
                        <a:pt x="1986" y="1609"/>
                      </a:lnTo>
                      <a:lnTo>
                        <a:pt x="1986" y="1609"/>
                      </a:lnTo>
                      <a:lnTo>
                        <a:pt x="1900" y="1335"/>
                      </a:lnTo>
                      <a:lnTo>
                        <a:pt x="1781" y="1010"/>
                      </a:lnTo>
                      <a:lnTo>
                        <a:pt x="1627" y="685"/>
                      </a:lnTo>
                      <a:lnTo>
                        <a:pt x="1524" y="531"/>
                      </a:lnTo>
                      <a:lnTo>
                        <a:pt x="1421" y="377"/>
                      </a:lnTo>
                      <a:lnTo>
                        <a:pt x="1319" y="257"/>
                      </a:lnTo>
                      <a:lnTo>
                        <a:pt x="1199" y="137"/>
                      </a:lnTo>
                      <a:lnTo>
                        <a:pt x="1062" y="69"/>
                      </a:lnTo>
                      <a:lnTo>
                        <a:pt x="925" y="17"/>
                      </a:lnTo>
                      <a:lnTo>
                        <a:pt x="788" y="0"/>
                      </a:lnTo>
                      <a:lnTo>
                        <a:pt x="720" y="0"/>
                      </a:lnTo>
                      <a:lnTo>
                        <a:pt x="651" y="17"/>
                      </a:lnTo>
                      <a:lnTo>
                        <a:pt x="583" y="52"/>
                      </a:lnTo>
                      <a:lnTo>
                        <a:pt x="497" y="103"/>
                      </a:lnTo>
                      <a:lnTo>
                        <a:pt x="343" y="2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09;p31">
                  <a:extLst>
                    <a:ext uri="{FF2B5EF4-FFF2-40B4-BE49-F238E27FC236}">
                      <a16:creationId xmlns:a16="http://schemas.microsoft.com/office/drawing/2014/main" id="{24C779A7-AE3E-E0B9-E267-0D9680EBA480}"/>
                    </a:ext>
                  </a:extLst>
                </p:cNvPr>
                <p:cNvSpPr/>
                <p:nvPr/>
              </p:nvSpPr>
              <p:spPr>
                <a:xfrm>
                  <a:off x="2443724" y="1547906"/>
                  <a:ext cx="22430" cy="31013"/>
                </a:xfrm>
                <a:custGeom>
                  <a:avLst/>
                  <a:gdLst/>
                  <a:ahLst/>
                  <a:cxnLst/>
                  <a:rect l="l" t="t" r="r" b="b"/>
                  <a:pathLst>
                    <a:path w="669" h="925" extrusionOk="0">
                      <a:moveTo>
                        <a:pt x="275" y="0"/>
                      </a:moveTo>
                      <a:lnTo>
                        <a:pt x="223" y="17"/>
                      </a:lnTo>
                      <a:lnTo>
                        <a:pt x="172" y="34"/>
                      </a:lnTo>
                      <a:lnTo>
                        <a:pt x="121" y="86"/>
                      </a:lnTo>
                      <a:lnTo>
                        <a:pt x="69" y="137"/>
                      </a:lnTo>
                      <a:lnTo>
                        <a:pt x="35" y="206"/>
                      </a:lnTo>
                      <a:lnTo>
                        <a:pt x="18" y="274"/>
                      </a:lnTo>
                      <a:lnTo>
                        <a:pt x="1" y="360"/>
                      </a:lnTo>
                      <a:lnTo>
                        <a:pt x="1" y="445"/>
                      </a:lnTo>
                      <a:lnTo>
                        <a:pt x="18" y="548"/>
                      </a:lnTo>
                      <a:lnTo>
                        <a:pt x="35" y="616"/>
                      </a:lnTo>
                      <a:lnTo>
                        <a:pt x="69" y="702"/>
                      </a:lnTo>
                      <a:lnTo>
                        <a:pt x="103" y="753"/>
                      </a:lnTo>
                      <a:lnTo>
                        <a:pt x="155" y="822"/>
                      </a:lnTo>
                      <a:lnTo>
                        <a:pt x="206" y="856"/>
                      </a:lnTo>
                      <a:lnTo>
                        <a:pt x="275" y="890"/>
                      </a:lnTo>
                      <a:lnTo>
                        <a:pt x="326" y="907"/>
                      </a:lnTo>
                      <a:lnTo>
                        <a:pt x="377" y="924"/>
                      </a:lnTo>
                      <a:lnTo>
                        <a:pt x="446" y="907"/>
                      </a:lnTo>
                      <a:lnTo>
                        <a:pt x="497" y="890"/>
                      </a:lnTo>
                      <a:lnTo>
                        <a:pt x="548" y="856"/>
                      </a:lnTo>
                      <a:lnTo>
                        <a:pt x="600" y="804"/>
                      </a:lnTo>
                      <a:lnTo>
                        <a:pt x="634" y="736"/>
                      </a:lnTo>
                      <a:lnTo>
                        <a:pt x="651" y="650"/>
                      </a:lnTo>
                      <a:lnTo>
                        <a:pt x="668" y="565"/>
                      </a:lnTo>
                      <a:lnTo>
                        <a:pt x="668" y="479"/>
                      </a:lnTo>
                      <a:lnTo>
                        <a:pt x="651" y="394"/>
                      </a:lnTo>
                      <a:lnTo>
                        <a:pt x="634" y="308"/>
                      </a:lnTo>
                      <a:lnTo>
                        <a:pt x="600" y="240"/>
                      </a:lnTo>
                      <a:lnTo>
                        <a:pt x="548" y="171"/>
                      </a:lnTo>
                      <a:lnTo>
                        <a:pt x="514" y="120"/>
                      </a:lnTo>
                      <a:lnTo>
                        <a:pt x="463" y="69"/>
                      </a:lnTo>
                      <a:lnTo>
                        <a:pt x="394" y="34"/>
                      </a:lnTo>
                      <a:lnTo>
                        <a:pt x="343" y="17"/>
                      </a:lnTo>
                      <a:lnTo>
                        <a:pt x="275" y="0"/>
                      </a:lnTo>
                      <a:close/>
                    </a:path>
                  </a:pathLst>
                </a:cu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10;p31">
                  <a:extLst>
                    <a:ext uri="{FF2B5EF4-FFF2-40B4-BE49-F238E27FC236}">
                      <a16:creationId xmlns:a16="http://schemas.microsoft.com/office/drawing/2014/main" id="{46CFBD6E-C22D-250F-6E7D-5F4C852249C7}"/>
                    </a:ext>
                  </a:extLst>
                </p:cNvPr>
                <p:cNvSpPr/>
                <p:nvPr/>
              </p:nvSpPr>
              <p:spPr>
                <a:xfrm>
                  <a:off x="2443724" y="1547906"/>
                  <a:ext cx="22430" cy="31013"/>
                </a:xfrm>
                <a:custGeom>
                  <a:avLst/>
                  <a:gdLst/>
                  <a:ahLst/>
                  <a:cxnLst/>
                  <a:rect l="l" t="t" r="r" b="b"/>
                  <a:pathLst>
                    <a:path w="669" h="925" fill="none" extrusionOk="0">
                      <a:moveTo>
                        <a:pt x="275" y="0"/>
                      </a:moveTo>
                      <a:lnTo>
                        <a:pt x="275" y="0"/>
                      </a:lnTo>
                      <a:lnTo>
                        <a:pt x="223" y="17"/>
                      </a:lnTo>
                      <a:lnTo>
                        <a:pt x="223" y="17"/>
                      </a:lnTo>
                      <a:lnTo>
                        <a:pt x="172" y="34"/>
                      </a:lnTo>
                      <a:lnTo>
                        <a:pt x="121" y="86"/>
                      </a:lnTo>
                      <a:lnTo>
                        <a:pt x="69" y="137"/>
                      </a:lnTo>
                      <a:lnTo>
                        <a:pt x="35" y="206"/>
                      </a:lnTo>
                      <a:lnTo>
                        <a:pt x="18" y="274"/>
                      </a:lnTo>
                      <a:lnTo>
                        <a:pt x="1" y="360"/>
                      </a:lnTo>
                      <a:lnTo>
                        <a:pt x="1" y="445"/>
                      </a:lnTo>
                      <a:lnTo>
                        <a:pt x="18" y="548"/>
                      </a:lnTo>
                      <a:lnTo>
                        <a:pt x="18" y="548"/>
                      </a:lnTo>
                      <a:lnTo>
                        <a:pt x="35" y="616"/>
                      </a:lnTo>
                      <a:lnTo>
                        <a:pt x="69" y="702"/>
                      </a:lnTo>
                      <a:lnTo>
                        <a:pt x="103" y="753"/>
                      </a:lnTo>
                      <a:lnTo>
                        <a:pt x="155" y="822"/>
                      </a:lnTo>
                      <a:lnTo>
                        <a:pt x="206" y="856"/>
                      </a:lnTo>
                      <a:lnTo>
                        <a:pt x="275" y="890"/>
                      </a:lnTo>
                      <a:lnTo>
                        <a:pt x="326" y="907"/>
                      </a:lnTo>
                      <a:lnTo>
                        <a:pt x="377" y="924"/>
                      </a:lnTo>
                      <a:lnTo>
                        <a:pt x="377" y="924"/>
                      </a:lnTo>
                      <a:lnTo>
                        <a:pt x="446" y="907"/>
                      </a:lnTo>
                      <a:lnTo>
                        <a:pt x="446" y="907"/>
                      </a:lnTo>
                      <a:lnTo>
                        <a:pt x="497" y="890"/>
                      </a:lnTo>
                      <a:lnTo>
                        <a:pt x="548" y="856"/>
                      </a:lnTo>
                      <a:lnTo>
                        <a:pt x="600" y="804"/>
                      </a:lnTo>
                      <a:lnTo>
                        <a:pt x="634" y="736"/>
                      </a:lnTo>
                      <a:lnTo>
                        <a:pt x="651" y="650"/>
                      </a:lnTo>
                      <a:lnTo>
                        <a:pt x="668" y="565"/>
                      </a:lnTo>
                      <a:lnTo>
                        <a:pt x="668" y="479"/>
                      </a:lnTo>
                      <a:lnTo>
                        <a:pt x="651" y="394"/>
                      </a:lnTo>
                      <a:lnTo>
                        <a:pt x="651" y="394"/>
                      </a:lnTo>
                      <a:lnTo>
                        <a:pt x="634" y="308"/>
                      </a:lnTo>
                      <a:lnTo>
                        <a:pt x="600" y="240"/>
                      </a:lnTo>
                      <a:lnTo>
                        <a:pt x="548" y="171"/>
                      </a:lnTo>
                      <a:lnTo>
                        <a:pt x="514" y="120"/>
                      </a:lnTo>
                      <a:lnTo>
                        <a:pt x="463" y="69"/>
                      </a:lnTo>
                      <a:lnTo>
                        <a:pt x="394" y="34"/>
                      </a:lnTo>
                      <a:lnTo>
                        <a:pt x="343" y="17"/>
                      </a:lnTo>
                      <a:lnTo>
                        <a:pt x="2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11;p31">
                  <a:extLst>
                    <a:ext uri="{FF2B5EF4-FFF2-40B4-BE49-F238E27FC236}">
                      <a16:creationId xmlns:a16="http://schemas.microsoft.com/office/drawing/2014/main" id="{09197536-C338-FA02-8595-181D0CAD88DB}"/>
                    </a:ext>
                  </a:extLst>
                </p:cNvPr>
                <p:cNvSpPr/>
                <p:nvPr/>
              </p:nvSpPr>
              <p:spPr>
                <a:xfrm>
                  <a:off x="629064" y="2560513"/>
                  <a:ext cx="3872594" cy="2171543"/>
                </a:xfrm>
                <a:custGeom>
                  <a:avLst/>
                  <a:gdLst/>
                  <a:ahLst/>
                  <a:cxnLst/>
                  <a:rect l="l" t="t" r="r" b="b"/>
                  <a:pathLst>
                    <a:path w="115505" h="64769" extrusionOk="0">
                      <a:moveTo>
                        <a:pt x="0" y="0"/>
                      </a:moveTo>
                      <a:lnTo>
                        <a:pt x="0" y="64768"/>
                      </a:lnTo>
                      <a:lnTo>
                        <a:pt x="115504" y="64768"/>
                      </a:lnTo>
                      <a:lnTo>
                        <a:pt x="1155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12;p31">
                  <a:extLst>
                    <a:ext uri="{FF2B5EF4-FFF2-40B4-BE49-F238E27FC236}">
                      <a16:creationId xmlns:a16="http://schemas.microsoft.com/office/drawing/2014/main" id="{7E5DA664-908A-6938-900D-B801C704C800}"/>
                    </a:ext>
                  </a:extLst>
                </p:cNvPr>
                <p:cNvSpPr/>
                <p:nvPr/>
              </p:nvSpPr>
              <p:spPr>
                <a:xfrm>
                  <a:off x="629064" y="2560513"/>
                  <a:ext cx="3872594" cy="261649"/>
                </a:xfrm>
                <a:custGeom>
                  <a:avLst/>
                  <a:gdLst/>
                  <a:ahLst/>
                  <a:cxnLst/>
                  <a:rect l="l" t="t" r="r" b="b"/>
                  <a:pathLst>
                    <a:path w="115505" h="7804" extrusionOk="0">
                      <a:moveTo>
                        <a:pt x="0" y="0"/>
                      </a:moveTo>
                      <a:lnTo>
                        <a:pt x="0" y="7803"/>
                      </a:lnTo>
                      <a:lnTo>
                        <a:pt x="115504" y="7803"/>
                      </a:lnTo>
                      <a:lnTo>
                        <a:pt x="115504" y="0"/>
                      </a:lnTo>
                      <a:close/>
                    </a:path>
                  </a:pathLst>
                </a:custGeom>
                <a:solidFill>
                  <a:srgbClr val="00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13;p31">
                  <a:extLst>
                    <a:ext uri="{FF2B5EF4-FFF2-40B4-BE49-F238E27FC236}">
                      <a16:creationId xmlns:a16="http://schemas.microsoft.com/office/drawing/2014/main" id="{7C0CD7BD-9F13-E786-6F0E-B1E3A1247D1B}"/>
                    </a:ext>
                  </a:extLst>
                </p:cNvPr>
                <p:cNvSpPr/>
                <p:nvPr/>
              </p:nvSpPr>
              <p:spPr>
                <a:xfrm>
                  <a:off x="457200" y="2512300"/>
                  <a:ext cx="4216248" cy="218633"/>
                </a:xfrm>
                <a:custGeom>
                  <a:avLst/>
                  <a:gdLst/>
                  <a:ahLst/>
                  <a:cxnLst/>
                  <a:rect l="l" t="t" r="r" b="b"/>
                  <a:pathLst>
                    <a:path w="117387" h="6521" extrusionOk="0">
                      <a:moveTo>
                        <a:pt x="1" y="1"/>
                      </a:moveTo>
                      <a:lnTo>
                        <a:pt x="1" y="6521"/>
                      </a:lnTo>
                      <a:lnTo>
                        <a:pt x="117387" y="6521"/>
                      </a:lnTo>
                      <a:lnTo>
                        <a:pt x="1173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14;p31">
                  <a:extLst>
                    <a:ext uri="{FF2B5EF4-FFF2-40B4-BE49-F238E27FC236}">
                      <a16:creationId xmlns:a16="http://schemas.microsoft.com/office/drawing/2014/main" id="{99455D1A-2554-15BF-F50F-55A3F026D72A}"/>
                    </a:ext>
                  </a:extLst>
                </p:cNvPr>
                <p:cNvSpPr/>
                <p:nvPr/>
              </p:nvSpPr>
              <p:spPr>
                <a:xfrm>
                  <a:off x="1241785" y="1807210"/>
                  <a:ext cx="973069" cy="577779"/>
                </a:xfrm>
                <a:custGeom>
                  <a:avLst/>
                  <a:gdLst/>
                  <a:ahLst/>
                  <a:cxnLst/>
                  <a:rect l="l" t="t" r="r" b="b"/>
                  <a:pathLst>
                    <a:path w="29023" h="17233" extrusionOk="0">
                      <a:moveTo>
                        <a:pt x="565" y="1"/>
                      </a:moveTo>
                      <a:lnTo>
                        <a:pt x="446" y="18"/>
                      </a:lnTo>
                      <a:lnTo>
                        <a:pt x="343" y="52"/>
                      </a:lnTo>
                      <a:lnTo>
                        <a:pt x="257" y="103"/>
                      </a:lnTo>
                      <a:lnTo>
                        <a:pt x="172" y="172"/>
                      </a:lnTo>
                      <a:lnTo>
                        <a:pt x="103" y="240"/>
                      </a:lnTo>
                      <a:lnTo>
                        <a:pt x="52" y="343"/>
                      </a:lnTo>
                      <a:lnTo>
                        <a:pt x="18" y="446"/>
                      </a:lnTo>
                      <a:lnTo>
                        <a:pt x="1" y="565"/>
                      </a:lnTo>
                      <a:lnTo>
                        <a:pt x="1" y="16685"/>
                      </a:lnTo>
                      <a:lnTo>
                        <a:pt x="18" y="16787"/>
                      </a:lnTo>
                      <a:lnTo>
                        <a:pt x="52" y="16890"/>
                      </a:lnTo>
                      <a:lnTo>
                        <a:pt x="103" y="16993"/>
                      </a:lnTo>
                      <a:lnTo>
                        <a:pt x="172" y="17078"/>
                      </a:lnTo>
                      <a:lnTo>
                        <a:pt x="257" y="17147"/>
                      </a:lnTo>
                      <a:lnTo>
                        <a:pt x="343" y="17198"/>
                      </a:lnTo>
                      <a:lnTo>
                        <a:pt x="446" y="17232"/>
                      </a:lnTo>
                      <a:lnTo>
                        <a:pt x="28577" y="17232"/>
                      </a:lnTo>
                      <a:lnTo>
                        <a:pt x="28680" y="17198"/>
                      </a:lnTo>
                      <a:lnTo>
                        <a:pt x="28783" y="17147"/>
                      </a:lnTo>
                      <a:lnTo>
                        <a:pt x="28868" y="17078"/>
                      </a:lnTo>
                      <a:lnTo>
                        <a:pt x="28937" y="16993"/>
                      </a:lnTo>
                      <a:lnTo>
                        <a:pt x="28988" y="16890"/>
                      </a:lnTo>
                      <a:lnTo>
                        <a:pt x="29022" y="16787"/>
                      </a:lnTo>
                      <a:lnTo>
                        <a:pt x="29022" y="16685"/>
                      </a:lnTo>
                      <a:lnTo>
                        <a:pt x="29022" y="565"/>
                      </a:lnTo>
                      <a:lnTo>
                        <a:pt x="29022" y="446"/>
                      </a:lnTo>
                      <a:lnTo>
                        <a:pt x="28988" y="343"/>
                      </a:lnTo>
                      <a:lnTo>
                        <a:pt x="28937" y="240"/>
                      </a:lnTo>
                      <a:lnTo>
                        <a:pt x="28868" y="172"/>
                      </a:lnTo>
                      <a:lnTo>
                        <a:pt x="28783" y="103"/>
                      </a:lnTo>
                      <a:lnTo>
                        <a:pt x="28680" y="52"/>
                      </a:lnTo>
                      <a:lnTo>
                        <a:pt x="28577" y="18"/>
                      </a:lnTo>
                      <a:lnTo>
                        <a:pt x="28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15;p31">
                  <a:extLst>
                    <a:ext uri="{FF2B5EF4-FFF2-40B4-BE49-F238E27FC236}">
                      <a16:creationId xmlns:a16="http://schemas.microsoft.com/office/drawing/2014/main" id="{37E3C4BB-C4C7-4E94-4624-8B3245E67DFB}"/>
                    </a:ext>
                  </a:extLst>
                </p:cNvPr>
                <p:cNvSpPr/>
                <p:nvPr/>
              </p:nvSpPr>
              <p:spPr>
                <a:xfrm>
                  <a:off x="1623902" y="2199653"/>
                  <a:ext cx="209413" cy="309828"/>
                </a:xfrm>
                <a:custGeom>
                  <a:avLst/>
                  <a:gdLst/>
                  <a:ahLst/>
                  <a:cxnLst/>
                  <a:rect l="l" t="t" r="r" b="b"/>
                  <a:pathLst>
                    <a:path w="6246" h="9241" extrusionOk="0">
                      <a:moveTo>
                        <a:pt x="1626" y="0"/>
                      </a:moveTo>
                      <a:lnTo>
                        <a:pt x="1438" y="17"/>
                      </a:lnTo>
                      <a:lnTo>
                        <a:pt x="1266" y="69"/>
                      </a:lnTo>
                      <a:lnTo>
                        <a:pt x="1095" y="154"/>
                      </a:lnTo>
                      <a:lnTo>
                        <a:pt x="958" y="274"/>
                      </a:lnTo>
                      <a:lnTo>
                        <a:pt x="839" y="394"/>
                      </a:lnTo>
                      <a:lnTo>
                        <a:pt x="736" y="548"/>
                      </a:lnTo>
                      <a:lnTo>
                        <a:pt x="685" y="719"/>
                      </a:lnTo>
                      <a:lnTo>
                        <a:pt x="650" y="907"/>
                      </a:lnTo>
                      <a:lnTo>
                        <a:pt x="0" y="9240"/>
                      </a:lnTo>
                      <a:lnTo>
                        <a:pt x="6246" y="9240"/>
                      </a:lnTo>
                      <a:lnTo>
                        <a:pt x="5596" y="907"/>
                      </a:lnTo>
                      <a:lnTo>
                        <a:pt x="5561" y="719"/>
                      </a:lnTo>
                      <a:lnTo>
                        <a:pt x="5493" y="548"/>
                      </a:lnTo>
                      <a:lnTo>
                        <a:pt x="5407" y="394"/>
                      </a:lnTo>
                      <a:lnTo>
                        <a:pt x="5288" y="274"/>
                      </a:lnTo>
                      <a:lnTo>
                        <a:pt x="5134" y="154"/>
                      </a:lnTo>
                      <a:lnTo>
                        <a:pt x="4980" y="69"/>
                      </a:lnTo>
                      <a:lnTo>
                        <a:pt x="4809" y="17"/>
                      </a:lnTo>
                      <a:lnTo>
                        <a:pt x="46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16;p31">
                  <a:extLst>
                    <a:ext uri="{FF2B5EF4-FFF2-40B4-BE49-F238E27FC236}">
                      <a16:creationId xmlns:a16="http://schemas.microsoft.com/office/drawing/2014/main" id="{4D2A08BE-50FA-65EC-47C9-87DA9C5E23AD}"/>
                    </a:ext>
                  </a:extLst>
                </p:cNvPr>
                <p:cNvSpPr/>
                <p:nvPr/>
              </p:nvSpPr>
              <p:spPr>
                <a:xfrm>
                  <a:off x="3190725" y="2429117"/>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17;p31">
                  <a:extLst>
                    <a:ext uri="{FF2B5EF4-FFF2-40B4-BE49-F238E27FC236}">
                      <a16:creationId xmlns:a16="http://schemas.microsoft.com/office/drawing/2014/main" id="{2D200233-2504-86C6-56A6-E07AAF57B230}"/>
                    </a:ext>
                  </a:extLst>
                </p:cNvPr>
                <p:cNvSpPr/>
                <p:nvPr/>
              </p:nvSpPr>
              <p:spPr>
                <a:xfrm>
                  <a:off x="3190725" y="2264462"/>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18;p31">
                  <a:extLst>
                    <a:ext uri="{FF2B5EF4-FFF2-40B4-BE49-F238E27FC236}">
                      <a16:creationId xmlns:a16="http://schemas.microsoft.com/office/drawing/2014/main" id="{E2BFFF3D-CEA3-D7F9-8508-25A8B29EFAD9}"/>
                    </a:ext>
                  </a:extLst>
                </p:cNvPr>
                <p:cNvSpPr/>
                <p:nvPr/>
              </p:nvSpPr>
              <p:spPr>
                <a:xfrm>
                  <a:off x="3190725" y="2099807"/>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19;p31">
                  <a:extLst>
                    <a:ext uri="{FF2B5EF4-FFF2-40B4-BE49-F238E27FC236}">
                      <a16:creationId xmlns:a16="http://schemas.microsoft.com/office/drawing/2014/main" id="{BB45BE62-787B-9D10-7B21-A3A6CD06A7A4}"/>
                    </a:ext>
                  </a:extLst>
                </p:cNvPr>
                <p:cNvSpPr/>
                <p:nvPr/>
              </p:nvSpPr>
              <p:spPr>
                <a:xfrm>
                  <a:off x="3190725" y="2019508"/>
                  <a:ext cx="16093" cy="489971"/>
                </a:xfrm>
                <a:custGeom>
                  <a:avLst/>
                  <a:gdLst/>
                  <a:ahLst/>
                  <a:cxnLst/>
                  <a:rect l="l" t="t" r="r" b="b"/>
                  <a:pathLst>
                    <a:path w="480" h="14614" extrusionOk="0">
                      <a:moveTo>
                        <a:pt x="0" y="0"/>
                      </a:moveTo>
                      <a:lnTo>
                        <a:pt x="0" y="14613"/>
                      </a:lnTo>
                      <a:lnTo>
                        <a:pt x="479" y="14613"/>
                      </a:lnTo>
                      <a:lnTo>
                        <a:pt x="479" y="0"/>
                      </a:lnTo>
                      <a:close/>
                    </a:path>
                  </a:pathLst>
                </a:custGeom>
                <a:solidFill>
                  <a:srgbClr val="02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20;p31">
                  <a:extLst>
                    <a:ext uri="{FF2B5EF4-FFF2-40B4-BE49-F238E27FC236}">
                      <a16:creationId xmlns:a16="http://schemas.microsoft.com/office/drawing/2014/main" id="{B213B814-C169-A049-9BD7-B91ACEE79E16}"/>
                    </a:ext>
                  </a:extLst>
                </p:cNvPr>
                <p:cNvSpPr/>
                <p:nvPr/>
              </p:nvSpPr>
              <p:spPr>
                <a:xfrm>
                  <a:off x="3389779" y="2122204"/>
                  <a:ext cx="276568" cy="39026"/>
                </a:xfrm>
                <a:custGeom>
                  <a:avLst/>
                  <a:gdLst/>
                  <a:ahLst/>
                  <a:cxnLst/>
                  <a:rect l="l" t="t" r="r" b="b"/>
                  <a:pathLst>
                    <a:path w="8249" h="1164" extrusionOk="0">
                      <a:moveTo>
                        <a:pt x="1" y="0"/>
                      </a:moveTo>
                      <a:lnTo>
                        <a:pt x="1" y="1164"/>
                      </a:lnTo>
                      <a:lnTo>
                        <a:pt x="8249" y="1164"/>
                      </a:lnTo>
                      <a:lnTo>
                        <a:pt x="8249" y="0"/>
                      </a:lnTo>
                      <a:close/>
                    </a:path>
                  </a:pathLst>
                </a:custGeom>
                <a:solidFill>
                  <a:srgbClr val="F6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21;p31">
                  <a:extLst>
                    <a:ext uri="{FF2B5EF4-FFF2-40B4-BE49-F238E27FC236}">
                      <a16:creationId xmlns:a16="http://schemas.microsoft.com/office/drawing/2014/main" id="{C7047638-030E-1DC7-DBA1-1B4CFFA51EDE}"/>
                    </a:ext>
                  </a:extLst>
                </p:cNvPr>
                <p:cNvSpPr/>
                <p:nvPr/>
              </p:nvSpPr>
              <p:spPr>
                <a:xfrm>
                  <a:off x="3389779" y="2285115"/>
                  <a:ext cx="276568" cy="39060"/>
                </a:xfrm>
                <a:custGeom>
                  <a:avLst/>
                  <a:gdLst/>
                  <a:ahLst/>
                  <a:cxnLst/>
                  <a:rect l="l" t="t" r="r" b="b"/>
                  <a:pathLst>
                    <a:path w="8249" h="1165" extrusionOk="0">
                      <a:moveTo>
                        <a:pt x="1" y="1"/>
                      </a:moveTo>
                      <a:lnTo>
                        <a:pt x="1" y="1164"/>
                      </a:lnTo>
                      <a:lnTo>
                        <a:pt x="8249" y="1164"/>
                      </a:lnTo>
                      <a:lnTo>
                        <a:pt x="8249" y="1"/>
                      </a:lnTo>
                      <a:close/>
                    </a:path>
                  </a:pathLst>
                </a:custGeom>
                <a:solidFill>
                  <a:srgbClr val="F6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22;p31">
                  <a:extLst>
                    <a:ext uri="{FF2B5EF4-FFF2-40B4-BE49-F238E27FC236}">
                      <a16:creationId xmlns:a16="http://schemas.microsoft.com/office/drawing/2014/main" id="{EA0ADE03-9F22-4F03-7126-B08258ED0B33}"/>
                    </a:ext>
                  </a:extLst>
                </p:cNvPr>
                <p:cNvSpPr/>
                <p:nvPr/>
              </p:nvSpPr>
              <p:spPr>
                <a:xfrm>
                  <a:off x="3389779" y="2448061"/>
                  <a:ext cx="276568" cy="39060"/>
                </a:xfrm>
                <a:custGeom>
                  <a:avLst/>
                  <a:gdLst/>
                  <a:ahLst/>
                  <a:cxnLst/>
                  <a:rect l="l" t="t" r="r" b="b"/>
                  <a:pathLst>
                    <a:path w="8249" h="1165" extrusionOk="0">
                      <a:moveTo>
                        <a:pt x="1" y="0"/>
                      </a:moveTo>
                      <a:lnTo>
                        <a:pt x="1" y="1164"/>
                      </a:lnTo>
                      <a:lnTo>
                        <a:pt x="8249" y="1164"/>
                      </a:lnTo>
                      <a:lnTo>
                        <a:pt x="8249" y="0"/>
                      </a:lnTo>
                      <a:close/>
                    </a:path>
                  </a:pathLst>
                </a:custGeom>
                <a:solidFill>
                  <a:srgbClr val="F6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23;p31">
                  <a:extLst>
                    <a:ext uri="{FF2B5EF4-FFF2-40B4-BE49-F238E27FC236}">
                      <a16:creationId xmlns:a16="http://schemas.microsoft.com/office/drawing/2014/main" id="{7D32E8A3-8E23-F510-1B3B-E925D6CABAFB}"/>
                    </a:ext>
                  </a:extLst>
                </p:cNvPr>
                <p:cNvSpPr/>
                <p:nvPr/>
              </p:nvSpPr>
              <p:spPr>
                <a:xfrm>
                  <a:off x="821123" y="2933379"/>
                  <a:ext cx="641415" cy="641448"/>
                </a:xfrm>
                <a:custGeom>
                  <a:avLst/>
                  <a:gdLst/>
                  <a:ahLst/>
                  <a:cxnLst/>
                  <a:rect l="l" t="t" r="r" b="b"/>
                  <a:pathLst>
                    <a:path w="19131" h="19132" extrusionOk="0">
                      <a:moveTo>
                        <a:pt x="0" y="1"/>
                      </a:moveTo>
                      <a:lnTo>
                        <a:pt x="0" y="19131"/>
                      </a:lnTo>
                      <a:lnTo>
                        <a:pt x="19131" y="19131"/>
                      </a:lnTo>
                      <a:lnTo>
                        <a:pt x="191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24;p31">
                  <a:extLst>
                    <a:ext uri="{FF2B5EF4-FFF2-40B4-BE49-F238E27FC236}">
                      <a16:creationId xmlns:a16="http://schemas.microsoft.com/office/drawing/2014/main" id="{B8064ED7-7CE9-D02F-C5A6-FD2BADC90846}"/>
                    </a:ext>
                  </a:extLst>
                </p:cNvPr>
                <p:cNvSpPr/>
                <p:nvPr/>
              </p:nvSpPr>
              <p:spPr>
                <a:xfrm>
                  <a:off x="1086160" y="3030912"/>
                  <a:ext cx="111345" cy="446385"/>
                </a:xfrm>
                <a:custGeom>
                  <a:avLst/>
                  <a:gdLst/>
                  <a:ahLst/>
                  <a:cxnLst/>
                  <a:rect l="l" t="t" r="r" b="b"/>
                  <a:pathLst>
                    <a:path w="3321" h="13314" extrusionOk="0">
                      <a:moveTo>
                        <a:pt x="1" y="0"/>
                      </a:moveTo>
                      <a:lnTo>
                        <a:pt x="1" y="13313"/>
                      </a:lnTo>
                      <a:lnTo>
                        <a:pt x="3320" y="13313"/>
                      </a:lnTo>
                      <a:lnTo>
                        <a:pt x="3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25;p31">
                  <a:extLst>
                    <a:ext uri="{FF2B5EF4-FFF2-40B4-BE49-F238E27FC236}">
                      <a16:creationId xmlns:a16="http://schemas.microsoft.com/office/drawing/2014/main" id="{68A8A8FD-49EF-15A1-6FE6-C4C81BDEDE1A}"/>
                    </a:ext>
                  </a:extLst>
                </p:cNvPr>
                <p:cNvSpPr/>
                <p:nvPr/>
              </p:nvSpPr>
              <p:spPr>
                <a:xfrm>
                  <a:off x="918622" y="3198450"/>
                  <a:ext cx="446385" cy="111311"/>
                </a:xfrm>
                <a:custGeom>
                  <a:avLst/>
                  <a:gdLst/>
                  <a:ahLst/>
                  <a:cxnLst/>
                  <a:rect l="l" t="t" r="r" b="b"/>
                  <a:pathLst>
                    <a:path w="13314" h="3320" extrusionOk="0">
                      <a:moveTo>
                        <a:pt x="1" y="0"/>
                      </a:moveTo>
                      <a:lnTo>
                        <a:pt x="1" y="3320"/>
                      </a:lnTo>
                      <a:lnTo>
                        <a:pt x="13314" y="3320"/>
                      </a:lnTo>
                      <a:lnTo>
                        <a:pt x="133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 name="Google Shape;1726;p31">
                <a:extLst>
                  <a:ext uri="{FF2B5EF4-FFF2-40B4-BE49-F238E27FC236}">
                    <a16:creationId xmlns:a16="http://schemas.microsoft.com/office/drawing/2014/main" id="{0B460279-48DC-C79D-C46C-1AE390A217A2}"/>
                  </a:ext>
                </a:extLst>
              </p:cNvPr>
              <p:cNvCxnSpPr/>
              <p:nvPr/>
            </p:nvCxnSpPr>
            <p:spPr>
              <a:xfrm>
                <a:off x="450313" y="4737425"/>
                <a:ext cx="4230000" cy="0"/>
              </a:xfrm>
              <a:prstGeom prst="straightConnector1">
                <a:avLst/>
              </a:prstGeom>
              <a:noFill/>
              <a:ln w="9525" cap="flat" cmpd="sng">
                <a:solidFill>
                  <a:schemeClr val="dk2"/>
                </a:solidFill>
                <a:prstDash val="solid"/>
                <a:round/>
                <a:headEnd type="none" w="med" len="med"/>
                <a:tailEnd type="none" w="med" len="med"/>
              </a:ln>
            </p:spPr>
          </p:cxnSp>
        </p:grpSp>
        <p:sp>
          <p:nvSpPr>
            <p:cNvPr id="144" name="Google Shape;1614;p31">
              <a:extLst>
                <a:ext uri="{FF2B5EF4-FFF2-40B4-BE49-F238E27FC236}">
                  <a16:creationId xmlns:a16="http://schemas.microsoft.com/office/drawing/2014/main" id="{0105E2EE-C240-B7DB-96F9-6E41A868936F}"/>
                </a:ext>
              </a:extLst>
            </p:cNvPr>
            <p:cNvSpPr/>
            <p:nvPr/>
          </p:nvSpPr>
          <p:spPr>
            <a:xfrm>
              <a:off x="4308825" y="2783850"/>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3"/>
          <p:cNvGrpSpPr/>
          <p:nvPr/>
        </p:nvGrpSpPr>
        <p:grpSpPr>
          <a:xfrm>
            <a:off x="1617788" y="2628136"/>
            <a:ext cx="1389201" cy="989999"/>
            <a:chOff x="7011675" y="2461035"/>
            <a:chExt cx="1389201" cy="989999"/>
          </a:xfrm>
        </p:grpSpPr>
        <p:grpSp>
          <p:nvGrpSpPr>
            <p:cNvPr id="72" name="Google Shape;72;p13"/>
            <p:cNvGrpSpPr/>
            <p:nvPr/>
          </p:nvGrpSpPr>
          <p:grpSpPr>
            <a:xfrm>
              <a:off x="7410579" y="2461035"/>
              <a:ext cx="990298" cy="989999"/>
              <a:chOff x="3505305" y="2146573"/>
              <a:chExt cx="1079109" cy="1078900"/>
            </a:xfrm>
          </p:grpSpPr>
          <p:sp>
            <p:nvSpPr>
              <p:cNvPr id="73" name="Google Shape;73;p13"/>
              <p:cNvSpPr/>
              <p:nvPr/>
            </p:nvSpPr>
            <p:spPr>
              <a:xfrm>
                <a:off x="3505305" y="2146573"/>
                <a:ext cx="1079109" cy="1078900"/>
              </a:xfrm>
              <a:custGeom>
                <a:avLst/>
                <a:gdLst/>
                <a:ahLst/>
                <a:cxnLst/>
                <a:rect l="l" t="t" r="r" b="b"/>
                <a:pathLst>
                  <a:path w="56900" h="56889" extrusionOk="0">
                    <a:moveTo>
                      <a:pt x="28450" y="1"/>
                    </a:moveTo>
                    <a:lnTo>
                      <a:pt x="27713" y="12"/>
                    </a:lnTo>
                    <a:lnTo>
                      <a:pt x="26987" y="34"/>
                    </a:lnTo>
                    <a:lnTo>
                      <a:pt x="26261" y="78"/>
                    </a:lnTo>
                    <a:lnTo>
                      <a:pt x="25546" y="143"/>
                    </a:lnTo>
                    <a:lnTo>
                      <a:pt x="24832" y="231"/>
                    </a:lnTo>
                    <a:lnTo>
                      <a:pt x="24117" y="330"/>
                    </a:lnTo>
                    <a:lnTo>
                      <a:pt x="23413" y="440"/>
                    </a:lnTo>
                    <a:lnTo>
                      <a:pt x="22720" y="583"/>
                    </a:lnTo>
                    <a:lnTo>
                      <a:pt x="22027" y="726"/>
                    </a:lnTo>
                    <a:lnTo>
                      <a:pt x="21346" y="891"/>
                    </a:lnTo>
                    <a:lnTo>
                      <a:pt x="20664" y="1078"/>
                    </a:lnTo>
                    <a:lnTo>
                      <a:pt x="19993" y="1276"/>
                    </a:lnTo>
                    <a:lnTo>
                      <a:pt x="19322" y="1496"/>
                    </a:lnTo>
                    <a:lnTo>
                      <a:pt x="18673" y="1727"/>
                    </a:lnTo>
                    <a:lnTo>
                      <a:pt x="18024" y="1969"/>
                    </a:lnTo>
                    <a:lnTo>
                      <a:pt x="17376" y="2233"/>
                    </a:lnTo>
                    <a:lnTo>
                      <a:pt x="16749" y="2508"/>
                    </a:lnTo>
                    <a:lnTo>
                      <a:pt x="16122" y="2805"/>
                    </a:lnTo>
                    <a:lnTo>
                      <a:pt x="15495" y="3113"/>
                    </a:lnTo>
                    <a:lnTo>
                      <a:pt x="14890" y="3432"/>
                    </a:lnTo>
                    <a:lnTo>
                      <a:pt x="14296" y="3773"/>
                    </a:lnTo>
                    <a:lnTo>
                      <a:pt x="13703" y="4113"/>
                    </a:lnTo>
                    <a:lnTo>
                      <a:pt x="13120" y="4476"/>
                    </a:lnTo>
                    <a:lnTo>
                      <a:pt x="12548" y="4861"/>
                    </a:lnTo>
                    <a:lnTo>
                      <a:pt x="11987" y="5246"/>
                    </a:lnTo>
                    <a:lnTo>
                      <a:pt x="11426" y="5653"/>
                    </a:lnTo>
                    <a:lnTo>
                      <a:pt x="10887" y="6071"/>
                    </a:lnTo>
                    <a:lnTo>
                      <a:pt x="10359" y="6500"/>
                    </a:lnTo>
                    <a:lnTo>
                      <a:pt x="9832" y="6940"/>
                    </a:lnTo>
                    <a:lnTo>
                      <a:pt x="9326" y="7391"/>
                    </a:lnTo>
                    <a:lnTo>
                      <a:pt x="8820" y="7852"/>
                    </a:lnTo>
                    <a:lnTo>
                      <a:pt x="8336" y="8336"/>
                    </a:lnTo>
                    <a:lnTo>
                      <a:pt x="7863" y="8820"/>
                    </a:lnTo>
                    <a:lnTo>
                      <a:pt x="7390" y="9315"/>
                    </a:lnTo>
                    <a:lnTo>
                      <a:pt x="6939" y="9832"/>
                    </a:lnTo>
                    <a:lnTo>
                      <a:pt x="6499" y="10349"/>
                    </a:lnTo>
                    <a:lnTo>
                      <a:pt x="6071" y="10888"/>
                    </a:lnTo>
                    <a:lnTo>
                      <a:pt x="5653" y="11427"/>
                    </a:lnTo>
                    <a:lnTo>
                      <a:pt x="5257" y="11976"/>
                    </a:lnTo>
                    <a:lnTo>
                      <a:pt x="4861" y="12537"/>
                    </a:lnTo>
                    <a:lnTo>
                      <a:pt x="4487" y="13109"/>
                    </a:lnTo>
                    <a:lnTo>
                      <a:pt x="4124" y="13692"/>
                    </a:lnTo>
                    <a:lnTo>
                      <a:pt x="3772" y="14286"/>
                    </a:lnTo>
                    <a:lnTo>
                      <a:pt x="3442" y="14891"/>
                    </a:lnTo>
                    <a:lnTo>
                      <a:pt x="3112" y="15495"/>
                    </a:lnTo>
                    <a:lnTo>
                      <a:pt x="2804" y="16111"/>
                    </a:lnTo>
                    <a:lnTo>
                      <a:pt x="2519" y="16738"/>
                    </a:lnTo>
                    <a:lnTo>
                      <a:pt x="2244" y="17376"/>
                    </a:lnTo>
                    <a:lnTo>
                      <a:pt x="1980" y="18014"/>
                    </a:lnTo>
                    <a:lnTo>
                      <a:pt x="1727" y="18663"/>
                    </a:lnTo>
                    <a:lnTo>
                      <a:pt x="1496" y="19322"/>
                    </a:lnTo>
                    <a:lnTo>
                      <a:pt x="1287" y="19982"/>
                    </a:lnTo>
                    <a:lnTo>
                      <a:pt x="1089" y="20653"/>
                    </a:lnTo>
                    <a:lnTo>
                      <a:pt x="902" y="21335"/>
                    </a:lnTo>
                    <a:lnTo>
                      <a:pt x="737" y="22017"/>
                    </a:lnTo>
                    <a:lnTo>
                      <a:pt x="583" y="22710"/>
                    </a:lnTo>
                    <a:lnTo>
                      <a:pt x="451" y="23413"/>
                    </a:lnTo>
                    <a:lnTo>
                      <a:pt x="330" y="24117"/>
                    </a:lnTo>
                    <a:lnTo>
                      <a:pt x="231" y="24821"/>
                    </a:lnTo>
                    <a:lnTo>
                      <a:pt x="154" y="25536"/>
                    </a:lnTo>
                    <a:lnTo>
                      <a:pt x="88" y="26262"/>
                    </a:lnTo>
                    <a:lnTo>
                      <a:pt x="44" y="26976"/>
                    </a:lnTo>
                    <a:lnTo>
                      <a:pt x="11" y="27713"/>
                    </a:lnTo>
                    <a:lnTo>
                      <a:pt x="0" y="28450"/>
                    </a:lnTo>
                    <a:lnTo>
                      <a:pt x="11" y="29176"/>
                    </a:lnTo>
                    <a:lnTo>
                      <a:pt x="44" y="29913"/>
                    </a:lnTo>
                    <a:lnTo>
                      <a:pt x="88" y="30638"/>
                    </a:lnTo>
                    <a:lnTo>
                      <a:pt x="154" y="31353"/>
                    </a:lnTo>
                    <a:lnTo>
                      <a:pt x="231" y="32068"/>
                    </a:lnTo>
                    <a:lnTo>
                      <a:pt x="330" y="32772"/>
                    </a:lnTo>
                    <a:lnTo>
                      <a:pt x="451" y="33476"/>
                    </a:lnTo>
                    <a:lnTo>
                      <a:pt x="583" y="34180"/>
                    </a:lnTo>
                    <a:lnTo>
                      <a:pt x="737" y="34872"/>
                    </a:lnTo>
                    <a:lnTo>
                      <a:pt x="902" y="35554"/>
                    </a:lnTo>
                    <a:lnTo>
                      <a:pt x="1089" y="36236"/>
                    </a:lnTo>
                    <a:lnTo>
                      <a:pt x="1287" y="36907"/>
                    </a:lnTo>
                    <a:lnTo>
                      <a:pt x="1496" y="37567"/>
                    </a:lnTo>
                    <a:lnTo>
                      <a:pt x="1727" y="38226"/>
                    </a:lnTo>
                    <a:lnTo>
                      <a:pt x="1980" y="38875"/>
                    </a:lnTo>
                    <a:lnTo>
                      <a:pt x="2244" y="39513"/>
                    </a:lnTo>
                    <a:lnTo>
                      <a:pt x="2519" y="40151"/>
                    </a:lnTo>
                    <a:lnTo>
                      <a:pt x="2804" y="40778"/>
                    </a:lnTo>
                    <a:lnTo>
                      <a:pt x="3112" y="41394"/>
                    </a:lnTo>
                    <a:lnTo>
                      <a:pt x="3442" y="41999"/>
                    </a:lnTo>
                    <a:lnTo>
                      <a:pt x="3772" y="42603"/>
                    </a:lnTo>
                    <a:lnTo>
                      <a:pt x="4124" y="43197"/>
                    </a:lnTo>
                    <a:lnTo>
                      <a:pt x="4487" y="43780"/>
                    </a:lnTo>
                    <a:lnTo>
                      <a:pt x="4861" y="44352"/>
                    </a:lnTo>
                    <a:lnTo>
                      <a:pt x="5257" y="44913"/>
                    </a:lnTo>
                    <a:lnTo>
                      <a:pt x="5653" y="45463"/>
                    </a:lnTo>
                    <a:lnTo>
                      <a:pt x="6071" y="46001"/>
                    </a:lnTo>
                    <a:lnTo>
                      <a:pt x="6499" y="46540"/>
                    </a:lnTo>
                    <a:lnTo>
                      <a:pt x="6939" y="47057"/>
                    </a:lnTo>
                    <a:lnTo>
                      <a:pt x="7390" y="47574"/>
                    </a:lnTo>
                    <a:lnTo>
                      <a:pt x="7863" y="48069"/>
                    </a:lnTo>
                    <a:lnTo>
                      <a:pt x="8336" y="48564"/>
                    </a:lnTo>
                    <a:lnTo>
                      <a:pt x="8820" y="49037"/>
                    </a:lnTo>
                    <a:lnTo>
                      <a:pt x="9326" y="49499"/>
                    </a:lnTo>
                    <a:lnTo>
                      <a:pt x="9832" y="49949"/>
                    </a:lnTo>
                    <a:lnTo>
                      <a:pt x="10359" y="50400"/>
                    </a:lnTo>
                    <a:lnTo>
                      <a:pt x="10887" y="50818"/>
                    </a:lnTo>
                    <a:lnTo>
                      <a:pt x="11426" y="51236"/>
                    </a:lnTo>
                    <a:lnTo>
                      <a:pt x="11987" y="51643"/>
                    </a:lnTo>
                    <a:lnTo>
                      <a:pt x="12548" y="52028"/>
                    </a:lnTo>
                    <a:lnTo>
                      <a:pt x="13120" y="52413"/>
                    </a:lnTo>
                    <a:lnTo>
                      <a:pt x="13703" y="52776"/>
                    </a:lnTo>
                    <a:lnTo>
                      <a:pt x="14296" y="53117"/>
                    </a:lnTo>
                    <a:lnTo>
                      <a:pt x="14890" y="53457"/>
                    </a:lnTo>
                    <a:lnTo>
                      <a:pt x="15495" y="53776"/>
                    </a:lnTo>
                    <a:lnTo>
                      <a:pt x="16122" y="54084"/>
                    </a:lnTo>
                    <a:lnTo>
                      <a:pt x="16749" y="54381"/>
                    </a:lnTo>
                    <a:lnTo>
                      <a:pt x="17376" y="54656"/>
                    </a:lnTo>
                    <a:lnTo>
                      <a:pt x="18024" y="54920"/>
                    </a:lnTo>
                    <a:lnTo>
                      <a:pt x="18673" y="55162"/>
                    </a:lnTo>
                    <a:lnTo>
                      <a:pt x="19322" y="55393"/>
                    </a:lnTo>
                    <a:lnTo>
                      <a:pt x="19993" y="55613"/>
                    </a:lnTo>
                    <a:lnTo>
                      <a:pt x="20664" y="55811"/>
                    </a:lnTo>
                    <a:lnTo>
                      <a:pt x="21346" y="55998"/>
                    </a:lnTo>
                    <a:lnTo>
                      <a:pt x="22027" y="56163"/>
                    </a:lnTo>
                    <a:lnTo>
                      <a:pt x="22720" y="56317"/>
                    </a:lnTo>
                    <a:lnTo>
                      <a:pt x="23413" y="56449"/>
                    </a:lnTo>
                    <a:lnTo>
                      <a:pt x="24117" y="56559"/>
                    </a:lnTo>
                    <a:lnTo>
                      <a:pt x="24832" y="56658"/>
                    </a:lnTo>
                    <a:lnTo>
                      <a:pt x="25546" y="56746"/>
                    </a:lnTo>
                    <a:lnTo>
                      <a:pt x="26261" y="56812"/>
                    </a:lnTo>
                    <a:lnTo>
                      <a:pt x="26987" y="56856"/>
                    </a:lnTo>
                    <a:lnTo>
                      <a:pt x="27713" y="56878"/>
                    </a:lnTo>
                    <a:lnTo>
                      <a:pt x="28450" y="56889"/>
                    </a:lnTo>
                    <a:lnTo>
                      <a:pt x="29186" y="56878"/>
                    </a:lnTo>
                    <a:lnTo>
                      <a:pt x="29912" y="56856"/>
                    </a:lnTo>
                    <a:lnTo>
                      <a:pt x="30638" y="56812"/>
                    </a:lnTo>
                    <a:lnTo>
                      <a:pt x="31353" y="56746"/>
                    </a:lnTo>
                    <a:lnTo>
                      <a:pt x="32068" y="56658"/>
                    </a:lnTo>
                    <a:lnTo>
                      <a:pt x="32782" y="56559"/>
                    </a:lnTo>
                    <a:lnTo>
                      <a:pt x="33486" y="56449"/>
                    </a:lnTo>
                    <a:lnTo>
                      <a:pt x="34179" y="56317"/>
                    </a:lnTo>
                    <a:lnTo>
                      <a:pt x="34872" y="56163"/>
                    </a:lnTo>
                    <a:lnTo>
                      <a:pt x="35554" y="55998"/>
                    </a:lnTo>
                    <a:lnTo>
                      <a:pt x="36236" y="55811"/>
                    </a:lnTo>
                    <a:lnTo>
                      <a:pt x="36906" y="55613"/>
                    </a:lnTo>
                    <a:lnTo>
                      <a:pt x="37577" y="55393"/>
                    </a:lnTo>
                    <a:lnTo>
                      <a:pt x="38226" y="55162"/>
                    </a:lnTo>
                    <a:lnTo>
                      <a:pt x="38875" y="54920"/>
                    </a:lnTo>
                    <a:lnTo>
                      <a:pt x="39524" y="54656"/>
                    </a:lnTo>
                    <a:lnTo>
                      <a:pt x="40151" y="54381"/>
                    </a:lnTo>
                    <a:lnTo>
                      <a:pt x="40777" y="54084"/>
                    </a:lnTo>
                    <a:lnTo>
                      <a:pt x="41404" y="53776"/>
                    </a:lnTo>
                    <a:lnTo>
                      <a:pt x="42009" y="53457"/>
                    </a:lnTo>
                    <a:lnTo>
                      <a:pt x="42614" y="53117"/>
                    </a:lnTo>
                    <a:lnTo>
                      <a:pt x="43197" y="52776"/>
                    </a:lnTo>
                    <a:lnTo>
                      <a:pt x="43780" y="52413"/>
                    </a:lnTo>
                    <a:lnTo>
                      <a:pt x="44351" y="52028"/>
                    </a:lnTo>
                    <a:lnTo>
                      <a:pt x="44912" y="51643"/>
                    </a:lnTo>
                    <a:lnTo>
                      <a:pt x="45473" y="51236"/>
                    </a:lnTo>
                    <a:lnTo>
                      <a:pt x="46012" y="50818"/>
                    </a:lnTo>
                    <a:lnTo>
                      <a:pt x="46540" y="50400"/>
                    </a:lnTo>
                    <a:lnTo>
                      <a:pt x="47068" y="49949"/>
                    </a:lnTo>
                    <a:lnTo>
                      <a:pt x="47574" y="49499"/>
                    </a:lnTo>
                    <a:lnTo>
                      <a:pt x="48079" y="49037"/>
                    </a:lnTo>
                    <a:lnTo>
                      <a:pt x="48563" y="48564"/>
                    </a:lnTo>
                    <a:lnTo>
                      <a:pt x="49036" y="48069"/>
                    </a:lnTo>
                    <a:lnTo>
                      <a:pt x="49509" y="47574"/>
                    </a:lnTo>
                    <a:lnTo>
                      <a:pt x="49960" y="47057"/>
                    </a:lnTo>
                    <a:lnTo>
                      <a:pt x="50400" y="46540"/>
                    </a:lnTo>
                    <a:lnTo>
                      <a:pt x="50829" y="46001"/>
                    </a:lnTo>
                    <a:lnTo>
                      <a:pt x="51247" y="45463"/>
                    </a:lnTo>
                    <a:lnTo>
                      <a:pt x="51642" y="44913"/>
                    </a:lnTo>
                    <a:lnTo>
                      <a:pt x="52038" y="44352"/>
                    </a:lnTo>
                    <a:lnTo>
                      <a:pt x="52412" y="43780"/>
                    </a:lnTo>
                    <a:lnTo>
                      <a:pt x="52775" y="43197"/>
                    </a:lnTo>
                    <a:lnTo>
                      <a:pt x="53127" y="42603"/>
                    </a:lnTo>
                    <a:lnTo>
                      <a:pt x="53457" y="41999"/>
                    </a:lnTo>
                    <a:lnTo>
                      <a:pt x="53787" y="41394"/>
                    </a:lnTo>
                    <a:lnTo>
                      <a:pt x="54095" y="40778"/>
                    </a:lnTo>
                    <a:lnTo>
                      <a:pt x="54381" y="40151"/>
                    </a:lnTo>
                    <a:lnTo>
                      <a:pt x="54656" y="39513"/>
                    </a:lnTo>
                    <a:lnTo>
                      <a:pt x="54920" y="38875"/>
                    </a:lnTo>
                    <a:lnTo>
                      <a:pt x="55173" y="38226"/>
                    </a:lnTo>
                    <a:lnTo>
                      <a:pt x="55403" y="37567"/>
                    </a:lnTo>
                    <a:lnTo>
                      <a:pt x="55612" y="36907"/>
                    </a:lnTo>
                    <a:lnTo>
                      <a:pt x="55810" y="36236"/>
                    </a:lnTo>
                    <a:lnTo>
                      <a:pt x="55997" y="35554"/>
                    </a:lnTo>
                    <a:lnTo>
                      <a:pt x="56162" y="34872"/>
                    </a:lnTo>
                    <a:lnTo>
                      <a:pt x="56316" y="34180"/>
                    </a:lnTo>
                    <a:lnTo>
                      <a:pt x="56448" y="33476"/>
                    </a:lnTo>
                    <a:lnTo>
                      <a:pt x="56569" y="32772"/>
                    </a:lnTo>
                    <a:lnTo>
                      <a:pt x="56668" y="32068"/>
                    </a:lnTo>
                    <a:lnTo>
                      <a:pt x="56745" y="31353"/>
                    </a:lnTo>
                    <a:lnTo>
                      <a:pt x="56811" y="30638"/>
                    </a:lnTo>
                    <a:lnTo>
                      <a:pt x="56855" y="29913"/>
                    </a:lnTo>
                    <a:lnTo>
                      <a:pt x="56888" y="29176"/>
                    </a:lnTo>
                    <a:lnTo>
                      <a:pt x="56899" y="28450"/>
                    </a:lnTo>
                    <a:lnTo>
                      <a:pt x="56888" y="27713"/>
                    </a:lnTo>
                    <a:lnTo>
                      <a:pt x="56855" y="26976"/>
                    </a:lnTo>
                    <a:lnTo>
                      <a:pt x="56811" y="26262"/>
                    </a:lnTo>
                    <a:lnTo>
                      <a:pt x="56745" y="25536"/>
                    </a:lnTo>
                    <a:lnTo>
                      <a:pt x="56668" y="24821"/>
                    </a:lnTo>
                    <a:lnTo>
                      <a:pt x="56569" y="24117"/>
                    </a:lnTo>
                    <a:lnTo>
                      <a:pt x="56448" y="23413"/>
                    </a:lnTo>
                    <a:lnTo>
                      <a:pt x="56316" y="22710"/>
                    </a:lnTo>
                    <a:lnTo>
                      <a:pt x="56162" y="22017"/>
                    </a:lnTo>
                    <a:lnTo>
                      <a:pt x="55997" y="21335"/>
                    </a:lnTo>
                    <a:lnTo>
                      <a:pt x="55810" y="20653"/>
                    </a:lnTo>
                    <a:lnTo>
                      <a:pt x="55612" y="19982"/>
                    </a:lnTo>
                    <a:lnTo>
                      <a:pt x="55403" y="19322"/>
                    </a:lnTo>
                    <a:lnTo>
                      <a:pt x="55173" y="18663"/>
                    </a:lnTo>
                    <a:lnTo>
                      <a:pt x="54920" y="18014"/>
                    </a:lnTo>
                    <a:lnTo>
                      <a:pt x="54656" y="17376"/>
                    </a:lnTo>
                    <a:lnTo>
                      <a:pt x="54381" y="16738"/>
                    </a:lnTo>
                    <a:lnTo>
                      <a:pt x="54095" y="16111"/>
                    </a:lnTo>
                    <a:lnTo>
                      <a:pt x="53787" y="15495"/>
                    </a:lnTo>
                    <a:lnTo>
                      <a:pt x="53457" y="14891"/>
                    </a:lnTo>
                    <a:lnTo>
                      <a:pt x="53127" y="14286"/>
                    </a:lnTo>
                    <a:lnTo>
                      <a:pt x="52775" y="13692"/>
                    </a:lnTo>
                    <a:lnTo>
                      <a:pt x="52412" y="13109"/>
                    </a:lnTo>
                    <a:lnTo>
                      <a:pt x="52038" y="12537"/>
                    </a:lnTo>
                    <a:lnTo>
                      <a:pt x="51642" y="11976"/>
                    </a:lnTo>
                    <a:lnTo>
                      <a:pt x="51247" y="11427"/>
                    </a:lnTo>
                    <a:lnTo>
                      <a:pt x="50829" y="10888"/>
                    </a:lnTo>
                    <a:lnTo>
                      <a:pt x="50400" y="10349"/>
                    </a:lnTo>
                    <a:lnTo>
                      <a:pt x="49960" y="9832"/>
                    </a:lnTo>
                    <a:lnTo>
                      <a:pt x="49509" y="9315"/>
                    </a:lnTo>
                    <a:lnTo>
                      <a:pt x="49036" y="8820"/>
                    </a:lnTo>
                    <a:lnTo>
                      <a:pt x="48563" y="8336"/>
                    </a:lnTo>
                    <a:lnTo>
                      <a:pt x="48079" y="7852"/>
                    </a:lnTo>
                    <a:lnTo>
                      <a:pt x="47574" y="7391"/>
                    </a:lnTo>
                    <a:lnTo>
                      <a:pt x="47068" y="6940"/>
                    </a:lnTo>
                    <a:lnTo>
                      <a:pt x="46540" y="6500"/>
                    </a:lnTo>
                    <a:lnTo>
                      <a:pt x="46012" y="6071"/>
                    </a:lnTo>
                    <a:lnTo>
                      <a:pt x="45473" y="5653"/>
                    </a:lnTo>
                    <a:lnTo>
                      <a:pt x="44912" y="5246"/>
                    </a:lnTo>
                    <a:lnTo>
                      <a:pt x="44351" y="4861"/>
                    </a:lnTo>
                    <a:lnTo>
                      <a:pt x="43780" y="4476"/>
                    </a:lnTo>
                    <a:lnTo>
                      <a:pt x="43197" y="4113"/>
                    </a:lnTo>
                    <a:lnTo>
                      <a:pt x="42614" y="3773"/>
                    </a:lnTo>
                    <a:lnTo>
                      <a:pt x="42009" y="3432"/>
                    </a:lnTo>
                    <a:lnTo>
                      <a:pt x="41404" y="3113"/>
                    </a:lnTo>
                    <a:lnTo>
                      <a:pt x="40777" y="2805"/>
                    </a:lnTo>
                    <a:lnTo>
                      <a:pt x="40151" y="2508"/>
                    </a:lnTo>
                    <a:lnTo>
                      <a:pt x="39524" y="2233"/>
                    </a:lnTo>
                    <a:lnTo>
                      <a:pt x="38875" y="1969"/>
                    </a:lnTo>
                    <a:lnTo>
                      <a:pt x="38226" y="1727"/>
                    </a:lnTo>
                    <a:lnTo>
                      <a:pt x="37577" y="1496"/>
                    </a:lnTo>
                    <a:lnTo>
                      <a:pt x="36906" y="1276"/>
                    </a:lnTo>
                    <a:lnTo>
                      <a:pt x="36236" y="1078"/>
                    </a:lnTo>
                    <a:lnTo>
                      <a:pt x="35554" y="891"/>
                    </a:lnTo>
                    <a:lnTo>
                      <a:pt x="34872" y="726"/>
                    </a:lnTo>
                    <a:lnTo>
                      <a:pt x="34179" y="583"/>
                    </a:lnTo>
                    <a:lnTo>
                      <a:pt x="33486" y="440"/>
                    </a:lnTo>
                    <a:lnTo>
                      <a:pt x="32782" y="330"/>
                    </a:lnTo>
                    <a:lnTo>
                      <a:pt x="32068" y="231"/>
                    </a:lnTo>
                    <a:lnTo>
                      <a:pt x="31353" y="143"/>
                    </a:lnTo>
                    <a:lnTo>
                      <a:pt x="30638" y="78"/>
                    </a:lnTo>
                    <a:lnTo>
                      <a:pt x="29912" y="34"/>
                    </a:lnTo>
                    <a:lnTo>
                      <a:pt x="29186" y="12"/>
                    </a:lnTo>
                    <a:lnTo>
                      <a:pt x="284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4080096" y="2191406"/>
                <a:ext cx="113259" cy="115364"/>
              </a:xfrm>
              <a:custGeom>
                <a:avLst/>
                <a:gdLst/>
                <a:ahLst/>
                <a:cxnLst/>
                <a:rect l="l" t="t" r="r" b="b"/>
                <a:pathLst>
                  <a:path w="5972" h="6083" extrusionOk="0">
                    <a:moveTo>
                      <a:pt x="1419" y="1"/>
                    </a:moveTo>
                    <a:lnTo>
                      <a:pt x="704" y="3036"/>
                    </a:lnTo>
                    <a:lnTo>
                      <a:pt x="0" y="6082"/>
                    </a:lnTo>
                    <a:lnTo>
                      <a:pt x="2991" y="5170"/>
                    </a:lnTo>
                    <a:lnTo>
                      <a:pt x="5972" y="4268"/>
                    </a:lnTo>
                    <a:lnTo>
                      <a:pt x="3695" y="2134"/>
                    </a:lnTo>
                    <a:lnTo>
                      <a:pt x="1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3925759" y="2567027"/>
                <a:ext cx="238181" cy="237992"/>
              </a:xfrm>
              <a:custGeom>
                <a:avLst/>
                <a:gdLst/>
                <a:ahLst/>
                <a:cxnLst/>
                <a:rect l="l" t="t" r="r" b="b"/>
                <a:pathLst>
                  <a:path w="12559" h="12549" extrusionOk="0">
                    <a:moveTo>
                      <a:pt x="6280" y="1"/>
                    </a:moveTo>
                    <a:lnTo>
                      <a:pt x="5961" y="12"/>
                    </a:lnTo>
                    <a:lnTo>
                      <a:pt x="5642" y="34"/>
                    </a:lnTo>
                    <a:lnTo>
                      <a:pt x="5323" y="67"/>
                    </a:lnTo>
                    <a:lnTo>
                      <a:pt x="5015" y="122"/>
                    </a:lnTo>
                    <a:lnTo>
                      <a:pt x="4707" y="199"/>
                    </a:lnTo>
                    <a:lnTo>
                      <a:pt x="4410" y="276"/>
                    </a:lnTo>
                    <a:lnTo>
                      <a:pt x="4124" y="375"/>
                    </a:lnTo>
                    <a:lnTo>
                      <a:pt x="3838" y="496"/>
                    </a:lnTo>
                    <a:lnTo>
                      <a:pt x="3563" y="617"/>
                    </a:lnTo>
                    <a:lnTo>
                      <a:pt x="3288" y="760"/>
                    </a:lnTo>
                    <a:lnTo>
                      <a:pt x="3025" y="902"/>
                    </a:lnTo>
                    <a:lnTo>
                      <a:pt x="2772" y="1067"/>
                    </a:lnTo>
                    <a:lnTo>
                      <a:pt x="2519" y="1243"/>
                    </a:lnTo>
                    <a:lnTo>
                      <a:pt x="2288" y="1430"/>
                    </a:lnTo>
                    <a:lnTo>
                      <a:pt x="2057" y="1628"/>
                    </a:lnTo>
                    <a:lnTo>
                      <a:pt x="1837" y="1837"/>
                    </a:lnTo>
                    <a:lnTo>
                      <a:pt x="1628" y="2057"/>
                    </a:lnTo>
                    <a:lnTo>
                      <a:pt x="1441" y="2277"/>
                    </a:lnTo>
                    <a:lnTo>
                      <a:pt x="1254" y="2519"/>
                    </a:lnTo>
                    <a:lnTo>
                      <a:pt x="1078" y="2761"/>
                    </a:lnTo>
                    <a:lnTo>
                      <a:pt x="913" y="3025"/>
                    </a:lnTo>
                    <a:lnTo>
                      <a:pt x="759" y="3278"/>
                    </a:lnTo>
                    <a:lnTo>
                      <a:pt x="616" y="3553"/>
                    </a:lnTo>
                    <a:lnTo>
                      <a:pt x="495" y="3828"/>
                    </a:lnTo>
                    <a:lnTo>
                      <a:pt x="385" y="4114"/>
                    </a:lnTo>
                    <a:lnTo>
                      <a:pt x="286" y="4411"/>
                    </a:lnTo>
                    <a:lnTo>
                      <a:pt x="198" y="4707"/>
                    </a:lnTo>
                    <a:lnTo>
                      <a:pt x="132" y="5015"/>
                    </a:lnTo>
                    <a:lnTo>
                      <a:pt x="77" y="5323"/>
                    </a:lnTo>
                    <a:lnTo>
                      <a:pt x="33" y="5631"/>
                    </a:lnTo>
                    <a:lnTo>
                      <a:pt x="11" y="5950"/>
                    </a:lnTo>
                    <a:lnTo>
                      <a:pt x="0" y="6280"/>
                    </a:lnTo>
                    <a:lnTo>
                      <a:pt x="11" y="6599"/>
                    </a:lnTo>
                    <a:lnTo>
                      <a:pt x="33" y="6918"/>
                    </a:lnTo>
                    <a:lnTo>
                      <a:pt x="77" y="7226"/>
                    </a:lnTo>
                    <a:lnTo>
                      <a:pt x="132" y="7545"/>
                    </a:lnTo>
                    <a:lnTo>
                      <a:pt x="198" y="7842"/>
                    </a:lnTo>
                    <a:lnTo>
                      <a:pt x="286" y="8139"/>
                    </a:lnTo>
                    <a:lnTo>
                      <a:pt x="385" y="8435"/>
                    </a:lnTo>
                    <a:lnTo>
                      <a:pt x="495" y="8721"/>
                    </a:lnTo>
                    <a:lnTo>
                      <a:pt x="616" y="8996"/>
                    </a:lnTo>
                    <a:lnTo>
                      <a:pt x="759" y="9271"/>
                    </a:lnTo>
                    <a:lnTo>
                      <a:pt x="913" y="9535"/>
                    </a:lnTo>
                    <a:lnTo>
                      <a:pt x="1078" y="9788"/>
                    </a:lnTo>
                    <a:lnTo>
                      <a:pt x="1254" y="10030"/>
                    </a:lnTo>
                    <a:lnTo>
                      <a:pt x="1441" y="10272"/>
                    </a:lnTo>
                    <a:lnTo>
                      <a:pt x="1628" y="10492"/>
                    </a:lnTo>
                    <a:lnTo>
                      <a:pt x="1837" y="10712"/>
                    </a:lnTo>
                    <a:lnTo>
                      <a:pt x="2057" y="10921"/>
                    </a:lnTo>
                    <a:lnTo>
                      <a:pt x="2288" y="11119"/>
                    </a:lnTo>
                    <a:lnTo>
                      <a:pt x="2519" y="11306"/>
                    </a:lnTo>
                    <a:lnTo>
                      <a:pt x="2772" y="11482"/>
                    </a:lnTo>
                    <a:lnTo>
                      <a:pt x="3025" y="11647"/>
                    </a:lnTo>
                    <a:lnTo>
                      <a:pt x="3288" y="11790"/>
                    </a:lnTo>
                    <a:lnTo>
                      <a:pt x="3563" y="11933"/>
                    </a:lnTo>
                    <a:lnTo>
                      <a:pt x="3838" y="12065"/>
                    </a:lnTo>
                    <a:lnTo>
                      <a:pt x="4124" y="12175"/>
                    </a:lnTo>
                    <a:lnTo>
                      <a:pt x="4410" y="12273"/>
                    </a:lnTo>
                    <a:lnTo>
                      <a:pt x="4707" y="12350"/>
                    </a:lnTo>
                    <a:lnTo>
                      <a:pt x="5015" y="12427"/>
                    </a:lnTo>
                    <a:lnTo>
                      <a:pt x="5323" y="12482"/>
                    </a:lnTo>
                    <a:lnTo>
                      <a:pt x="5642" y="12515"/>
                    </a:lnTo>
                    <a:lnTo>
                      <a:pt x="5961" y="12548"/>
                    </a:lnTo>
                    <a:lnTo>
                      <a:pt x="6599" y="12548"/>
                    </a:lnTo>
                    <a:lnTo>
                      <a:pt x="6917" y="12515"/>
                    </a:lnTo>
                    <a:lnTo>
                      <a:pt x="7236" y="12482"/>
                    </a:lnTo>
                    <a:lnTo>
                      <a:pt x="7544" y="12427"/>
                    </a:lnTo>
                    <a:lnTo>
                      <a:pt x="7852" y="12350"/>
                    </a:lnTo>
                    <a:lnTo>
                      <a:pt x="8149" y="12273"/>
                    </a:lnTo>
                    <a:lnTo>
                      <a:pt x="8435" y="12175"/>
                    </a:lnTo>
                    <a:lnTo>
                      <a:pt x="8721" y="12065"/>
                    </a:lnTo>
                    <a:lnTo>
                      <a:pt x="8996" y="11933"/>
                    </a:lnTo>
                    <a:lnTo>
                      <a:pt x="9271" y="11790"/>
                    </a:lnTo>
                    <a:lnTo>
                      <a:pt x="9535" y="11647"/>
                    </a:lnTo>
                    <a:lnTo>
                      <a:pt x="9788" y="11482"/>
                    </a:lnTo>
                    <a:lnTo>
                      <a:pt x="10041" y="11306"/>
                    </a:lnTo>
                    <a:lnTo>
                      <a:pt x="10272" y="11119"/>
                    </a:lnTo>
                    <a:lnTo>
                      <a:pt x="10503" y="10921"/>
                    </a:lnTo>
                    <a:lnTo>
                      <a:pt x="10722" y="10712"/>
                    </a:lnTo>
                    <a:lnTo>
                      <a:pt x="10931" y="10492"/>
                    </a:lnTo>
                    <a:lnTo>
                      <a:pt x="11118" y="10272"/>
                    </a:lnTo>
                    <a:lnTo>
                      <a:pt x="11305" y="10030"/>
                    </a:lnTo>
                    <a:lnTo>
                      <a:pt x="11481" y="9788"/>
                    </a:lnTo>
                    <a:lnTo>
                      <a:pt x="11646" y="9535"/>
                    </a:lnTo>
                    <a:lnTo>
                      <a:pt x="11800" y="9271"/>
                    </a:lnTo>
                    <a:lnTo>
                      <a:pt x="11943" y="8996"/>
                    </a:lnTo>
                    <a:lnTo>
                      <a:pt x="12064" y="8721"/>
                    </a:lnTo>
                    <a:lnTo>
                      <a:pt x="12174" y="8435"/>
                    </a:lnTo>
                    <a:lnTo>
                      <a:pt x="12273" y="8139"/>
                    </a:lnTo>
                    <a:lnTo>
                      <a:pt x="12361" y="7842"/>
                    </a:lnTo>
                    <a:lnTo>
                      <a:pt x="12427" y="7545"/>
                    </a:lnTo>
                    <a:lnTo>
                      <a:pt x="12482" y="7226"/>
                    </a:lnTo>
                    <a:lnTo>
                      <a:pt x="12526" y="6918"/>
                    </a:lnTo>
                    <a:lnTo>
                      <a:pt x="12548" y="6599"/>
                    </a:lnTo>
                    <a:lnTo>
                      <a:pt x="12559" y="6280"/>
                    </a:lnTo>
                    <a:lnTo>
                      <a:pt x="12548" y="5950"/>
                    </a:lnTo>
                    <a:lnTo>
                      <a:pt x="12526" y="5631"/>
                    </a:lnTo>
                    <a:lnTo>
                      <a:pt x="12482" y="5323"/>
                    </a:lnTo>
                    <a:lnTo>
                      <a:pt x="12427" y="5015"/>
                    </a:lnTo>
                    <a:lnTo>
                      <a:pt x="12361" y="4707"/>
                    </a:lnTo>
                    <a:lnTo>
                      <a:pt x="12273" y="4411"/>
                    </a:lnTo>
                    <a:lnTo>
                      <a:pt x="12174" y="4114"/>
                    </a:lnTo>
                    <a:lnTo>
                      <a:pt x="12064" y="3828"/>
                    </a:lnTo>
                    <a:lnTo>
                      <a:pt x="11943" y="3553"/>
                    </a:lnTo>
                    <a:lnTo>
                      <a:pt x="11800" y="3278"/>
                    </a:lnTo>
                    <a:lnTo>
                      <a:pt x="11646" y="3025"/>
                    </a:lnTo>
                    <a:lnTo>
                      <a:pt x="11481" y="2761"/>
                    </a:lnTo>
                    <a:lnTo>
                      <a:pt x="11305" y="2519"/>
                    </a:lnTo>
                    <a:lnTo>
                      <a:pt x="11118" y="2277"/>
                    </a:lnTo>
                    <a:lnTo>
                      <a:pt x="10931" y="2057"/>
                    </a:lnTo>
                    <a:lnTo>
                      <a:pt x="10722" y="1837"/>
                    </a:lnTo>
                    <a:lnTo>
                      <a:pt x="10503" y="1628"/>
                    </a:lnTo>
                    <a:lnTo>
                      <a:pt x="10272" y="1430"/>
                    </a:lnTo>
                    <a:lnTo>
                      <a:pt x="10041" y="1243"/>
                    </a:lnTo>
                    <a:lnTo>
                      <a:pt x="9788" y="1067"/>
                    </a:lnTo>
                    <a:lnTo>
                      <a:pt x="9535" y="902"/>
                    </a:lnTo>
                    <a:lnTo>
                      <a:pt x="9271" y="760"/>
                    </a:lnTo>
                    <a:lnTo>
                      <a:pt x="8996" y="617"/>
                    </a:lnTo>
                    <a:lnTo>
                      <a:pt x="8721" y="496"/>
                    </a:lnTo>
                    <a:lnTo>
                      <a:pt x="8435" y="375"/>
                    </a:lnTo>
                    <a:lnTo>
                      <a:pt x="8149" y="276"/>
                    </a:lnTo>
                    <a:lnTo>
                      <a:pt x="7852" y="199"/>
                    </a:lnTo>
                    <a:lnTo>
                      <a:pt x="7544" y="122"/>
                    </a:lnTo>
                    <a:lnTo>
                      <a:pt x="7236" y="67"/>
                    </a:lnTo>
                    <a:lnTo>
                      <a:pt x="6917" y="34"/>
                    </a:lnTo>
                    <a:lnTo>
                      <a:pt x="6599" y="12"/>
                    </a:lnTo>
                    <a:lnTo>
                      <a:pt x="62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98935" y="2751196"/>
                <a:ext cx="660949" cy="385843"/>
              </a:xfrm>
              <a:custGeom>
                <a:avLst/>
                <a:gdLst/>
                <a:ahLst/>
                <a:cxnLst/>
                <a:rect l="l" t="t" r="r" b="b"/>
                <a:pathLst>
                  <a:path w="34851" h="20345" extrusionOk="0">
                    <a:moveTo>
                      <a:pt x="1189" y="0"/>
                    </a:moveTo>
                    <a:lnTo>
                      <a:pt x="1" y="176"/>
                    </a:lnTo>
                    <a:lnTo>
                      <a:pt x="89" y="693"/>
                    </a:lnTo>
                    <a:lnTo>
                      <a:pt x="188" y="1210"/>
                    </a:lnTo>
                    <a:lnTo>
                      <a:pt x="298" y="1727"/>
                    </a:lnTo>
                    <a:lnTo>
                      <a:pt x="408" y="2244"/>
                    </a:lnTo>
                    <a:lnTo>
                      <a:pt x="540" y="2749"/>
                    </a:lnTo>
                    <a:lnTo>
                      <a:pt x="683" y="3255"/>
                    </a:lnTo>
                    <a:lnTo>
                      <a:pt x="837" y="3750"/>
                    </a:lnTo>
                    <a:lnTo>
                      <a:pt x="1002" y="4245"/>
                    </a:lnTo>
                    <a:lnTo>
                      <a:pt x="1178" y="4740"/>
                    </a:lnTo>
                    <a:lnTo>
                      <a:pt x="1365" y="5224"/>
                    </a:lnTo>
                    <a:lnTo>
                      <a:pt x="1551" y="5708"/>
                    </a:lnTo>
                    <a:lnTo>
                      <a:pt x="1760" y="6192"/>
                    </a:lnTo>
                    <a:lnTo>
                      <a:pt x="1980" y="6664"/>
                    </a:lnTo>
                    <a:lnTo>
                      <a:pt x="2200" y="7137"/>
                    </a:lnTo>
                    <a:lnTo>
                      <a:pt x="2442" y="7599"/>
                    </a:lnTo>
                    <a:lnTo>
                      <a:pt x="2684" y="8061"/>
                    </a:lnTo>
                    <a:lnTo>
                      <a:pt x="2948" y="8512"/>
                    </a:lnTo>
                    <a:lnTo>
                      <a:pt x="3212" y="8963"/>
                    </a:lnTo>
                    <a:lnTo>
                      <a:pt x="3487" y="9403"/>
                    </a:lnTo>
                    <a:lnTo>
                      <a:pt x="3773" y="9832"/>
                    </a:lnTo>
                    <a:lnTo>
                      <a:pt x="4070" y="10271"/>
                    </a:lnTo>
                    <a:lnTo>
                      <a:pt x="4378" y="10689"/>
                    </a:lnTo>
                    <a:lnTo>
                      <a:pt x="4697" y="11107"/>
                    </a:lnTo>
                    <a:lnTo>
                      <a:pt x="5016" y="11514"/>
                    </a:lnTo>
                    <a:lnTo>
                      <a:pt x="5356" y="11921"/>
                    </a:lnTo>
                    <a:lnTo>
                      <a:pt x="5697" y="12317"/>
                    </a:lnTo>
                    <a:lnTo>
                      <a:pt x="6049" y="12713"/>
                    </a:lnTo>
                    <a:lnTo>
                      <a:pt x="6412" y="13087"/>
                    </a:lnTo>
                    <a:lnTo>
                      <a:pt x="6786" y="13472"/>
                    </a:lnTo>
                    <a:lnTo>
                      <a:pt x="7160" y="13835"/>
                    </a:lnTo>
                    <a:lnTo>
                      <a:pt x="7545" y="14197"/>
                    </a:lnTo>
                    <a:lnTo>
                      <a:pt x="7941" y="14549"/>
                    </a:lnTo>
                    <a:lnTo>
                      <a:pt x="8348" y="14879"/>
                    </a:lnTo>
                    <a:lnTo>
                      <a:pt x="8755" y="15209"/>
                    </a:lnTo>
                    <a:lnTo>
                      <a:pt x="9161" y="15528"/>
                    </a:lnTo>
                    <a:lnTo>
                      <a:pt x="9579" y="15847"/>
                    </a:lnTo>
                    <a:lnTo>
                      <a:pt x="10008" y="16144"/>
                    </a:lnTo>
                    <a:lnTo>
                      <a:pt x="10437" y="16441"/>
                    </a:lnTo>
                    <a:lnTo>
                      <a:pt x="10877" y="16716"/>
                    </a:lnTo>
                    <a:lnTo>
                      <a:pt x="11317" y="16991"/>
                    </a:lnTo>
                    <a:lnTo>
                      <a:pt x="11768" y="17255"/>
                    </a:lnTo>
                    <a:lnTo>
                      <a:pt x="12219" y="17508"/>
                    </a:lnTo>
                    <a:lnTo>
                      <a:pt x="12681" y="17739"/>
                    </a:lnTo>
                    <a:lnTo>
                      <a:pt x="13142" y="17980"/>
                    </a:lnTo>
                    <a:lnTo>
                      <a:pt x="13615" y="18200"/>
                    </a:lnTo>
                    <a:lnTo>
                      <a:pt x="14099" y="18409"/>
                    </a:lnTo>
                    <a:lnTo>
                      <a:pt x="14572" y="18607"/>
                    </a:lnTo>
                    <a:lnTo>
                      <a:pt x="15056" y="18805"/>
                    </a:lnTo>
                    <a:lnTo>
                      <a:pt x="15573" y="18992"/>
                    </a:lnTo>
                    <a:lnTo>
                      <a:pt x="16079" y="19157"/>
                    </a:lnTo>
                    <a:lnTo>
                      <a:pt x="16595" y="19322"/>
                    </a:lnTo>
                    <a:lnTo>
                      <a:pt x="17112" y="19476"/>
                    </a:lnTo>
                    <a:lnTo>
                      <a:pt x="17629" y="19619"/>
                    </a:lnTo>
                    <a:lnTo>
                      <a:pt x="18157" y="19740"/>
                    </a:lnTo>
                    <a:lnTo>
                      <a:pt x="18674" y="19861"/>
                    </a:lnTo>
                    <a:lnTo>
                      <a:pt x="19202" y="19960"/>
                    </a:lnTo>
                    <a:lnTo>
                      <a:pt x="19741" y="20048"/>
                    </a:lnTo>
                    <a:lnTo>
                      <a:pt x="20269" y="20125"/>
                    </a:lnTo>
                    <a:lnTo>
                      <a:pt x="20807" y="20191"/>
                    </a:lnTo>
                    <a:lnTo>
                      <a:pt x="21346" y="20246"/>
                    </a:lnTo>
                    <a:lnTo>
                      <a:pt x="21885" y="20290"/>
                    </a:lnTo>
                    <a:lnTo>
                      <a:pt x="22424" y="20323"/>
                    </a:lnTo>
                    <a:lnTo>
                      <a:pt x="22963" y="20345"/>
                    </a:lnTo>
                    <a:lnTo>
                      <a:pt x="23513" y="20345"/>
                    </a:lnTo>
                    <a:lnTo>
                      <a:pt x="24249" y="20334"/>
                    </a:lnTo>
                    <a:lnTo>
                      <a:pt x="24997" y="20301"/>
                    </a:lnTo>
                    <a:lnTo>
                      <a:pt x="25734" y="20246"/>
                    </a:lnTo>
                    <a:lnTo>
                      <a:pt x="26471" y="20158"/>
                    </a:lnTo>
                    <a:lnTo>
                      <a:pt x="27197" y="20059"/>
                    </a:lnTo>
                    <a:lnTo>
                      <a:pt x="27922" y="19938"/>
                    </a:lnTo>
                    <a:lnTo>
                      <a:pt x="28648" y="19784"/>
                    </a:lnTo>
                    <a:lnTo>
                      <a:pt x="29374" y="19619"/>
                    </a:lnTo>
                    <a:lnTo>
                      <a:pt x="30078" y="19421"/>
                    </a:lnTo>
                    <a:lnTo>
                      <a:pt x="30782" y="19212"/>
                    </a:lnTo>
                    <a:lnTo>
                      <a:pt x="31486" y="18970"/>
                    </a:lnTo>
                    <a:lnTo>
                      <a:pt x="32178" y="18717"/>
                    </a:lnTo>
                    <a:lnTo>
                      <a:pt x="32860" y="18442"/>
                    </a:lnTo>
                    <a:lnTo>
                      <a:pt x="33531" y="18134"/>
                    </a:lnTo>
                    <a:lnTo>
                      <a:pt x="34191" y="17815"/>
                    </a:lnTo>
                    <a:lnTo>
                      <a:pt x="34851" y="17475"/>
                    </a:lnTo>
                    <a:lnTo>
                      <a:pt x="34279" y="16419"/>
                    </a:lnTo>
                    <a:lnTo>
                      <a:pt x="33652" y="16738"/>
                    </a:lnTo>
                    <a:lnTo>
                      <a:pt x="33025" y="17046"/>
                    </a:lnTo>
                    <a:lnTo>
                      <a:pt x="32387" y="17332"/>
                    </a:lnTo>
                    <a:lnTo>
                      <a:pt x="31738" y="17596"/>
                    </a:lnTo>
                    <a:lnTo>
                      <a:pt x="31079" y="17837"/>
                    </a:lnTo>
                    <a:lnTo>
                      <a:pt x="30419" y="18068"/>
                    </a:lnTo>
                    <a:lnTo>
                      <a:pt x="29748" y="18266"/>
                    </a:lnTo>
                    <a:lnTo>
                      <a:pt x="29077" y="18453"/>
                    </a:lnTo>
                    <a:lnTo>
                      <a:pt x="28395" y="18607"/>
                    </a:lnTo>
                    <a:lnTo>
                      <a:pt x="27703" y="18750"/>
                    </a:lnTo>
                    <a:lnTo>
                      <a:pt x="27010" y="18871"/>
                    </a:lnTo>
                    <a:lnTo>
                      <a:pt x="26317" y="18970"/>
                    </a:lnTo>
                    <a:lnTo>
                      <a:pt x="25624" y="19047"/>
                    </a:lnTo>
                    <a:lnTo>
                      <a:pt x="24920" y="19102"/>
                    </a:lnTo>
                    <a:lnTo>
                      <a:pt x="24216" y="19135"/>
                    </a:lnTo>
                    <a:lnTo>
                      <a:pt x="23513" y="19146"/>
                    </a:lnTo>
                    <a:lnTo>
                      <a:pt x="22996" y="19135"/>
                    </a:lnTo>
                    <a:lnTo>
                      <a:pt x="22479" y="19124"/>
                    </a:lnTo>
                    <a:lnTo>
                      <a:pt x="21962" y="19091"/>
                    </a:lnTo>
                    <a:lnTo>
                      <a:pt x="21456" y="19047"/>
                    </a:lnTo>
                    <a:lnTo>
                      <a:pt x="20939" y="19003"/>
                    </a:lnTo>
                    <a:lnTo>
                      <a:pt x="20433" y="18937"/>
                    </a:lnTo>
                    <a:lnTo>
                      <a:pt x="19928" y="18860"/>
                    </a:lnTo>
                    <a:lnTo>
                      <a:pt x="19422" y="18772"/>
                    </a:lnTo>
                    <a:lnTo>
                      <a:pt x="18927" y="18673"/>
                    </a:lnTo>
                    <a:lnTo>
                      <a:pt x="18421" y="18563"/>
                    </a:lnTo>
                    <a:lnTo>
                      <a:pt x="17926" y="18442"/>
                    </a:lnTo>
                    <a:lnTo>
                      <a:pt x="17431" y="18310"/>
                    </a:lnTo>
                    <a:lnTo>
                      <a:pt x="16947" y="18167"/>
                    </a:lnTo>
                    <a:lnTo>
                      <a:pt x="16453" y="18013"/>
                    </a:lnTo>
                    <a:lnTo>
                      <a:pt x="15969" y="17848"/>
                    </a:lnTo>
                    <a:lnTo>
                      <a:pt x="15485" y="17673"/>
                    </a:lnTo>
                    <a:lnTo>
                      <a:pt x="15023" y="17497"/>
                    </a:lnTo>
                    <a:lnTo>
                      <a:pt x="14572" y="17299"/>
                    </a:lnTo>
                    <a:lnTo>
                      <a:pt x="14121" y="17101"/>
                    </a:lnTo>
                    <a:lnTo>
                      <a:pt x="13670" y="16892"/>
                    </a:lnTo>
                    <a:lnTo>
                      <a:pt x="13230" y="16672"/>
                    </a:lnTo>
                    <a:lnTo>
                      <a:pt x="12791" y="16441"/>
                    </a:lnTo>
                    <a:lnTo>
                      <a:pt x="12362" y="16199"/>
                    </a:lnTo>
                    <a:lnTo>
                      <a:pt x="11933" y="15957"/>
                    </a:lnTo>
                    <a:lnTo>
                      <a:pt x="11515" y="15693"/>
                    </a:lnTo>
                    <a:lnTo>
                      <a:pt x="11097" y="15429"/>
                    </a:lnTo>
                    <a:lnTo>
                      <a:pt x="10690" y="15154"/>
                    </a:lnTo>
                    <a:lnTo>
                      <a:pt x="10294" y="14868"/>
                    </a:lnTo>
                    <a:lnTo>
                      <a:pt x="9887" y="14571"/>
                    </a:lnTo>
                    <a:lnTo>
                      <a:pt x="9502" y="14274"/>
                    </a:lnTo>
                    <a:lnTo>
                      <a:pt x="9117" y="13955"/>
                    </a:lnTo>
                    <a:lnTo>
                      <a:pt x="8733" y="13637"/>
                    </a:lnTo>
                    <a:lnTo>
                      <a:pt x="8359" y="13296"/>
                    </a:lnTo>
                    <a:lnTo>
                      <a:pt x="7985" y="12955"/>
                    </a:lnTo>
                    <a:lnTo>
                      <a:pt x="7633" y="12614"/>
                    </a:lnTo>
                    <a:lnTo>
                      <a:pt x="7281" y="12251"/>
                    </a:lnTo>
                    <a:lnTo>
                      <a:pt x="6940" y="11888"/>
                    </a:lnTo>
                    <a:lnTo>
                      <a:pt x="6599" y="11525"/>
                    </a:lnTo>
                    <a:lnTo>
                      <a:pt x="6269" y="11140"/>
                    </a:lnTo>
                    <a:lnTo>
                      <a:pt x="5961" y="10766"/>
                    </a:lnTo>
                    <a:lnTo>
                      <a:pt x="5653" y="10370"/>
                    </a:lnTo>
                    <a:lnTo>
                      <a:pt x="5345" y="9975"/>
                    </a:lnTo>
                    <a:lnTo>
                      <a:pt x="5060" y="9579"/>
                    </a:lnTo>
                    <a:lnTo>
                      <a:pt x="4774" y="9161"/>
                    </a:lnTo>
                    <a:lnTo>
                      <a:pt x="4510" y="8754"/>
                    </a:lnTo>
                    <a:lnTo>
                      <a:pt x="4246" y="8336"/>
                    </a:lnTo>
                    <a:lnTo>
                      <a:pt x="3993" y="7907"/>
                    </a:lnTo>
                    <a:lnTo>
                      <a:pt x="3740" y="7478"/>
                    </a:lnTo>
                    <a:lnTo>
                      <a:pt x="3509" y="7038"/>
                    </a:lnTo>
                    <a:lnTo>
                      <a:pt x="3289" y="6598"/>
                    </a:lnTo>
                    <a:lnTo>
                      <a:pt x="3069" y="6159"/>
                    </a:lnTo>
                    <a:lnTo>
                      <a:pt x="2860" y="5708"/>
                    </a:lnTo>
                    <a:lnTo>
                      <a:pt x="2662" y="5246"/>
                    </a:lnTo>
                    <a:lnTo>
                      <a:pt x="2486" y="4795"/>
                    </a:lnTo>
                    <a:lnTo>
                      <a:pt x="2310" y="4322"/>
                    </a:lnTo>
                    <a:lnTo>
                      <a:pt x="2145" y="3860"/>
                    </a:lnTo>
                    <a:lnTo>
                      <a:pt x="1980" y="3387"/>
                    </a:lnTo>
                    <a:lnTo>
                      <a:pt x="1837" y="2914"/>
                    </a:lnTo>
                    <a:lnTo>
                      <a:pt x="1705" y="2431"/>
                    </a:lnTo>
                    <a:lnTo>
                      <a:pt x="1584" y="1958"/>
                    </a:lnTo>
                    <a:lnTo>
                      <a:pt x="1464" y="1463"/>
                    </a:lnTo>
                    <a:lnTo>
                      <a:pt x="1365" y="979"/>
                    </a:lnTo>
                    <a:lnTo>
                      <a:pt x="1277" y="484"/>
                    </a:lnTo>
                    <a:lnTo>
                      <a:pt x="1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4217327" y="2272956"/>
                <a:ext cx="278653" cy="754390"/>
              </a:xfrm>
              <a:custGeom>
                <a:avLst/>
                <a:gdLst/>
                <a:ahLst/>
                <a:cxnLst/>
                <a:rect l="l" t="t" r="r" b="b"/>
                <a:pathLst>
                  <a:path w="14693" h="39778" extrusionOk="0">
                    <a:moveTo>
                      <a:pt x="484" y="1"/>
                    </a:moveTo>
                    <a:lnTo>
                      <a:pt x="0" y="1111"/>
                    </a:lnTo>
                    <a:lnTo>
                      <a:pt x="385" y="1287"/>
                    </a:lnTo>
                    <a:lnTo>
                      <a:pt x="770" y="1463"/>
                    </a:lnTo>
                    <a:lnTo>
                      <a:pt x="1122" y="1639"/>
                    </a:lnTo>
                    <a:lnTo>
                      <a:pt x="1474" y="1826"/>
                    </a:lnTo>
                    <a:lnTo>
                      <a:pt x="1815" y="2002"/>
                    </a:lnTo>
                    <a:lnTo>
                      <a:pt x="2156" y="2200"/>
                    </a:lnTo>
                    <a:lnTo>
                      <a:pt x="2486" y="2398"/>
                    </a:lnTo>
                    <a:lnTo>
                      <a:pt x="2826" y="2596"/>
                    </a:lnTo>
                    <a:lnTo>
                      <a:pt x="3145" y="2805"/>
                    </a:lnTo>
                    <a:lnTo>
                      <a:pt x="3475" y="3025"/>
                    </a:lnTo>
                    <a:lnTo>
                      <a:pt x="3794" y="3245"/>
                    </a:lnTo>
                    <a:lnTo>
                      <a:pt x="4113" y="3465"/>
                    </a:lnTo>
                    <a:lnTo>
                      <a:pt x="4421" y="3696"/>
                    </a:lnTo>
                    <a:lnTo>
                      <a:pt x="4729" y="3927"/>
                    </a:lnTo>
                    <a:lnTo>
                      <a:pt x="5037" y="4169"/>
                    </a:lnTo>
                    <a:lnTo>
                      <a:pt x="5334" y="4411"/>
                    </a:lnTo>
                    <a:lnTo>
                      <a:pt x="5631" y="4664"/>
                    </a:lnTo>
                    <a:lnTo>
                      <a:pt x="5928" y="4916"/>
                    </a:lnTo>
                    <a:lnTo>
                      <a:pt x="6214" y="5180"/>
                    </a:lnTo>
                    <a:lnTo>
                      <a:pt x="6500" y="5444"/>
                    </a:lnTo>
                    <a:lnTo>
                      <a:pt x="6774" y="5719"/>
                    </a:lnTo>
                    <a:lnTo>
                      <a:pt x="7049" y="5994"/>
                    </a:lnTo>
                    <a:lnTo>
                      <a:pt x="7313" y="6269"/>
                    </a:lnTo>
                    <a:lnTo>
                      <a:pt x="7577" y="6555"/>
                    </a:lnTo>
                    <a:lnTo>
                      <a:pt x="7841" y="6852"/>
                    </a:lnTo>
                    <a:lnTo>
                      <a:pt x="8094" y="7138"/>
                    </a:lnTo>
                    <a:lnTo>
                      <a:pt x="8347" y="7435"/>
                    </a:lnTo>
                    <a:lnTo>
                      <a:pt x="8589" y="7743"/>
                    </a:lnTo>
                    <a:lnTo>
                      <a:pt x="8831" y="8051"/>
                    </a:lnTo>
                    <a:lnTo>
                      <a:pt x="9062" y="8359"/>
                    </a:lnTo>
                    <a:lnTo>
                      <a:pt x="9293" y="8678"/>
                    </a:lnTo>
                    <a:lnTo>
                      <a:pt x="9524" y="8996"/>
                    </a:lnTo>
                    <a:lnTo>
                      <a:pt x="9733" y="9326"/>
                    </a:lnTo>
                    <a:lnTo>
                      <a:pt x="9953" y="9645"/>
                    </a:lnTo>
                    <a:lnTo>
                      <a:pt x="10162" y="9986"/>
                    </a:lnTo>
                    <a:lnTo>
                      <a:pt x="10370" y="10338"/>
                    </a:lnTo>
                    <a:lnTo>
                      <a:pt x="10568" y="10679"/>
                    </a:lnTo>
                    <a:lnTo>
                      <a:pt x="10766" y="11031"/>
                    </a:lnTo>
                    <a:lnTo>
                      <a:pt x="10953" y="11383"/>
                    </a:lnTo>
                    <a:lnTo>
                      <a:pt x="11140" y="11746"/>
                    </a:lnTo>
                    <a:lnTo>
                      <a:pt x="11305" y="12109"/>
                    </a:lnTo>
                    <a:lnTo>
                      <a:pt x="11481" y="12461"/>
                    </a:lnTo>
                    <a:lnTo>
                      <a:pt x="11635" y="12834"/>
                    </a:lnTo>
                    <a:lnTo>
                      <a:pt x="11800" y="13197"/>
                    </a:lnTo>
                    <a:lnTo>
                      <a:pt x="11943" y="13571"/>
                    </a:lnTo>
                    <a:lnTo>
                      <a:pt x="12086" y="13945"/>
                    </a:lnTo>
                    <a:lnTo>
                      <a:pt x="12218" y="14319"/>
                    </a:lnTo>
                    <a:lnTo>
                      <a:pt x="12350" y="14693"/>
                    </a:lnTo>
                    <a:lnTo>
                      <a:pt x="12471" y="15078"/>
                    </a:lnTo>
                    <a:lnTo>
                      <a:pt x="12581" y="15452"/>
                    </a:lnTo>
                    <a:lnTo>
                      <a:pt x="12691" y="15837"/>
                    </a:lnTo>
                    <a:lnTo>
                      <a:pt x="12790" y="16222"/>
                    </a:lnTo>
                    <a:lnTo>
                      <a:pt x="12889" y="16606"/>
                    </a:lnTo>
                    <a:lnTo>
                      <a:pt x="12977" y="17002"/>
                    </a:lnTo>
                    <a:lnTo>
                      <a:pt x="13054" y="17387"/>
                    </a:lnTo>
                    <a:lnTo>
                      <a:pt x="13131" y="17783"/>
                    </a:lnTo>
                    <a:lnTo>
                      <a:pt x="13197" y="18179"/>
                    </a:lnTo>
                    <a:lnTo>
                      <a:pt x="13263" y="18575"/>
                    </a:lnTo>
                    <a:lnTo>
                      <a:pt x="13307" y="18971"/>
                    </a:lnTo>
                    <a:lnTo>
                      <a:pt x="13362" y="19367"/>
                    </a:lnTo>
                    <a:lnTo>
                      <a:pt x="13395" y="19774"/>
                    </a:lnTo>
                    <a:lnTo>
                      <a:pt x="13428" y="20169"/>
                    </a:lnTo>
                    <a:lnTo>
                      <a:pt x="13450" y="20565"/>
                    </a:lnTo>
                    <a:lnTo>
                      <a:pt x="13472" y="20972"/>
                    </a:lnTo>
                    <a:lnTo>
                      <a:pt x="13483" y="21379"/>
                    </a:lnTo>
                    <a:lnTo>
                      <a:pt x="13483" y="21786"/>
                    </a:lnTo>
                    <a:lnTo>
                      <a:pt x="13472" y="22402"/>
                    </a:lnTo>
                    <a:lnTo>
                      <a:pt x="13450" y="23029"/>
                    </a:lnTo>
                    <a:lnTo>
                      <a:pt x="13406" y="23645"/>
                    </a:lnTo>
                    <a:lnTo>
                      <a:pt x="13351" y="24260"/>
                    </a:lnTo>
                    <a:lnTo>
                      <a:pt x="13274" y="24876"/>
                    </a:lnTo>
                    <a:lnTo>
                      <a:pt x="13186" y="25481"/>
                    </a:lnTo>
                    <a:lnTo>
                      <a:pt x="13076" y="26086"/>
                    </a:lnTo>
                    <a:lnTo>
                      <a:pt x="12955" y="26680"/>
                    </a:lnTo>
                    <a:lnTo>
                      <a:pt x="12812" y="27274"/>
                    </a:lnTo>
                    <a:lnTo>
                      <a:pt x="12658" y="27867"/>
                    </a:lnTo>
                    <a:lnTo>
                      <a:pt x="12482" y="28461"/>
                    </a:lnTo>
                    <a:lnTo>
                      <a:pt x="12295" y="29044"/>
                    </a:lnTo>
                    <a:lnTo>
                      <a:pt x="12086" y="29627"/>
                    </a:lnTo>
                    <a:lnTo>
                      <a:pt x="11866" y="30199"/>
                    </a:lnTo>
                    <a:lnTo>
                      <a:pt x="11624" y="30771"/>
                    </a:lnTo>
                    <a:lnTo>
                      <a:pt x="11371" y="31332"/>
                    </a:lnTo>
                    <a:lnTo>
                      <a:pt x="11118" y="31859"/>
                    </a:lnTo>
                    <a:lnTo>
                      <a:pt x="10843" y="32387"/>
                    </a:lnTo>
                    <a:lnTo>
                      <a:pt x="10557" y="32915"/>
                    </a:lnTo>
                    <a:lnTo>
                      <a:pt x="10250" y="33421"/>
                    </a:lnTo>
                    <a:lnTo>
                      <a:pt x="9942" y="33927"/>
                    </a:lnTo>
                    <a:lnTo>
                      <a:pt x="9612" y="34422"/>
                    </a:lnTo>
                    <a:lnTo>
                      <a:pt x="9271" y="34917"/>
                    </a:lnTo>
                    <a:lnTo>
                      <a:pt x="8919" y="35389"/>
                    </a:lnTo>
                    <a:lnTo>
                      <a:pt x="8556" y="35862"/>
                    </a:lnTo>
                    <a:lnTo>
                      <a:pt x="8171" y="36324"/>
                    </a:lnTo>
                    <a:lnTo>
                      <a:pt x="7786" y="36775"/>
                    </a:lnTo>
                    <a:lnTo>
                      <a:pt x="7379" y="37215"/>
                    </a:lnTo>
                    <a:lnTo>
                      <a:pt x="6972" y="37644"/>
                    </a:lnTo>
                    <a:lnTo>
                      <a:pt x="6543" y="38062"/>
                    </a:lnTo>
                    <a:lnTo>
                      <a:pt x="6115" y="38469"/>
                    </a:lnTo>
                    <a:lnTo>
                      <a:pt x="5664" y="38865"/>
                    </a:lnTo>
                    <a:lnTo>
                      <a:pt x="6456" y="39777"/>
                    </a:lnTo>
                    <a:lnTo>
                      <a:pt x="6917" y="39359"/>
                    </a:lnTo>
                    <a:lnTo>
                      <a:pt x="7379" y="38931"/>
                    </a:lnTo>
                    <a:lnTo>
                      <a:pt x="7830" y="38491"/>
                    </a:lnTo>
                    <a:lnTo>
                      <a:pt x="8259" y="38040"/>
                    </a:lnTo>
                    <a:lnTo>
                      <a:pt x="8677" y="37578"/>
                    </a:lnTo>
                    <a:lnTo>
                      <a:pt x="9095" y="37105"/>
                    </a:lnTo>
                    <a:lnTo>
                      <a:pt x="9491" y="36610"/>
                    </a:lnTo>
                    <a:lnTo>
                      <a:pt x="9876" y="36115"/>
                    </a:lnTo>
                    <a:lnTo>
                      <a:pt x="10250" y="35609"/>
                    </a:lnTo>
                    <a:lnTo>
                      <a:pt x="10612" y="35104"/>
                    </a:lnTo>
                    <a:lnTo>
                      <a:pt x="10953" y="34576"/>
                    </a:lnTo>
                    <a:lnTo>
                      <a:pt x="11283" y="34048"/>
                    </a:lnTo>
                    <a:lnTo>
                      <a:pt x="11602" y="33509"/>
                    </a:lnTo>
                    <a:lnTo>
                      <a:pt x="11899" y="32959"/>
                    </a:lnTo>
                    <a:lnTo>
                      <a:pt x="12185" y="32398"/>
                    </a:lnTo>
                    <a:lnTo>
                      <a:pt x="12460" y="31837"/>
                    </a:lnTo>
                    <a:lnTo>
                      <a:pt x="12735" y="31244"/>
                    </a:lnTo>
                    <a:lnTo>
                      <a:pt x="12977" y="30650"/>
                    </a:lnTo>
                    <a:lnTo>
                      <a:pt x="13219" y="30045"/>
                    </a:lnTo>
                    <a:lnTo>
                      <a:pt x="13428" y="29429"/>
                    </a:lnTo>
                    <a:lnTo>
                      <a:pt x="13637" y="28813"/>
                    </a:lnTo>
                    <a:lnTo>
                      <a:pt x="13813" y="28197"/>
                    </a:lnTo>
                    <a:lnTo>
                      <a:pt x="13978" y="27571"/>
                    </a:lnTo>
                    <a:lnTo>
                      <a:pt x="14131" y="26944"/>
                    </a:lnTo>
                    <a:lnTo>
                      <a:pt x="14263" y="26317"/>
                    </a:lnTo>
                    <a:lnTo>
                      <a:pt x="14373" y="25679"/>
                    </a:lnTo>
                    <a:lnTo>
                      <a:pt x="14472" y="25030"/>
                    </a:lnTo>
                    <a:lnTo>
                      <a:pt x="14549" y="24392"/>
                    </a:lnTo>
                    <a:lnTo>
                      <a:pt x="14604" y="23744"/>
                    </a:lnTo>
                    <a:lnTo>
                      <a:pt x="14648" y="23095"/>
                    </a:lnTo>
                    <a:lnTo>
                      <a:pt x="14681" y="22435"/>
                    </a:lnTo>
                    <a:lnTo>
                      <a:pt x="14692" y="21786"/>
                    </a:lnTo>
                    <a:lnTo>
                      <a:pt x="14681" y="21357"/>
                    </a:lnTo>
                    <a:lnTo>
                      <a:pt x="14670" y="20928"/>
                    </a:lnTo>
                    <a:lnTo>
                      <a:pt x="14659" y="20510"/>
                    </a:lnTo>
                    <a:lnTo>
                      <a:pt x="14626" y="20082"/>
                    </a:lnTo>
                    <a:lnTo>
                      <a:pt x="14593" y="19664"/>
                    </a:lnTo>
                    <a:lnTo>
                      <a:pt x="14549" y="19246"/>
                    </a:lnTo>
                    <a:lnTo>
                      <a:pt x="14505" y="18817"/>
                    </a:lnTo>
                    <a:lnTo>
                      <a:pt x="14450" y="18399"/>
                    </a:lnTo>
                    <a:lnTo>
                      <a:pt x="14384" y="17981"/>
                    </a:lnTo>
                    <a:lnTo>
                      <a:pt x="14318" y="17574"/>
                    </a:lnTo>
                    <a:lnTo>
                      <a:pt x="14241" y="17156"/>
                    </a:lnTo>
                    <a:lnTo>
                      <a:pt x="14153" y="16749"/>
                    </a:lnTo>
                    <a:lnTo>
                      <a:pt x="14065" y="16331"/>
                    </a:lnTo>
                    <a:lnTo>
                      <a:pt x="13956" y="15925"/>
                    </a:lnTo>
                    <a:lnTo>
                      <a:pt x="13857" y="15518"/>
                    </a:lnTo>
                    <a:lnTo>
                      <a:pt x="13736" y="15122"/>
                    </a:lnTo>
                    <a:lnTo>
                      <a:pt x="13615" y="14715"/>
                    </a:lnTo>
                    <a:lnTo>
                      <a:pt x="13494" y="14319"/>
                    </a:lnTo>
                    <a:lnTo>
                      <a:pt x="13351" y="13923"/>
                    </a:lnTo>
                    <a:lnTo>
                      <a:pt x="13219" y="13527"/>
                    </a:lnTo>
                    <a:lnTo>
                      <a:pt x="13065" y="13131"/>
                    </a:lnTo>
                    <a:lnTo>
                      <a:pt x="12911" y="12735"/>
                    </a:lnTo>
                    <a:lnTo>
                      <a:pt x="12746" y="12351"/>
                    </a:lnTo>
                    <a:lnTo>
                      <a:pt x="12570" y="11966"/>
                    </a:lnTo>
                    <a:lnTo>
                      <a:pt x="12394" y="11592"/>
                    </a:lnTo>
                    <a:lnTo>
                      <a:pt x="12218" y="11207"/>
                    </a:lnTo>
                    <a:lnTo>
                      <a:pt x="12020" y="10833"/>
                    </a:lnTo>
                    <a:lnTo>
                      <a:pt x="11822" y="10459"/>
                    </a:lnTo>
                    <a:lnTo>
                      <a:pt x="11624" y="10085"/>
                    </a:lnTo>
                    <a:lnTo>
                      <a:pt x="11404" y="9722"/>
                    </a:lnTo>
                    <a:lnTo>
                      <a:pt x="11195" y="9359"/>
                    </a:lnTo>
                    <a:lnTo>
                      <a:pt x="10964" y="8996"/>
                    </a:lnTo>
                    <a:lnTo>
                      <a:pt x="10744" y="8656"/>
                    </a:lnTo>
                    <a:lnTo>
                      <a:pt x="10513" y="8315"/>
                    </a:lnTo>
                    <a:lnTo>
                      <a:pt x="10271" y="7974"/>
                    </a:lnTo>
                    <a:lnTo>
                      <a:pt x="10030" y="7644"/>
                    </a:lnTo>
                    <a:lnTo>
                      <a:pt x="9788" y="7314"/>
                    </a:lnTo>
                    <a:lnTo>
                      <a:pt x="9535" y="6995"/>
                    </a:lnTo>
                    <a:lnTo>
                      <a:pt x="9271" y="6676"/>
                    </a:lnTo>
                    <a:lnTo>
                      <a:pt x="9007" y="6357"/>
                    </a:lnTo>
                    <a:lnTo>
                      <a:pt x="8743" y="6049"/>
                    </a:lnTo>
                    <a:lnTo>
                      <a:pt x="8468" y="5741"/>
                    </a:lnTo>
                    <a:lnTo>
                      <a:pt x="8193" y="5444"/>
                    </a:lnTo>
                    <a:lnTo>
                      <a:pt x="7907" y="5147"/>
                    </a:lnTo>
                    <a:lnTo>
                      <a:pt x="7621" y="4862"/>
                    </a:lnTo>
                    <a:lnTo>
                      <a:pt x="7324" y="4576"/>
                    </a:lnTo>
                    <a:lnTo>
                      <a:pt x="7027" y="4301"/>
                    </a:lnTo>
                    <a:lnTo>
                      <a:pt x="6730" y="4026"/>
                    </a:lnTo>
                    <a:lnTo>
                      <a:pt x="6423" y="3751"/>
                    </a:lnTo>
                    <a:lnTo>
                      <a:pt x="6104" y="3487"/>
                    </a:lnTo>
                    <a:lnTo>
                      <a:pt x="5796" y="3234"/>
                    </a:lnTo>
                    <a:lnTo>
                      <a:pt x="5477" y="2981"/>
                    </a:lnTo>
                    <a:lnTo>
                      <a:pt x="5147" y="2728"/>
                    </a:lnTo>
                    <a:lnTo>
                      <a:pt x="4817" y="2486"/>
                    </a:lnTo>
                    <a:lnTo>
                      <a:pt x="4487" y="2255"/>
                    </a:lnTo>
                    <a:lnTo>
                      <a:pt x="4146" y="2024"/>
                    </a:lnTo>
                    <a:lnTo>
                      <a:pt x="3805" y="1793"/>
                    </a:lnTo>
                    <a:lnTo>
                      <a:pt x="3453" y="1573"/>
                    </a:lnTo>
                    <a:lnTo>
                      <a:pt x="3112" y="1364"/>
                    </a:lnTo>
                    <a:lnTo>
                      <a:pt x="2749" y="1155"/>
                    </a:lnTo>
                    <a:lnTo>
                      <a:pt x="2398" y="958"/>
                    </a:lnTo>
                    <a:lnTo>
                      <a:pt x="2035" y="760"/>
                    </a:lnTo>
                    <a:lnTo>
                      <a:pt x="1672" y="573"/>
                    </a:lnTo>
                    <a:lnTo>
                      <a:pt x="1298" y="386"/>
                    </a:lnTo>
                    <a:lnTo>
                      <a:pt x="891" y="188"/>
                    </a:lnTo>
                    <a:lnTo>
                      <a:pt x="4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3593928" y="2235007"/>
                <a:ext cx="538113" cy="437579"/>
              </a:xfrm>
              <a:custGeom>
                <a:avLst/>
                <a:gdLst/>
                <a:ahLst/>
                <a:cxnLst/>
                <a:rect l="l" t="t" r="r" b="b"/>
                <a:pathLst>
                  <a:path w="28374" h="23073" extrusionOk="0">
                    <a:moveTo>
                      <a:pt x="23777" y="0"/>
                    </a:moveTo>
                    <a:lnTo>
                      <a:pt x="23194" y="11"/>
                    </a:lnTo>
                    <a:lnTo>
                      <a:pt x="22611" y="22"/>
                    </a:lnTo>
                    <a:lnTo>
                      <a:pt x="22039" y="66"/>
                    </a:lnTo>
                    <a:lnTo>
                      <a:pt x="21456" y="110"/>
                    </a:lnTo>
                    <a:lnTo>
                      <a:pt x="20884" y="176"/>
                    </a:lnTo>
                    <a:lnTo>
                      <a:pt x="20324" y="253"/>
                    </a:lnTo>
                    <a:lnTo>
                      <a:pt x="19752" y="341"/>
                    </a:lnTo>
                    <a:lnTo>
                      <a:pt x="19191" y="440"/>
                    </a:lnTo>
                    <a:lnTo>
                      <a:pt x="18630" y="561"/>
                    </a:lnTo>
                    <a:lnTo>
                      <a:pt x="18080" y="682"/>
                    </a:lnTo>
                    <a:lnTo>
                      <a:pt x="17519" y="825"/>
                    </a:lnTo>
                    <a:lnTo>
                      <a:pt x="16980" y="979"/>
                    </a:lnTo>
                    <a:lnTo>
                      <a:pt x="16431" y="1155"/>
                    </a:lnTo>
                    <a:lnTo>
                      <a:pt x="15892" y="1331"/>
                    </a:lnTo>
                    <a:lnTo>
                      <a:pt x="15364" y="1529"/>
                    </a:lnTo>
                    <a:lnTo>
                      <a:pt x="14836" y="1738"/>
                    </a:lnTo>
                    <a:lnTo>
                      <a:pt x="14308" y="1958"/>
                    </a:lnTo>
                    <a:lnTo>
                      <a:pt x="13791" y="2189"/>
                    </a:lnTo>
                    <a:lnTo>
                      <a:pt x="13274" y="2431"/>
                    </a:lnTo>
                    <a:lnTo>
                      <a:pt x="12769" y="2695"/>
                    </a:lnTo>
                    <a:lnTo>
                      <a:pt x="12274" y="2959"/>
                    </a:lnTo>
                    <a:lnTo>
                      <a:pt x="11779" y="3244"/>
                    </a:lnTo>
                    <a:lnTo>
                      <a:pt x="11284" y="3530"/>
                    </a:lnTo>
                    <a:lnTo>
                      <a:pt x="10800" y="3838"/>
                    </a:lnTo>
                    <a:lnTo>
                      <a:pt x="10327" y="4157"/>
                    </a:lnTo>
                    <a:lnTo>
                      <a:pt x="9865" y="4487"/>
                    </a:lnTo>
                    <a:lnTo>
                      <a:pt x="9403" y="4828"/>
                    </a:lnTo>
                    <a:lnTo>
                      <a:pt x="8942" y="5191"/>
                    </a:lnTo>
                    <a:lnTo>
                      <a:pt x="8502" y="5554"/>
                    </a:lnTo>
                    <a:lnTo>
                      <a:pt x="8062" y="5928"/>
                    </a:lnTo>
                    <a:lnTo>
                      <a:pt x="7633" y="6324"/>
                    </a:lnTo>
                    <a:lnTo>
                      <a:pt x="7204" y="6720"/>
                    </a:lnTo>
                    <a:lnTo>
                      <a:pt x="6808" y="7115"/>
                    </a:lnTo>
                    <a:lnTo>
                      <a:pt x="6412" y="7522"/>
                    </a:lnTo>
                    <a:lnTo>
                      <a:pt x="6038" y="7940"/>
                    </a:lnTo>
                    <a:lnTo>
                      <a:pt x="5664" y="8369"/>
                    </a:lnTo>
                    <a:lnTo>
                      <a:pt x="5302" y="8798"/>
                    </a:lnTo>
                    <a:lnTo>
                      <a:pt x="4961" y="9238"/>
                    </a:lnTo>
                    <a:lnTo>
                      <a:pt x="4620" y="9689"/>
                    </a:lnTo>
                    <a:lnTo>
                      <a:pt x="4290" y="10140"/>
                    </a:lnTo>
                    <a:lnTo>
                      <a:pt x="3971" y="10602"/>
                    </a:lnTo>
                    <a:lnTo>
                      <a:pt x="3674" y="11074"/>
                    </a:lnTo>
                    <a:lnTo>
                      <a:pt x="3377" y="11547"/>
                    </a:lnTo>
                    <a:lnTo>
                      <a:pt x="3091" y="12031"/>
                    </a:lnTo>
                    <a:lnTo>
                      <a:pt x="2827" y="12526"/>
                    </a:lnTo>
                    <a:lnTo>
                      <a:pt x="2563" y="13021"/>
                    </a:lnTo>
                    <a:lnTo>
                      <a:pt x="2310" y="13527"/>
                    </a:lnTo>
                    <a:lnTo>
                      <a:pt x="2079" y="14033"/>
                    </a:lnTo>
                    <a:lnTo>
                      <a:pt x="1848" y="14571"/>
                    </a:lnTo>
                    <a:lnTo>
                      <a:pt x="1629" y="15110"/>
                    </a:lnTo>
                    <a:lnTo>
                      <a:pt x="1420" y="15649"/>
                    </a:lnTo>
                    <a:lnTo>
                      <a:pt x="1233" y="16199"/>
                    </a:lnTo>
                    <a:lnTo>
                      <a:pt x="1046" y="16749"/>
                    </a:lnTo>
                    <a:lnTo>
                      <a:pt x="881" y="17310"/>
                    </a:lnTo>
                    <a:lnTo>
                      <a:pt x="738" y="17860"/>
                    </a:lnTo>
                    <a:lnTo>
                      <a:pt x="595" y="18420"/>
                    </a:lnTo>
                    <a:lnTo>
                      <a:pt x="474" y="18992"/>
                    </a:lnTo>
                    <a:lnTo>
                      <a:pt x="364" y="19564"/>
                    </a:lnTo>
                    <a:lnTo>
                      <a:pt x="276" y="20125"/>
                    </a:lnTo>
                    <a:lnTo>
                      <a:pt x="188" y="20708"/>
                    </a:lnTo>
                    <a:lnTo>
                      <a:pt x="122" y="21280"/>
                    </a:lnTo>
                    <a:lnTo>
                      <a:pt x="67" y="21863"/>
                    </a:lnTo>
                    <a:lnTo>
                      <a:pt x="34" y="22445"/>
                    </a:lnTo>
                    <a:lnTo>
                      <a:pt x="1" y="23028"/>
                    </a:lnTo>
                    <a:lnTo>
                      <a:pt x="1211" y="23072"/>
                    </a:lnTo>
                    <a:lnTo>
                      <a:pt x="1233" y="22522"/>
                    </a:lnTo>
                    <a:lnTo>
                      <a:pt x="1266" y="21973"/>
                    </a:lnTo>
                    <a:lnTo>
                      <a:pt x="1321" y="21423"/>
                    </a:lnTo>
                    <a:lnTo>
                      <a:pt x="1387" y="20884"/>
                    </a:lnTo>
                    <a:lnTo>
                      <a:pt x="1453" y="20345"/>
                    </a:lnTo>
                    <a:lnTo>
                      <a:pt x="1541" y="19806"/>
                    </a:lnTo>
                    <a:lnTo>
                      <a:pt x="1651" y="19278"/>
                    </a:lnTo>
                    <a:lnTo>
                      <a:pt x="1761" y="18750"/>
                    </a:lnTo>
                    <a:lnTo>
                      <a:pt x="1881" y="18223"/>
                    </a:lnTo>
                    <a:lnTo>
                      <a:pt x="2024" y="17695"/>
                    </a:lnTo>
                    <a:lnTo>
                      <a:pt x="2178" y="17178"/>
                    </a:lnTo>
                    <a:lnTo>
                      <a:pt x="2343" y="16672"/>
                    </a:lnTo>
                    <a:lnTo>
                      <a:pt x="2508" y="16155"/>
                    </a:lnTo>
                    <a:lnTo>
                      <a:pt x="2706" y="15649"/>
                    </a:lnTo>
                    <a:lnTo>
                      <a:pt x="2904" y="15154"/>
                    </a:lnTo>
                    <a:lnTo>
                      <a:pt x="3113" y="14659"/>
                    </a:lnTo>
                    <a:lnTo>
                      <a:pt x="3333" y="14176"/>
                    </a:lnTo>
                    <a:lnTo>
                      <a:pt x="3564" y="13692"/>
                    </a:lnTo>
                    <a:lnTo>
                      <a:pt x="3817" y="13208"/>
                    </a:lnTo>
                    <a:lnTo>
                      <a:pt x="4070" y="12735"/>
                    </a:lnTo>
                    <a:lnTo>
                      <a:pt x="4345" y="12273"/>
                    </a:lnTo>
                    <a:lnTo>
                      <a:pt x="4620" y="11811"/>
                    </a:lnTo>
                    <a:lnTo>
                      <a:pt x="4917" y="11360"/>
                    </a:lnTo>
                    <a:lnTo>
                      <a:pt x="5225" y="10909"/>
                    </a:lnTo>
                    <a:lnTo>
                      <a:pt x="5533" y="10470"/>
                    </a:lnTo>
                    <a:lnTo>
                      <a:pt x="5862" y="10030"/>
                    </a:lnTo>
                    <a:lnTo>
                      <a:pt x="6203" y="9612"/>
                    </a:lnTo>
                    <a:lnTo>
                      <a:pt x="6544" y="9183"/>
                    </a:lnTo>
                    <a:lnTo>
                      <a:pt x="6907" y="8776"/>
                    </a:lnTo>
                    <a:lnTo>
                      <a:pt x="7281" y="8369"/>
                    </a:lnTo>
                    <a:lnTo>
                      <a:pt x="7655" y="7973"/>
                    </a:lnTo>
                    <a:lnTo>
                      <a:pt x="8051" y="7588"/>
                    </a:lnTo>
                    <a:lnTo>
                      <a:pt x="8447" y="7203"/>
                    </a:lnTo>
                    <a:lnTo>
                      <a:pt x="8854" y="6830"/>
                    </a:lnTo>
                    <a:lnTo>
                      <a:pt x="9272" y="6478"/>
                    </a:lnTo>
                    <a:lnTo>
                      <a:pt x="9700" y="6126"/>
                    </a:lnTo>
                    <a:lnTo>
                      <a:pt x="10129" y="5796"/>
                    </a:lnTo>
                    <a:lnTo>
                      <a:pt x="10569" y="5466"/>
                    </a:lnTo>
                    <a:lnTo>
                      <a:pt x="11009" y="5158"/>
                    </a:lnTo>
                    <a:lnTo>
                      <a:pt x="11460" y="4850"/>
                    </a:lnTo>
                    <a:lnTo>
                      <a:pt x="11922" y="4564"/>
                    </a:lnTo>
                    <a:lnTo>
                      <a:pt x="12384" y="4278"/>
                    </a:lnTo>
                    <a:lnTo>
                      <a:pt x="12857" y="4014"/>
                    </a:lnTo>
                    <a:lnTo>
                      <a:pt x="13329" y="3761"/>
                    </a:lnTo>
                    <a:lnTo>
                      <a:pt x="13813" y="3508"/>
                    </a:lnTo>
                    <a:lnTo>
                      <a:pt x="14297" y="3277"/>
                    </a:lnTo>
                    <a:lnTo>
                      <a:pt x="14792" y="3058"/>
                    </a:lnTo>
                    <a:lnTo>
                      <a:pt x="15287" y="2849"/>
                    </a:lnTo>
                    <a:lnTo>
                      <a:pt x="15793" y="2651"/>
                    </a:lnTo>
                    <a:lnTo>
                      <a:pt x="16299" y="2475"/>
                    </a:lnTo>
                    <a:lnTo>
                      <a:pt x="16805" y="2299"/>
                    </a:lnTo>
                    <a:lnTo>
                      <a:pt x="17321" y="2134"/>
                    </a:lnTo>
                    <a:lnTo>
                      <a:pt x="17838" y="1991"/>
                    </a:lnTo>
                    <a:lnTo>
                      <a:pt x="18366" y="1859"/>
                    </a:lnTo>
                    <a:lnTo>
                      <a:pt x="18894" y="1727"/>
                    </a:lnTo>
                    <a:lnTo>
                      <a:pt x="19422" y="1617"/>
                    </a:lnTo>
                    <a:lnTo>
                      <a:pt x="19961" y="1529"/>
                    </a:lnTo>
                    <a:lnTo>
                      <a:pt x="20500" y="1441"/>
                    </a:lnTo>
                    <a:lnTo>
                      <a:pt x="21038" y="1364"/>
                    </a:lnTo>
                    <a:lnTo>
                      <a:pt x="21577" y="1309"/>
                    </a:lnTo>
                    <a:lnTo>
                      <a:pt x="22127" y="1265"/>
                    </a:lnTo>
                    <a:lnTo>
                      <a:pt x="22677" y="1232"/>
                    </a:lnTo>
                    <a:lnTo>
                      <a:pt x="23227" y="1210"/>
                    </a:lnTo>
                    <a:lnTo>
                      <a:pt x="23777" y="1199"/>
                    </a:lnTo>
                    <a:lnTo>
                      <a:pt x="24327" y="1210"/>
                    </a:lnTo>
                    <a:lnTo>
                      <a:pt x="24876" y="1232"/>
                    </a:lnTo>
                    <a:lnTo>
                      <a:pt x="25426" y="1265"/>
                    </a:lnTo>
                    <a:lnTo>
                      <a:pt x="25976" y="1309"/>
                    </a:lnTo>
                    <a:lnTo>
                      <a:pt x="26515" y="1364"/>
                    </a:lnTo>
                    <a:lnTo>
                      <a:pt x="27065" y="1441"/>
                    </a:lnTo>
                    <a:lnTo>
                      <a:pt x="27604" y="1529"/>
                    </a:lnTo>
                    <a:lnTo>
                      <a:pt x="28142" y="1628"/>
                    </a:lnTo>
                    <a:lnTo>
                      <a:pt x="28373" y="440"/>
                    </a:lnTo>
                    <a:lnTo>
                      <a:pt x="27802" y="341"/>
                    </a:lnTo>
                    <a:lnTo>
                      <a:pt x="27230" y="253"/>
                    </a:lnTo>
                    <a:lnTo>
                      <a:pt x="26658" y="176"/>
                    </a:lnTo>
                    <a:lnTo>
                      <a:pt x="26086" y="110"/>
                    </a:lnTo>
                    <a:lnTo>
                      <a:pt x="25514" y="66"/>
                    </a:lnTo>
                    <a:lnTo>
                      <a:pt x="24931" y="22"/>
                    </a:lnTo>
                    <a:lnTo>
                      <a:pt x="24359" y="11"/>
                    </a:lnTo>
                    <a:lnTo>
                      <a:pt x="237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262160" y="2619162"/>
                <a:ext cx="133703" cy="133722"/>
              </a:xfrm>
              <a:custGeom>
                <a:avLst/>
                <a:gdLst/>
                <a:ahLst/>
                <a:cxnLst/>
                <a:rect l="l" t="t" r="r" b="b"/>
                <a:pathLst>
                  <a:path w="7050" h="7051" extrusionOk="0">
                    <a:moveTo>
                      <a:pt x="3531" y="1"/>
                    </a:moveTo>
                    <a:lnTo>
                      <a:pt x="3344" y="12"/>
                    </a:lnTo>
                    <a:lnTo>
                      <a:pt x="3168" y="23"/>
                    </a:lnTo>
                    <a:lnTo>
                      <a:pt x="2992" y="45"/>
                    </a:lnTo>
                    <a:lnTo>
                      <a:pt x="2816" y="78"/>
                    </a:lnTo>
                    <a:lnTo>
                      <a:pt x="2651" y="111"/>
                    </a:lnTo>
                    <a:lnTo>
                      <a:pt x="2475" y="166"/>
                    </a:lnTo>
                    <a:lnTo>
                      <a:pt x="2321" y="221"/>
                    </a:lnTo>
                    <a:lnTo>
                      <a:pt x="2156" y="276"/>
                    </a:lnTo>
                    <a:lnTo>
                      <a:pt x="2002" y="353"/>
                    </a:lnTo>
                    <a:lnTo>
                      <a:pt x="1848" y="430"/>
                    </a:lnTo>
                    <a:lnTo>
                      <a:pt x="1705" y="518"/>
                    </a:lnTo>
                    <a:lnTo>
                      <a:pt x="1562" y="606"/>
                    </a:lnTo>
                    <a:lnTo>
                      <a:pt x="1419" y="705"/>
                    </a:lnTo>
                    <a:lnTo>
                      <a:pt x="1287" y="804"/>
                    </a:lnTo>
                    <a:lnTo>
                      <a:pt x="1155" y="925"/>
                    </a:lnTo>
                    <a:lnTo>
                      <a:pt x="1034" y="1035"/>
                    </a:lnTo>
                    <a:lnTo>
                      <a:pt x="924" y="1156"/>
                    </a:lnTo>
                    <a:lnTo>
                      <a:pt x="814" y="1288"/>
                    </a:lnTo>
                    <a:lnTo>
                      <a:pt x="704" y="1420"/>
                    </a:lnTo>
                    <a:lnTo>
                      <a:pt x="605" y="1563"/>
                    </a:lnTo>
                    <a:lnTo>
                      <a:pt x="517" y="1695"/>
                    </a:lnTo>
                    <a:lnTo>
                      <a:pt x="429" y="1849"/>
                    </a:lnTo>
                    <a:lnTo>
                      <a:pt x="353" y="2002"/>
                    </a:lnTo>
                    <a:lnTo>
                      <a:pt x="287" y="2156"/>
                    </a:lnTo>
                    <a:lnTo>
                      <a:pt x="221" y="2310"/>
                    </a:lnTo>
                    <a:lnTo>
                      <a:pt x="166" y="2475"/>
                    </a:lnTo>
                    <a:lnTo>
                      <a:pt x="111" y="2651"/>
                    </a:lnTo>
                    <a:lnTo>
                      <a:pt x="78" y="2816"/>
                    </a:lnTo>
                    <a:lnTo>
                      <a:pt x="45" y="2992"/>
                    </a:lnTo>
                    <a:lnTo>
                      <a:pt x="23" y="3168"/>
                    </a:lnTo>
                    <a:lnTo>
                      <a:pt x="12" y="3344"/>
                    </a:lnTo>
                    <a:lnTo>
                      <a:pt x="1" y="3531"/>
                    </a:lnTo>
                    <a:lnTo>
                      <a:pt x="12" y="3707"/>
                    </a:lnTo>
                    <a:lnTo>
                      <a:pt x="23" y="3883"/>
                    </a:lnTo>
                    <a:lnTo>
                      <a:pt x="45" y="4059"/>
                    </a:lnTo>
                    <a:lnTo>
                      <a:pt x="78" y="4235"/>
                    </a:lnTo>
                    <a:lnTo>
                      <a:pt x="111" y="4411"/>
                    </a:lnTo>
                    <a:lnTo>
                      <a:pt x="166" y="4576"/>
                    </a:lnTo>
                    <a:lnTo>
                      <a:pt x="221" y="4741"/>
                    </a:lnTo>
                    <a:lnTo>
                      <a:pt x="287" y="4895"/>
                    </a:lnTo>
                    <a:lnTo>
                      <a:pt x="353" y="5049"/>
                    </a:lnTo>
                    <a:lnTo>
                      <a:pt x="429" y="5203"/>
                    </a:lnTo>
                    <a:lnTo>
                      <a:pt x="517" y="5357"/>
                    </a:lnTo>
                    <a:lnTo>
                      <a:pt x="605" y="5500"/>
                    </a:lnTo>
                    <a:lnTo>
                      <a:pt x="704" y="5632"/>
                    </a:lnTo>
                    <a:lnTo>
                      <a:pt x="814" y="5763"/>
                    </a:lnTo>
                    <a:lnTo>
                      <a:pt x="924" y="5895"/>
                    </a:lnTo>
                    <a:lnTo>
                      <a:pt x="1034" y="6016"/>
                    </a:lnTo>
                    <a:lnTo>
                      <a:pt x="1155" y="6137"/>
                    </a:lnTo>
                    <a:lnTo>
                      <a:pt x="1287" y="6247"/>
                    </a:lnTo>
                    <a:lnTo>
                      <a:pt x="1419" y="6346"/>
                    </a:lnTo>
                    <a:lnTo>
                      <a:pt x="1562" y="6445"/>
                    </a:lnTo>
                    <a:lnTo>
                      <a:pt x="1705" y="6533"/>
                    </a:lnTo>
                    <a:lnTo>
                      <a:pt x="1848" y="6621"/>
                    </a:lnTo>
                    <a:lnTo>
                      <a:pt x="2002" y="6698"/>
                    </a:lnTo>
                    <a:lnTo>
                      <a:pt x="2156" y="6775"/>
                    </a:lnTo>
                    <a:lnTo>
                      <a:pt x="2321" y="6830"/>
                    </a:lnTo>
                    <a:lnTo>
                      <a:pt x="2475" y="6885"/>
                    </a:lnTo>
                    <a:lnTo>
                      <a:pt x="2651" y="6940"/>
                    </a:lnTo>
                    <a:lnTo>
                      <a:pt x="2816" y="6973"/>
                    </a:lnTo>
                    <a:lnTo>
                      <a:pt x="2992" y="7006"/>
                    </a:lnTo>
                    <a:lnTo>
                      <a:pt x="3168" y="7028"/>
                    </a:lnTo>
                    <a:lnTo>
                      <a:pt x="3344" y="7039"/>
                    </a:lnTo>
                    <a:lnTo>
                      <a:pt x="3531" y="7050"/>
                    </a:lnTo>
                    <a:lnTo>
                      <a:pt x="3707" y="7039"/>
                    </a:lnTo>
                    <a:lnTo>
                      <a:pt x="3883" y="7028"/>
                    </a:lnTo>
                    <a:lnTo>
                      <a:pt x="4059" y="7006"/>
                    </a:lnTo>
                    <a:lnTo>
                      <a:pt x="4234" y="6973"/>
                    </a:lnTo>
                    <a:lnTo>
                      <a:pt x="4410" y="6940"/>
                    </a:lnTo>
                    <a:lnTo>
                      <a:pt x="4575" y="6885"/>
                    </a:lnTo>
                    <a:lnTo>
                      <a:pt x="4740" y="6830"/>
                    </a:lnTo>
                    <a:lnTo>
                      <a:pt x="4894" y="6775"/>
                    </a:lnTo>
                    <a:lnTo>
                      <a:pt x="5048" y="6698"/>
                    </a:lnTo>
                    <a:lnTo>
                      <a:pt x="5202" y="6621"/>
                    </a:lnTo>
                    <a:lnTo>
                      <a:pt x="5356" y="6533"/>
                    </a:lnTo>
                    <a:lnTo>
                      <a:pt x="5499" y="6445"/>
                    </a:lnTo>
                    <a:lnTo>
                      <a:pt x="5631" y="6346"/>
                    </a:lnTo>
                    <a:lnTo>
                      <a:pt x="5763" y="6247"/>
                    </a:lnTo>
                    <a:lnTo>
                      <a:pt x="5895" y="6137"/>
                    </a:lnTo>
                    <a:lnTo>
                      <a:pt x="6016" y="6016"/>
                    </a:lnTo>
                    <a:lnTo>
                      <a:pt x="6137" y="5895"/>
                    </a:lnTo>
                    <a:lnTo>
                      <a:pt x="6247" y="5763"/>
                    </a:lnTo>
                    <a:lnTo>
                      <a:pt x="6346" y="5632"/>
                    </a:lnTo>
                    <a:lnTo>
                      <a:pt x="6445" y="5500"/>
                    </a:lnTo>
                    <a:lnTo>
                      <a:pt x="6544" y="5357"/>
                    </a:lnTo>
                    <a:lnTo>
                      <a:pt x="6621" y="5203"/>
                    </a:lnTo>
                    <a:lnTo>
                      <a:pt x="6698" y="5049"/>
                    </a:lnTo>
                    <a:lnTo>
                      <a:pt x="6775" y="4895"/>
                    </a:lnTo>
                    <a:lnTo>
                      <a:pt x="6830" y="4741"/>
                    </a:lnTo>
                    <a:lnTo>
                      <a:pt x="6885" y="4576"/>
                    </a:lnTo>
                    <a:lnTo>
                      <a:pt x="6940" y="4411"/>
                    </a:lnTo>
                    <a:lnTo>
                      <a:pt x="6973" y="4235"/>
                    </a:lnTo>
                    <a:lnTo>
                      <a:pt x="7006" y="4059"/>
                    </a:lnTo>
                    <a:lnTo>
                      <a:pt x="7028" y="3883"/>
                    </a:lnTo>
                    <a:lnTo>
                      <a:pt x="7039" y="3707"/>
                    </a:lnTo>
                    <a:lnTo>
                      <a:pt x="7050" y="3531"/>
                    </a:lnTo>
                    <a:lnTo>
                      <a:pt x="7039" y="3344"/>
                    </a:lnTo>
                    <a:lnTo>
                      <a:pt x="7028" y="3168"/>
                    </a:lnTo>
                    <a:lnTo>
                      <a:pt x="7006" y="2992"/>
                    </a:lnTo>
                    <a:lnTo>
                      <a:pt x="6973" y="2816"/>
                    </a:lnTo>
                    <a:lnTo>
                      <a:pt x="6940" y="2651"/>
                    </a:lnTo>
                    <a:lnTo>
                      <a:pt x="6885" y="2475"/>
                    </a:lnTo>
                    <a:lnTo>
                      <a:pt x="6830" y="2310"/>
                    </a:lnTo>
                    <a:lnTo>
                      <a:pt x="6775" y="2156"/>
                    </a:lnTo>
                    <a:lnTo>
                      <a:pt x="6698" y="2002"/>
                    </a:lnTo>
                    <a:lnTo>
                      <a:pt x="6621" y="1849"/>
                    </a:lnTo>
                    <a:lnTo>
                      <a:pt x="6544" y="1695"/>
                    </a:lnTo>
                    <a:lnTo>
                      <a:pt x="6445" y="1563"/>
                    </a:lnTo>
                    <a:lnTo>
                      <a:pt x="6346" y="1420"/>
                    </a:lnTo>
                    <a:lnTo>
                      <a:pt x="6247" y="1288"/>
                    </a:lnTo>
                    <a:lnTo>
                      <a:pt x="6137" y="1156"/>
                    </a:lnTo>
                    <a:lnTo>
                      <a:pt x="6016" y="1035"/>
                    </a:lnTo>
                    <a:lnTo>
                      <a:pt x="5895" y="925"/>
                    </a:lnTo>
                    <a:lnTo>
                      <a:pt x="5763" y="804"/>
                    </a:lnTo>
                    <a:lnTo>
                      <a:pt x="5631" y="705"/>
                    </a:lnTo>
                    <a:lnTo>
                      <a:pt x="5499" y="606"/>
                    </a:lnTo>
                    <a:lnTo>
                      <a:pt x="5356" y="518"/>
                    </a:lnTo>
                    <a:lnTo>
                      <a:pt x="5202" y="430"/>
                    </a:lnTo>
                    <a:lnTo>
                      <a:pt x="5048" y="353"/>
                    </a:lnTo>
                    <a:lnTo>
                      <a:pt x="4894" y="276"/>
                    </a:lnTo>
                    <a:lnTo>
                      <a:pt x="4740" y="221"/>
                    </a:lnTo>
                    <a:lnTo>
                      <a:pt x="4575" y="166"/>
                    </a:lnTo>
                    <a:lnTo>
                      <a:pt x="4410" y="111"/>
                    </a:lnTo>
                    <a:lnTo>
                      <a:pt x="4234" y="78"/>
                    </a:lnTo>
                    <a:lnTo>
                      <a:pt x="4059" y="45"/>
                    </a:lnTo>
                    <a:lnTo>
                      <a:pt x="3883" y="23"/>
                    </a:lnTo>
                    <a:lnTo>
                      <a:pt x="3707" y="12"/>
                    </a:lnTo>
                    <a:lnTo>
                      <a:pt x="35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693836" y="2619162"/>
                <a:ext cx="133703" cy="133722"/>
              </a:xfrm>
              <a:custGeom>
                <a:avLst/>
                <a:gdLst/>
                <a:ahLst/>
                <a:cxnLst/>
                <a:rect l="l" t="t" r="r" b="b"/>
                <a:pathLst>
                  <a:path w="7050" h="7051" extrusionOk="0">
                    <a:moveTo>
                      <a:pt x="3520" y="1"/>
                    </a:moveTo>
                    <a:lnTo>
                      <a:pt x="3344" y="12"/>
                    </a:lnTo>
                    <a:lnTo>
                      <a:pt x="3168" y="23"/>
                    </a:lnTo>
                    <a:lnTo>
                      <a:pt x="2992" y="45"/>
                    </a:lnTo>
                    <a:lnTo>
                      <a:pt x="2816" y="78"/>
                    </a:lnTo>
                    <a:lnTo>
                      <a:pt x="2640" y="111"/>
                    </a:lnTo>
                    <a:lnTo>
                      <a:pt x="2475" y="166"/>
                    </a:lnTo>
                    <a:lnTo>
                      <a:pt x="2310" y="221"/>
                    </a:lnTo>
                    <a:lnTo>
                      <a:pt x="2156" y="276"/>
                    </a:lnTo>
                    <a:lnTo>
                      <a:pt x="2002" y="353"/>
                    </a:lnTo>
                    <a:lnTo>
                      <a:pt x="1848" y="430"/>
                    </a:lnTo>
                    <a:lnTo>
                      <a:pt x="1694" y="518"/>
                    </a:lnTo>
                    <a:lnTo>
                      <a:pt x="1551" y="606"/>
                    </a:lnTo>
                    <a:lnTo>
                      <a:pt x="1419" y="705"/>
                    </a:lnTo>
                    <a:lnTo>
                      <a:pt x="1287" y="804"/>
                    </a:lnTo>
                    <a:lnTo>
                      <a:pt x="1155" y="925"/>
                    </a:lnTo>
                    <a:lnTo>
                      <a:pt x="1034" y="1035"/>
                    </a:lnTo>
                    <a:lnTo>
                      <a:pt x="913" y="1156"/>
                    </a:lnTo>
                    <a:lnTo>
                      <a:pt x="803" y="1288"/>
                    </a:lnTo>
                    <a:lnTo>
                      <a:pt x="704" y="1420"/>
                    </a:lnTo>
                    <a:lnTo>
                      <a:pt x="605" y="1563"/>
                    </a:lnTo>
                    <a:lnTo>
                      <a:pt x="506" y="1695"/>
                    </a:lnTo>
                    <a:lnTo>
                      <a:pt x="429" y="1849"/>
                    </a:lnTo>
                    <a:lnTo>
                      <a:pt x="352" y="2002"/>
                    </a:lnTo>
                    <a:lnTo>
                      <a:pt x="276" y="2156"/>
                    </a:lnTo>
                    <a:lnTo>
                      <a:pt x="221" y="2310"/>
                    </a:lnTo>
                    <a:lnTo>
                      <a:pt x="166" y="2475"/>
                    </a:lnTo>
                    <a:lnTo>
                      <a:pt x="111" y="2651"/>
                    </a:lnTo>
                    <a:lnTo>
                      <a:pt x="78" y="2816"/>
                    </a:lnTo>
                    <a:lnTo>
                      <a:pt x="45" y="2992"/>
                    </a:lnTo>
                    <a:lnTo>
                      <a:pt x="23" y="3168"/>
                    </a:lnTo>
                    <a:lnTo>
                      <a:pt x="12" y="3344"/>
                    </a:lnTo>
                    <a:lnTo>
                      <a:pt x="1" y="3531"/>
                    </a:lnTo>
                    <a:lnTo>
                      <a:pt x="12" y="3707"/>
                    </a:lnTo>
                    <a:lnTo>
                      <a:pt x="23" y="3883"/>
                    </a:lnTo>
                    <a:lnTo>
                      <a:pt x="45" y="4059"/>
                    </a:lnTo>
                    <a:lnTo>
                      <a:pt x="78" y="4235"/>
                    </a:lnTo>
                    <a:lnTo>
                      <a:pt x="111" y="4411"/>
                    </a:lnTo>
                    <a:lnTo>
                      <a:pt x="166" y="4576"/>
                    </a:lnTo>
                    <a:lnTo>
                      <a:pt x="221" y="4741"/>
                    </a:lnTo>
                    <a:lnTo>
                      <a:pt x="276" y="4895"/>
                    </a:lnTo>
                    <a:lnTo>
                      <a:pt x="352" y="5049"/>
                    </a:lnTo>
                    <a:lnTo>
                      <a:pt x="429" y="5203"/>
                    </a:lnTo>
                    <a:lnTo>
                      <a:pt x="506" y="5357"/>
                    </a:lnTo>
                    <a:lnTo>
                      <a:pt x="605" y="5500"/>
                    </a:lnTo>
                    <a:lnTo>
                      <a:pt x="704" y="5632"/>
                    </a:lnTo>
                    <a:lnTo>
                      <a:pt x="803" y="5763"/>
                    </a:lnTo>
                    <a:lnTo>
                      <a:pt x="913" y="5895"/>
                    </a:lnTo>
                    <a:lnTo>
                      <a:pt x="1034" y="6016"/>
                    </a:lnTo>
                    <a:lnTo>
                      <a:pt x="1155" y="6137"/>
                    </a:lnTo>
                    <a:lnTo>
                      <a:pt x="1287" y="6247"/>
                    </a:lnTo>
                    <a:lnTo>
                      <a:pt x="1419" y="6346"/>
                    </a:lnTo>
                    <a:lnTo>
                      <a:pt x="1551" y="6445"/>
                    </a:lnTo>
                    <a:lnTo>
                      <a:pt x="1694" y="6533"/>
                    </a:lnTo>
                    <a:lnTo>
                      <a:pt x="1848" y="6621"/>
                    </a:lnTo>
                    <a:lnTo>
                      <a:pt x="2002" y="6698"/>
                    </a:lnTo>
                    <a:lnTo>
                      <a:pt x="2156" y="6775"/>
                    </a:lnTo>
                    <a:lnTo>
                      <a:pt x="2310" y="6830"/>
                    </a:lnTo>
                    <a:lnTo>
                      <a:pt x="2475" y="6885"/>
                    </a:lnTo>
                    <a:lnTo>
                      <a:pt x="2640" y="6940"/>
                    </a:lnTo>
                    <a:lnTo>
                      <a:pt x="2816" y="6973"/>
                    </a:lnTo>
                    <a:lnTo>
                      <a:pt x="2992" y="7006"/>
                    </a:lnTo>
                    <a:lnTo>
                      <a:pt x="3168" y="7028"/>
                    </a:lnTo>
                    <a:lnTo>
                      <a:pt x="3344" y="7039"/>
                    </a:lnTo>
                    <a:lnTo>
                      <a:pt x="3520" y="7050"/>
                    </a:lnTo>
                    <a:lnTo>
                      <a:pt x="3707" y="7039"/>
                    </a:lnTo>
                    <a:lnTo>
                      <a:pt x="3883" y="7028"/>
                    </a:lnTo>
                    <a:lnTo>
                      <a:pt x="4058" y="7006"/>
                    </a:lnTo>
                    <a:lnTo>
                      <a:pt x="4234" y="6973"/>
                    </a:lnTo>
                    <a:lnTo>
                      <a:pt x="4399" y="6940"/>
                    </a:lnTo>
                    <a:lnTo>
                      <a:pt x="4575" y="6885"/>
                    </a:lnTo>
                    <a:lnTo>
                      <a:pt x="4729" y="6830"/>
                    </a:lnTo>
                    <a:lnTo>
                      <a:pt x="4894" y="6775"/>
                    </a:lnTo>
                    <a:lnTo>
                      <a:pt x="5048" y="6698"/>
                    </a:lnTo>
                    <a:lnTo>
                      <a:pt x="5202" y="6621"/>
                    </a:lnTo>
                    <a:lnTo>
                      <a:pt x="5345" y="6533"/>
                    </a:lnTo>
                    <a:lnTo>
                      <a:pt x="5488" y="6445"/>
                    </a:lnTo>
                    <a:lnTo>
                      <a:pt x="5631" y="6346"/>
                    </a:lnTo>
                    <a:lnTo>
                      <a:pt x="5763" y="6247"/>
                    </a:lnTo>
                    <a:lnTo>
                      <a:pt x="5895" y="6137"/>
                    </a:lnTo>
                    <a:lnTo>
                      <a:pt x="6016" y="6016"/>
                    </a:lnTo>
                    <a:lnTo>
                      <a:pt x="6126" y="5895"/>
                    </a:lnTo>
                    <a:lnTo>
                      <a:pt x="6236" y="5763"/>
                    </a:lnTo>
                    <a:lnTo>
                      <a:pt x="6346" y="5632"/>
                    </a:lnTo>
                    <a:lnTo>
                      <a:pt x="6445" y="5500"/>
                    </a:lnTo>
                    <a:lnTo>
                      <a:pt x="6533" y="5357"/>
                    </a:lnTo>
                    <a:lnTo>
                      <a:pt x="6621" y="5203"/>
                    </a:lnTo>
                    <a:lnTo>
                      <a:pt x="6698" y="5049"/>
                    </a:lnTo>
                    <a:lnTo>
                      <a:pt x="6764" y="4895"/>
                    </a:lnTo>
                    <a:lnTo>
                      <a:pt x="6830" y="4741"/>
                    </a:lnTo>
                    <a:lnTo>
                      <a:pt x="6885" y="4576"/>
                    </a:lnTo>
                    <a:lnTo>
                      <a:pt x="6940" y="4411"/>
                    </a:lnTo>
                    <a:lnTo>
                      <a:pt x="6973" y="4235"/>
                    </a:lnTo>
                    <a:lnTo>
                      <a:pt x="7006" y="4059"/>
                    </a:lnTo>
                    <a:lnTo>
                      <a:pt x="7028" y="3883"/>
                    </a:lnTo>
                    <a:lnTo>
                      <a:pt x="7039" y="3707"/>
                    </a:lnTo>
                    <a:lnTo>
                      <a:pt x="7050" y="3531"/>
                    </a:lnTo>
                    <a:lnTo>
                      <a:pt x="7039" y="3344"/>
                    </a:lnTo>
                    <a:lnTo>
                      <a:pt x="7028" y="3168"/>
                    </a:lnTo>
                    <a:lnTo>
                      <a:pt x="7006" y="2992"/>
                    </a:lnTo>
                    <a:lnTo>
                      <a:pt x="6973" y="2816"/>
                    </a:lnTo>
                    <a:lnTo>
                      <a:pt x="6940" y="2651"/>
                    </a:lnTo>
                    <a:lnTo>
                      <a:pt x="6885" y="2475"/>
                    </a:lnTo>
                    <a:lnTo>
                      <a:pt x="6830" y="2310"/>
                    </a:lnTo>
                    <a:lnTo>
                      <a:pt x="6764" y="2156"/>
                    </a:lnTo>
                    <a:lnTo>
                      <a:pt x="6698" y="2002"/>
                    </a:lnTo>
                    <a:lnTo>
                      <a:pt x="6621" y="1849"/>
                    </a:lnTo>
                    <a:lnTo>
                      <a:pt x="6533" y="1695"/>
                    </a:lnTo>
                    <a:lnTo>
                      <a:pt x="6445" y="1563"/>
                    </a:lnTo>
                    <a:lnTo>
                      <a:pt x="6346" y="1420"/>
                    </a:lnTo>
                    <a:lnTo>
                      <a:pt x="6236" y="1288"/>
                    </a:lnTo>
                    <a:lnTo>
                      <a:pt x="6126" y="1156"/>
                    </a:lnTo>
                    <a:lnTo>
                      <a:pt x="6016" y="1035"/>
                    </a:lnTo>
                    <a:lnTo>
                      <a:pt x="5895" y="925"/>
                    </a:lnTo>
                    <a:lnTo>
                      <a:pt x="5763" y="804"/>
                    </a:lnTo>
                    <a:lnTo>
                      <a:pt x="5631" y="705"/>
                    </a:lnTo>
                    <a:lnTo>
                      <a:pt x="5488" y="606"/>
                    </a:lnTo>
                    <a:lnTo>
                      <a:pt x="5345" y="518"/>
                    </a:lnTo>
                    <a:lnTo>
                      <a:pt x="5202" y="430"/>
                    </a:lnTo>
                    <a:lnTo>
                      <a:pt x="5048" y="353"/>
                    </a:lnTo>
                    <a:lnTo>
                      <a:pt x="4894" y="276"/>
                    </a:lnTo>
                    <a:lnTo>
                      <a:pt x="4729" y="221"/>
                    </a:lnTo>
                    <a:lnTo>
                      <a:pt x="4575" y="166"/>
                    </a:lnTo>
                    <a:lnTo>
                      <a:pt x="4399" y="111"/>
                    </a:lnTo>
                    <a:lnTo>
                      <a:pt x="4234" y="78"/>
                    </a:lnTo>
                    <a:lnTo>
                      <a:pt x="4058" y="45"/>
                    </a:lnTo>
                    <a:lnTo>
                      <a:pt x="3883" y="23"/>
                    </a:lnTo>
                    <a:lnTo>
                      <a:pt x="3707" y="12"/>
                    </a:lnTo>
                    <a:lnTo>
                      <a:pt x="3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4120965" y="2864854"/>
                <a:ext cx="133495" cy="133703"/>
              </a:xfrm>
              <a:custGeom>
                <a:avLst/>
                <a:gdLst/>
                <a:ahLst/>
                <a:cxnLst/>
                <a:rect l="l" t="t" r="r" b="b"/>
                <a:pathLst>
                  <a:path w="7039" h="7050" extrusionOk="0">
                    <a:moveTo>
                      <a:pt x="3410" y="1"/>
                    </a:moveTo>
                    <a:lnTo>
                      <a:pt x="3245" y="12"/>
                    </a:lnTo>
                    <a:lnTo>
                      <a:pt x="3069" y="34"/>
                    </a:lnTo>
                    <a:lnTo>
                      <a:pt x="2904" y="56"/>
                    </a:lnTo>
                    <a:lnTo>
                      <a:pt x="2739" y="89"/>
                    </a:lnTo>
                    <a:lnTo>
                      <a:pt x="2563" y="133"/>
                    </a:lnTo>
                    <a:lnTo>
                      <a:pt x="2398" y="188"/>
                    </a:lnTo>
                    <a:lnTo>
                      <a:pt x="2233" y="243"/>
                    </a:lnTo>
                    <a:lnTo>
                      <a:pt x="2068" y="320"/>
                    </a:lnTo>
                    <a:lnTo>
                      <a:pt x="1903" y="396"/>
                    </a:lnTo>
                    <a:lnTo>
                      <a:pt x="1749" y="484"/>
                    </a:lnTo>
                    <a:lnTo>
                      <a:pt x="1595" y="572"/>
                    </a:lnTo>
                    <a:lnTo>
                      <a:pt x="1441" y="682"/>
                    </a:lnTo>
                    <a:lnTo>
                      <a:pt x="1309" y="781"/>
                    </a:lnTo>
                    <a:lnTo>
                      <a:pt x="1166" y="902"/>
                    </a:lnTo>
                    <a:lnTo>
                      <a:pt x="1045" y="1023"/>
                    </a:lnTo>
                    <a:lnTo>
                      <a:pt x="924" y="1144"/>
                    </a:lnTo>
                    <a:lnTo>
                      <a:pt x="814" y="1276"/>
                    </a:lnTo>
                    <a:lnTo>
                      <a:pt x="704" y="1408"/>
                    </a:lnTo>
                    <a:lnTo>
                      <a:pt x="605" y="1551"/>
                    </a:lnTo>
                    <a:lnTo>
                      <a:pt x="506" y="1694"/>
                    </a:lnTo>
                    <a:lnTo>
                      <a:pt x="429" y="1837"/>
                    </a:lnTo>
                    <a:lnTo>
                      <a:pt x="352" y="1991"/>
                    </a:lnTo>
                    <a:lnTo>
                      <a:pt x="276" y="2145"/>
                    </a:lnTo>
                    <a:lnTo>
                      <a:pt x="221" y="2299"/>
                    </a:lnTo>
                    <a:lnTo>
                      <a:pt x="166" y="2464"/>
                    </a:lnTo>
                    <a:lnTo>
                      <a:pt x="111" y="2629"/>
                    </a:lnTo>
                    <a:lnTo>
                      <a:pt x="78" y="2794"/>
                    </a:lnTo>
                    <a:lnTo>
                      <a:pt x="45" y="2959"/>
                    </a:lnTo>
                    <a:lnTo>
                      <a:pt x="23" y="3124"/>
                    </a:lnTo>
                    <a:lnTo>
                      <a:pt x="1" y="3289"/>
                    </a:lnTo>
                    <a:lnTo>
                      <a:pt x="1" y="3465"/>
                    </a:lnTo>
                    <a:lnTo>
                      <a:pt x="1" y="3630"/>
                    </a:lnTo>
                    <a:lnTo>
                      <a:pt x="12" y="3806"/>
                    </a:lnTo>
                    <a:lnTo>
                      <a:pt x="23" y="3971"/>
                    </a:lnTo>
                    <a:lnTo>
                      <a:pt x="56" y="4146"/>
                    </a:lnTo>
                    <a:lnTo>
                      <a:pt x="89" y="4311"/>
                    </a:lnTo>
                    <a:lnTo>
                      <a:pt x="133" y="4476"/>
                    </a:lnTo>
                    <a:lnTo>
                      <a:pt x="177" y="4641"/>
                    </a:lnTo>
                    <a:lnTo>
                      <a:pt x="243" y="4817"/>
                    </a:lnTo>
                    <a:lnTo>
                      <a:pt x="309" y="4971"/>
                    </a:lnTo>
                    <a:lnTo>
                      <a:pt x="385" y="5136"/>
                    </a:lnTo>
                    <a:lnTo>
                      <a:pt x="473" y="5301"/>
                    </a:lnTo>
                    <a:lnTo>
                      <a:pt x="572" y="5455"/>
                    </a:lnTo>
                    <a:lnTo>
                      <a:pt x="671" y="5598"/>
                    </a:lnTo>
                    <a:lnTo>
                      <a:pt x="781" y="5741"/>
                    </a:lnTo>
                    <a:lnTo>
                      <a:pt x="891" y="5873"/>
                    </a:lnTo>
                    <a:lnTo>
                      <a:pt x="1012" y="6005"/>
                    </a:lnTo>
                    <a:lnTo>
                      <a:pt x="1133" y="6126"/>
                    </a:lnTo>
                    <a:lnTo>
                      <a:pt x="1265" y="6236"/>
                    </a:lnTo>
                    <a:lnTo>
                      <a:pt x="1397" y="6346"/>
                    </a:lnTo>
                    <a:lnTo>
                      <a:pt x="1540" y="6445"/>
                    </a:lnTo>
                    <a:lnTo>
                      <a:pt x="1683" y="6533"/>
                    </a:lnTo>
                    <a:lnTo>
                      <a:pt x="1837" y="6621"/>
                    </a:lnTo>
                    <a:lnTo>
                      <a:pt x="1980" y="6698"/>
                    </a:lnTo>
                    <a:lnTo>
                      <a:pt x="2134" y="6764"/>
                    </a:lnTo>
                    <a:lnTo>
                      <a:pt x="2299" y="6830"/>
                    </a:lnTo>
                    <a:lnTo>
                      <a:pt x="2453" y="6885"/>
                    </a:lnTo>
                    <a:lnTo>
                      <a:pt x="2618" y="6929"/>
                    </a:lnTo>
                    <a:lnTo>
                      <a:pt x="2783" y="6973"/>
                    </a:lnTo>
                    <a:lnTo>
                      <a:pt x="2948" y="7006"/>
                    </a:lnTo>
                    <a:lnTo>
                      <a:pt x="3113" y="7028"/>
                    </a:lnTo>
                    <a:lnTo>
                      <a:pt x="3289" y="7039"/>
                    </a:lnTo>
                    <a:lnTo>
                      <a:pt x="3454" y="7050"/>
                    </a:lnTo>
                    <a:lnTo>
                      <a:pt x="3630" y="7050"/>
                    </a:lnTo>
                    <a:lnTo>
                      <a:pt x="3795" y="7039"/>
                    </a:lnTo>
                    <a:lnTo>
                      <a:pt x="3960" y="7017"/>
                    </a:lnTo>
                    <a:lnTo>
                      <a:pt x="4135" y="6995"/>
                    </a:lnTo>
                    <a:lnTo>
                      <a:pt x="4300" y="6962"/>
                    </a:lnTo>
                    <a:lnTo>
                      <a:pt x="4476" y="6918"/>
                    </a:lnTo>
                    <a:lnTo>
                      <a:pt x="4641" y="6863"/>
                    </a:lnTo>
                    <a:lnTo>
                      <a:pt x="4806" y="6808"/>
                    </a:lnTo>
                    <a:lnTo>
                      <a:pt x="4971" y="6731"/>
                    </a:lnTo>
                    <a:lnTo>
                      <a:pt x="5125" y="6654"/>
                    </a:lnTo>
                    <a:lnTo>
                      <a:pt x="5290" y="6566"/>
                    </a:lnTo>
                    <a:lnTo>
                      <a:pt x="5444" y="6478"/>
                    </a:lnTo>
                    <a:lnTo>
                      <a:pt x="5587" y="6379"/>
                    </a:lnTo>
                    <a:lnTo>
                      <a:pt x="5730" y="6269"/>
                    </a:lnTo>
                    <a:lnTo>
                      <a:pt x="5862" y="6148"/>
                    </a:lnTo>
                    <a:lnTo>
                      <a:pt x="5994" y="6027"/>
                    </a:lnTo>
                    <a:lnTo>
                      <a:pt x="6115" y="5906"/>
                    </a:lnTo>
                    <a:lnTo>
                      <a:pt x="6225" y="5774"/>
                    </a:lnTo>
                    <a:lnTo>
                      <a:pt x="6335" y="5642"/>
                    </a:lnTo>
                    <a:lnTo>
                      <a:pt x="6434" y="5499"/>
                    </a:lnTo>
                    <a:lnTo>
                      <a:pt x="6522" y="5356"/>
                    </a:lnTo>
                    <a:lnTo>
                      <a:pt x="6610" y="5213"/>
                    </a:lnTo>
                    <a:lnTo>
                      <a:pt x="6687" y="5059"/>
                    </a:lnTo>
                    <a:lnTo>
                      <a:pt x="6764" y="4905"/>
                    </a:lnTo>
                    <a:lnTo>
                      <a:pt x="6819" y="4751"/>
                    </a:lnTo>
                    <a:lnTo>
                      <a:pt x="6874" y="4586"/>
                    </a:lnTo>
                    <a:lnTo>
                      <a:pt x="6929" y="4421"/>
                    </a:lnTo>
                    <a:lnTo>
                      <a:pt x="6962" y="4267"/>
                    </a:lnTo>
                    <a:lnTo>
                      <a:pt x="6995" y="4092"/>
                    </a:lnTo>
                    <a:lnTo>
                      <a:pt x="7017" y="3927"/>
                    </a:lnTo>
                    <a:lnTo>
                      <a:pt x="7028" y="3762"/>
                    </a:lnTo>
                    <a:lnTo>
                      <a:pt x="7039" y="3586"/>
                    </a:lnTo>
                    <a:lnTo>
                      <a:pt x="7039" y="3421"/>
                    </a:lnTo>
                    <a:lnTo>
                      <a:pt x="7028" y="3245"/>
                    </a:lnTo>
                    <a:lnTo>
                      <a:pt x="7017" y="3080"/>
                    </a:lnTo>
                    <a:lnTo>
                      <a:pt x="6984" y="2915"/>
                    </a:lnTo>
                    <a:lnTo>
                      <a:pt x="6951" y="2739"/>
                    </a:lnTo>
                    <a:lnTo>
                      <a:pt x="6907" y="2574"/>
                    </a:lnTo>
                    <a:lnTo>
                      <a:pt x="6863" y="2409"/>
                    </a:lnTo>
                    <a:lnTo>
                      <a:pt x="6797" y="2244"/>
                    </a:lnTo>
                    <a:lnTo>
                      <a:pt x="6731" y="2079"/>
                    </a:lnTo>
                    <a:lnTo>
                      <a:pt x="6654" y="1914"/>
                    </a:lnTo>
                    <a:lnTo>
                      <a:pt x="6566" y="1760"/>
                    </a:lnTo>
                    <a:lnTo>
                      <a:pt x="6467" y="1606"/>
                    </a:lnTo>
                    <a:lnTo>
                      <a:pt x="6368" y="1452"/>
                    </a:lnTo>
                    <a:lnTo>
                      <a:pt x="6258" y="1309"/>
                    </a:lnTo>
                    <a:lnTo>
                      <a:pt x="6148" y="1177"/>
                    </a:lnTo>
                    <a:lnTo>
                      <a:pt x="6027" y="1045"/>
                    </a:lnTo>
                    <a:lnTo>
                      <a:pt x="5895" y="924"/>
                    </a:lnTo>
                    <a:lnTo>
                      <a:pt x="5774" y="814"/>
                    </a:lnTo>
                    <a:lnTo>
                      <a:pt x="5631" y="704"/>
                    </a:lnTo>
                    <a:lnTo>
                      <a:pt x="5499" y="605"/>
                    </a:lnTo>
                    <a:lnTo>
                      <a:pt x="5356" y="517"/>
                    </a:lnTo>
                    <a:lnTo>
                      <a:pt x="5202" y="429"/>
                    </a:lnTo>
                    <a:lnTo>
                      <a:pt x="5048" y="352"/>
                    </a:lnTo>
                    <a:lnTo>
                      <a:pt x="4894" y="287"/>
                    </a:lnTo>
                    <a:lnTo>
                      <a:pt x="4740" y="221"/>
                    </a:lnTo>
                    <a:lnTo>
                      <a:pt x="4586" y="166"/>
                    </a:lnTo>
                    <a:lnTo>
                      <a:pt x="4421" y="122"/>
                    </a:lnTo>
                    <a:lnTo>
                      <a:pt x="4256" y="78"/>
                    </a:lnTo>
                    <a:lnTo>
                      <a:pt x="4091" y="56"/>
                    </a:lnTo>
                    <a:lnTo>
                      <a:pt x="3927" y="23"/>
                    </a:lnTo>
                    <a:lnTo>
                      <a:pt x="3751" y="12"/>
                    </a:lnTo>
                    <a:lnTo>
                      <a:pt x="3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3835239" y="2373489"/>
                <a:ext cx="133495" cy="133703"/>
              </a:xfrm>
              <a:custGeom>
                <a:avLst/>
                <a:gdLst/>
                <a:ahLst/>
                <a:cxnLst/>
                <a:rect l="l" t="t" r="r" b="b"/>
                <a:pathLst>
                  <a:path w="7039" h="7050" extrusionOk="0">
                    <a:moveTo>
                      <a:pt x="3410" y="0"/>
                    </a:moveTo>
                    <a:lnTo>
                      <a:pt x="3245" y="11"/>
                    </a:lnTo>
                    <a:lnTo>
                      <a:pt x="3080" y="33"/>
                    </a:lnTo>
                    <a:lnTo>
                      <a:pt x="2904" y="55"/>
                    </a:lnTo>
                    <a:lnTo>
                      <a:pt x="2739" y="88"/>
                    </a:lnTo>
                    <a:lnTo>
                      <a:pt x="2563" y="132"/>
                    </a:lnTo>
                    <a:lnTo>
                      <a:pt x="2398" y="187"/>
                    </a:lnTo>
                    <a:lnTo>
                      <a:pt x="2233" y="242"/>
                    </a:lnTo>
                    <a:lnTo>
                      <a:pt x="2068" y="319"/>
                    </a:lnTo>
                    <a:lnTo>
                      <a:pt x="1914" y="396"/>
                    </a:lnTo>
                    <a:lnTo>
                      <a:pt x="1749" y="484"/>
                    </a:lnTo>
                    <a:lnTo>
                      <a:pt x="1595" y="572"/>
                    </a:lnTo>
                    <a:lnTo>
                      <a:pt x="1452" y="682"/>
                    </a:lnTo>
                    <a:lnTo>
                      <a:pt x="1309" y="781"/>
                    </a:lnTo>
                    <a:lnTo>
                      <a:pt x="1177" y="902"/>
                    </a:lnTo>
                    <a:lnTo>
                      <a:pt x="1045" y="1023"/>
                    </a:lnTo>
                    <a:lnTo>
                      <a:pt x="924" y="1144"/>
                    </a:lnTo>
                    <a:lnTo>
                      <a:pt x="814" y="1276"/>
                    </a:lnTo>
                    <a:lnTo>
                      <a:pt x="704" y="1408"/>
                    </a:lnTo>
                    <a:lnTo>
                      <a:pt x="605" y="1551"/>
                    </a:lnTo>
                    <a:lnTo>
                      <a:pt x="517" y="1694"/>
                    </a:lnTo>
                    <a:lnTo>
                      <a:pt x="429" y="1837"/>
                    </a:lnTo>
                    <a:lnTo>
                      <a:pt x="352" y="1991"/>
                    </a:lnTo>
                    <a:lnTo>
                      <a:pt x="276" y="2145"/>
                    </a:lnTo>
                    <a:lnTo>
                      <a:pt x="221" y="2299"/>
                    </a:lnTo>
                    <a:lnTo>
                      <a:pt x="166" y="2464"/>
                    </a:lnTo>
                    <a:lnTo>
                      <a:pt x="111" y="2629"/>
                    </a:lnTo>
                    <a:lnTo>
                      <a:pt x="78" y="2794"/>
                    </a:lnTo>
                    <a:lnTo>
                      <a:pt x="45" y="2959"/>
                    </a:lnTo>
                    <a:lnTo>
                      <a:pt x="23" y="3124"/>
                    </a:lnTo>
                    <a:lnTo>
                      <a:pt x="12" y="3289"/>
                    </a:lnTo>
                    <a:lnTo>
                      <a:pt x="1" y="3464"/>
                    </a:lnTo>
                    <a:lnTo>
                      <a:pt x="1" y="3629"/>
                    </a:lnTo>
                    <a:lnTo>
                      <a:pt x="12" y="3805"/>
                    </a:lnTo>
                    <a:lnTo>
                      <a:pt x="23" y="3970"/>
                    </a:lnTo>
                    <a:lnTo>
                      <a:pt x="56" y="4146"/>
                    </a:lnTo>
                    <a:lnTo>
                      <a:pt x="89" y="4311"/>
                    </a:lnTo>
                    <a:lnTo>
                      <a:pt x="133" y="4476"/>
                    </a:lnTo>
                    <a:lnTo>
                      <a:pt x="177" y="4641"/>
                    </a:lnTo>
                    <a:lnTo>
                      <a:pt x="243" y="4817"/>
                    </a:lnTo>
                    <a:lnTo>
                      <a:pt x="309" y="4971"/>
                    </a:lnTo>
                    <a:lnTo>
                      <a:pt x="385" y="5136"/>
                    </a:lnTo>
                    <a:lnTo>
                      <a:pt x="473" y="5301"/>
                    </a:lnTo>
                    <a:lnTo>
                      <a:pt x="572" y="5455"/>
                    </a:lnTo>
                    <a:lnTo>
                      <a:pt x="671" y="5598"/>
                    </a:lnTo>
                    <a:lnTo>
                      <a:pt x="781" y="5741"/>
                    </a:lnTo>
                    <a:lnTo>
                      <a:pt x="891" y="5873"/>
                    </a:lnTo>
                    <a:lnTo>
                      <a:pt x="1012" y="6005"/>
                    </a:lnTo>
                    <a:lnTo>
                      <a:pt x="1144" y="6126"/>
                    </a:lnTo>
                    <a:lnTo>
                      <a:pt x="1265" y="6236"/>
                    </a:lnTo>
                    <a:lnTo>
                      <a:pt x="1408" y="6346"/>
                    </a:lnTo>
                    <a:lnTo>
                      <a:pt x="1540" y="6445"/>
                    </a:lnTo>
                    <a:lnTo>
                      <a:pt x="1683" y="6533"/>
                    </a:lnTo>
                    <a:lnTo>
                      <a:pt x="1837" y="6621"/>
                    </a:lnTo>
                    <a:lnTo>
                      <a:pt x="1991" y="6698"/>
                    </a:lnTo>
                    <a:lnTo>
                      <a:pt x="2145" y="6764"/>
                    </a:lnTo>
                    <a:lnTo>
                      <a:pt x="2299" y="6830"/>
                    </a:lnTo>
                    <a:lnTo>
                      <a:pt x="2453" y="6885"/>
                    </a:lnTo>
                    <a:lnTo>
                      <a:pt x="2618" y="6929"/>
                    </a:lnTo>
                    <a:lnTo>
                      <a:pt x="2783" y="6973"/>
                    </a:lnTo>
                    <a:lnTo>
                      <a:pt x="2948" y="7006"/>
                    </a:lnTo>
                    <a:lnTo>
                      <a:pt x="3113" y="7028"/>
                    </a:lnTo>
                    <a:lnTo>
                      <a:pt x="3289" y="7039"/>
                    </a:lnTo>
                    <a:lnTo>
                      <a:pt x="3454" y="7050"/>
                    </a:lnTo>
                    <a:lnTo>
                      <a:pt x="3630" y="7050"/>
                    </a:lnTo>
                    <a:lnTo>
                      <a:pt x="3795" y="7039"/>
                    </a:lnTo>
                    <a:lnTo>
                      <a:pt x="3971" y="7017"/>
                    </a:lnTo>
                    <a:lnTo>
                      <a:pt x="4135" y="6995"/>
                    </a:lnTo>
                    <a:lnTo>
                      <a:pt x="4300" y="6962"/>
                    </a:lnTo>
                    <a:lnTo>
                      <a:pt x="4476" y="6918"/>
                    </a:lnTo>
                    <a:lnTo>
                      <a:pt x="4641" y="6863"/>
                    </a:lnTo>
                    <a:lnTo>
                      <a:pt x="4806" y="6808"/>
                    </a:lnTo>
                    <a:lnTo>
                      <a:pt x="4971" y="6731"/>
                    </a:lnTo>
                    <a:lnTo>
                      <a:pt x="5136" y="6654"/>
                    </a:lnTo>
                    <a:lnTo>
                      <a:pt x="5290" y="6566"/>
                    </a:lnTo>
                    <a:lnTo>
                      <a:pt x="5444" y="6478"/>
                    </a:lnTo>
                    <a:lnTo>
                      <a:pt x="5598" y="6379"/>
                    </a:lnTo>
                    <a:lnTo>
                      <a:pt x="5730" y="6269"/>
                    </a:lnTo>
                    <a:lnTo>
                      <a:pt x="5873" y="6148"/>
                    </a:lnTo>
                    <a:lnTo>
                      <a:pt x="5994" y="6027"/>
                    </a:lnTo>
                    <a:lnTo>
                      <a:pt x="6115" y="5906"/>
                    </a:lnTo>
                    <a:lnTo>
                      <a:pt x="6225" y="5774"/>
                    </a:lnTo>
                    <a:lnTo>
                      <a:pt x="6335" y="5642"/>
                    </a:lnTo>
                    <a:lnTo>
                      <a:pt x="6434" y="5499"/>
                    </a:lnTo>
                    <a:lnTo>
                      <a:pt x="6533" y="5356"/>
                    </a:lnTo>
                    <a:lnTo>
                      <a:pt x="6610" y="5213"/>
                    </a:lnTo>
                    <a:lnTo>
                      <a:pt x="6687" y="5059"/>
                    </a:lnTo>
                    <a:lnTo>
                      <a:pt x="6764" y="4905"/>
                    </a:lnTo>
                    <a:lnTo>
                      <a:pt x="6819" y="4751"/>
                    </a:lnTo>
                    <a:lnTo>
                      <a:pt x="6874" y="4586"/>
                    </a:lnTo>
                    <a:lnTo>
                      <a:pt x="6929" y="4432"/>
                    </a:lnTo>
                    <a:lnTo>
                      <a:pt x="6962" y="4267"/>
                    </a:lnTo>
                    <a:lnTo>
                      <a:pt x="6995" y="4091"/>
                    </a:lnTo>
                    <a:lnTo>
                      <a:pt x="7017" y="3926"/>
                    </a:lnTo>
                    <a:lnTo>
                      <a:pt x="7039" y="3761"/>
                    </a:lnTo>
                    <a:lnTo>
                      <a:pt x="7039" y="3585"/>
                    </a:lnTo>
                    <a:lnTo>
                      <a:pt x="7039" y="3420"/>
                    </a:lnTo>
                    <a:lnTo>
                      <a:pt x="7028" y="3245"/>
                    </a:lnTo>
                    <a:lnTo>
                      <a:pt x="7017" y="3080"/>
                    </a:lnTo>
                    <a:lnTo>
                      <a:pt x="6984" y="2915"/>
                    </a:lnTo>
                    <a:lnTo>
                      <a:pt x="6951" y="2739"/>
                    </a:lnTo>
                    <a:lnTo>
                      <a:pt x="6907" y="2574"/>
                    </a:lnTo>
                    <a:lnTo>
                      <a:pt x="6863" y="2409"/>
                    </a:lnTo>
                    <a:lnTo>
                      <a:pt x="6797" y="2244"/>
                    </a:lnTo>
                    <a:lnTo>
                      <a:pt x="6731" y="2079"/>
                    </a:lnTo>
                    <a:lnTo>
                      <a:pt x="6654" y="1914"/>
                    </a:lnTo>
                    <a:lnTo>
                      <a:pt x="6566" y="1760"/>
                    </a:lnTo>
                    <a:lnTo>
                      <a:pt x="6467" y="1606"/>
                    </a:lnTo>
                    <a:lnTo>
                      <a:pt x="6368" y="1452"/>
                    </a:lnTo>
                    <a:lnTo>
                      <a:pt x="6258" y="1309"/>
                    </a:lnTo>
                    <a:lnTo>
                      <a:pt x="6148" y="1177"/>
                    </a:lnTo>
                    <a:lnTo>
                      <a:pt x="6027" y="1045"/>
                    </a:lnTo>
                    <a:lnTo>
                      <a:pt x="5906" y="924"/>
                    </a:lnTo>
                    <a:lnTo>
                      <a:pt x="5774" y="814"/>
                    </a:lnTo>
                    <a:lnTo>
                      <a:pt x="5642" y="704"/>
                    </a:lnTo>
                    <a:lnTo>
                      <a:pt x="5499" y="605"/>
                    </a:lnTo>
                    <a:lnTo>
                      <a:pt x="5356" y="517"/>
                    </a:lnTo>
                    <a:lnTo>
                      <a:pt x="5202" y="429"/>
                    </a:lnTo>
                    <a:lnTo>
                      <a:pt x="5059" y="352"/>
                    </a:lnTo>
                    <a:lnTo>
                      <a:pt x="4905" y="286"/>
                    </a:lnTo>
                    <a:lnTo>
                      <a:pt x="4740" y="220"/>
                    </a:lnTo>
                    <a:lnTo>
                      <a:pt x="4586" y="165"/>
                    </a:lnTo>
                    <a:lnTo>
                      <a:pt x="4421" y="121"/>
                    </a:lnTo>
                    <a:lnTo>
                      <a:pt x="4256" y="77"/>
                    </a:lnTo>
                    <a:lnTo>
                      <a:pt x="4092" y="55"/>
                    </a:lnTo>
                    <a:lnTo>
                      <a:pt x="3927" y="22"/>
                    </a:lnTo>
                    <a:lnTo>
                      <a:pt x="3751" y="11"/>
                    </a:lnTo>
                    <a:lnTo>
                      <a:pt x="3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4120965" y="2373489"/>
                <a:ext cx="133495" cy="133703"/>
              </a:xfrm>
              <a:custGeom>
                <a:avLst/>
                <a:gdLst/>
                <a:ahLst/>
                <a:cxnLst/>
                <a:rect l="l" t="t" r="r" b="b"/>
                <a:pathLst>
                  <a:path w="7039" h="7050" extrusionOk="0">
                    <a:moveTo>
                      <a:pt x="3454" y="0"/>
                    </a:moveTo>
                    <a:lnTo>
                      <a:pt x="3289" y="11"/>
                    </a:lnTo>
                    <a:lnTo>
                      <a:pt x="3113" y="22"/>
                    </a:lnTo>
                    <a:lnTo>
                      <a:pt x="2948" y="55"/>
                    </a:lnTo>
                    <a:lnTo>
                      <a:pt x="2783" y="77"/>
                    </a:lnTo>
                    <a:lnTo>
                      <a:pt x="2618" y="121"/>
                    </a:lnTo>
                    <a:lnTo>
                      <a:pt x="2453" y="165"/>
                    </a:lnTo>
                    <a:lnTo>
                      <a:pt x="2299" y="220"/>
                    </a:lnTo>
                    <a:lnTo>
                      <a:pt x="2134" y="286"/>
                    </a:lnTo>
                    <a:lnTo>
                      <a:pt x="1980" y="352"/>
                    </a:lnTo>
                    <a:lnTo>
                      <a:pt x="1837" y="429"/>
                    </a:lnTo>
                    <a:lnTo>
                      <a:pt x="1683" y="517"/>
                    </a:lnTo>
                    <a:lnTo>
                      <a:pt x="1540" y="605"/>
                    </a:lnTo>
                    <a:lnTo>
                      <a:pt x="1397" y="704"/>
                    </a:lnTo>
                    <a:lnTo>
                      <a:pt x="1265" y="814"/>
                    </a:lnTo>
                    <a:lnTo>
                      <a:pt x="1133" y="924"/>
                    </a:lnTo>
                    <a:lnTo>
                      <a:pt x="1012" y="1045"/>
                    </a:lnTo>
                    <a:lnTo>
                      <a:pt x="891" y="1177"/>
                    </a:lnTo>
                    <a:lnTo>
                      <a:pt x="781" y="1309"/>
                    </a:lnTo>
                    <a:lnTo>
                      <a:pt x="671" y="1452"/>
                    </a:lnTo>
                    <a:lnTo>
                      <a:pt x="572" y="1606"/>
                    </a:lnTo>
                    <a:lnTo>
                      <a:pt x="473" y="1760"/>
                    </a:lnTo>
                    <a:lnTo>
                      <a:pt x="385" y="1914"/>
                    </a:lnTo>
                    <a:lnTo>
                      <a:pt x="309" y="2079"/>
                    </a:lnTo>
                    <a:lnTo>
                      <a:pt x="243" y="2244"/>
                    </a:lnTo>
                    <a:lnTo>
                      <a:pt x="177" y="2409"/>
                    </a:lnTo>
                    <a:lnTo>
                      <a:pt x="133" y="2574"/>
                    </a:lnTo>
                    <a:lnTo>
                      <a:pt x="89" y="2739"/>
                    </a:lnTo>
                    <a:lnTo>
                      <a:pt x="56" y="2915"/>
                    </a:lnTo>
                    <a:lnTo>
                      <a:pt x="23" y="3080"/>
                    </a:lnTo>
                    <a:lnTo>
                      <a:pt x="12" y="3245"/>
                    </a:lnTo>
                    <a:lnTo>
                      <a:pt x="1" y="3420"/>
                    </a:lnTo>
                    <a:lnTo>
                      <a:pt x="1" y="3585"/>
                    </a:lnTo>
                    <a:lnTo>
                      <a:pt x="1" y="3761"/>
                    </a:lnTo>
                    <a:lnTo>
                      <a:pt x="23" y="3926"/>
                    </a:lnTo>
                    <a:lnTo>
                      <a:pt x="45" y="4091"/>
                    </a:lnTo>
                    <a:lnTo>
                      <a:pt x="78" y="4267"/>
                    </a:lnTo>
                    <a:lnTo>
                      <a:pt x="111" y="4432"/>
                    </a:lnTo>
                    <a:lnTo>
                      <a:pt x="166" y="4586"/>
                    </a:lnTo>
                    <a:lnTo>
                      <a:pt x="221" y="4751"/>
                    </a:lnTo>
                    <a:lnTo>
                      <a:pt x="276" y="4905"/>
                    </a:lnTo>
                    <a:lnTo>
                      <a:pt x="352" y="5059"/>
                    </a:lnTo>
                    <a:lnTo>
                      <a:pt x="429" y="5213"/>
                    </a:lnTo>
                    <a:lnTo>
                      <a:pt x="506" y="5356"/>
                    </a:lnTo>
                    <a:lnTo>
                      <a:pt x="605" y="5499"/>
                    </a:lnTo>
                    <a:lnTo>
                      <a:pt x="704" y="5642"/>
                    </a:lnTo>
                    <a:lnTo>
                      <a:pt x="814" y="5774"/>
                    </a:lnTo>
                    <a:lnTo>
                      <a:pt x="924" y="5906"/>
                    </a:lnTo>
                    <a:lnTo>
                      <a:pt x="1045" y="6027"/>
                    </a:lnTo>
                    <a:lnTo>
                      <a:pt x="1166" y="6148"/>
                    </a:lnTo>
                    <a:lnTo>
                      <a:pt x="1309" y="6269"/>
                    </a:lnTo>
                    <a:lnTo>
                      <a:pt x="1441" y="6379"/>
                    </a:lnTo>
                    <a:lnTo>
                      <a:pt x="1595" y="6478"/>
                    </a:lnTo>
                    <a:lnTo>
                      <a:pt x="1749" y="6566"/>
                    </a:lnTo>
                    <a:lnTo>
                      <a:pt x="1903" y="6654"/>
                    </a:lnTo>
                    <a:lnTo>
                      <a:pt x="2068" y="6731"/>
                    </a:lnTo>
                    <a:lnTo>
                      <a:pt x="2233" y="6808"/>
                    </a:lnTo>
                    <a:lnTo>
                      <a:pt x="2398" y="6863"/>
                    </a:lnTo>
                    <a:lnTo>
                      <a:pt x="2563" y="6918"/>
                    </a:lnTo>
                    <a:lnTo>
                      <a:pt x="2739" y="6962"/>
                    </a:lnTo>
                    <a:lnTo>
                      <a:pt x="2904" y="6995"/>
                    </a:lnTo>
                    <a:lnTo>
                      <a:pt x="3069" y="7017"/>
                    </a:lnTo>
                    <a:lnTo>
                      <a:pt x="3245" y="7039"/>
                    </a:lnTo>
                    <a:lnTo>
                      <a:pt x="3410" y="7050"/>
                    </a:lnTo>
                    <a:lnTo>
                      <a:pt x="3586" y="7050"/>
                    </a:lnTo>
                    <a:lnTo>
                      <a:pt x="3751" y="7039"/>
                    </a:lnTo>
                    <a:lnTo>
                      <a:pt x="3927" y="7028"/>
                    </a:lnTo>
                    <a:lnTo>
                      <a:pt x="4091" y="7006"/>
                    </a:lnTo>
                    <a:lnTo>
                      <a:pt x="4256" y="6973"/>
                    </a:lnTo>
                    <a:lnTo>
                      <a:pt x="4421" y="6929"/>
                    </a:lnTo>
                    <a:lnTo>
                      <a:pt x="4586" y="6885"/>
                    </a:lnTo>
                    <a:lnTo>
                      <a:pt x="4740" y="6830"/>
                    </a:lnTo>
                    <a:lnTo>
                      <a:pt x="4894" y="6764"/>
                    </a:lnTo>
                    <a:lnTo>
                      <a:pt x="5048" y="6698"/>
                    </a:lnTo>
                    <a:lnTo>
                      <a:pt x="5202" y="6621"/>
                    </a:lnTo>
                    <a:lnTo>
                      <a:pt x="5356" y="6533"/>
                    </a:lnTo>
                    <a:lnTo>
                      <a:pt x="5499" y="6445"/>
                    </a:lnTo>
                    <a:lnTo>
                      <a:pt x="5631" y="6346"/>
                    </a:lnTo>
                    <a:lnTo>
                      <a:pt x="5774" y="6236"/>
                    </a:lnTo>
                    <a:lnTo>
                      <a:pt x="5895" y="6126"/>
                    </a:lnTo>
                    <a:lnTo>
                      <a:pt x="6027" y="6005"/>
                    </a:lnTo>
                    <a:lnTo>
                      <a:pt x="6148" y="5873"/>
                    </a:lnTo>
                    <a:lnTo>
                      <a:pt x="6258" y="5741"/>
                    </a:lnTo>
                    <a:lnTo>
                      <a:pt x="6368" y="5598"/>
                    </a:lnTo>
                    <a:lnTo>
                      <a:pt x="6467" y="5455"/>
                    </a:lnTo>
                    <a:lnTo>
                      <a:pt x="6566" y="5301"/>
                    </a:lnTo>
                    <a:lnTo>
                      <a:pt x="6654" y="5136"/>
                    </a:lnTo>
                    <a:lnTo>
                      <a:pt x="6731" y="4971"/>
                    </a:lnTo>
                    <a:lnTo>
                      <a:pt x="6797" y="4817"/>
                    </a:lnTo>
                    <a:lnTo>
                      <a:pt x="6863" y="4641"/>
                    </a:lnTo>
                    <a:lnTo>
                      <a:pt x="6907" y="4476"/>
                    </a:lnTo>
                    <a:lnTo>
                      <a:pt x="6951" y="4311"/>
                    </a:lnTo>
                    <a:lnTo>
                      <a:pt x="6984" y="4146"/>
                    </a:lnTo>
                    <a:lnTo>
                      <a:pt x="7017" y="3970"/>
                    </a:lnTo>
                    <a:lnTo>
                      <a:pt x="7028" y="3805"/>
                    </a:lnTo>
                    <a:lnTo>
                      <a:pt x="7039" y="3629"/>
                    </a:lnTo>
                    <a:lnTo>
                      <a:pt x="7039" y="3464"/>
                    </a:lnTo>
                    <a:lnTo>
                      <a:pt x="7028" y="3289"/>
                    </a:lnTo>
                    <a:lnTo>
                      <a:pt x="7017" y="3124"/>
                    </a:lnTo>
                    <a:lnTo>
                      <a:pt x="6995" y="2959"/>
                    </a:lnTo>
                    <a:lnTo>
                      <a:pt x="6962" y="2794"/>
                    </a:lnTo>
                    <a:lnTo>
                      <a:pt x="6929" y="2629"/>
                    </a:lnTo>
                    <a:lnTo>
                      <a:pt x="6874" y="2464"/>
                    </a:lnTo>
                    <a:lnTo>
                      <a:pt x="6819" y="2299"/>
                    </a:lnTo>
                    <a:lnTo>
                      <a:pt x="6764" y="2145"/>
                    </a:lnTo>
                    <a:lnTo>
                      <a:pt x="6687" y="1991"/>
                    </a:lnTo>
                    <a:lnTo>
                      <a:pt x="6610" y="1837"/>
                    </a:lnTo>
                    <a:lnTo>
                      <a:pt x="6522" y="1694"/>
                    </a:lnTo>
                    <a:lnTo>
                      <a:pt x="6434" y="1551"/>
                    </a:lnTo>
                    <a:lnTo>
                      <a:pt x="6335" y="1408"/>
                    </a:lnTo>
                    <a:lnTo>
                      <a:pt x="6225" y="1276"/>
                    </a:lnTo>
                    <a:lnTo>
                      <a:pt x="6115" y="1144"/>
                    </a:lnTo>
                    <a:lnTo>
                      <a:pt x="5994" y="1023"/>
                    </a:lnTo>
                    <a:lnTo>
                      <a:pt x="5862" y="902"/>
                    </a:lnTo>
                    <a:lnTo>
                      <a:pt x="5730" y="781"/>
                    </a:lnTo>
                    <a:lnTo>
                      <a:pt x="5587" y="682"/>
                    </a:lnTo>
                    <a:lnTo>
                      <a:pt x="5444" y="572"/>
                    </a:lnTo>
                    <a:lnTo>
                      <a:pt x="5290" y="484"/>
                    </a:lnTo>
                    <a:lnTo>
                      <a:pt x="5125" y="396"/>
                    </a:lnTo>
                    <a:lnTo>
                      <a:pt x="4971" y="319"/>
                    </a:lnTo>
                    <a:lnTo>
                      <a:pt x="4806" y="242"/>
                    </a:lnTo>
                    <a:lnTo>
                      <a:pt x="4641" y="187"/>
                    </a:lnTo>
                    <a:lnTo>
                      <a:pt x="4476" y="132"/>
                    </a:lnTo>
                    <a:lnTo>
                      <a:pt x="4300" y="88"/>
                    </a:lnTo>
                    <a:lnTo>
                      <a:pt x="4135" y="55"/>
                    </a:lnTo>
                    <a:lnTo>
                      <a:pt x="3960" y="33"/>
                    </a:lnTo>
                    <a:lnTo>
                      <a:pt x="3795" y="11"/>
                    </a:lnTo>
                    <a:lnTo>
                      <a:pt x="36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835239" y="2864854"/>
                <a:ext cx="133495" cy="133703"/>
              </a:xfrm>
              <a:custGeom>
                <a:avLst/>
                <a:gdLst/>
                <a:ahLst/>
                <a:cxnLst/>
                <a:rect l="l" t="t" r="r" b="b"/>
                <a:pathLst>
                  <a:path w="7039" h="7050" extrusionOk="0">
                    <a:moveTo>
                      <a:pt x="3454" y="1"/>
                    </a:moveTo>
                    <a:lnTo>
                      <a:pt x="3289" y="12"/>
                    </a:lnTo>
                    <a:lnTo>
                      <a:pt x="3113" y="23"/>
                    </a:lnTo>
                    <a:lnTo>
                      <a:pt x="2948" y="56"/>
                    </a:lnTo>
                    <a:lnTo>
                      <a:pt x="2783" y="78"/>
                    </a:lnTo>
                    <a:lnTo>
                      <a:pt x="2618" y="122"/>
                    </a:lnTo>
                    <a:lnTo>
                      <a:pt x="2453" y="166"/>
                    </a:lnTo>
                    <a:lnTo>
                      <a:pt x="2299" y="221"/>
                    </a:lnTo>
                    <a:lnTo>
                      <a:pt x="2145" y="287"/>
                    </a:lnTo>
                    <a:lnTo>
                      <a:pt x="1991" y="352"/>
                    </a:lnTo>
                    <a:lnTo>
                      <a:pt x="1837" y="429"/>
                    </a:lnTo>
                    <a:lnTo>
                      <a:pt x="1683" y="517"/>
                    </a:lnTo>
                    <a:lnTo>
                      <a:pt x="1540" y="605"/>
                    </a:lnTo>
                    <a:lnTo>
                      <a:pt x="1408" y="704"/>
                    </a:lnTo>
                    <a:lnTo>
                      <a:pt x="1265" y="814"/>
                    </a:lnTo>
                    <a:lnTo>
                      <a:pt x="1144" y="924"/>
                    </a:lnTo>
                    <a:lnTo>
                      <a:pt x="1012" y="1045"/>
                    </a:lnTo>
                    <a:lnTo>
                      <a:pt x="891" y="1177"/>
                    </a:lnTo>
                    <a:lnTo>
                      <a:pt x="781" y="1309"/>
                    </a:lnTo>
                    <a:lnTo>
                      <a:pt x="671" y="1452"/>
                    </a:lnTo>
                    <a:lnTo>
                      <a:pt x="572" y="1606"/>
                    </a:lnTo>
                    <a:lnTo>
                      <a:pt x="473" y="1760"/>
                    </a:lnTo>
                    <a:lnTo>
                      <a:pt x="385" y="1914"/>
                    </a:lnTo>
                    <a:lnTo>
                      <a:pt x="309" y="2079"/>
                    </a:lnTo>
                    <a:lnTo>
                      <a:pt x="243" y="2244"/>
                    </a:lnTo>
                    <a:lnTo>
                      <a:pt x="177" y="2409"/>
                    </a:lnTo>
                    <a:lnTo>
                      <a:pt x="133" y="2574"/>
                    </a:lnTo>
                    <a:lnTo>
                      <a:pt x="89" y="2739"/>
                    </a:lnTo>
                    <a:lnTo>
                      <a:pt x="56" y="2915"/>
                    </a:lnTo>
                    <a:lnTo>
                      <a:pt x="23" y="3080"/>
                    </a:lnTo>
                    <a:lnTo>
                      <a:pt x="12" y="3245"/>
                    </a:lnTo>
                    <a:lnTo>
                      <a:pt x="1" y="3421"/>
                    </a:lnTo>
                    <a:lnTo>
                      <a:pt x="1" y="3586"/>
                    </a:lnTo>
                    <a:lnTo>
                      <a:pt x="12" y="3762"/>
                    </a:lnTo>
                    <a:lnTo>
                      <a:pt x="23" y="3927"/>
                    </a:lnTo>
                    <a:lnTo>
                      <a:pt x="45" y="4092"/>
                    </a:lnTo>
                    <a:lnTo>
                      <a:pt x="78" y="4267"/>
                    </a:lnTo>
                    <a:lnTo>
                      <a:pt x="111" y="4421"/>
                    </a:lnTo>
                    <a:lnTo>
                      <a:pt x="166" y="4586"/>
                    </a:lnTo>
                    <a:lnTo>
                      <a:pt x="221" y="4751"/>
                    </a:lnTo>
                    <a:lnTo>
                      <a:pt x="276" y="4905"/>
                    </a:lnTo>
                    <a:lnTo>
                      <a:pt x="352" y="5059"/>
                    </a:lnTo>
                    <a:lnTo>
                      <a:pt x="429" y="5213"/>
                    </a:lnTo>
                    <a:lnTo>
                      <a:pt x="517" y="5356"/>
                    </a:lnTo>
                    <a:lnTo>
                      <a:pt x="605" y="5499"/>
                    </a:lnTo>
                    <a:lnTo>
                      <a:pt x="704" y="5642"/>
                    </a:lnTo>
                    <a:lnTo>
                      <a:pt x="814" y="5774"/>
                    </a:lnTo>
                    <a:lnTo>
                      <a:pt x="924" y="5906"/>
                    </a:lnTo>
                    <a:lnTo>
                      <a:pt x="1045" y="6027"/>
                    </a:lnTo>
                    <a:lnTo>
                      <a:pt x="1177" y="6148"/>
                    </a:lnTo>
                    <a:lnTo>
                      <a:pt x="1309" y="6269"/>
                    </a:lnTo>
                    <a:lnTo>
                      <a:pt x="1452" y="6379"/>
                    </a:lnTo>
                    <a:lnTo>
                      <a:pt x="1595" y="6478"/>
                    </a:lnTo>
                    <a:lnTo>
                      <a:pt x="1749" y="6566"/>
                    </a:lnTo>
                    <a:lnTo>
                      <a:pt x="1914" y="6654"/>
                    </a:lnTo>
                    <a:lnTo>
                      <a:pt x="2068" y="6731"/>
                    </a:lnTo>
                    <a:lnTo>
                      <a:pt x="2233" y="6808"/>
                    </a:lnTo>
                    <a:lnTo>
                      <a:pt x="2398" y="6863"/>
                    </a:lnTo>
                    <a:lnTo>
                      <a:pt x="2563" y="6918"/>
                    </a:lnTo>
                    <a:lnTo>
                      <a:pt x="2739" y="6962"/>
                    </a:lnTo>
                    <a:lnTo>
                      <a:pt x="2904" y="6995"/>
                    </a:lnTo>
                    <a:lnTo>
                      <a:pt x="3080" y="7017"/>
                    </a:lnTo>
                    <a:lnTo>
                      <a:pt x="3245" y="7039"/>
                    </a:lnTo>
                    <a:lnTo>
                      <a:pt x="3410" y="7050"/>
                    </a:lnTo>
                    <a:lnTo>
                      <a:pt x="3586" y="7050"/>
                    </a:lnTo>
                    <a:lnTo>
                      <a:pt x="3751" y="7039"/>
                    </a:lnTo>
                    <a:lnTo>
                      <a:pt x="3927" y="7028"/>
                    </a:lnTo>
                    <a:lnTo>
                      <a:pt x="4092" y="7006"/>
                    </a:lnTo>
                    <a:lnTo>
                      <a:pt x="4256" y="6973"/>
                    </a:lnTo>
                    <a:lnTo>
                      <a:pt x="4421" y="6929"/>
                    </a:lnTo>
                    <a:lnTo>
                      <a:pt x="4586" y="6885"/>
                    </a:lnTo>
                    <a:lnTo>
                      <a:pt x="4740" y="6830"/>
                    </a:lnTo>
                    <a:lnTo>
                      <a:pt x="4905" y="6764"/>
                    </a:lnTo>
                    <a:lnTo>
                      <a:pt x="5059" y="6698"/>
                    </a:lnTo>
                    <a:lnTo>
                      <a:pt x="5202" y="6621"/>
                    </a:lnTo>
                    <a:lnTo>
                      <a:pt x="5356" y="6533"/>
                    </a:lnTo>
                    <a:lnTo>
                      <a:pt x="5499" y="6445"/>
                    </a:lnTo>
                    <a:lnTo>
                      <a:pt x="5642" y="6346"/>
                    </a:lnTo>
                    <a:lnTo>
                      <a:pt x="5774" y="6236"/>
                    </a:lnTo>
                    <a:lnTo>
                      <a:pt x="5906" y="6126"/>
                    </a:lnTo>
                    <a:lnTo>
                      <a:pt x="6027" y="6005"/>
                    </a:lnTo>
                    <a:lnTo>
                      <a:pt x="6148" y="5873"/>
                    </a:lnTo>
                    <a:lnTo>
                      <a:pt x="6258" y="5741"/>
                    </a:lnTo>
                    <a:lnTo>
                      <a:pt x="6368" y="5598"/>
                    </a:lnTo>
                    <a:lnTo>
                      <a:pt x="6467" y="5455"/>
                    </a:lnTo>
                    <a:lnTo>
                      <a:pt x="6566" y="5301"/>
                    </a:lnTo>
                    <a:lnTo>
                      <a:pt x="6654" y="5136"/>
                    </a:lnTo>
                    <a:lnTo>
                      <a:pt x="6731" y="4971"/>
                    </a:lnTo>
                    <a:lnTo>
                      <a:pt x="6797" y="4817"/>
                    </a:lnTo>
                    <a:lnTo>
                      <a:pt x="6863" y="4641"/>
                    </a:lnTo>
                    <a:lnTo>
                      <a:pt x="6907" y="4476"/>
                    </a:lnTo>
                    <a:lnTo>
                      <a:pt x="6951" y="4311"/>
                    </a:lnTo>
                    <a:lnTo>
                      <a:pt x="6984" y="4146"/>
                    </a:lnTo>
                    <a:lnTo>
                      <a:pt x="7017" y="3971"/>
                    </a:lnTo>
                    <a:lnTo>
                      <a:pt x="7028" y="3806"/>
                    </a:lnTo>
                    <a:lnTo>
                      <a:pt x="7039" y="3630"/>
                    </a:lnTo>
                    <a:lnTo>
                      <a:pt x="7039" y="3465"/>
                    </a:lnTo>
                    <a:lnTo>
                      <a:pt x="7039" y="3289"/>
                    </a:lnTo>
                    <a:lnTo>
                      <a:pt x="7017" y="3124"/>
                    </a:lnTo>
                    <a:lnTo>
                      <a:pt x="6995" y="2959"/>
                    </a:lnTo>
                    <a:lnTo>
                      <a:pt x="6962" y="2794"/>
                    </a:lnTo>
                    <a:lnTo>
                      <a:pt x="6929" y="2629"/>
                    </a:lnTo>
                    <a:lnTo>
                      <a:pt x="6874" y="2464"/>
                    </a:lnTo>
                    <a:lnTo>
                      <a:pt x="6819" y="2299"/>
                    </a:lnTo>
                    <a:lnTo>
                      <a:pt x="6764" y="2145"/>
                    </a:lnTo>
                    <a:lnTo>
                      <a:pt x="6687" y="1991"/>
                    </a:lnTo>
                    <a:lnTo>
                      <a:pt x="6610" y="1837"/>
                    </a:lnTo>
                    <a:lnTo>
                      <a:pt x="6533" y="1694"/>
                    </a:lnTo>
                    <a:lnTo>
                      <a:pt x="6434" y="1551"/>
                    </a:lnTo>
                    <a:lnTo>
                      <a:pt x="6335" y="1408"/>
                    </a:lnTo>
                    <a:lnTo>
                      <a:pt x="6225" y="1276"/>
                    </a:lnTo>
                    <a:lnTo>
                      <a:pt x="6115" y="1144"/>
                    </a:lnTo>
                    <a:lnTo>
                      <a:pt x="5994" y="1023"/>
                    </a:lnTo>
                    <a:lnTo>
                      <a:pt x="5873" y="902"/>
                    </a:lnTo>
                    <a:lnTo>
                      <a:pt x="5730" y="781"/>
                    </a:lnTo>
                    <a:lnTo>
                      <a:pt x="5598" y="682"/>
                    </a:lnTo>
                    <a:lnTo>
                      <a:pt x="5444" y="572"/>
                    </a:lnTo>
                    <a:lnTo>
                      <a:pt x="5290" y="484"/>
                    </a:lnTo>
                    <a:lnTo>
                      <a:pt x="5136" y="396"/>
                    </a:lnTo>
                    <a:lnTo>
                      <a:pt x="4971" y="320"/>
                    </a:lnTo>
                    <a:lnTo>
                      <a:pt x="4806" y="243"/>
                    </a:lnTo>
                    <a:lnTo>
                      <a:pt x="4641" y="188"/>
                    </a:lnTo>
                    <a:lnTo>
                      <a:pt x="4476" y="133"/>
                    </a:lnTo>
                    <a:lnTo>
                      <a:pt x="4300" y="89"/>
                    </a:lnTo>
                    <a:lnTo>
                      <a:pt x="4135" y="56"/>
                    </a:lnTo>
                    <a:lnTo>
                      <a:pt x="3971" y="34"/>
                    </a:lnTo>
                    <a:lnTo>
                      <a:pt x="3795" y="12"/>
                    </a:lnTo>
                    <a:lnTo>
                      <a:pt x="3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4273842" y="2951410"/>
                <a:ext cx="116805" cy="110547"/>
              </a:xfrm>
              <a:custGeom>
                <a:avLst/>
                <a:gdLst/>
                <a:ahLst/>
                <a:cxnLst/>
                <a:rect l="l" t="t" r="r" b="b"/>
                <a:pathLst>
                  <a:path w="6159" h="5829" extrusionOk="0">
                    <a:moveTo>
                      <a:pt x="2233" y="0"/>
                    </a:moveTo>
                    <a:lnTo>
                      <a:pt x="1111" y="2915"/>
                    </a:lnTo>
                    <a:lnTo>
                      <a:pt x="0" y="5829"/>
                    </a:lnTo>
                    <a:lnTo>
                      <a:pt x="0" y="5829"/>
                    </a:lnTo>
                    <a:lnTo>
                      <a:pt x="3080" y="5345"/>
                    </a:lnTo>
                    <a:lnTo>
                      <a:pt x="6159" y="4850"/>
                    </a:lnTo>
                    <a:lnTo>
                      <a:pt x="4201" y="2431"/>
                    </a:lnTo>
                    <a:lnTo>
                      <a:pt x="2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563906" y="2709056"/>
                <a:ext cx="116805" cy="110775"/>
              </a:xfrm>
              <a:custGeom>
                <a:avLst/>
                <a:gdLst/>
                <a:ahLst/>
                <a:cxnLst/>
                <a:rect l="l" t="t" r="r" b="b"/>
                <a:pathLst>
                  <a:path w="6159" h="5841" extrusionOk="0">
                    <a:moveTo>
                      <a:pt x="2189" y="1"/>
                    </a:moveTo>
                    <a:lnTo>
                      <a:pt x="1100" y="2926"/>
                    </a:lnTo>
                    <a:lnTo>
                      <a:pt x="0" y="5840"/>
                    </a:lnTo>
                    <a:lnTo>
                      <a:pt x="3080" y="5334"/>
                    </a:lnTo>
                    <a:lnTo>
                      <a:pt x="6159" y="4817"/>
                    </a:lnTo>
                    <a:lnTo>
                      <a:pt x="4179" y="2409"/>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p:nvPr/>
          </p:nvSpPr>
          <p:spPr>
            <a:xfrm>
              <a:off x="7011675" y="2883175"/>
              <a:ext cx="120000" cy="12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TextBox 250">
            <a:extLst>
              <a:ext uri="{FF2B5EF4-FFF2-40B4-BE49-F238E27FC236}">
                <a16:creationId xmlns:a16="http://schemas.microsoft.com/office/drawing/2014/main" id="{44177B21-4260-65F5-BE4A-D3C20050ACB4}"/>
              </a:ext>
            </a:extLst>
          </p:cNvPr>
          <p:cNvSpPr txBox="1"/>
          <p:nvPr/>
        </p:nvSpPr>
        <p:spPr>
          <a:xfrm>
            <a:off x="2365897" y="661475"/>
            <a:ext cx="4462068" cy="1384995"/>
          </a:xfrm>
          <a:prstGeom prst="rect">
            <a:avLst/>
          </a:prstGeom>
          <a:noFill/>
        </p:spPr>
        <p:txBody>
          <a:bodyPr wrap="square" rtlCol="0">
            <a:spAutoFit/>
          </a:bodyPr>
          <a:lstStyle/>
          <a:p>
            <a:pPr algn="l"/>
            <a:r>
              <a:rPr lang="en-IN" sz="2800" b="1" dirty="0">
                <a:solidFill>
                  <a:srgbClr val="FFC000"/>
                </a:solidFill>
                <a:latin typeface="Amasis MT Pro Black" panose="02000000000000000000" pitchFamily="2" charset="0"/>
                <a:ea typeface="Amasis MT Pro Black" panose="02000000000000000000" pitchFamily="2" charset="0"/>
                <a:cs typeface="Aharoni" panose="02010803020104030203" pitchFamily="2" charset="-79"/>
              </a:rPr>
              <a:t>Team No. : 1769
Team Name : KILL A BYTE</a:t>
            </a:r>
            <a:endParaRPr lang="en-US" sz="2800" dirty="0">
              <a:solidFill>
                <a:srgbClr val="FFC000"/>
              </a:solidFill>
            </a:endParaRPr>
          </a:p>
        </p:txBody>
      </p:sp>
      <p:sp>
        <p:nvSpPr>
          <p:cNvPr id="252" name="TextBox 251">
            <a:extLst>
              <a:ext uri="{FF2B5EF4-FFF2-40B4-BE49-F238E27FC236}">
                <a16:creationId xmlns:a16="http://schemas.microsoft.com/office/drawing/2014/main" id="{E86AEA43-4197-01BE-CA31-B3307DF1D6D5}"/>
              </a:ext>
            </a:extLst>
          </p:cNvPr>
          <p:cNvSpPr txBox="1"/>
          <p:nvPr/>
        </p:nvSpPr>
        <p:spPr>
          <a:xfrm>
            <a:off x="3022282" y="2622575"/>
            <a:ext cx="4537707" cy="1938992"/>
          </a:xfrm>
          <a:prstGeom prst="rect">
            <a:avLst/>
          </a:prstGeom>
          <a:noFill/>
        </p:spPr>
        <p:txBody>
          <a:bodyPr wrap="square" rtlCol="0">
            <a:spAutoFit/>
          </a:bodyPr>
          <a:lstStyle/>
          <a:p>
            <a:pPr algn="l"/>
            <a:r>
              <a:rPr lang="en-IN" sz="2000" b="1">
                <a:solidFill>
                  <a:srgbClr val="FFC000"/>
                </a:solidFill>
                <a:latin typeface="Amasis MT Pro Black" panose="02000000000000000000" pitchFamily="2" charset="0"/>
                <a:ea typeface="Amasis MT Pro Black" panose="02000000000000000000" pitchFamily="2" charset="0"/>
                <a:cs typeface="Aharoni" panose="02010803020104030203" pitchFamily="2" charset="-79"/>
              </a:rPr>
              <a:t>Institute Name : Shyama Prasad Mukherji College, Delhi University
Team Leader : Gyana Karn
Team Members : Gungun, Priya, Sakshi</a:t>
            </a:r>
            <a:endParaRPr lang="en-US" sz="2000" dirty="0">
              <a:solidFill>
                <a:srgbClr val="FFC000"/>
              </a:solidFill>
            </a:endParaRPr>
          </a:p>
        </p:txBody>
      </p:sp>
    </p:spTree>
    <p:extLst>
      <p:ext uri="{BB962C8B-B14F-4D97-AF65-F5344CB8AC3E}">
        <p14:creationId xmlns:p14="http://schemas.microsoft.com/office/powerpoint/2010/main" val="378628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p:nvPr/>
        </p:nvSpPr>
        <p:spPr>
          <a:xfrm>
            <a:off x="779275" y="1033113"/>
            <a:ext cx="1651200" cy="52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a:solidFill>
                  <a:schemeClr val="dk1"/>
                </a:solidFill>
                <a:latin typeface="Fira Sans Extra Condensed"/>
                <a:ea typeface="Fira Sans Extra Condensed"/>
                <a:cs typeface="Fira Sans Extra Condensed"/>
                <a:sym typeface="Fira Sans Extra Condensed"/>
              </a:rPr>
              <a:t>SANJEEVANI</a:t>
            </a: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184" name="Google Shape;184;p19"/>
          <p:cNvGrpSpPr/>
          <p:nvPr/>
        </p:nvGrpSpPr>
        <p:grpSpPr>
          <a:xfrm>
            <a:off x="146963" y="2"/>
            <a:ext cx="2801529" cy="2325229"/>
            <a:chOff x="450313" y="1161800"/>
            <a:chExt cx="4230000" cy="3575625"/>
          </a:xfrm>
        </p:grpSpPr>
        <p:grpSp>
          <p:nvGrpSpPr>
            <p:cNvPr id="185" name="Google Shape;185;p19"/>
            <p:cNvGrpSpPr/>
            <p:nvPr/>
          </p:nvGrpSpPr>
          <p:grpSpPr>
            <a:xfrm>
              <a:off x="450313" y="1161800"/>
              <a:ext cx="4230000" cy="3575625"/>
              <a:chOff x="450313" y="1161800"/>
              <a:chExt cx="4230000" cy="3575625"/>
            </a:xfrm>
          </p:grpSpPr>
          <p:grpSp>
            <p:nvGrpSpPr>
              <p:cNvPr id="186" name="Google Shape;186;p19"/>
              <p:cNvGrpSpPr/>
              <p:nvPr/>
            </p:nvGrpSpPr>
            <p:grpSpPr>
              <a:xfrm>
                <a:off x="457200" y="1161800"/>
                <a:ext cx="4216248" cy="3570256"/>
                <a:chOff x="457200" y="1161800"/>
                <a:chExt cx="4216248" cy="3570256"/>
              </a:xfrm>
            </p:grpSpPr>
            <p:sp>
              <p:nvSpPr>
                <p:cNvPr id="187" name="Google Shape;187;p19"/>
                <p:cNvSpPr/>
                <p:nvPr/>
              </p:nvSpPr>
              <p:spPr>
                <a:xfrm>
                  <a:off x="2370868" y="1161800"/>
                  <a:ext cx="657508" cy="652915"/>
                </a:xfrm>
                <a:custGeom>
                  <a:avLst/>
                  <a:gdLst/>
                  <a:ahLst/>
                  <a:cxnLst/>
                  <a:rect l="l" t="t" r="r" b="b"/>
                  <a:pathLst>
                    <a:path w="19611" h="19474" extrusionOk="0">
                      <a:moveTo>
                        <a:pt x="8950" y="0"/>
                      </a:moveTo>
                      <a:lnTo>
                        <a:pt x="8676" y="17"/>
                      </a:lnTo>
                      <a:lnTo>
                        <a:pt x="8402" y="34"/>
                      </a:lnTo>
                      <a:lnTo>
                        <a:pt x="8129" y="68"/>
                      </a:lnTo>
                      <a:lnTo>
                        <a:pt x="7855" y="103"/>
                      </a:lnTo>
                      <a:lnTo>
                        <a:pt x="7307" y="240"/>
                      </a:lnTo>
                      <a:lnTo>
                        <a:pt x="6760" y="394"/>
                      </a:lnTo>
                      <a:lnTo>
                        <a:pt x="6246" y="582"/>
                      </a:lnTo>
                      <a:lnTo>
                        <a:pt x="5733" y="804"/>
                      </a:lnTo>
                      <a:lnTo>
                        <a:pt x="5220" y="1061"/>
                      </a:lnTo>
                      <a:lnTo>
                        <a:pt x="4740" y="1352"/>
                      </a:lnTo>
                      <a:lnTo>
                        <a:pt x="4278" y="1660"/>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890" y="7375"/>
                      </a:lnTo>
                      <a:lnTo>
                        <a:pt x="856" y="7700"/>
                      </a:lnTo>
                      <a:lnTo>
                        <a:pt x="805" y="8351"/>
                      </a:lnTo>
                      <a:lnTo>
                        <a:pt x="788" y="9001"/>
                      </a:lnTo>
                      <a:lnTo>
                        <a:pt x="788" y="9651"/>
                      </a:lnTo>
                      <a:lnTo>
                        <a:pt x="805" y="10301"/>
                      </a:lnTo>
                      <a:lnTo>
                        <a:pt x="839" y="10969"/>
                      </a:lnTo>
                      <a:lnTo>
                        <a:pt x="907" y="12269"/>
                      </a:lnTo>
                      <a:lnTo>
                        <a:pt x="925" y="12800"/>
                      </a:lnTo>
                      <a:lnTo>
                        <a:pt x="925" y="13330"/>
                      </a:lnTo>
                      <a:lnTo>
                        <a:pt x="907" y="13860"/>
                      </a:lnTo>
                      <a:lnTo>
                        <a:pt x="873" y="14391"/>
                      </a:lnTo>
                      <a:lnTo>
                        <a:pt x="822" y="14767"/>
                      </a:lnTo>
                      <a:lnTo>
                        <a:pt x="771" y="15161"/>
                      </a:lnTo>
                      <a:lnTo>
                        <a:pt x="685" y="15537"/>
                      </a:lnTo>
                      <a:lnTo>
                        <a:pt x="599" y="15914"/>
                      </a:lnTo>
                      <a:lnTo>
                        <a:pt x="480" y="16290"/>
                      </a:lnTo>
                      <a:lnTo>
                        <a:pt x="343" y="16650"/>
                      </a:lnTo>
                      <a:lnTo>
                        <a:pt x="172" y="17009"/>
                      </a:lnTo>
                      <a:lnTo>
                        <a:pt x="1" y="17351"/>
                      </a:lnTo>
                      <a:lnTo>
                        <a:pt x="223" y="17625"/>
                      </a:lnTo>
                      <a:lnTo>
                        <a:pt x="480" y="17865"/>
                      </a:lnTo>
                      <a:lnTo>
                        <a:pt x="753" y="18087"/>
                      </a:lnTo>
                      <a:lnTo>
                        <a:pt x="1044" y="18292"/>
                      </a:lnTo>
                      <a:lnTo>
                        <a:pt x="1352" y="18464"/>
                      </a:lnTo>
                      <a:lnTo>
                        <a:pt x="1678" y="18618"/>
                      </a:lnTo>
                      <a:lnTo>
                        <a:pt x="2020" y="18754"/>
                      </a:lnTo>
                      <a:lnTo>
                        <a:pt x="2362" y="18874"/>
                      </a:lnTo>
                      <a:lnTo>
                        <a:pt x="2704" y="18960"/>
                      </a:lnTo>
                      <a:lnTo>
                        <a:pt x="3046" y="19028"/>
                      </a:lnTo>
                      <a:lnTo>
                        <a:pt x="3406" y="19097"/>
                      </a:lnTo>
                      <a:lnTo>
                        <a:pt x="3748" y="19148"/>
                      </a:lnTo>
                      <a:lnTo>
                        <a:pt x="4467" y="19216"/>
                      </a:lnTo>
                      <a:lnTo>
                        <a:pt x="5185" y="19268"/>
                      </a:lnTo>
                      <a:lnTo>
                        <a:pt x="7102" y="19405"/>
                      </a:lnTo>
                      <a:lnTo>
                        <a:pt x="8060" y="19439"/>
                      </a:lnTo>
                      <a:lnTo>
                        <a:pt x="9018" y="19473"/>
                      </a:lnTo>
                      <a:lnTo>
                        <a:pt x="9994" y="19473"/>
                      </a:lnTo>
                      <a:lnTo>
                        <a:pt x="10952" y="19439"/>
                      </a:lnTo>
                      <a:lnTo>
                        <a:pt x="11431" y="19405"/>
                      </a:lnTo>
                      <a:lnTo>
                        <a:pt x="11910" y="19353"/>
                      </a:lnTo>
                      <a:lnTo>
                        <a:pt x="12372" y="19302"/>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593" y="15794"/>
                      </a:lnTo>
                      <a:lnTo>
                        <a:pt x="19525" y="15589"/>
                      </a:lnTo>
                      <a:lnTo>
                        <a:pt x="19320" y="14990"/>
                      </a:lnTo>
                      <a:lnTo>
                        <a:pt x="19097" y="14374"/>
                      </a:lnTo>
                      <a:lnTo>
                        <a:pt x="18977" y="13997"/>
                      </a:lnTo>
                      <a:lnTo>
                        <a:pt x="18875" y="13450"/>
                      </a:lnTo>
                      <a:lnTo>
                        <a:pt x="18789" y="12902"/>
                      </a:lnTo>
                      <a:lnTo>
                        <a:pt x="18738" y="12355"/>
                      </a:lnTo>
                      <a:lnTo>
                        <a:pt x="18687" y="11790"/>
                      </a:lnTo>
                      <a:lnTo>
                        <a:pt x="18669" y="11242"/>
                      </a:lnTo>
                      <a:lnTo>
                        <a:pt x="18652" y="10695"/>
                      </a:lnTo>
                      <a:lnTo>
                        <a:pt x="18618" y="9583"/>
                      </a:lnTo>
                      <a:lnTo>
                        <a:pt x="18601" y="8487"/>
                      </a:lnTo>
                      <a:lnTo>
                        <a:pt x="18567" y="7940"/>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426" y="582"/>
                      </a:lnTo>
                      <a:lnTo>
                        <a:pt x="14101" y="462"/>
                      </a:lnTo>
                      <a:lnTo>
                        <a:pt x="13775" y="342"/>
                      </a:lnTo>
                      <a:lnTo>
                        <a:pt x="13450" y="274"/>
                      </a:lnTo>
                      <a:lnTo>
                        <a:pt x="13159" y="222"/>
                      </a:lnTo>
                      <a:lnTo>
                        <a:pt x="12886" y="205"/>
                      </a:lnTo>
                      <a:lnTo>
                        <a:pt x="12321" y="188"/>
                      </a:lnTo>
                      <a:lnTo>
                        <a:pt x="11773" y="171"/>
                      </a:lnTo>
                      <a:lnTo>
                        <a:pt x="11209" y="137"/>
                      </a:lnTo>
                      <a:lnTo>
                        <a:pt x="10079" y="51"/>
                      </a:lnTo>
                      <a:lnTo>
                        <a:pt x="9515" y="17"/>
                      </a:lnTo>
                      <a:lnTo>
                        <a:pt x="895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a:off x="2370868" y="1161800"/>
                  <a:ext cx="657508" cy="652915"/>
                </a:xfrm>
                <a:custGeom>
                  <a:avLst/>
                  <a:gdLst/>
                  <a:ahLst/>
                  <a:cxnLst/>
                  <a:rect l="l" t="t" r="r" b="b"/>
                  <a:pathLst>
                    <a:path w="19611" h="19474" fill="none" extrusionOk="0">
                      <a:moveTo>
                        <a:pt x="873" y="14391"/>
                      </a:moveTo>
                      <a:lnTo>
                        <a:pt x="873" y="14391"/>
                      </a:lnTo>
                      <a:lnTo>
                        <a:pt x="907" y="13860"/>
                      </a:lnTo>
                      <a:lnTo>
                        <a:pt x="925" y="13330"/>
                      </a:lnTo>
                      <a:lnTo>
                        <a:pt x="925" y="12800"/>
                      </a:lnTo>
                      <a:lnTo>
                        <a:pt x="907" y="12269"/>
                      </a:lnTo>
                      <a:lnTo>
                        <a:pt x="907" y="12269"/>
                      </a:lnTo>
                      <a:lnTo>
                        <a:pt x="839" y="10969"/>
                      </a:lnTo>
                      <a:lnTo>
                        <a:pt x="805" y="10301"/>
                      </a:lnTo>
                      <a:lnTo>
                        <a:pt x="788" y="9651"/>
                      </a:lnTo>
                      <a:lnTo>
                        <a:pt x="788" y="9001"/>
                      </a:lnTo>
                      <a:lnTo>
                        <a:pt x="805" y="8351"/>
                      </a:lnTo>
                      <a:lnTo>
                        <a:pt x="856" y="7700"/>
                      </a:lnTo>
                      <a:lnTo>
                        <a:pt x="890" y="7375"/>
                      </a:lnTo>
                      <a:lnTo>
                        <a:pt x="942" y="7050"/>
                      </a:lnTo>
                      <a:lnTo>
                        <a:pt x="942" y="7050"/>
                      </a:lnTo>
                      <a:lnTo>
                        <a:pt x="1010" y="6691"/>
                      </a:lnTo>
                      <a:lnTo>
                        <a:pt x="1113" y="6331"/>
                      </a:lnTo>
                      <a:lnTo>
                        <a:pt x="1215" y="5972"/>
                      </a:lnTo>
                      <a:lnTo>
                        <a:pt x="1335" y="5630"/>
                      </a:lnTo>
                      <a:lnTo>
                        <a:pt x="1472" y="5288"/>
                      </a:lnTo>
                      <a:lnTo>
                        <a:pt x="1626" y="4945"/>
                      </a:lnTo>
                      <a:lnTo>
                        <a:pt x="1780" y="4603"/>
                      </a:lnTo>
                      <a:lnTo>
                        <a:pt x="1968" y="4278"/>
                      </a:lnTo>
                      <a:lnTo>
                        <a:pt x="2157" y="3970"/>
                      </a:lnTo>
                      <a:lnTo>
                        <a:pt x="2362" y="3662"/>
                      </a:lnTo>
                      <a:lnTo>
                        <a:pt x="2584" y="3354"/>
                      </a:lnTo>
                      <a:lnTo>
                        <a:pt x="2807" y="3063"/>
                      </a:lnTo>
                      <a:lnTo>
                        <a:pt x="3046" y="2789"/>
                      </a:lnTo>
                      <a:lnTo>
                        <a:pt x="3303" y="2515"/>
                      </a:lnTo>
                      <a:lnTo>
                        <a:pt x="3577" y="2259"/>
                      </a:lnTo>
                      <a:lnTo>
                        <a:pt x="3851" y="2019"/>
                      </a:lnTo>
                      <a:lnTo>
                        <a:pt x="3851" y="2019"/>
                      </a:lnTo>
                      <a:lnTo>
                        <a:pt x="4278" y="1660"/>
                      </a:lnTo>
                      <a:lnTo>
                        <a:pt x="4740" y="1352"/>
                      </a:lnTo>
                      <a:lnTo>
                        <a:pt x="5220" y="1061"/>
                      </a:lnTo>
                      <a:lnTo>
                        <a:pt x="5733" y="804"/>
                      </a:lnTo>
                      <a:lnTo>
                        <a:pt x="6246" y="582"/>
                      </a:lnTo>
                      <a:lnTo>
                        <a:pt x="6760" y="394"/>
                      </a:lnTo>
                      <a:lnTo>
                        <a:pt x="7307" y="240"/>
                      </a:lnTo>
                      <a:lnTo>
                        <a:pt x="7855" y="103"/>
                      </a:lnTo>
                      <a:lnTo>
                        <a:pt x="7855" y="103"/>
                      </a:lnTo>
                      <a:lnTo>
                        <a:pt x="8129" y="68"/>
                      </a:lnTo>
                      <a:lnTo>
                        <a:pt x="8402" y="34"/>
                      </a:lnTo>
                      <a:lnTo>
                        <a:pt x="8676" y="17"/>
                      </a:lnTo>
                      <a:lnTo>
                        <a:pt x="8950" y="0"/>
                      </a:lnTo>
                      <a:lnTo>
                        <a:pt x="9515" y="17"/>
                      </a:lnTo>
                      <a:lnTo>
                        <a:pt x="10079" y="51"/>
                      </a:lnTo>
                      <a:lnTo>
                        <a:pt x="11209" y="137"/>
                      </a:lnTo>
                      <a:lnTo>
                        <a:pt x="11773" y="171"/>
                      </a:lnTo>
                      <a:lnTo>
                        <a:pt x="12321" y="188"/>
                      </a:lnTo>
                      <a:lnTo>
                        <a:pt x="12321" y="188"/>
                      </a:lnTo>
                      <a:lnTo>
                        <a:pt x="12886" y="205"/>
                      </a:lnTo>
                      <a:lnTo>
                        <a:pt x="13159" y="222"/>
                      </a:lnTo>
                      <a:lnTo>
                        <a:pt x="13450" y="274"/>
                      </a:lnTo>
                      <a:lnTo>
                        <a:pt x="13450" y="274"/>
                      </a:lnTo>
                      <a:lnTo>
                        <a:pt x="13775" y="342"/>
                      </a:lnTo>
                      <a:lnTo>
                        <a:pt x="14101" y="462"/>
                      </a:lnTo>
                      <a:lnTo>
                        <a:pt x="14426" y="582"/>
                      </a:lnTo>
                      <a:lnTo>
                        <a:pt x="14734" y="719"/>
                      </a:lnTo>
                      <a:lnTo>
                        <a:pt x="14734" y="719"/>
                      </a:lnTo>
                      <a:lnTo>
                        <a:pt x="14990" y="821"/>
                      </a:lnTo>
                      <a:lnTo>
                        <a:pt x="15230" y="958"/>
                      </a:lnTo>
                      <a:lnTo>
                        <a:pt x="15452" y="1078"/>
                      </a:lnTo>
                      <a:lnTo>
                        <a:pt x="15675" y="1232"/>
                      </a:lnTo>
                      <a:lnTo>
                        <a:pt x="15880" y="1369"/>
                      </a:lnTo>
                      <a:lnTo>
                        <a:pt x="16086" y="1523"/>
                      </a:lnTo>
                      <a:lnTo>
                        <a:pt x="16274" y="1694"/>
                      </a:lnTo>
                      <a:lnTo>
                        <a:pt x="16445" y="1865"/>
                      </a:lnTo>
                      <a:lnTo>
                        <a:pt x="16616" y="2036"/>
                      </a:lnTo>
                      <a:lnTo>
                        <a:pt x="16787" y="2225"/>
                      </a:lnTo>
                      <a:lnTo>
                        <a:pt x="16941" y="2413"/>
                      </a:lnTo>
                      <a:lnTo>
                        <a:pt x="17078" y="2618"/>
                      </a:lnTo>
                      <a:lnTo>
                        <a:pt x="17352" y="3029"/>
                      </a:lnTo>
                      <a:lnTo>
                        <a:pt x="17574" y="3457"/>
                      </a:lnTo>
                      <a:lnTo>
                        <a:pt x="17780" y="3919"/>
                      </a:lnTo>
                      <a:lnTo>
                        <a:pt x="17968" y="4381"/>
                      </a:lnTo>
                      <a:lnTo>
                        <a:pt x="18105" y="4860"/>
                      </a:lnTo>
                      <a:lnTo>
                        <a:pt x="18242" y="5356"/>
                      </a:lnTo>
                      <a:lnTo>
                        <a:pt x="18344" y="5852"/>
                      </a:lnTo>
                      <a:lnTo>
                        <a:pt x="18430" y="6366"/>
                      </a:lnTo>
                      <a:lnTo>
                        <a:pt x="18481" y="6862"/>
                      </a:lnTo>
                      <a:lnTo>
                        <a:pt x="18533" y="7375"/>
                      </a:lnTo>
                      <a:lnTo>
                        <a:pt x="18533" y="7375"/>
                      </a:lnTo>
                      <a:lnTo>
                        <a:pt x="18567" y="7940"/>
                      </a:lnTo>
                      <a:lnTo>
                        <a:pt x="18601" y="8487"/>
                      </a:lnTo>
                      <a:lnTo>
                        <a:pt x="18618" y="9583"/>
                      </a:lnTo>
                      <a:lnTo>
                        <a:pt x="18652" y="10695"/>
                      </a:lnTo>
                      <a:lnTo>
                        <a:pt x="18669" y="11242"/>
                      </a:lnTo>
                      <a:lnTo>
                        <a:pt x="18687" y="11790"/>
                      </a:lnTo>
                      <a:lnTo>
                        <a:pt x="18687" y="11790"/>
                      </a:lnTo>
                      <a:lnTo>
                        <a:pt x="18738" y="12355"/>
                      </a:lnTo>
                      <a:lnTo>
                        <a:pt x="18789" y="12902"/>
                      </a:lnTo>
                      <a:lnTo>
                        <a:pt x="18875" y="13450"/>
                      </a:lnTo>
                      <a:lnTo>
                        <a:pt x="18977" y="13997"/>
                      </a:lnTo>
                      <a:lnTo>
                        <a:pt x="18977" y="13997"/>
                      </a:lnTo>
                      <a:lnTo>
                        <a:pt x="19097" y="14374"/>
                      </a:lnTo>
                      <a:lnTo>
                        <a:pt x="19320" y="14990"/>
                      </a:lnTo>
                      <a:lnTo>
                        <a:pt x="19525" y="15589"/>
                      </a:lnTo>
                      <a:lnTo>
                        <a:pt x="19593" y="15794"/>
                      </a:lnTo>
                      <a:lnTo>
                        <a:pt x="19611" y="15880"/>
                      </a:lnTo>
                      <a:lnTo>
                        <a:pt x="19611" y="15880"/>
                      </a:lnTo>
                      <a:lnTo>
                        <a:pt x="19285" y="16222"/>
                      </a:lnTo>
                      <a:lnTo>
                        <a:pt x="18926" y="16547"/>
                      </a:lnTo>
                      <a:lnTo>
                        <a:pt x="18567" y="16855"/>
                      </a:lnTo>
                      <a:lnTo>
                        <a:pt x="18190" y="17146"/>
                      </a:lnTo>
                      <a:lnTo>
                        <a:pt x="17797" y="17420"/>
                      </a:lnTo>
                      <a:lnTo>
                        <a:pt x="17386" y="17676"/>
                      </a:lnTo>
                      <a:lnTo>
                        <a:pt x="16975" y="17899"/>
                      </a:lnTo>
                      <a:lnTo>
                        <a:pt x="16548" y="18121"/>
                      </a:lnTo>
                      <a:lnTo>
                        <a:pt x="16103" y="18310"/>
                      </a:lnTo>
                      <a:lnTo>
                        <a:pt x="15658" y="18498"/>
                      </a:lnTo>
                      <a:lnTo>
                        <a:pt x="15196" y="18652"/>
                      </a:lnTo>
                      <a:lnTo>
                        <a:pt x="14734" y="18806"/>
                      </a:lnTo>
                      <a:lnTo>
                        <a:pt x="14272" y="18943"/>
                      </a:lnTo>
                      <a:lnTo>
                        <a:pt x="13810" y="19045"/>
                      </a:lnTo>
                      <a:lnTo>
                        <a:pt x="13331" y="19148"/>
                      </a:lnTo>
                      <a:lnTo>
                        <a:pt x="12851" y="19234"/>
                      </a:lnTo>
                      <a:lnTo>
                        <a:pt x="12851" y="19234"/>
                      </a:lnTo>
                      <a:lnTo>
                        <a:pt x="12372" y="19302"/>
                      </a:lnTo>
                      <a:lnTo>
                        <a:pt x="11910" y="19353"/>
                      </a:lnTo>
                      <a:lnTo>
                        <a:pt x="11431" y="19405"/>
                      </a:lnTo>
                      <a:lnTo>
                        <a:pt x="10952" y="19439"/>
                      </a:lnTo>
                      <a:lnTo>
                        <a:pt x="9994" y="19473"/>
                      </a:lnTo>
                      <a:lnTo>
                        <a:pt x="9018" y="19473"/>
                      </a:lnTo>
                      <a:lnTo>
                        <a:pt x="8060" y="19439"/>
                      </a:lnTo>
                      <a:lnTo>
                        <a:pt x="7102" y="19405"/>
                      </a:lnTo>
                      <a:lnTo>
                        <a:pt x="5185" y="19268"/>
                      </a:lnTo>
                      <a:lnTo>
                        <a:pt x="5185" y="19268"/>
                      </a:lnTo>
                      <a:lnTo>
                        <a:pt x="4467" y="19216"/>
                      </a:lnTo>
                      <a:lnTo>
                        <a:pt x="3748" y="19148"/>
                      </a:lnTo>
                      <a:lnTo>
                        <a:pt x="3406" y="19097"/>
                      </a:lnTo>
                      <a:lnTo>
                        <a:pt x="3046" y="19028"/>
                      </a:lnTo>
                      <a:lnTo>
                        <a:pt x="2704" y="18960"/>
                      </a:lnTo>
                      <a:lnTo>
                        <a:pt x="2362" y="18874"/>
                      </a:lnTo>
                      <a:lnTo>
                        <a:pt x="2362" y="18874"/>
                      </a:lnTo>
                      <a:lnTo>
                        <a:pt x="2020" y="18754"/>
                      </a:lnTo>
                      <a:lnTo>
                        <a:pt x="1678" y="18618"/>
                      </a:lnTo>
                      <a:lnTo>
                        <a:pt x="1352" y="18464"/>
                      </a:lnTo>
                      <a:lnTo>
                        <a:pt x="1044" y="18292"/>
                      </a:lnTo>
                      <a:lnTo>
                        <a:pt x="753" y="18087"/>
                      </a:lnTo>
                      <a:lnTo>
                        <a:pt x="480" y="17865"/>
                      </a:lnTo>
                      <a:lnTo>
                        <a:pt x="223" y="17625"/>
                      </a:lnTo>
                      <a:lnTo>
                        <a:pt x="1" y="17351"/>
                      </a:lnTo>
                      <a:lnTo>
                        <a:pt x="1" y="17351"/>
                      </a:lnTo>
                      <a:lnTo>
                        <a:pt x="172" y="17009"/>
                      </a:lnTo>
                      <a:lnTo>
                        <a:pt x="343" y="16650"/>
                      </a:lnTo>
                      <a:lnTo>
                        <a:pt x="480" y="16290"/>
                      </a:lnTo>
                      <a:lnTo>
                        <a:pt x="599" y="15914"/>
                      </a:lnTo>
                      <a:lnTo>
                        <a:pt x="685" y="15537"/>
                      </a:lnTo>
                      <a:lnTo>
                        <a:pt x="771" y="15161"/>
                      </a:lnTo>
                      <a:lnTo>
                        <a:pt x="822" y="14767"/>
                      </a:lnTo>
                      <a:lnTo>
                        <a:pt x="873" y="14391"/>
                      </a:lnTo>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2370868" y="1161800"/>
                  <a:ext cx="657508" cy="651741"/>
                </a:xfrm>
                <a:custGeom>
                  <a:avLst/>
                  <a:gdLst/>
                  <a:ahLst/>
                  <a:cxnLst/>
                  <a:rect l="l" t="t" r="r" b="b"/>
                  <a:pathLst>
                    <a:path w="19611" h="19439" extrusionOk="0">
                      <a:moveTo>
                        <a:pt x="9104" y="0"/>
                      </a:moveTo>
                      <a:lnTo>
                        <a:pt x="8796" y="17"/>
                      </a:lnTo>
                      <a:lnTo>
                        <a:pt x="8471" y="34"/>
                      </a:lnTo>
                      <a:lnTo>
                        <a:pt x="8163" y="68"/>
                      </a:lnTo>
                      <a:lnTo>
                        <a:pt x="7855" y="103"/>
                      </a:lnTo>
                      <a:lnTo>
                        <a:pt x="7307" y="240"/>
                      </a:lnTo>
                      <a:lnTo>
                        <a:pt x="6760" y="394"/>
                      </a:lnTo>
                      <a:lnTo>
                        <a:pt x="6246" y="582"/>
                      </a:lnTo>
                      <a:lnTo>
                        <a:pt x="5733" y="804"/>
                      </a:lnTo>
                      <a:lnTo>
                        <a:pt x="5220" y="1061"/>
                      </a:lnTo>
                      <a:lnTo>
                        <a:pt x="4740" y="1352"/>
                      </a:lnTo>
                      <a:lnTo>
                        <a:pt x="4278" y="1660"/>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873" y="7563"/>
                      </a:lnTo>
                      <a:lnTo>
                        <a:pt x="822" y="8077"/>
                      </a:lnTo>
                      <a:lnTo>
                        <a:pt x="788" y="8590"/>
                      </a:lnTo>
                      <a:lnTo>
                        <a:pt x="788" y="9103"/>
                      </a:lnTo>
                      <a:lnTo>
                        <a:pt x="788" y="9891"/>
                      </a:lnTo>
                      <a:lnTo>
                        <a:pt x="839" y="10695"/>
                      </a:lnTo>
                      <a:lnTo>
                        <a:pt x="873" y="11482"/>
                      </a:lnTo>
                      <a:lnTo>
                        <a:pt x="907" y="12269"/>
                      </a:lnTo>
                      <a:lnTo>
                        <a:pt x="925" y="13056"/>
                      </a:lnTo>
                      <a:lnTo>
                        <a:pt x="907" y="13724"/>
                      </a:lnTo>
                      <a:lnTo>
                        <a:pt x="873" y="14391"/>
                      </a:lnTo>
                      <a:lnTo>
                        <a:pt x="822" y="14767"/>
                      </a:lnTo>
                      <a:lnTo>
                        <a:pt x="771" y="15161"/>
                      </a:lnTo>
                      <a:lnTo>
                        <a:pt x="685" y="15537"/>
                      </a:lnTo>
                      <a:lnTo>
                        <a:pt x="599" y="15914"/>
                      </a:lnTo>
                      <a:lnTo>
                        <a:pt x="480" y="16290"/>
                      </a:lnTo>
                      <a:lnTo>
                        <a:pt x="343" y="16650"/>
                      </a:lnTo>
                      <a:lnTo>
                        <a:pt x="172" y="17009"/>
                      </a:lnTo>
                      <a:lnTo>
                        <a:pt x="1" y="17351"/>
                      </a:lnTo>
                      <a:lnTo>
                        <a:pt x="223" y="17625"/>
                      </a:lnTo>
                      <a:lnTo>
                        <a:pt x="480" y="17865"/>
                      </a:lnTo>
                      <a:lnTo>
                        <a:pt x="753" y="18087"/>
                      </a:lnTo>
                      <a:lnTo>
                        <a:pt x="1044" y="18292"/>
                      </a:lnTo>
                      <a:lnTo>
                        <a:pt x="1352" y="18464"/>
                      </a:lnTo>
                      <a:lnTo>
                        <a:pt x="1678" y="18618"/>
                      </a:lnTo>
                      <a:lnTo>
                        <a:pt x="2020" y="18754"/>
                      </a:lnTo>
                      <a:lnTo>
                        <a:pt x="2362" y="18874"/>
                      </a:lnTo>
                      <a:lnTo>
                        <a:pt x="2704" y="18960"/>
                      </a:lnTo>
                      <a:lnTo>
                        <a:pt x="3046" y="19028"/>
                      </a:lnTo>
                      <a:lnTo>
                        <a:pt x="3406" y="19097"/>
                      </a:lnTo>
                      <a:lnTo>
                        <a:pt x="3748" y="19148"/>
                      </a:lnTo>
                      <a:lnTo>
                        <a:pt x="4467" y="19216"/>
                      </a:lnTo>
                      <a:lnTo>
                        <a:pt x="5185" y="19268"/>
                      </a:lnTo>
                      <a:lnTo>
                        <a:pt x="6554" y="19370"/>
                      </a:lnTo>
                      <a:lnTo>
                        <a:pt x="7923" y="19439"/>
                      </a:lnTo>
                      <a:lnTo>
                        <a:pt x="7906" y="19268"/>
                      </a:lnTo>
                      <a:lnTo>
                        <a:pt x="7615" y="19199"/>
                      </a:lnTo>
                      <a:lnTo>
                        <a:pt x="7376" y="19148"/>
                      </a:lnTo>
                      <a:lnTo>
                        <a:pt x="7136" y="19080"/>
                      </a:lnTo>
                      <a:lnTo>
                        <a:pt x="6897" y="19011"/>
                      </a:lnTo>
                      <a:lnTo>
                        <a:pt x="6674" y="18908"/>
                      </a:lnTo>
                      <a:lnTo>
                        <a:pt x="6452" y="18789"/>
                      </a:lnTo>
                      <a:lnTo>
                        <a:pt x="6263" y="18652"/>
                      </a:lnTo>
                      <a:lnTo>
                        <a:pt x="6075" y="18498"/>
                      </a:lnTo>
                      <a:lnTo>
                        <a:pt x="5921" y="18310"/>
                      </a:lnTo>
                      <a:lnTo>
                        <a:pt x="5853" y="18190"/>
                      </a:lnTo>
                      <a:lnTo>
                        <a:pt x="5528" y="18019"/>
                      </a:lnTo>
                      <a:lnTo>
                        <a:pt x="5203" y="17813"/>
                      </a:lnTo>
                      <a:lnTo>
                        <a:pt x="4895" y="17574"/>
                      </a:lnTo>
                      <a:lnTo>
                        <a:pt x="4758" y="17454"/>
                      </a:lnTo>
                      <a:lnTo>
                        <a:pt x="4621" y="17317"/>
                      </a:lnTo>
                      <a:lnTo>
                        <a:pt x="4484" y="17146"/>
                      </a:lnTo>
                      <a:lnTo>
                        <a:pt x="4364" y="16975"/>
                      </a:lnTo>
                      <a:lnTo>
                        <a:pt x="4244" y="16804"/>
                      </a:lnTo>
                      <a:lnTo>
                        <a:pt x="4142" y="16633"/>
                      </a:lnTo>
                      <a:lnTo>
                        <a:pt x="3953" y="16256"/>
                      </a:lnTo>
                      <a:lnTo>
                        <a:pt x="3799" y="15863"/>
                      </a:lnTo>
                      <a:lnTo>
                        <a:pt x="3680" y="15452"/>
                      </a:lnTo>
                      <a:lnTo>
                        <a:pt x="3577" y="15041"/>
                      </a:lnTo>
                      <a:lnTo>
                        <a:pt x="3508" y="14613"/>
                      </a:lnTo>
                      <a:lnTo>
                        <a:pt x="3440" y="14203"/>
                      </a:lnTo>
                      <a:lnTo>
                        <a:pt x="3337" y="13416"/>
                      </a:lnTo>
                      <a:lnTo>
                        <a:pt x="2961" y="13433"/>
                      </a:lnTo>
                      <a:lnTo>
                        <a:pt x="2807" y="13433"/>
                      </a:lnTo>
                      <a:lnTo>
                        <a:pt x="2602" y="13416"/>
                      </a:lnTo>
                      <a:lnTo>
                        <a:pt x="2499" y="13398"/>
                      </a:lnTo>
                      <a:lnTo>
                        <a:pt x="2396" y="13364"/>
                      </a:lnTo>
                      <a:lnTo>
                        <a:pt x="2276" y="13313"/>
                      </a:lnTo>
                      <a:lnTo>
                        <a:pt x="2174" y="13244"/>
                      </a:lnTo>
                      <a:lnTo>
                        <a:pt x="2071" y="13159"/>
                      </a:lnTo>
                      <a:lnTo>
                        <a:pt x="1986" y="13073"/>
                      </a:lnTo>
                      <a:lnTo>
                        <a:pt x="1849" y="12885"/>
                      </a:lnTo>
                      <a:lnTo>
                        <a:pt x="1729" y="12680"/>
                      </a:lnTo>
                      <a:lnTo>
                        <a:pt x="1626" y="12474"/>
                      </a:lnTo>
                      <a:lnTo>
                        <a:pt x="1541" y="12252"/>
                      </a:lnTo>
                      <a:lnTo>
                        <a:pt x="1489" y="12012"/>
                      </a:lnTo>
                      <a:lnTo>
                        <a:pt x="1455" y="11790"/>
                      </a:lnTo>
                      <a:lnTo>
                        <a:pt x="1438" y="11550"/>
                      </a:lnTo>
                      <a:lnTo>
                        <a:pt x="1438" y="11311"/>
                      </a:lnTo>
                      <a:lnTo>
                        <a:pt x="1455" y="11054"/>
                      </a:lnTo>
                      <a:lnTo>
                        <a:pt x="1489" y="10934"/>
                      </a:lnTo>
                      <a:lnTo>
                        <a:pt x="1524" y="10815"/>
                      </a:lnTo>
                      <a:lnTo>
                        <a:pt x="1575" y="10695"/>
                      </a:lnTo>
                      <a:lnTo>
                        <a:pt x="1626" y="10575"/>
                      </a:lnTo>
                      <a:lnTo>
                        <a:pt x="1695" y="10472"/>
                      </a:lnTo>
                      <a:lnTo>
                        <a:pt x="1780" y="10387"/>
                      </a:lnTo>
                      <a:lnTo>
                        <a:pt x="1900" y="10284"/>
                      </a:lnTo>
                      <a:lnTo>
                        <a:pt x="2020" y="10216"/>
                      </a:lnTo>
                      <a:lnTo>
                        <a:pt x="2140" y="10181"/>
                      </a:lnTo>
                      <a:lnTo>
                        <a:pt x="2259" y="10164"/>
                      </a:lnTo>
                      <a:lnTo>
                        <a:pt x="2328" y="10164"/>
                      </a:lnTo>
                      <a:lnTo>
                        <a:pt x="2396" y="10181"/>
                      </a:lnTo>
                      <a:lnTo>
                        <a:pt x="2533" y="10250"/>
                      </a:lnTo>
                      <a:lnTo>
                        <a:pt x="2670" y="10335"/>
                      </a:lnTo>
                      <a:lnTo>
                        <a:pt x="2790" y="10472"/>
                      </a:lnTo>
                      <a:lnTo>
                        <a:pt x="2910" y="10609"/>
                      </a:lnTo>
                      <a:lnTo>
                        <a:pt x="3012" y="10780"/>
                      </a:lnTo>
                      <a:lnTo>
                        <a:pt x="3115" y="10951"/>
                      </a:lnTo>
                      <a:lnTo>
                        <a:pt x="3200" y="11123"/>
                      </a:lnTo>
                      <a:lnTo>
                        <a:pt x="3218" y="10199"/>
                      </a:lnTo>
                      <a:lnTo>
                        <a:pt x="3252" y="9275"/>
                      </a:lnTo>
                      <a:lnTo>
                        <a:pt x="3252" y="8932"/>
                      </a:lnTo>
                      <a:lnTo>
                        <a:pt x="2790" y="9035"/>
                      </a:lnTo>
                      <a:lnTo>
                        <a:pt x="2328" y="9155"/>
                      </a:lnTo>
                      <a:lnTo>
                        <a:pt x="2294" y="8898"/>
                      </a:lnTo>
                      <a:lnTo>
                        <a:pt x="2259" y="8641"/>
                      </a:lnTo>
                      <a:lnTo>
                        <a:pt x="2242" y="8385"/>
                      </a:lnTo>
                      <a:lnTo>
                        <a:pt x="2242" y="8111"/>
                      </a:lnTo>
                      <a:lnTo>
                        <a:pt x="2259" y="7854"/>
                      </a:lnTo>
                      <a:lnTo>
                        <a:pt x="2276" y="7598"/>
                      </a:lnTo>
                      <a:lnTo>
                        <a:pt x="2311" y="7341"/>
                      </a:lnTo>
                      <a:lnTo>
                        <a:pt x="2362" y="7084"/>
                      </a:lnTo>
                      <a:lnTo>
                        <a:pt x="2430" y="6828"/>
                      </a:lnTo>
                      <a:lnTo>
                        <a:pt x="2499" y="6571"/>
                      </a:lnTo>
                      <a:lnTo>
                        <a:pt x="2584" y="6314"/>
                      </a:lnTo>
                      <a:lnTo>
                        <a:pt x="2670" y="6058"/>
                      </a:lnTo>
                      <a:lnTo>
                        <a:pt x="2790" y="5818"/>
                      </a:lnTo>
                      <a:lnTo>
                        <a:pt x="2892" y="5578"/>
                      </a:lnTo>
                      <a:lnTo>
                        <a:pt x="3029" y="5339"/>
                      </a:lnTo>
                      <a:lnTo>
                        <a:pt x="3166" y="5099"/>
                      </a:lnTo>
                      <a:lnTo>
                        <a:pt x="3303" y="4877"/>
                      </a:lnTo>
                      <a:lnTo>
                        <a:pt x="3457" y="4654"/>
                      </a:lnTo>
                      <a:lnTo>
                        <a:pt x="3799" y="4227"/>
                      </a:lnTo>
                      <a:lnTo>
                        <a:pt x="4176" y="3816"/>
                      </a:lnTo>
                      <a:lnTo>
                        <a:pt x="4569" y="3422"/>
                      </a:lnTo>
                      <a:lnTo>
                        <a:pt x="4997" y="3063"/>
                      </a:lnTo>
                      <a:lnTo>
                        <a:pt x="5459" y="2721"/>
                      </a:lnTo>
                      <a:lnTo>
                        <a:pt x="5938" y="2396"/>
                      </a:lnTo>
                      <a:lnTo>
                        <a:pt x="6435" y="2105"/>
                      </a:lnTo>
                      <a:lnTo>
                        <a:pt x="6982" y="1831"/>
                      </a:lnTo>
                      <a:lnTo>
                        <a:pt x="7530" y="1574"/>
                      </a:lnTo>
                      <a:lnTo>
                        <a:pt x="8112" y="1369"/>
                      </a:lnTo>
                      <a:lnTo>
                        <a:pt x="8710" y="1181"/>
                      </a:lnTo>
                      <a:lnTo>
                        <a:pt x="9309" y="1044"/>
                      </a:lnTo>
                      <a:lnTo>
                        <a:pt x="9925" y="941"/>
                      </a:lnTo>
                      <a:lnTo>
                        <a:pt x="10233" y="890"/>
                      </a:lnTo>
                      <a:lnTo>
                        <a:pt x="10541" y="873"/>
                      </a:lnTo>
                      <a:lnTo>
                        <a:pt x="10849" y="856"/>
                      </a:lnTo>
                      <a:lnTo>
                        <a:pt x="11157" y="856"/>
                      </a:lnTo>
                      <a:lnTo>
                        <a:pt x="11705" y="873"/>
                      </a:lnTo>
                      <a:lnTo>
                        <a:pt x="12047" y="890"/>
                      </a:lnTo>
                      <a:lnTo>
                        <a:pt x="12389" y="941"/>
                      </a:lnTo>
                      <a:lnTo>
                        <a:pt x="12732" y="992"/>
                      </a:lnTo>
                      <a:lnTo>
                        <a:pt x="13057" y="1078"/>
                      </a:lnTo>
                      <a:lnTo>
                        <a:pt x="13399" y="1164"/>
                      </a:lnTo>
                      <a:lnTo>
                        <a:pt x="13724" y="1266"/>
                      </a:lnTo>
                      <a:lnTo>
                        <a:pt x="14049" y="1386"/>
                      </a:lnTo>
                      <a:lnTo>
                        <a:pt x="14357" y="1506"/>
                      </a:lnTo>
                      <a:lnTo>
                        <a:pt x="14665" y="1660"/>
                      </a:lnTo>
                      <a:lnTo>
                        <a:pt x="14956" y="1814"/>
                      </a:lnTo>
                      <a:lnTo>
                        <a:pt x="15247" y="1985"/>
                      </a:lnTo>
                      <a:lnTo>
                        <a:pt x="15521" y="2173"/>
                      </a:lnTo>
                      <a:lnTo>
                        <a:pt x="15778" y="2361"/>
                      </a:lnTo>
                      <a:lnTo>
                        <a:pt x="16017" y="2584"/>
                      </a:lnTo>
                      <a:lnTo>
                        <a:pt x="16257" y="2806"/>
                      </a:lnTo>
                      <a:lnTo>
                        <a:pt x="16462" y="3046"/>
                      </a:lnTo>
                      <a:lnTo>
                        <a:pt x="16736" y="3388"/>
                      </a:lnTo>
                      <a:lnTo>
                        <a:pt x="16975" y="3747"/>
                      </a:lnTo>
                      <a:lnTo>
                        <a:pt x="17181" y="4124"/>
                      </a:lnTo>
                      <a:lnTo>
                        <a:pt x="17352" y="4517"/>
                      </a:lnTo>
                      <a:lnTo>
                        <a:pt x="17506" y="4911"/>
                      </a:lnTo>
                      <a:lnTo>
                        <a:pt x="17608" y="5322"/>
                      </a:lnTo>
                      <a:lnTo>
                        <a:pt x="17694" y="5732"/>
                      </a:lnTo>
                      <a:lnTo>
                        <a:pt x="17745" y="6160"/>
                      </a:lnTo>
                      <a:lnTo>
                        <a:pt x="17780" y="6588"/>
                      </a:lnTo>
                      <a:lnTo>
                        <a:pt x="17780" y="7016"/>
                      </a:lnTo>
                      <a:lnTo>
                        <a:pt x="17762" y="7444"/>
                      </a:lnTo>
                      <a:lnTo>
                        <a:pt x="17711" y="7871"/>
                      </a:lnTo>
                      <a:lnTo>
                        <a:pt x="17643" y="8299"/>
                      </a:lnTo>
                      <a:lnTo>
                        <a:pt x="17557" y="8727"/>
                      </a:lnTo>
                      <a:lnTo>
                        <a:pt x="17472" y="9155"/>
                      </a:lnTo>
                      <a:lnTo>
                        <a:pt x="17352" y="9565"/>
                      </a:lnTo>
                      <a:lnTo>
                        <a:pt x="17129" y="9429"/>
                      </a:lnTo>
                      <a:lnTo>
                        <a:pt x="16924" y="9309"/>
                      </a:lnTo>
                      <a:lnTo>
                        <a:pt x="16702" y="9206"/>
                      </a:lnTo>
                      <a:lnTo>
                        <a:pt x="16462" y="9121"/>
                      </a:lnTo>
                      <a:lnTo>
                        <a:pt x="16428" y="10438"/>
                      </a:lnTo>
                      <a:lnTo>
                        <a:pt x="16548" y="10318"/>
                      </a:lnTo>
                      <a:lnTo>
                        <a:pt x="16684" y="10233"/>
                      </a:lnTo>
                      <a:lnTo>
                        <a:pt x="16821" y="10181"/>
                      </a:lnTo>
                      <a:lnTo>
                        <a:pt x="16958" y="10164"/>
                      </a:lnTo>
                      <a:lnTo>
                        <a:pt x="17061" y="10181"/>
                      </a:lnTo>
                      <a:lnTo>
                        <a:pt x="17181" y="10216"/>
                      </a:lnTo>
                      <a:lnTo>
                        <a:pt x="17300" y="10284"/>
                      </a:lnTo>
                      <a:lnTo>
                        <a:pt x="17420" y="10387"/>
                      </a:lnTo>
                      <a:lnTo>
                        <a:pt x="17506" y="10472"/>
                      </a:lnTo>
                      <a:lnTo>
                        <a:pt x="17574" y="10575"/>
                      </a:lnTo>
                      <a:lnTo>
                        <a:pt x="17643" y="10695"/>
                      </a:lnTo>
                      <a:lnTo>
                        <a:pt x="17677" y="10815"/>
                      </a:lnTo>
                      <a:lnTo>
                        <a:pt x="17711" y="10934"/>
                      </a:lnTo>
                      <a:lnTo>
                        <a:pt x="17745" y="11054"/>
                      </a:lnTo>
                      <a:lnTo>
                        <a:pt x="17780" y="11311"/>
                      </a:lnTo>
                      <a:lnTo>
                        <a:pt x="17780" y="11550"/>
                      </a:lnTo>
                      <a:lnTo>
                        <a:pt x="17762" y="11790"/>
                      </a:lnTo>
                      <a:lnTo>
                        <a:pt x="17728" y="12012"/>
                      </a:lnTo>
                      <a:lnTo>
                        <a:pt x="17660" y="12252"/>
                      </a:lnTo>
                      <a:lnTo>
                        <a:pt x="17591" y="12474"/>
                      </a:lnTo>
                      <a:lnTo>
                        <a:pt x="17489" y="12680"/>
                      </a:lnTo>
                      <a:lnTo>
                        <a:pt x="17369" y="12885"/>
                      </a:lnTo>
                      <a:lnTo>
                        <a:pt x="17215" y="13073"/>
                      </a:lnTo>
                      <a:lnTo>
                        <a:pt x="17129" y="13159"/>
                      </a:lnTo>
                      <a:lnTo>
                        <a:pt x="17027" y="13244"/>
                      </a:lnTo>
                      <a:lnTo>
                        <a:pt x="16924" y="13313"/>
                      </a:lnTo>
                      <a:lnTo>
                        <a:pt x="16821" y="13364"/>
                      </a:lnTo>
                      <a:lnTo>
                        <a:pt x="16719" y="13398"/>
                      </a:lnTo>
                      <a:lnTo>
                        <a:pt x="16616" y="13416"/>
                      </a:lnTo>
                      <a:lnTo>
                        <a:pt x="16394" y="13433"/>
                      </a:lnTo>
                      <a:lnTo>
                        <a:pt x="16205" y="13433"/>
                      </a:lnTo>
                      <a:lnTo>
                        <a:pt x="16137" y="13878"/>
                      </a:lnTo>
                      <a:lnTo>
                        <a:pt x="16068" y="14340"/>
                      </a:lnTo>
                      <a:lnTo>
                        <a:pt x="15966" y="14836"/>
                      </a:lnTo>
                      <a:lnTo>
                        <a:pt x="15846" y="15332"/>
                      </a:lnTo>
                      <a:lnTo>
                        <a:pt x="15692" y="15811"/>
                      </a:lnTo>
                      <a:lnTo>
                        <a:pt x="15504" y="16290"/>
                      </a:lnTo>
                      <a:lnTo>
                        <a:pt x="15401" y="16513"/>
                      </a:lnTo>
                      <a:lnTo>
                        <a:pt x="15281" y="16752"/>
                      </a:lnTo>
                      <a:lnTo>
                        <a:pt x="15162" y="16958"/>
                      </a:lnTo>
                      <a:lnTo>
                        <a:pt x="15025" y="17180"/>
                      </a:lnTo>
                      <a:lnTo>
                        <a:pt x="14888" y="17368"/>
                      </a:lnTo>
                      <a:lnTo>
                        <a:pt x="14734" y="17574"/>
                      </a:lnTo>
                      <a:lnTo>
                        <a:pt x="14563" y="17745"/>
                      </a:lnTo>
                      <a:lnTo>
                        <a:pt x="14374" y="17916"/>
                      </a:lnTo>
                      <a:lnTo>
                        <a:pt x="14203" y="18070"/>
                      </a:lnTo>
                      <a:lnTo>
                        <a:pt x="14015" y="18207"/>
                      </a:lnTo>
                      <a:lnTo>
                        <a:pt x="13827" y="18327"/>
                      </a:lnTo>
                      <a:lnTo>
                        <a:pt x="13639" y="18429"/>
                      </a:lnTo>
                      <a:lnTo>
                        <a:pt x="13433" y="18549"/>
                      </a:lnTo>
                      <a:lnTo>
                        <a:pt x="13228" y="18635"/>
                      </a:lnTo>
                      <a:lnTo>
                        <a:pt x="13005" y="18720"/>
                      </a:lnTo>
                      <a:lnTo>
                        <a:pt x="12783" y="18789"/>
                      </a:lnTo>
                      <a:lnTo>
                        <a:pt x="12578" y="18926"/>
                      </a:lnTo>
                      <a:lnTo>
                        <a:pt x="12355" y="19045"/>
                      </a:lnTo>
                      <a:lnTo>
                        <a:pt x="12133" y="19148"/>
                      </a:lnTo>
                      <a:lnTo>
                        <a:pt x="11893" y="19234"/>
                      </a:lnTo>
                      <a:lnTo>
                        <a:pt x="11893" y="19353"/>
                      </a:lnTo>
                      <a:lnTo>
                        <a:pt x="12372" y="19302"/>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611" y="15863"/>
                      </a:lnTo>
                      <a:lnTo>
                        <a:pt x="19576" y="15760"/>
                      </a:lnTo>
                      <a:lnTo>
                        <a:pt x="19508" y="15537"/>
                      </a:lnTo>
                      <a:lnTo>
                        <a:pt x="19303" y="14956"/>
                      </a:lnTo>
                      <a:lnTo>
                        <a:pt x="19097" y="14357"/>
                      </a:lnTo>
                      <a:lnTo>
                        <a:pt x="18977" y="13997"/>
                      </a:lnTo>
                      <a:lnTo>
                        <a:pt x="18875" y="13450"/>
                      </a:lnTo>
                      <a:lnTo>
                        <a:pt x="18789" y="12902"/>
                      </a:lnTo>
                      <a:lnTo>
                        <a:pt x="18738" y="12355"/>
                      </a:lnTo>
                      <a:lnTo>
                        <a:pt x="18687" y="11790"/>
                      </a:lnTo>
                      <a:lnTo>
                        <a:pt x="18669" y="11242"/>
                      </a:lnTo>
                      <a:lnTo>
                        <a:pt x="18652" y="10695"/>
                      </a:lnTo>
                      <a:lnTo>
                        <a:pt x="18618" y="9583"/>
                      </a:lnTo>
                      <a:lnTo>
                        <a:pt x="18601" y="8487"/>
                      </a:lnTo>
                      <a:lnTo>
                        <a:pt x="18567" y="7940"/>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426" y="582"/>
                      </a:lnTo>
                      <a:lnTo>
                        <a:pt x="14101" y="462"/>
                      </a:lnTo>
                      <a:lnTo>
                        <a:pt x="13775" y="342"/>
                      </a:lnTo>
                      <a:lnTo>
                        <a:pt x="13450" y="274"/>
                      </a:lnTo>
                      <a:lnTo>
                        <a:pt x="13159" y="222"/>
                      </a:lnTo>
                      <a:lnTo>
                        <a:pt x="12886" y="205"/>
                      </a:lnTo>
                      <a:lnTo>
                        <a:pt x="12321" y="188"/>
                      </a:lnTo>
                      <a:lnTo>
                        <a:pt x="11927" y="188"/>
                      </a:lnTo>
                      <a:lnTo>
                        <a:pt x="11517" y="154"/>
                      </a:lnTo>
                      <a:lnTo>
                        <a:pt x="10712" y="103"/>
                      </a:lnTo>
                      <a:lnTo>
                        <a:pt x="9908" y="34"/>
                      </a:lnTo>
                      <a:lnTo>
                        <a:pt x="9515" y="17"/>
                      </a:lnTo>
                      <a:lnTo>
                        <a:pt x="910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a:off x="2370868" y="1161800"/>
                  <a:ext cx="657508" cy="651741"/>
                </a:xfrm>
                <a:custGeom>
                  <a:avLst/>
                  <a:gdLst/>
                  <a:ahLst/>
                  <a:cxnLst/>
                  <a:rect l="l" t="t" r="r" b="b"/>
                  <a:pathLst>
                    <a:path w="19611" h="19439" fill="none" extrusionOk="0">
                      <a:moveTo>
                        <a:pt x="9104" y="0"/>
                      </a:moveTo>
                      <a:lnTo>
                        <a:pt x="9104" y="0"/>
                      </a:lnTo>
                      <a:lnTo>
                        <a:pt x="8796" y="17"/>
                      </a:lnTo>
                      <a:lnTo>
                        <a:pt x="8471" y="34"/>
                      </a:lnTo>
                      <a:lnTo>
                        <a:pt x="8163" y="68"/>
                      </a:lnTo>
                      <a:lnTo>
                        <a:pt x="7855" y="103"/>
                      </a:lnTo>
                      <a:lnTo>
                        <a:pt x="7855" y="103"/>
                      </a:lnTo>
                      <a:lnTo>
                        <a:pt x="7307" y="240"/>
                      </a:lnTo>
                      <a:lnTo>
                        <a:pt x="6760" y="394"/>
                      </a:lnTo>
                      <a:lnTo>
                        <a:pt x="6246" y="582"/>
                      </a:lnTo>
                      <a:lnTo>
                        <a:pt x="5733" y="804"/>
                      </a:lnTo>
                      <a:lnTo>
                        <a:pt x="5220" y="1061"/>
                      </a:lnTo>
                      <a:lnTo>
                        <a:pt x="4740" y="1352"/>
                      </a:lnTo>
                      <a:lnTo>
                        <a:pt x="4278" y="1660"/>
                      </a:lnTo>
                      <a:lnTo>
                        <a:pt x="3851" y="2019"/>
                      </a:lnTo>
                      <a:lnTo>
                        <a:pt x="3851" y="2019"/>
                      </a:lnTo>
                      <a:lnTo>
                        <a:pt x="3577" y="2259"/>
                      </a:lnTo>
                      <a:lnTo>
                        <a:pt x="3303" y="2515"/>
                      </a:lnTo>
                      <a:lnTo>
                        <a:pt x="3046" y="2789"/>
                      </a:lnTo>
                      <a:lnTo>
                        <a:pt x="2807" y="3063"/>
                      </a:lnTo>
                      <a:lnTo>
                        <a:pt x="2584" y="3354"/>
                      </a:lnTo>
                      <a:lnTo>
                        <a:pt x="2362" y="3662"/>
                      </a:lnTo>
                      <a:lnTo>
                        <a:pt x="2157" y="3970"/>
                      </a:lnTo>
                      <a:lnTo>
                        <a:pt x="1968" y="4278"/>
                      </a:lnTo>
                      <a:lnTo>
                        <a:pt x="1780" y="4603"/>
                      </a:lnTo>
                      <a:lnTo>
                        <a:pt x="1626" y="4945"/>
                      </a:lnTo>
                      <a:lnTo>
                        <a:pt x="1472" y="5288"/>
                      </a:lnTo>
                      <a:lnTo>
                        <a:pt x="1335" y="5630"/>
                      </a:lnTo>
                      <a:lnTo>
                        <a:pt x="1215" y="5972"/>
                      </a:lnTo>
                      <a:lnTo>
                        <a:pt x="1113" y="6331"/>
                      </a:lnTo>
                      <a:lnTo>
                        <a:pt x="1010" y="6691"/>
                      </a:lnTo>
                      <a:lnTo>
                        <a:pt x="942" y="7050"/>
                      </a:lnTo>
                      <a:lnTo>
                        <a:pt x="942" y="7050"/>
                      </a:lnTo>
                      <a:lnTo>
                        <a:pt x="873" y="7563"/>
                      </a:lnTo>
                      <a:lnTo>
                        <a:pt x="822" y="8077"/>
                      </a:lnTo>
                      <a:lnTo>
                        <a:pt x="788" y="8590"/>
                      </a:lnTo>
                      <a:lnTo>
                        <a:pt x="788" y="9103"/>
                      </a:lnTo>
                      <a:lnTo>
                        <a:pt x="788" y="9103"/>
                      </a:lnTo>
                      <a:lnTo>
                        <a:pt x="788" y="9891"/>
                      </a:lnTo>
                      <a:lnTo>
                        <a:pt x="839" y="10695"/>
                      </a:lnTo>
                      <a:lnTo>
                        <a:pt x="873" y="11482"/>
                      </a:lnTo>
                      <a:lnTo>
                        <a:pt x="907" y="12269"/>
                      </a:lnTo>
                      <a:lnTo>
                        <a:pt x="907" y="12269"/>
                      </a:lnTo>
                      <a:lnTo>
                        <a:pt x="925" y="13056"/>
                      </a:lnTo>
                      <a:lnTo>
                        <a:pt x="925" y="13056"/>
                      </a:lnTo>
                      <a:lnTo>
                        <a:pt x="907" y="13724"/>
                      </a:lnTo>
                      <a:lnTo>
                        <a:pt x="873" y="14391"/>
                      </a:lnTo>
                      <a:lnTo>
                        <a:pt x="873" y="14391"/>
                      </a:lnTo>
                      <a:lnTo>
                        <a:pt x="822" y="14767"/>
                      </a:lnTo>
                      <a:lnTo>
                        <a:pt x="771" y="15161"/>
                      </a:lnTo>
                      <a:lnTo>
                        <a:pt x="685" y="15537"/>
                      </a:lnTo>
                      <a:lnTo>
                        <a:pt x="599" y="15914"/>
                      </a:lnTo>
                      <a:lnTo>
                        <a:pt x="480" y="16290"/>
                      </a:lnTo>
                      <a:lnTo>
                        <a:pt x="343" y="16650"/>
                      </a:lnTo>
                      <a:lnTo>
                        <a:pt x="172" y="17009"/>
                      </a:lnTo>
                      <a:lnTo>
                        <a:pt x="1" y="17351"/>
                      </a:lnTo>
                      <a:lnTo>
                        <a:pt x="1" y="17351"/>
                      </a:lnTo>
                      <a:lnTo>
                        <a:pt x="223" y="17625"/>
                      </a:lnTo>
                      <a:lnTo>
                        <a:pt x="480" y="17865"/>
                      </a:lnTo>
                      <a:lnTo>
                        <a:pt x="753" y="18087"/>
                      </a:lnTo>
                      <a:lnTo>
                        <a:pt x="1044" y="18292"/>
                      </a:lnTo>
                      <a:lnTo>
                        <a:pt x="1352" y="18464"/>
                      </a:lnTo>
                      <a:lnTo>
                        <a:pt x="1678" y="18618"/>
                      </a:lnTo>
                      <a:lnTo>
                        <a:pt x="2020" y="18754"/>
                      </a:lnTo>
                      <a:lnTo>
                        <a:pt x="2362" y="18874"/>
                      </a:lnTo>
                      <a:lnTo>
                        <a:pt x="2362" y="18874"/>
                      </a:lnTo>
                      <a:lnTo>
                        <a:pt x="2704" y="18960"/>
                      </a:lnTo>
                      <a:lnTo>
                        <a:pt x="3046" y="19028"/>
                      </a:lnTo>
                      <a:lnTo>
                        <a:pt x="3406" y="19097"/>
                      </a:lnTo>
                      <a:lnTo>
                        <a:pt x="3748" y="19148"/>
                      </a:lnTo>
                      <a:lnTo>
                        <a:pt x="4467" y="19216"/>
                      </a:lnTo>
                      <a:lnTo>
                        <a:pt x="5185" y="19268"/>
                      </a:lnTo>
                      <a:lnTo>
                        <a:pt x="5185" y="19268"/>
                      </a:lnTo>
                      <a:lnTo>
                        <a:pt x="6554" y="19370"/>
                      </a:lnTo>
                      <a:lnTo>
                        <a:pt x="7923" y="19439"/>
                      </a:lnTo>
                      <a:lnTo>
                        <a:pt x="7923" y="19439"/>
                      </a:lnTo>
                      <a:lnTo>
                        <a:pt x="7906" y="19268"/>
                      </a:lnTo>
                      <a:lnTo>
                        <a:pt x="7906" y="19268"/>
                      </a:lnTo>
                      <a:lnTo>
                        <a:pt x="7615" y="19199"/>
                      </a:lnTo>
                      <a:lnTo>
                        <a:pt x="7615" y="19199"/>
                      </a:lnTo>
                      <a:lnTo>
                        <a:pt x="7376" y="19148"/>
                      </a:lnTo>
                      <a:lnTo>
                        <a:pt x="7136" y="19080"/>
                      </a:lnTo>
                      <a:lnTo>
                        <a:pt x="6897" y="19011"/>
                      </a:lnTo>
                      <a:lnTo>
                        <a:pt x="6674" y="18908"/>
                      </a:lnTo>
                      <a:lnTo>
                        <a:pt x="6452" y="18789"/>
                      </a:lnTo>
                      <a:lnTo>
                        <a:pt x="6263" y="18652"/>
                      </a:lnTo>
                      <a:lnTo>
                        <a:pt x="6075" y="18498"/>
                      </a:lnTo>
                      <a:lnTo>
                        <a:pt x="5921" y="18310"/>
                      </a:lnTo>
                      <a:lnTo>
                        <a:pt x="5921" y="18310"/>
                      </a:lnTo>
                      <a:lnTo>
                        <a:pt x="5853" y="18190"/>
                      </a:lnTo>
                      <a:lnTo>
                        <a:pt x="5853" y="18190"/>
                      </a:lnTo>
                      <a:lnTo>
                        <a:pt x="5528" y="18019"/>
                      </a:lnTo>
                      <a:lnTo>
                        <a:pt x="5203" y="17813"/>
                      </a:lnTo>
                      <a:lnTo>
                        <a:pt x="4895" y="17574"/>
                      </a:lnTo>
                      <a:lnTo>
                        <a:pt x="4758" y="17454"/>
                      </a:lnTo>
                      <a:lnTo>
                        <a:pt x="4621" y="17317"/>
                      </a:lnTo>
                      <a:lnTo>
                        <a:pt x="4621" y="17317"/>
                      </a:lnTo>
                      <a:lnTo>
                        <a:pt x="4484" y="17146"/>
                      </a:lnTo>
                      <a:lnTo>
                        <a:pt x="4364" y="16975"/>
                      </a:lnTo>
                      <a:lnTo>
                        <a:pt x="4244" y="16804"/>
                      </a:lnTo>
                      <a:lnTo>
                        <a:pt x="4142" y="16633"/>
                      </a:lnTo>
                      <a:lnTo>
                        <a:pt x="3953" y="16256"/>
                      </a:lnTo>
                      <a:lnTo>
                        <a:pt x="3799" y="15863"/>
                      </a:lnTo>
                      <a:lnTo>
                        <a:pt x="3680" y="15452"/>
                      </a:lnTo>
                      <a:lnTo>
                        <a:pt x="3577" y="15041"/>
                      </a:lnTo>
                      <a:lnTo>
                        <a:pt x="3508" y="14613"/>
                      </a:lnTo>
                      <a:lnTo>
                        <a:pt x="3440" y="14203"/>
                      </a:lnTo>
                      <a:lnTo>
                        <a:pt x="3440" y="14203"/>
                      </a:lnTo>
                      <a:lnTo>
                        <a:pt x="3337" y="13416"/>
                      </a:lnTo>
                      <a:lnTo>
                        <a:pt x="3337" y="13416"/>
                      </a:lnTo>
                      <a:lnTo>
                        <a:pt x="2961" y="13433"/>
                      </a:lnTo>
                      <a:lnTo>
                        <a:pt x="2961" y="13433"/>
                      </a:lnTo>
                      <a:lnTo>
                        <a:pt x="2807" y="13433"/>
                      </a:lnTo>
                      <a:lnTo>
                        <a:pt x="2807" y="13433"/>
                      </a:lnTo>
                      <a:lnTo>
                        <a:pt x="2602" y="13416"/>
                      </a:lnTo>
                      <a:lnTo>
                        <a:pt x="2499" y="13398"/>
                      </a:lnTo>
                      <a:lnTo>
                        <a:pt x="2396" y="13364"/>
                      </a:lnTo>
                      <a:lnTo>
                        <a:pt x="2396" y="13364"/>
                      </a:lnTo>
                      <a:lnTo>
                        <a:pt x="2276" y="13313"/>
                      </a:lnTo>
                      <a:lnTo>
                        <a:pt x="2174" y="13244"/>
                      </a:lnTo>
                      <a:lnTo>
                        <a:pt x="2071" y="13159"/>
                      </a:lnTo>
                      <a:lnTo>
                        <a:pt x="1986" y="13073"/>
                      </a:lnTo>
                      <a:lnTo>
                        <a:pt x="1986" y="13073"/>
                      </a:lnTo>
                      <a:lnTo>
                        <a:pt x="1849" y="12885"/>
                      </a:lnTo>
                      <a:lnTo>
                        <a:pt x="1729" y="12680"/>
                      </a:lnTo>
                      <a:lnTo>
                        <a:pt x="1626" y="12474"/>
                      </a:lnTo>
                      <a:lnTo>
                        <a:pt x="1541" y="12252"/>
                      </a:lnTo>
                      <a:lnTo>
                        <a:pt x="1489" y="12012"/>
                      </a:lnTo>
                      <a:lnTo>
                        <a:pt x="1455" y="11790"/>
                      </a:lnTo>
                      <a:lnTo>
                        <a:pt x="1438" y="11550"/>
                      </a:lnTo>
                      <a:lnTo>
                        <a:pt x="1438" y="11311"/>
                      </a:lnTo>
                      <a:lnTo>
                        <a:pt x="1438" y="11311"/>
                      </a:lnTo>
                      <a:lnTo>
                        <a:pt x="1455" y="11054"/>
                      </a:lnTo>
                      <a:lnTo>
                        <a:pt x="1489" y="10934"/>
                      </a:lnTo>
                      <a:lnTo>
                        <a:pt x="1524" y="10815"/>
                      </a:lnTo>
                      <a:lnTo>
                        <a:pt x="1575" y="10695"/>
                      </a:lnTo>
                      <a:lnTo>
                        <a:pt x="1626" y="10575"/>
                      </a:lnTo>
                      <a:lnTo>
                        <a:pt x="1695" y="10472"/>
                      </a:lnTo>
                      <a:lnTo>
                        <a:pt x="1780" y="10387"/>
                      </a:lnTo>
                      <a:lnTo>
                        <a:pt x="1780" y="10387"/>
                      </a:lnTo>
                      <a:lnTo>
                        <a:pt x="1900" y="10284"/>
                      </a:lnTo>
                      <a:lnTo>
                        <a:pt x="2020" y="10216"/>
                      </a:lnTo>
                      <a:lnTo>
                        <a:pt x="2140" y="10181"/>
                      </a:lnTo>
                      <a:lnTo>
                        <a:pt x="2259" y="10164"/>
                      </a:lnTo>
                      <a:lnTo>
                        <a:pt x="2259" y="10164"/>
                      </a:lnTo>
                      <a:lnTo>
                        <a:pt x="2328" y="10164"/>
                      </a:lnTo>
                      <a:lnTo>
                        <a:pt x="2396" y="10181"/>
                      </a:lnTo>
                      <a:lnTo>
                        <a:pt x="2533" y="10250"/>
                      </a:lnTo>
                      <a:lnTo>
                        <a:pt x="2670" y="10335"/>
                      </a:lnTo>
                      <a:lnTo>
                        <a:pt x="2790" y="10472"/>
                      </a:lnTo>
                      <a:lnTo>
                        <a:pt x="2910" y="10609"/>
                      </a:lnTo>
                      <a:lnTo>
                        <a:pt x="3012" y="10780"/>
                      </a:lnTo>
                      <a:lnTo>
                        <a:pt x="3115" y="10951"/>
                      </a:lnTo>
                      <a:lnTo>
                        <a:pt x="3200" y="11123"/>
                      </a:lnTo>
                      <a:lnTo>
                        <a:pt x="3200" y="11123"/>
                      </a:lnTo>
                      <a:lnTo>
                        <a:pt x="3218" y="10199"/>
                      </a:lnTo>
                      <a:lnTo>
                        <a:pt x="3252" y="9275"/>
                      </a:lnTo>
                      <a:lnTo>
                        <a:pt x="3252" y="8932"/>
                      </a:lnTo>
                      <a:lnTo>
                        <a:pt x="3252" y="8932"/>
                      </a:lnTo>
                      <a:lnTo>
                        <a:pt x="2790" y="9035"/>
                      </a:lnTo>
                      <a:lnTo>
                        <a:pt x="2328" y="9155"/>
                      </a:lnTo>
                      <a:lnTo>
                        <a:pt x="2328" y="9155"/>
                      </a:lnTo>
                      <a:lnTo>
                        <a:pt x="2294" y="8898"/>
                      </a:lnTo>
                      <a:lnTo>
                        <a:pt x="2259" y="8641"/>
                      </a:lnTo>
                      <a:lnTo>
                        <a:pt x="2242" y="8385"/>
                      </a:lnTo>
                      <a:lnTo>
                        <a:pt x="2242" y="8111"/>
                      </a:lnTo>
                      <a:lnTo>
                        <a:pt x="2259" y="7854"/>
                      </a:lnTo>
                      <a:lnTo>
                        <a:pt x="2276" y="7598"/>
                      </a:lnTo>
                      <a:lnTo>
                        <a:pt x="2311" y="7341"/>
                      </a:lnTo>
                      <a:lnTo>
                        <a:pt x="2362" y="7084"/>
                      </a:lnTo>
                      <a:lnTo>
                        <a:pt x="2430" y="6828"/>
                      </a:lnTo>
                      <a:lnTo>
                        <a:pt x="2499" y="6571"/>
                      </a:lnTo>
                      <a:lnTo>
                        <a:pt x="2584" y="6314"/>
                      </a:lnTo>
                      <a:lnTo>
                        <a:pt x="2670" y="6058"/>
                      </a:lnTo>
                      <a:lnTo>
                        <a:pt x="2790" y="5818"/>
                      </a:lnTo>
                      <a:lnTo>
                        <a:pt x="2892" y="5578"/>
                      </a:lnTo>
                      <a:lnTo>
                        <a:pt x="3029" y="5339"/>
                      </a:lnTo>
                      <a:lnTo>
                        <a:pt x="3166" y="5099"/>
                      </a:lnTo>
                      <a:lnTo>
                        <a:pt x="3166" y="5099"/>
                      </a:lnTo>
                      <a:lnTo>
                        <a:pt x="3303" y="4877"/>
                      </a:lnTo>
                      <a:lnTo>
                        <a:pt x="3457" y="4654"/>
                      </a:lnTo>
                      <a:lnTo>
                        <a:pt x="3799" y="4227"/>
                      </a:lnTo>
                      <a:lnTo>
                        <a:pt x="4176" y="3816"/>
                      </a:lnTo>
                      <a:lnTo>
                        <a:pt x="4569" y="3422"/>
                      </a:lnTo>
                      <a:lnTo>
                        <a:pt x="4997" y="3063"/>
                      </a:lnTo>
                      <a:lnTo>
                        <a:pt x="5459" y="2721"/>
                      </a:lnTo>
                      <a:lnTo>
                        <a:pt x="5938" y="2396"/>
                      </a:lnTo>
                      <a:lnTo>
                        <a:pt x="6435" y="2105"/>
                      </a:lnTo>
                      <a:lnTo>
                        <a:pt x="6435" y="2105"/>
                      </a:lnTo>
                      <a:lnTo>
                        <a:pt x="6982" y="1831"/>
                      </a:lnTo>
                      <a:lnTo>
                        <a:pt x="7530" y="1574"/>
                      </a:lnTo>
                      <a:lnTo>
                        <a:pt x="8112" y="1369"/>
                      </a:lnTo>
                      <a:lnTo>
                        <a:pt x="8710" y="1181"/>
                      </a:lnTo>
                      <a:lnTo>
                        <a:pt x="9309" y="1044"/>
                      </a:lnTo>
                      <a:lnTo>
                        <a:pt x="9925" y="941"/>
                      </a:lnTo>
                      <a:lnTo>
                        <a:pt x="10233" y="890"/>
                      </a:lnTo>
                      <a:lnTo>
                        <a:pt x="10541" y="873"/>
                      </a:lnTo>
                      <a:lnTo>
                        <a:pt x="10849" y="856"/>
                      </a:lnTo>
                      <a:lnTo>
                        <a:pt x="11157" y="856"/>
                      </a:lnTo>
                      <a:lnTo>
                        <a:pt x="11157" y="856"/>
                      </a:lnTo>
                      <a:lnTo>
                        <a:pt x="11705" y="873"/>
                      </a:lnTo>
                      <a:lnTo>
                        <a:pt x="11705" y="873"/>
                      </a:lnTo>
                      <a:lnTo>
                        <a:pt x="12047" y="890"/>
                      </a:lnTo>
                      <a:lnTo>
                        <a:pt x="12389" y="941"/>
                      </a:lnTo>
                      <a:lnTo>
                        <a:pt x="12732" y="992"/>
                      </a:lnTo>
                      <a:lnTo>
                        <a:pt x="13057" y="1078"/>
                      </a:lnTo>
                      <a:lnTo>
                        <a:pt x="13399" y="1164"/>
                      </a:lnTo>
                      <a:lnTo>
                        <a:pt x="13724" y="1266"/>
                      </a:lnTo>
                      <a:lnTo>
                        <a:pt x="14049" y="1386"/>
                      </a:lnTo>
                      <a:lnTo>
                        <a:pt x="14357" y="1506"/>
                      </a:lnTo>
                      <a:lnTo>
                        <a:pt x="14665" y="1660"/>
                      </a:lnTo>
                      <a:lnTo>
                        <a:pt x="14956" y="1814"/>
                      </a:lnTo>
                      <a:lnTo>
                        <a:pt x="15247" y="1985"/>
                      </a:lnTo>
                      <a:lnTo>
                        <a:pt x="15521" y="2173"/>
                      </a:lnTo>
                      <a:lnTo>
                        <a:pt x="15778" y="2361"/>
                      </a:lnTo>
                      <a:lnTo>
                        <a:pt x="16017" y="2584"/>
                      </a:lnTo>
                      <a:lnTo>
                        <a:pt x="16257" y="2806"/>
                      </a:lnTo>
                      <a:lnTo>
                        <a:pt x="16462" y="3046"/>
                      </a:lnTo>
                      <a:lnTo>
                        <a:pt x="16462" y="3046"/>
                      </a:lnTo>
                      <a:lnTo>
                        <a:pt x="16736" y="3388"/>
                      </a:lnTo>
                      <a:lnTo>
                        <a:pt x="16975" y="3747"/>
                      </a:lnTo>
                      <a:lnTo>
                        <a:pt x="17181" y="4124"/>
                      </a:lnTo>
                      <a:lnTo>
                        <a:pt x="17352" y="4517"/>
                      </a:lnTo>
                      <a:lnTo>
                        <a:pt x="17506" y="4911"/>
                      </a:lnTo>
                      <a:lnTo>
                        <a:pt x="17608" y="5322"/>
                      </a:lnTo>
                      <a:lnTo>
                        <a:pt x="17694" y="5732"/>
                      </a:lnTo>
                      <a:lnTo>
                        <a:pt x="17745" y="6160"/>
                      </a:lnTo>
                      <a:lnTo>
                        <a:pt x="17780" y="6588"/>
                      </a:lnTo>
                      <a:lnTo>
                        <a:pt x="17780" y="7016"/>
                      </a:lnTo>
                      <a:lnTo>
                        <a:pt x="17762" y="7444"/>
                      </a:lnTo>
                      <a:lnTo>
                        <a:pt x="17711" y="7871"/>
                      </a:lnTo>
                      <a:lnTo>
                        <a:pt x="17643" y="8299"/>
                      </a:lnTo>
                      <a:lnTo>
                        <a:pt x="17557" y="8727"/>
                      </a:lnTo>
                      <a:lnTo>
                        <a:pt x="17472" y="9155"/>
                      </a:lnTo>
                      <a:lnTo>
                        <a:pt x="17352" y="9565"/>
                      </a:lnTo>
                      <a:lnTo>
                        <a:pt x="17352" y="9565"/>
                      </a:lnTo>
                      <a:lnTo>
                        <a:pt x="17129" y="9429"/>
                      </a:lnTo>
                      <a:lnTo>
                        <a:pt x="16924" y="9309"/>
                      </a:lnTo>
                      <a:lnTo>
                        <a:pt x="16702" y="9206"/>
                      </a:lnTo>
                      <a:lnTo>
                        <a:pt x="16462" y="9121"/>
                      </a:lnTo>
                      <a:lnTo>
                        <a:pt x="16462" y="9121"/>
                      </a:lnTo>
                      <a:lnTo>
                        <a:pt x="16428" y="10438"/>
                      </a:lnTo>
                      <a:lnTo>
                        <a:pt x="16428" y="10438"/>
                      </a:lnTo>
                      <a:lnTo>
                        <a:pt x="16548" y="10318"/>
                      </a:lnTo>
                      <a:lnTo>
                        <a:pt x="16684" y="10233"/>
                      </a:lnTo>
                      <a:lnTo>
                        <a:pt x="16821" y="10181"/>
                      </a:lnTo>
                      <a:lnTo>
                        <a:pt x="16958" y="10164"/>
                      </a:lnTo>
                      <a:lnTo>
                        <a:pt x="16958" y="10164"/>
                      </a:lnTo>
                      <a:lnTo>
                        <a:pt x="17061" y="10181"/>
                      </a:lnTo>
                      <a:lnTo>
                        <a:pt x="17181" y="10216"/>
                      </a:lnTo>
                      <a:lnTo>
                        <a:pt x="17300" y="10284"/>
                      </a:lnTo>
                      <a:lnTo>
                        <a:pt x="17420" y="10387"/>
                      </a:lnTo>
                      <a:lnTo>
                        <a:pt x="17420" y="10387"/>
                      </a:lnTo>
                      <a:lnTo>
                        <a:pt x="17506" y="10472"/>
                      </a:lnTo>
                      <a:lnTo>
                        <a:pt x="17574" y="10575"/>
                      </a:lnTo>
                      <a:lnTo>
                        <a:pt x="17643" y="10695"/>
                      </a:lnTo>
                      <a:lnTo>
                        <a:pt x="17677" y="10815"/>
                      </a:lnTo>
                      <a:lnTo>
                        <a:pt x="17711" y="10934"/>
                      </a:lnTo>
                      <a:lnTo>
                        <a:pt x="17745" y="11054"/>
                      </a:lnTo>
                      <a:lnTo>
                        <a:pt x="17780" y="11311"/>
                      </a:lnTo>
                      <a:lnTo>
                        <a:pt x="17780" y="11311"/>
                      </a:lnTo>
                      <a:lnTo>
                        <a:pt x="17780" y="11550"/>
                      </a:lnTo>
                      <a:lnTo>
                        <a:pt x="17762" y="11790"/>
                      </a:lnTo>
                      <a:lnTo>
                        <a:pt x="17728" y="12012"/>
                      </a:lnTo>
                      <a:lnTo>
                        <a:pt x="17660" y="12252"/>
                      </a:lnTo>
                      <a:lnTo>
                        <a:pt x="17591" y="12474"/>
                      </a:lnTo>
                      <a:lnTo>
                        <a:pt x="17489" y="12680"/>
                      </a:lnTo>
                      <a:lnTo>
                        <a:pt x="17369" y="12885"/>
                      </a:lnTo>
                      <a:lnTo>
                        <a:pt x="17215" y="13073"/>
                      </a:lnTo>
                      <a:lnTo>
                        <a:pt x="17215" y="13073"/>
                      </a:lnTo>
                      <a:lnTo>
                        <a:pt x="17129" y="13159"/>
                      </a:lnTo>
                      <a:lnTo>
                        <a:pt x="17027" y="13244"/>
                      </a:lnTo>
                      <a:lnTo>
                        <a:pt x="16924" y="13313"/>
                      </a:lnTo>
                      <a:lnTo>
                        <a:pt x="16821" y="13364"/>
                      </a:lnTo>
                      <a:lnTo>
                        <a:pt x="16821" y="13364"/>
                      </a:lnTo>
                      <a:lnTo>
                        <a:pt x="16719" y="13398"/>
                      </a:lnTo>
                      <a:lnTo>
                        <a:pt x="16616" y="13416"/>
                      </a:lnTo>
                      <a:lnTo>
                        <a:pt x="16394" y="13433"/>
                      </a:lnTo>
                      <a:lnTo>
                        <a:pt x="16394" y="13433"/>
                      </a:lnTo>
                      <a:lnTo>
                        <a:pt x="16240" y="13433"/>
                      </a:lnTo>
                      <a:lnTo>
                        <a:pt x="16240" y="13433"/>
                      </a:lnTo>
                      <a:lnTo>
                        <a:pt x="16205" y="13433"/>
                      </a:lnTo>
                      <a:lnTo>
                        <a:pt x="16205" y="13433"/>
                      </a:lnTo>
                      <a:lnTo>
                        <a:pt x="16137" y="13878"/>
                      </a:lnTo>
                      <a:lnTo>
                        <a:pt x="16068" y="14340"/>
                      </a:lnTo>
                      <a:lnTo>
                        <a:pt x="16068" y="14340"/>
                      </a:lnTo>
                      <a:lnTo>
                        <a:pt x="15966" y="14836"/>
                      </a:lnTo>
                      <a:lnTo>
                        <a:pt x="15846" y="15332"/>
                      </a:lnTo>
                      <a:lnTo>
                        <a:pt x="15692" y="15811"/>
                      </a:lnTo>
                      <a:lnTo>
                        <a:pt x="15504" y="16290"/>
                      </a:lnTo>
                      <a:lnTo>
                        <a:pt x="15401" y="16513"/>
                      </a:lnTo>
                      <a:lnTo>
                        <a:pt x="15281" y="16752"/>
                      </a:lnTo>
                      <a:lnTo>
                        <a:pt x="15162" y="16958"/>
                      </a:lnTo>
                      <a:lnTo>
                        <a:pt x="15025" y="17180"/>
                      </a:lnTo>
                      <a:lnTo>
                        <a:pt x="14888" y="17368"/>
                      </a:lnTo>
                      <a:lnTo>
                        <a:pt x="14734" y="17574"/>
                      </a:lnTo>
                      <a:lnTo>
                        <a:pt x="14563" y="17745"/>
                      </a:lnTo>
                      <a:lnTo>
                        <a:pt x="14374" y="17916"/>
                      </a:lnTo>
                      <a:lnTo>
                        <a:pt x="14374" y="17916"/>
                      </a:lnTo>
                      <a:lnTo>
                        <a:pt x="14203" y="18070"/>
                      </a:lnTo>
                      <a:lnTo>
                        <a:pt x="14015" y="18207"/>
                      </a:lnTo>
                      <a:lnTo>
                        <a:pt x="13827" y="18327"/>
                      </a:lnTo>
                      <a:lnTo>
                        <a:pt x="13639" y="18429"/>
                      </a:lnTo>
                      <a:lnTo>
                        <a:pt x="13433" y="18549"/>
                      </a:lnTo>
                      <a:lnTo>
                        <a:pt x="13228" y="18635"/>
                      </a:lnTo>
                      <a:lnTo>
                        <a:pt x="13005" y="18720"/>
                      </a:lnTo>
                      <a:lnTo>
                        <a:pt x="12783" y="18789"/>
                      </a:lnTo>
                      <a:lnTo>
                        <a:pt x="12783" y="18789"/>
                      </a:lnTo>
                      <a:lnTo>
                        <a:pt x="12578" y="18926"/>
                      </a:lnTo>
                      <a:lnTo>
                        <a:pt x="12355" y="19045"/>
                      </a:lnTo>
                      <a:lnTo>
                        <a:pt x="12133" y="19148"/>
                      </a:lnTo>
                      <a:lnTo>
                        <a:pt x="11893" y="19234"/>
                      </a:lnTo>
                      <a:lnTo>
                        <a:pt x="11893" y="19234"/>
                      </a:lnTo>
                      <a:lnTo>
                        <a:pt x="11893" y="19353"/>
                      </a:lnTo>
                      <a:lnTo>
                        <a:pt x="11893" y="19353"/>
                      </a:lnTo>
                      <a:lnTo>
                        <a:pt x="12372" y="19302"/>
                      </a:lnTo>
                      <a:lnTo>
                        <a:pt x="12851" y="19234"/>
                      </a:lnTo>
                      <a:lnTo>
                        <a:pt x="12851" y="19234"/>
                      </a:lnTo>
                      <a:lnTo>
                        <a:pt x="13331" y="19148"/>
                      </a:lnTo>
                      <a:lnTo>
                        <a:pt x="13810" y="19045"/>
                      </a:lnTo>
                      <a:lnTo>
                        <a:pt x="14272" y="18943"/>
                      </a:lnTo>
                      <a:lnTo>
                        <a:pt x="14734" y="18806"/>
                      </a:lnTo>
                      <a:lnTo>
                        <a:pt x="15196" y="18652"/>
                      </a:lnTo>
                      <a:lnTo>
                        <a:pt x="15658" y="18498"/>
                      </a:lnTo>
                      <a:lnTo>
                        <a:pt x="16103" y="18310"/>
                      </a:lnTo>
                      <a:lnTo>
                        <a:pt x="16548" y="18121"/>
                      </a:lnTo>
                      <a:lnTo>
                        <a:pt x="16975" y="17899"/>
                      </a:lnTo>
                      <a:lnTo>
                        <a:pt x="17386" y="17676"/>
                      </a:lnTo>
                      <a:lnTo>
                        <a:pt x="17797" y="17420"/>
                      </a:lnTo>
                      <a:lnTo>
                        <a:pt x="18190" y="17146"/>
                      </a:lnTo>
                      <a:lnTo>
                        <a:pt x="18567" y="16855"/>
                      </a:lnTo>
                      <a:lnTo>
                        <a:pt x="18926" y="16547"/>
                      </a:lnTo>
                      <a:lnTo>
                        <a:pt x="19285" y="16222"/>
                      </a:lnTo>
                      <a:lnTo>
                        <a:pt x="19611" y="15880"/>
                      </a:lnTo>
                      <a:lnTo>
                        <a:pt x="19611" y="15880"/>
                      </a:lnTo>
                      <a:lnTo>
                        <a:pt x="19611" y="15863"/>
                      </a:lnTo>
                      <a:lnTo>
                        <a:pt x="19611" y="15863"/>
                      </a:lnTo>
                      <a:lnTo>
                        <a:pt x="19576" y="15760"/>
                      </a:lnTo>
                      <a:lnTo>
                        <a:pt x="19508" y="15537"/>
                      </a:lnTo>
                      <a:lnTo>
                        <a:pt x="19303" y="14956"/>
                      </a:lnTo>
                      <a:lnTo>
                        <a:pt x="19097" y="14357"/>
                      </a:lnTo>
                      <a:lnTo>
                        <a:pt x="18977" y="13997"/>
                      </a:lnTo>
                      <a:lnTo>
                        <a:pt x="18977" y="13997"/>
                      </a:lnTo>
                      <a:lnTo>
                        <a:pt x="18875" y="13450"/>
                      </a:lnTo>
                      <a:lnTo>
                        <a:pt x="18789" y="12902"/>
                      </a:lnTo>
                      <a:lnTo>
                        <a:pt x="18738" y="12355"/>
                      </a:lnTo>
                      <a:lnTo>
                        <a:pt x="18687" y="11790"/>
                      </a:lnTo>
                      <a:lnTo>
                        <a:pt x="18687" y="11790"/>
                      </a:lnTo>
                      <a:lnTo>
                        <a:pt x="18669" y="11242"/>
                      </a:lnTo>
                      <a:lnTo>
                        <a:pt x="18652" y="10695"/>
                      </a:lnTo>
                      <a:lnTo>
                        <a:pt x="18618" y="9583"/>
                      </a:lnTo>
                      <a:lnTo>
                        <a:pt x="18601" y="8487"/>
                      </a:lnTo>
                      <a:lnTo>
                        <a:pt x="18567" y="7940"/>
                      </a:lnTo>
                      <a:lnTo>
                        <a:pt x="18533" y="7375"/>
                      </a:lnTo>
                      <a:lnTo>
                        <a:pt x="18533" y="7375"/>
                      </a:lnTo>
                      <a:lnTo>
                        <a:pt x="18481" y="6862"/>
                      </a:lnTo>
                      <a:lnTo>
                        <a:pt x="18430" y="6366"/>
                      </a:lnTo>
                      <a:lnTo>
                        <a:pt x="18344" y="5852"/>
                      </a:lnTo>
                      <a:lnTo>
                        <a:pt x="18242" y="5356"/>
                      </a:lnTo>
                      <a:lnTo>
                        <a:pt x="18105" y="4860"/>
                      </a:lnTo>
                      <a:lnTo>
                        <a:pt x="17968" y="4381"/>
                      </a:lnTo>
                      <a:lnTo>
                        <a:pt x="17780" y="3919"/>
                      </a:lnTo>
                      <a:lnTo>
                        <a:pt x="17574" y="3457"/>
                      </a:lnTo>
                      <a:lnTo>
                        <a:pt x="17352" y="3029"/>
                      </a:lnTo>
                      <a:lnTo>
                        <a:pt x="17078" y="2618"/>
                      </a:lnTo>
                      <a:lnTo>
                        <a:pt x="16941" y="2413"/>
                      </a:lnTo>
                      <a:lnTo>
                        <a:pt x="16787" y="2225"/>
                      </a:lnTo>
                      <a:lnTo>
                        <a:pt x="16616" y="2036"/>
                      </a:lnTo>
                      <a:lnTo>
                        <a:pt x="16445" y="1865"/>
                      </a:lnTo>
                      <a:lnTo>
                        <a:pt x="16274" y="1694"/>
                      </a:lnTo>
                      <a:lnTo>
                        <a:pt x="16086" y="1523"/>
                      </a:lnTo>
                      <a:lnTo>
                        <a:pt x="15880" y="1369"/>
                      </a:lnTo>
                      <a:lnTo>
                        <a:pt x="15675" y="1232"/>
                      </a:lnTo>
                      <a:lnTo>
                        <a:pt x="15452" y="1078"/>
                      </a:lnTo>
                      <a:lnTo>
                        <a:pt x="15230" y="958"/>
                      </a:lnTo>
                      <a:lnTo>
                        <a:pt x="14990" y="821"/>
                      </a:lnTo>
                      <a:lnTo>
                        <a:pt x="14734" y="719"/>
                      </a:lnTo>
                      <a:lnTo>
                        <a:pt x="14734" y="719"/>
                      </a:lnTo>
                      <a:lnTo>
                        <a:pt x="14426" y="582"/>
                      </a:lnTo>
                      <a:lnTo>
                        <a:pt x="14101" y="462"/>
                      </a:lnTo>
                      <a:lnTo>
                        <a:pt x="13775" y="342"/>
                      </a:lnTo>
                      <a:lnTo>
                        <a:pt x="13450" y="274"/>
                      </a:lnTo>
                      <a:lnTo>
                        <a:pt x="13450" y="274"/>
                      </a:lnTo>
                      <a:lnTo>
                        <a:pt x="13159" y="222"/>
                      </a:lnTo>
                      <a:lnTo>
                        <a:pt x="12886" y="205"/>
                      </a:lnTo>
                      <a:lnTo>
                        <a:pt x="12321" y="188"/>
                      </a:lnTo>
                      <a:lnTo>
                        <a:pt x="12321" y="188"/>
                      </a:lnTo>
                      <a:lnTo>
                        <a:pt x="11927" y="188"/>
                      </a:lnTo>
                      <a:lnTo>
                        <a:pt x="11517" y="154"/>
                      </a:lnTo>
                      <a:lnTo>
                        <a:pt x="10712" y="103"/>
                      </a:lnTo>
                      <a:lnTo>
                        <a:pt x="9908" y="34"/>
                      </a:lnTo>
                      <a:lnTo>
                        <a:pt x="9515" y="17"/>
                      </a:lnTo>
                      <a:lnTo>
                        <a:pt x="9104" y="0"/>
                      </a:lnTo>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a:off x="3007696" y="2238646"/>
                  <a:ext cx="210016" cy="757923"/>
                </a:xfrm>
                <a:custGeom>
                  <a:avLst/>
                  <a:gdLst/>
                  <a:ahLst/>
                  <a:cxnLst/>
                  <a:rect l="l" t="t" r="r" b="b"/>
                  <a:pathLst>
                    <a:path w="6264" h="22606" extrusionOk="0">
                      <a:moveTo>
                        <a:pt x="3594" y="1"/>
                      </a:moveTo>
                      <a:lnTo>
                        <a:pt x="1" y="514"/>
                      </a:lnTo>
                      <a:lnTo>
                        <a:pt x="1164" y="5049"/>
                      </a:lnTo>
                      <a:lnTo>
                        <a:pt x="1369" y="5887"/>
                      </a:lnTo>
                      <a:lnTo>
                        <a:pt x="1592" y="6726"/>
                      </a:lnTo>
                      <a:lnTo>
                        <a:pt x="1849" y="7564"/>
                      </a:lnTo>
                      <a:lnTo>
                        <a:pt x="2105" y="8385"/>
                      </a:lnTo>
                      <a:lnTo>
                        <a:pt x="2465" y="9429"/>
                      </a:lnTo>
                      <a:lnTo>
                        <a:pt x="2636" y="9943"/>
                      </a:lnTo>
                      <a:lnTo>
                        <a:pt x="2773" y="10473"/>
                      </a:lnTo>
                      <a:lnTo>
                        <a:pt x="2875" y="10969"/>
                      </a:lnTo>
                      <a:lnTo>
                        <a:pt x="2961" y="11448"/>
                      </a:lnTo>
                      <a:lnTo>
                        <a:pt x="3012" y="11945"/>
                      </a:lnTo>
                      <a:lnTo>
                        <a:pt x="3081" y="12441"/>
                      </a:lnTo>
                      <a:lnTo>
                        <a:pt x="4073" y="21904"/>
                      </a:lnTo>
                      <a:lnTo>
                        <a:pt x="4090" y="22058"/>
                      </a:lnTo>
                      <a:lnTo>
                        <a:pt x="4124" y="22195"/>
                      </a:lnTo>
                      <a:lnTo>
                        <a:pt x="4176" y="22331"/>
                      </a:lnTo>
                      <a:lnTo>
                        <a:pt x="4210" y="22400"/>
                      </a:lnTo>
                      <a:lnTo>
                        <a:pt x="4261" y="22451"/>
                      </a:lnTo>
                      <a:lnTo>
                        <a:pt x="4313" y="22503"/>
                      </a:lnTo>
                      <a:lnTo>
                        <a:pt x="4364" y="22537"/>
                      </a:lnTo>
                      <a:lnTo>
                        <a:pt x="4501" y="22588"/>
                      </a:lnTo>
                      <a:lnTo>
                        <a:pt x="4638" y="22605"/>
                      </a:lnTo>
                      <a:lnTo>
                        <a:pt x="4775" y="22571"/>
                      </a:lnTo>
                      <a:lnTo>
                        <a:pt x="4912" y="22537"/>
                      </a:lnTo>
                      <a:lnTo>
                        <a:pt x="5048" y="22451"/>
                      </a:lnTo>
                      <a:lnTo>
                        <a:pt x="5185" y="22366"/>
                      </a:lnTo>
                      <a:lnTo>
                        <a:pt x="5288" y="22263"/>
                      </a:lnTo>
                      <a:lnTo>
                        <a:pt x="5493" y="21989"/>
                      </a:lnTo>
                      <a:lnTo>
                        <a:pt x="5682" y="21715"/>
                      </a:lnTo>
                      <a:lnTo>
                        <a:pt x="5836" y="21442"/>
                      </a:lnTo>
                      <a:lnTo>
                        <a:pt x="5955" y="21168"/>
                      </a:lnTo>
                      <a:lnTo>
                        <a:pt x="6058" y="20894"/>
                      </a:lnTo>
                      <a:lnTo>
                        <a:pt x="6127" y="20586"/>
                      </a:lnTo>
                      <a:lnTo>
                        <a:pt x="6178" y="20261"/>
                      </a:lnTo>
                      <a:lnTo>
                        <a:pt x="6212" y="19919"/>
                      </a:lnTo>
                      <a:lnTo>
                        <a:pt x="6246" y="19097"/>
                      </a:lnTo>
                      <a:lnTo>
                        <a:pt x="6263" y="18293"/>
                      </a:lnTo>
                      <a:lnTo>
                        <a:pt x="6263" y="17489"/>
                      </a:lnTo>
                      <a:lnTo>
                        <a:pt x="6229" y="16667"/>
                      </a:lnTo>
                      <a:lnTo>
                        <a:pt x="6178" y="15880"/>
                      </a:lnTo>
                      <a:lnTo>
                        <a:pt x="6127" y="15110"/>
                      </a:lnTo>
                      <a:lnTo>
                        <a:pt x="6041" y="14323"/>
                      </a:lnTo>
                      <a:lnTo>
                        <a:pt x="5955" y="13553"/>
                      </a:lnTo>
                      <a:lnTo>
                        <a:pt x="5853" y="12766"/>
                      </a:lnTo>
                      <a:lnTo>
                        <a:pt x="5733" y="11996"/>
                      </a:lnTo>
                      <a:lnTo>
                        <a:pt x="5493" y="10439"/>
                      </a:lnTo>
                      <a:lnTo>
                        <a:pt x="5254" y="9138"/>
                      </a:lnTo>
                      <a:lnTo>
                        <a:pt x="4997" y="7838"/>
                      </a:lnTo>
                      <a:lnTo>
                        <a:pt x="4484" y="5237"/>
                      </a:lnTo>
                      <a:lnTo>
                        <a:pt x="4227" y="3919"/>
                      </a:lnTo>
                      <a:lnTo>
                        <a:pt x="3988" y="2619"/>
                      </a:lnTo>
                      <a:lnTo>
                        <a:pt x="3782" y="1301"/>
                      </a:lnTo>
                      <a:lnTo>
                        <a:pt x="3594" y="1"/>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a:off x="3007696" y="2238646"/>
                  <a:ext cx="210016" cy="757923"/>
                </a:xfrm>
                <a:custGeom>
                  <a:avLst/>
                  <a:gdLst/>
                  <a:ahLst/>
                  <a:cxnLst/>
                  <a:rect l="l" t="t" r="r" b="b"/>
                  <a:pathLst>
                    <a:path w="6264" h="22606" fill="none" extrusionOk="0">
                      <a:moveTo>
                        <a:pt x="3594" y="1"/>
                      </a:moveTo>
                      <a:lnTo>
                        <a:pt x="3594" y="1"/>
                      </a:lnTo>
                      <a:lnTo>
                        <a:pt x="3782" y="1301"/>
                      </a:lnTo>
                      <a:lnTo>
                        <a:pt x="3988" y="2619"/>
                      </a:lnTo>
                      <a:lnTo>
                        <a:pt x="4227" y="3919"/>
                      </a:lnTo>
                      <a:lnTo>
                        <a:pt x="4484" y="5237"/>
                      </a:lnTo>
                      <a:lnTo>
                        <a:pt x="4997" y="7838"/>
                      </a:lnTo>
                      <a:lnTo>
                        <a:pt x="5254" y="9138"/>
                      </a:lnTo>
                      <a:lnTo>
                        <a:pt x="5493" y="10439"/>
                      </a:lnTo>
                      <a:lnTo>
                        <a:pt x="5493" y="10439"/>
                      </a:lnTo>
                      <a:lnTo>
                        <a:pt x="5733" y="11996"/>
                      </a:lnTo>
                      <a:lnTo>
                        <a:pt x="5853" y="12766"/>
                      </a:lnTo>
                      <a:lnTo>
                        <a:pt x="5955" y="13553"/>
                      </a:lnTo>
                      <a:lnTo>
                        <a:pt x="6041" y="14323"/>
                      </a:lnTo>
                      <a:lnTo>
                        <a:pt x="6127" y="15110"/>
                      </a:lnTo>
                      <a:lnTo>
                        <a:pt x="6178" y="15880"/>
                      </a:lnTo>
                      <a:lnTo>
                        <a:pt x="6229" y="16667"/>
                      </a:lnTo>
                      <a:lnTo>
                        <a:pt x="6229" y="16667"/>
                      </a:lnTo>
                      <a:lnTo>
                        <a:pt x="6263" y="17489"/>
                      </a:lnTo>
                      <a:lnTo>
                        <a:pt x="6263" y="18293"/>
                      </a:lnTo>
                      <a:lnTo>
                        <a:pt x="6246" y="19097"/>
                      </a:lnTo>
                      <a:lnTo>
                        <a:pt x="6212" y="19919"/>
                      </a:lnTo>
                      <a:lnTo>
                        <a:pt x="6212" y="19919"/>
                      </a:lnTo>
                      <a:lnTo>
                        <a:pt x="6178" y="20261"/>
                      </a:lnTo>
                      <a:lnTo>
                        <a:pt x="6127" y="20586"/>
                      </a:lnTo>
                      <a:lnTo>
                        <a:pt x="6058" y="20894"/>
                      </a:lnTo>
                      <a:lnTo>
                        <a:pt x="5955" y="21168"/>
                      </a:lnTo>
                      <a:lnTo>
                        <a:pt x="5836" y="21442"/>
                      </a:lnTo>
                      <a:lnTo>
                        <a:pt x="5682" y="21715"/>
                      </a:lnTo>
                      <a:lnTo>
                        <a:pt x="5493" y="21989"/>
                      </a:lnTo>
                      <a:lnTo>
                        <a:pt x="5288" y="22263"/>
                      </a:lnTo>
                      <a:lnTo>
                        <a:pt x="5288" y="22263"/>
                      </a:lnTo>
                      <a:lnTo>
                        <a:pt x="5185" y="22366"/>
                      </a:lnTo>
                      <a:lnTo>
                        <a:pt x="5048" y="22451"/>
                      </a:lnTo>
                      <a:lnTo>
                        <a:pt x="4912" y="22537"/>
                      </a:lnTo>
                      <a:lnTo>
                        <a:pt x="4775" y="22571"/>
                      </a:lnTo>
                      <a:lnTo>
                        <a:pt x="4638" y="22605"/>
                      </a:lnTo>
                      <a:lnTo>
                        <a:pt x="4501" y="22588"/>
                      </a:lnTo>
                      <a:lnTo>
                        <a:pt x="4364" y="22537"/>
                      </a:lnTo>
                      <a:lnTo>
                        <a:pt x="4313" y="22503"/>
                      </a:lnTo>
                      <a:lnTo>
                        <a:pt x="4261" y="22451"/>
                      </a:lnTo>
                      <a:lnTo>
                        <a:pt x="4261" y="22451"/>
                      </a:lnTo>
                      <a:lnTo>
                        <a:pt x="4210" y="22400"/>
                      </a:lnTo>
                      <a:lnTo>
                        <a:pt x="4176" y="22331"/>
                      </a:lnTo>
                      <a:lnTo>
                        <a:pt x="4124" y="22195"/>
                      </a:lnTo>
                      <a:lnTo>
                        <a:pt x="4090" y="22058"/>
                      </a:lnTo>
                      <a:lnTo>
                        <a:pt x="4073" y="21904"/>
                      </a:lnTo>
                      <a:lnTo>
                        <a:pt x="4073" y="21904"/>
                      </a:lnTo>
                      <a:lnTo>
                        <a:pt x="3081" y="12441"/>
                      </a:lnTo>
                      <a:lnTo>
                        <a:pt x="3081" y="12441"/>
                      </a:lnTo>
                      <a:lnTo>
                        <a:pt x="3012" y="11945"/>
                      </a:lnTo>
                      <a:lnTo>
                        <a:pt x="2961" y="11448"/>
                      </a:lnTo>
                      <a:lnTo>
                        <a:pt x="2875" y="10969"/>
                      </a:lnTo>
                      <a:lnTo>
                        <a:pt x="2773" y="10473"/>
                      </a:lnTo>
                      <a:lnTo>
                        <a:pt x="2773" y="10473"/>
                      </a:lnTo>
                      <a:lnTo>
                        <a:pt x="2636" y="9943"/>
                      </a:lnTo>
                      <a:lnTo>
                        <a:pt x="2465" y="9429"/>
                      </a:lnTo>
                      <a:lnTo>
                        <a:pt x="2105" y="8385"/>
                      </a:lnTo>
                      <a:lnTo>
                        <a:pt x="2105" y="8385"/>
                      </a:lnTo>
                      <a:lnTo>
                        <a:pt x="1849" y="7564"/>
                      </a:lnTo>
                      <a:lnTo>
                        <a:pt x="1592" y="6726"/>
                      </a:lnTo>
                      <a:lnTo>
                        <a:pt x="1369" y="5887"/>
                      </a:lnTo>
                      <a:lnTo>
                        <a:pt x="1164" y="5049"/>
                      </a:lnTo>
                      <a:lnTo>
                        <a:pt x="1164" y="5049"/>
                      </a:lnTo>
                      <a:lnTo>
                        <a:pt x="1" y="514"/>
                      </a:lnTo>
                      <a:lnTo>
                        <a:pt x="359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a:off x="2319236" y="3157174"/>
                  <a:ext cx="64876" cy="148057"/>
                </a:xfrm>
                <a:custGeom>
                  <a:avLst/>
                  <a:gdLst/>
                  <a:ahLst/>
                  <a:cxnLst/>
                  <a:rect l="l" t="t" r="r" b="b"/>
                  <a:pathLst>
                    <a:path w="1935" h="4416" extrusionOk="0">
                      <a:moveTo>
                        <a:pt x="103" y="1"/>
                      </a:moveTo>
                      <a:lnTo>
                        <a:pt x="69" y="35"/>
                      </a:lnTo>
                      <a:lnTo>
                        <a:pt x="35" y="120"/>
                      </a:lnTo>
                      <a:lnTo>
                        <a:pt x="1" y="189"/>
                      </a:lnTo>
                      <a:lnTo>
                        <a:pt x="1" y="274"/>
                      </a:lnTo>
                      <a:lnTo>
                        <a:pt x="1" y="463"/>
                      </a:lnTo>
                      <a:lnTo>
                        <a:pt x="35" y="805"/>
                      </a:lnTo>
                      <a:lnTo>
                        <a:pt x="86" y="1164"/>
                      </a:lnTo>
                      <a:lnTo>
                        <a:pt x="155" y="1506"/>
                      </a:lnTo>
                      <a:lnTo>
                        <a:pt x="240" y="1849"/>
                      </a:lnTo>
                      <a:lnTo>
                        <a:pt x="343" y="2191"/>
                      </a:lnTo>
                      <a:lnTo>
                        <a:pt x="463" y="2516"/>
                      </a:lnTo>
                      <a:lnTo>
                        <a:pt x="599" y="2841"/>
                      </a:lnTo>
                      <a:lnTo>
                        <a:pt x="753" y="3149"/>
                      </a:lnTo>
                      <a:lnTo>
                        <a:pt x="925" y="3474"/>
                      </a:lnTo>
                      <a:lnTo>
                        <a:pt x="1113" y="3765"/>
                      </a:lnTo>
                      <a:lnTo>
                        <a:pt x="1301" y="4056"/>
                      </a:lnTo>
                      <a:lnTo>
                        <a:pt x="1369" y="4159"/>
                      </a:lnTo>
                      <a:lnTo>
                        <a:pt x="1438" y="4244"/>
                      </a:lnTo>
                      <a:lnTo>
                        <a:pt x="1523" y="4330"/>
                      </a:lnTo>
                      <a:lnTo>
                        <a:pt x="1626" y="4381"/>
                      </a:lnTo>
                      <a:lnTo>
                        <a:pt x="1677" y="4398"/>
                      </a:lnTo>
                      <a:lnTo>
                        <a:pt x="1729" y="4415"/>
                      </a:lnTo>
                      <a:lnTo>
                        <a:pt x="1780" y="4398"/>
                      </a:lnTo>
                      <a:lnTo>
                        <a:pt x="1831" y="4381"/>
                      </a:lnTo>
                      <a:lnTo>
                        <a:pt x="1866" y="4347"/>
                      </a:lnTo>
                      <a:lnTo>
                        <a:pt x="1900" y="4313"/>
                      </a:lnTo>
                      <a:lnTo>
                        <a:pt x="1900" y="4261"/>
                      </a:lnTo>
                      <a:lnTo>
                        <a:pt x="1900" y="4210"/>
                      </a:lnTo>
                      <a:lnTo>
                        <a:pt x="1883" y="4107"/>
                      </a:lnTo>
                      <a:lnTo>
                        <a:pt x="1831" y="4005"/>
                      </a:lnTo>
                      <a:lnTo>
                        <a:pt x="1609" y="3611"/>
                      </a:lnTo>
                      <a:lnTo>
                        <a:pt x="1387" y="3235"/>
                      </a:lnTo>
                      <a:lnTo>
                        <a:pt x="1455" y="3320"/>
                      </a:lnTo>
                      <a:lnTo>
                        <a:pt x="1541" y="3406"/>
                      </a:lnTo>
                      <a:lnTo>
                        <a:pt x="1643" y="3474"/>
                      </a:lnTo>
                      <a:lnTo>
                        <a:pt x="1746" y="3526"/>
                      </a:lnTo>
                      <a:lnTo>
                        <a:pt x="1849" y="3526"/>
                      </a:lnTo>
                      <a:lnTo>
                        <a:pt x="1900" y="3508"/>
                      </a:lnTo>
                      <a:lnTo>
                        <a:pt x="1917" y="3440"/>
                      </a:lnTo>
                      <a:lnTo>
                        <a:pt x="1934" y="3372"/>
                      </a:lnTo>
                      <a:lnTo>
                        <a:pt x="1917" y="3320"/>
                      </a:lnTo>
                      <a:lnTo>
                        <a:pt x="1866" y="3200"/>
                      </a:lnTo>
                      <a:lnTo>
                        <a:pt x="1797" y="3115"/>
                      </a:lnTo>
                      <a:lnTo>
                        <a:pt x="1643" y="2944"/>
                      </a:lnTo>
                      <a:lnTo>
                        <a:pt x="1455" y="2756"/>
                      </a:lnTo>
                      <a:lnTo>
                        <a:pt x="1284" y="2567"/>
                      </a:lnTo>
                      <a:lnTo>
                        <a:pt x="1147" y="2379"/>
                      </a:lnTo>
                      <a:lnTo>
                        <a:pt x="1079" y="2259"/>
                      </a:lnTo>
                      <a:lnTo>
                        <a:pt x="1027" y="2157"/>
                      </a:lnTo>
                      <a:lnTo>
                        <a:pt x="1027" y="2157"/>
                      </a:lnTo>
                      <a:lnTo>
                        <a:pt x="1164" y="2259"/>
                      </a:lnTo>
                      <a:lnTo>
                        <a:pt x="1301" y="2328"/>
                      </a:lnTo>
                      <a:lnTo>
                        <a:pt x="1472" y="2379"/>
                      </a:lnTo>
                      <a:lnTo>
                        <a:pt x="1626" y="2379"/>
                      </a:lnTo>
                      <a:lnTo>
                        <a:pt x="1643" y="2328"/>
                      </a:lnTo>
                      <a:lnTo>
                        <a:pt x="1643" y="2276"/>
                      </a:lnTo>
                      <a:lnTo>
                        <a:pt x="1626" y="2225"/>
                      </a:lnTo>
                      <a:lnTo>
                        <a:pt x="1592" y="2174"/>
                      </a:lnTo>
                      <a:lnTo>
                        <a:pt x="1506" y="2071"/>
                      </a:lnTo>
                      <a:lnTo>
                        <a:pt x="1421" y="1985"/>
                      </a:lnTo>
                      <a:lnTo>
                        <a:pt x="1267" y="1866"/>
                      </a:lnTo>
                      <a:lnTo>
                        <a:pt x="1130" y="1746"/>
                      </a:lnTo>
                      <a:lnTo>
                        <a:pt x="890" y="1472"/>
                      </a:lnTo>
                      <a:lnTo>
                        <a:pt x="668" y="1181"/>
                      </a:lnTo>
                      <a:lnTo>
                        <a:pt x="480" y="856"/>
                      </a:lnTo>
                      <a:lnTo>
                        <a:pt x="343" y="565"/>
                      </a:lnTo>
                      <a:lnTo>
                        <a:pt x="240" y="274"/>
                      </a:lnTo>
                      <a:lnTo>
                        <a:pt x="206" y="155"/>
                      </a:lnTo>
                      <a:lnTo>
                        <a:pt x="172" y="52"/>
                      </a:lnTo>
                      <a:lnTo>
                        <a:pt x="137" y="18"/>
                      </a:lnTo>
                      <a:lnTo>
                        <a:pt x="103" y="1"/>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a:off x="2319236" y="3157174"/>
                  <a:ext cx="64876" cy="148057"/>
                </a:xfrm>
                <a:custGeom>
                  <a:avLst/>
                  <a:gdLst/>
                  <a:ahLst/>
                  <a:cxnLst/>
                  <a:rect l="l" t="t" r="r" b="b"/>
                  <a:pathLst>
                    <a:path w="1935" h="4416" fill="none" extrusionOk="0">
                      <a:moveTo>
                        <a:pt x="1421" y="1985"/>
                      </a:moveTo>
                      <a:lnTo>
                        <a:pt x="1421" y="1985"/>
                      </a:lnTo>
                      <a:lnTo>
                        <a:pt x="1506" y="2071"/>
                      </a:lnTo>
                      <a:lnTo>
                        <a:pt x="1592" y="2174"/>
                      </a:lnTo>
                      <a:lnTo>
                        <a:pt x="1626" y="2225"/>
                      </a:lnTo>
                      <a:lnTo>
                        <a:pt x="1643" y="2276"/>
                      </a:lnTo>
                      <a:lnTo>
                        <a:pt x="1643" y="2328"/>
                      </a:lnTo>
                      <a:lnTo>
                        <a:pt x="1626" y="2379"/>
                      </a:lnTo>
                      <a:lnTo>
                        <a:pt x="1626" y="2379"/>
                      </a:lnTo>
                      <a:lnTo>
                        <a:pt x="1472" y="2379"/>
                      </a:lnTo>
                      <a:lnTo>
                        <a:pt x="1301" y="2328"/>
                      </a:lnTo>
                      <a:lnTo>
                        <a:pt x="1164" y="2259"/>
                      </a:lnTo>
                      <a:lnTo>
                        <a:pt x="1027" y="2157"/>
                      </a:lnTo>
                      <a:lnTo>
                        <a:pt x="1027" y="2157"/>
                      </a:lnTo>
                      <a:lnTo>
                        <a:pt x="1079" y="2259"/>
                      </a:lnTo>
                      <a:lnTo>
                        <a:pt x="1147" y="2379"/>
                      </a:lnTo>
                      <a:lnTo>
                        <a:pt x="1284" y="2567"/>
                      </a:lnTo>
                      <a:lnTo>
                        <a:pt x="1455" y="2756"/>
                      </a:lnTo>
                      <a:lnTo>
                        <a:pt x="1643" y="2944"/>
                      </a:lnTo>
                      <a:lnTo>
                        <a:pt x="1643" y="2944"/>
                      </a:lnTo>
                      <a:lnTo>
                        <a:pt x="1797" y="3115"/>
                      </a:lnTo>
                      <a:lnTo>
                        <a:pt x="1866" y="3200"/>
                      </a:lnTo>
                      <a:lnTo>
                        <a:pt x="1917" y="3320"/>
                      </a:lnTo>
                      <a:lnTo>
                        <a:pt x="1917" y="3320"/>
                      </a:lnTo>
                      <a:lnTo>
                        <a:pt x="1934" y="3372"/>
                      </a:lnTo>
                      <a:lnTo>
                        <a:pt x="1917" y="3440"/>
                      </a:lnTo>
                      <a:lnTo>
                        <a:pt x="1900" y="3508"/>
                      </a:lnTo>
                      <a:lnTo>
                        <a:pt x="1849" y="3526"/>
                      </a:lnTo>
                      <a:lnTo>
                        <a:pt x="1849" y="3526"/>
                      </a:lnTo>
                      <a:lnTo>
                        <a:pt x="1797" y="3526"/>
                      </a:lnTo>
                      <a:lnTo>
                        <a:pt x="1746" y="3526"/>
                      </a:lnTo>
                      <a:lnTo>
                        <a:pt x="1746" y="3526"/>
                      </a:lnTo>
                      <a:lnTo>
                        <a:pt x="1643" y="3474"/>
                      </a:lnTo>
                      <a:lnTo>
                        <a:pt x="1541" y="3406"/>
                      </a:lnTo>
                      <a:lnTo>
                        <a:pt x="1455" y="3320"/>
                      </a:lnTo>
                      <a:lnTo>
                        <a:pt x="1387" y="3235"/>
                      </a:lnTo>
                      <a:lnTo>
                        <a:pt x="1387" y="3235"/>
                      </a:lnTo>
                      <a:lnTo>
                        <a:pt x="1609" y="3611"/>
                      </a:lnTo>
                      <a:lnTo>
                        <a:pt x="1831" y="4005"/>
                      </a:lnTo>
                      <a:lnTo>
                        <a:pt x="1831" y="4005"/>
                      </a:lnTo>
                      <a:lnTo>
                        <a:pt x="1883" y="4107"/>
                      </a:lnTo>
                      <a:lnTo>
                        <a:pt x="1900" y="4210"/>
                      </a:lnTo>
                      <a:lnTo>
                        <a:pt x="1900" y="4261"/>
                      </a:lnTo>
                      <a:lnTo>
                        <a:pt x="1900" y="4313"/>
                      </a:lnTo>
                      <a:lnTo>
                        <a:pt x="1866" y="4347"/>
                      </a:lnTo>
                      <a:lnTo>
                        <a:pt x="1831" y="4381"/>
                      </a:lnTo>
                      <a:lnTo>
                        <a:pt x="1831" y="4381"/>
                      </a:lnTo>
                      <a:lnTo>
                        <a:pt x="1780" y="4398"/>
                      </a:lnTo>
                      <a:lnTo>
                        <a:pt x="1729" y="4415"/>
                      </a:lnTo>
                      <a:lnTo>
                        <a:pt x="1677" y="4398"/>
                      </a:lnTo>
                      <a:lnTo>
                        <a:pt x="1626" y="4381"/>
                      </a:lnTo>
                      <a:lnTo>
                        <a:pt x="1626" y="4381"/>
                      </a:lnTo>
                      <a:lnTo>
                        <a:pt x="1523" y="4330"/>
                      </a:lnTo>
                      <a:lnTo>
                        <a:pt x="1438" y="4244"/>
                      </a:lnTo>
                      <a:lnTo>
                        <a:pt x="1369" y="4159"/>
                      </a:lnTo>
                      <a:lnTo>
                        <a:pt x="1301" y="4056"/>
                      </a:lnTo>
                      <a:lnTo>
                        <a:pt x="1301" y="4056"/>
                      </a:lnTo>
                      <a:lnTo>
                        <a:pt x="1113" y="3765"/>
                      </a:lnTo>
                      <a:lnTo>
                        <a:pt x="925" y="3474"/>
                      </a:lnTo>
                      <a:lnTo>
                        <a:pt x="753" y="3149"/>
                      </a:lnTo>
                      <a:lnTo>
                        <a:pt x="599" y="2841"/>
                      </a:lnTo>
                      <a:lnTo>
                        <a:pt x="463" y="2516"/>
                      </a:lnTo>
                      <a:lnTo>
                        <a:pt x="343" y="2191"/>
                      </a:lnTo>
                      <a:lnTo>
                        <a:pt x="240" y="1849"/>
                      </a:lnTo>
                      <a:lnTo>
                        <a:pt x="155" y="1506"/>
                      </a:lnTo>
                      <a:lnTo>
                        <a:pt x="155" y="1506"/>
                      </a:lnTo>
                      <a:lnTo>
                        <a:pt x="86" y="1164"/>
                      </a:lnTo>
                      <a:lnTo>
                        <a:pt x="35" y="805"/>
                      </a:lnTo>
                      <a:lnTo>
                        <a:pt x="35" y="805"/>
                      </a:lnTo>
                      <a:lnTo>
                        <a:pt x="1" y="463"/>
                      </a:lnTo>
                      <a:lnTo>
                        <a:pt x="1" y="274"/>
                      </a:lnTo>
                      <a:lnTo>
                        <a:pt x="1" y="189"/>
                      </a:lnTo>
                      <a:lnTo>
                        <a:pt x="35" y="120"/>
                      </a:lnTo>
                      <a:lnTo>
                        <a:pt x="35" y="120"/>
                      </a:lnTo>
                      <a:lnTo>
                        <a:pt x="69" y="35"/>
                      </a:lnTo>
                      <a:lnTo>
                        <a:pt x="103" y="1"/>
                      </a:lnTo>
                      <a:lnTo>
                        <a:pt x="137" y="18"/>
                      </a:lnTo>
                      <a:lnTo>
                        <a:pt x="172" y="52"/>
                      </a:lnTo>
                      <a:lnTo>
                        <a:pt x="206" y="155"/>
                      </a:lnTo>
                      <a:lnTo>
                        <a:pt x="240" y="274"/>
                      </a:lnTo>
                      <a:lnTo>
                        <a:pt x="240" y="274"/>
                      </a:lnTo>
                      <a:lnTo>
                        <a:pt x="343" y="565"/>
                      </a:lnTo>
                      <a:lnTo>
                        <a:pt x="480" y="856"/>
                      </a:lnTo>
                      <a:lnTo>
                        <a:pt x="480" y="856"/>
                      </a:lnTo>
                      <a:lnTo>
                        <a:pt x="668" y="1181"/>
                      </a:lnTo>
                      <a:lnTo>
                        <a:pt x="890" y="1472"/>
                      </a:lnTo>
                      <a:lnTo>
                        <a:pt x="1130" y="1746"/>
                      </a:lnTo>
                      <a:lnTo>
                        <a:pt x="1267" y="1866"/>
                      </a:lnTo>
                      <a:lnTo>
                        <a:pt x="1421" y="198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a:off x="2276789" y="2258729"/>
                  <a:ext cx="183597" cy="1047634"/>
                </a:xfrm>
                <a:custGeom>
                  <a:avLst/>
                  <a:gdLst/>
                  <a:ahLst/>
                  <a:cxnLst/>
                  <a:rect l="l" t="t" r="r" b="b"/>
                  <a:pathLst>
                    <a:path w="5476" h="31247" extrusionOk="0">
                      <a:moveTo>
                        <a:pt x="2807" y="1"/>
                      </a:moveTo>
                      <a:lnTo>
                        <a:pt x="2687" y="18"/>
                      </a:lnTo>
                      <a:lnTo>
                        <a:pt x="2550" y="52"/>
                      </a:lnTo>
                      <a:lnTo>
                        <a:pt x="2430" y="86"/>
                      </a:lnTo>
                      <a:lnTo>
                        <a:pt x="2310" y="120"/>
                      </a:lnTo>
                      <a:lnTo>
                        <a:pt x="2208" y="189"/>
                      </a:lnTo>
                      <a:lnTo>
                        <a:pt x="2105" y="274"/>
                      </a:lnTo>
                      <a:lnTo>
                        <a:pt x="2037" y="343"/>
                      </a:lnTo>
                      <a:lnTo>
                        <a:pt x="1985" y="428"/>
                      </a:lnTo>
                      <a:lnTo>
                        <a:pt x="1900" y="617"/>
                      </a:lnTo>
                      <a:lnTo>
                        <a:pt x="1831" y="805"/>
                      </a:lnTo>
                      <a:lnTo>
                        <a:pt x="1797" y="1010"/>
                      </a:lnTo>
                      <a:lnTo>
                        <a:pt x="1711" y="1506"/>
                      </a:lnTo>
                      <a:lnTo>
                        <a:pt x="1660" y="2003"/>
                      </a:lnTo>
                      <a:lnTo>
                        <a:pt x="1626" y="2482"/>
                      </a:lnTo>
                      <a:lnTo>
                        <a:pt x="1626" y="2961"/>
                      </a:lnTo>
                      <a:lnTo>
                        <a:pt x="1626" y="3919"/>
                      </a:lnTo>
                      <a:lnTo>
                        <a:pt x="1626" y="4398"/>
                      </a:lnTo>
                      <a:lnTo>
                        <a:pt x="1626" y="4895"/>
                      </a:lnTo>
                      <a:lnTo>
                        <a:pt x="1609" y="5511"/>
                      </a:lnTo>
                      <a:lnTo>
                        <a:pt x="1557" y="6127"/>
                      </a:lnTo>
                      <a:lnTo>
                        <a:pt x="1506" y="6743"/>
                      </a:lnTo>
                      <a:lnTo>
                        <a:pt x="1438" y="7359"/>
                      </a:lnTo>
                      <a:lnTo>
                        <a:pt x="1301" y="8591"/>
                      </a:lnTo>
                      <a:lnTo>
                        <a:pt x="1164" y="9806"/>
                      </a:lnTo>
                      <a:lnTo>
                        <a:pt x="240" y="19474"/>
                      </a:lnTo>
                      <a:lnTo>
                        <a:pt x="137" y="20637"/>
                      </a:lnTo>
                      <a:lnTo>
                        <a:pt x="52" y="21801"/>
                      </a:lnTo>
                      <a:lnTo>
                        <a:pt x="17" y="22468"/>
                      </a:lnTo>
                      <a:lnTo>
                        <a:pt x="0" y="23119"/>
                      </a:lnTo>
                      <a:lnTo>
                        <a:pt x="0" y="23786"/>
                      </a:lnTo>
                      <a:lnTo>
                        <a:pt x="17" y="24453"/>
                      </a:lnTo>
                      <a:lnTo>
                        <a:pt x="52" y="25103"/>
                      </a:lnTo>
                      <a:lnTo>
                        <a:pt x="120" y="25754"/>
                      </a:lnTo>
                      <a:lnTo>
                        <a:pt x="206" y="26421"/>
                      </a:lnTo>
                      <a:lnTo>
                        <a:pt x="342" y="27054"/>
                      </a:lnTo>
                      <a:lnTo>
                        <a:pt x="496" y="27687"/>
                      </a:lnTo>
                      <a:lnTo>
                        <a:pt x="685" y="28303"/>
                      </a:lnTo>
                      <a:lnTo>
                        <a:pt x="804" y="28611"/>
                      </a:lnTo>
                      <a:lnTo>
                        <a:pt x="924" y="28902"/>
                      </a:lnTo>
                      <a:lnTo>
                        <a:pt x="1061" y="29210"/>
                      </a:lnTo>
                      <a:lnTo>
                        <a:pt x="1198" y="29501"/>
                      </a:lnTo>
                      <a:lnTo>
                        <a:pt x="1335" y="29724"/>
                      </a:lnTo>
                      <a:lnTo>
                        <a:pt x="1455" y="29946"/>
                      </a:lnTo>
                      <a:lnTo>
                        <a:pt x="1609" y="30134"/>
                      </a:lnTo>
                      <a:lnTo>
                        <a:pt x="1763" y="30357"/>
                      </a:lnTo>
                      <a:lnTo>
                        <a:pt x="2105" y="30836"/>
                      </a:lnTo>
                      <a:lnTo>
                        <a:pt x="2327" y="31127"/>
                      </a:lnTo>
                      <a:lnTo>
                        <a:pt x="2413" y="31212"/>
                      </a:lnTo>
                      <a:lnTo>
                        <a:pt x="2447" y="31247"/>
                      </a:lnTo>
                      <a:lnTo>
                        <a:pt x="2481" y="31161"/>
                      </a:lnTo>
                      <a:lnTo>
                        <a:pt x="2516" y="31075"/>
                      </a:lnTo>
                      <a:lnTo>
                        <a:pt x="2533" y="30990"/>
                      </a:lnTo>
                      <a:lnTo>
                        <a:pt x="2533" y="30904"/>
                      </a:lnTo>
                      <a:lnTo>
                        <a:pt x="2499" y="30716"/>
                      </a:lnTo>
                      <a:lnTo>
                        <a:pt x="2464" y="30528"/>
                      </a:lnTo>
                      <a:lnTo>
                        <a:pt x="2310" y="30032"/>
                      </a:lnTo>
                      <a:lnTo>
                        <a:pt x="2139" y="29553"/>
                      </a:lnTo>
                      <a:lnTo>
                        <a:pt x="1968" y="29056"/>
                      </a:lnTo>
                      <a:lnTo>
                        <a:pt x="1814" y="28577"/>
                      </a:lnTo>
                      <a:lnTo>
                        <a:pt x="1729" y="28286"/>
                      </a:lnTo>
                      <a:lnTo>
                        <a:pt x="1660" y="27978"/>
                      </a:lnTo>
                      <a:lnTo>
                        <a:pt x="1592" y="27653"/>
                      </a:lnTo>
                      <a:lnTo>
                        <a:pt x="1540" y="27311"/>
                      </a:lnTo>
                      <a:lnTo>
                        <a:pt x="1523" y="26986"/>
                      </a:lnTo>
                      <a:lnTo>
                        <a:pt x="1540" y="26661"/>
                      </a:lnTo>
                      <a:lnTo>
                        <a:pt x="1557" y="26507"/>
                      </a:lnTo>
                      <a:lnTo>
                        <a:pt x="1592" y="26353"/>
                      </a:lnTo>
                      <a:lnTo>
                        <a:pt x="1643" y="26216"/>
                      </a:lnTo>
                      <a:lnTo>
                        <a:pt x="1694" y="26079"/>
                      </a:lnTo>
                      <a:lnTo>
                        <a:pt x="1711" y="26079"/>
                      </a:lnTo>
                      <a:lnTo>
                        <a:pt x="1763" y="26096"/>
                      </a:lnTo>
                      <a:lnTo>
                        <a:pt x="1917" y="26199"/>
                      </a:lnTo>
                      <a:lnTo>
                        <a:pt x="2139" y="26387"/>
                      </a:lnTo>
                      <a:lnTo>
                        <a:pt x="2225" y="26507"/>
                      </a:lnTo>
                      <a:lnTo>
                        <a:pt x="2293" y="26644"/>
                      </a:lnTo>
                      <a:lnTo>
                        <a:pt x="2327" y="26780"/>
                      </a:lnTo>
                      <a:lnTo>
                        <a:pt x="2379" y="26917"/>
                      </a:lnTo>
                      <a:lnTo>
                        <a:pt x="2481" y="27294"/>
                      </a:lnTo>
                      <a:lnTo>
                        <a:pt x="2516" y="27431"/>
                      </a:lnTo>
                      <a:lnTo>
                        <a:pt x="2567" y="27585"/>
                      </a:lnTo>
                      <a:lnTo>
                        <a:pt x="2635" y="27704"/>
                      </a:lnTo>
                      <a:lnTo>
                        <a:pt x="2721" y="27824"/>
                      </a:lnTo>
                      <a:lnTo>
                        <a:pt x="2772" y="27876"/>
                      </a:lnTo>
                      <a:lnTo>
                        <a:pt x="2824" y="27927"/>
                      </a:lnTo>
                      <a:lnTo>
                        <a:pt x="2892" y="27961"/>
                      </a:lnTo>
                      <a:lnTo>
                        <a:pt x="2978" y="27978"/>
                      </a:lnTo>
                      <a:lnTo>
                        <a:pt x="3115" y="27978"/>
                      </a:lnTo>
                      <a:lnTo>
                        <a:pt x="3183" y="27961"/>
                      </a:lnTo>
                      <a:lnTo>
                        <a:pt x="3251" y="27927"/>
                      </a:lnTo>
                      <a:lnTo>
                        <a:pt x="3303" y="27893"/>
                      </a:lnTo>
                      <a:lnTo>
                        <a:pt x="3337" y="27824"/>
                      </a:lnTo>
                      <a:lnTo>
                        <a:pt x="3371" y="27773"/>
                      </a:lnTo>
                      <a:lnTo>
                        <a:pt x="3388" y="27704"/>
                      </a:lnTo>
                      <a:lnTo>
                        <a:pt x="3423" y="27568"/>
                      </a:lnTo>
                      <a:lnTo>
                        <a:pt x="3423" y="27414"/>
                      </a:lnTo>
                      <a:lnTo>
                        <a:pt x="3388" y="27037"/>
                      </a:lnTo>
                      <a:lnTo>
                        <a:pt x="3320" y="26644"/>
                      </a:lnTo>
                      <a:lnTo>
                        <a:pt x="3234" y="26250"/>
                      </a:lnTo>
                      <a:lnTo>
                        <a:pt x="3132" y="25873"/>
                      </a:lnTo>
                      <a:lnTo>
                        <a:pt x="2875" y="25103"/>
                      </a:lnTo>
                      <a:lnTo>
                        <a:pt x="2618" y="24368"/>
                      </a:lnTo>
                      <a:lnTo>
                        <a:pt x="2362" y="23598"/>
                      </a:lnTo>
                      <a:lnTo>
                        <a:pt x="2242" y="23204"/>
                      </a:lnTo>
                      <a:lnTo>
                        <a:pt x="2139" y="22811"/>
                      </a:lnTo>
                      <a:lnTo>
                        <a:pt x="2054" y="22417"/>
                      </a:lnTo>
                      <a:lnTo>
                        <a:pt x="1985" y="22006"/>
                      </a:lnTo>
                      <a:lnTo>
                        <a:pt x="1934" y="21613"/>
                      </a:lnTo>
                      <a:lnTo>
                        <a:pt x="1917" y="21202"/>
                      </a:lnTo>
                      <a:lnTo>
                        <a:pt x="1917" y="20945"/>
                      </a:lnTo>
                      <a:lnTo>
                        <a:pt x="1934" y="20689"/>
                      </a:lnTo>
                      <a:lnTo>
                        <a:pt x="1968" y="20449"/>
                      </a:lnTo>
                      <a:lnTo>
                        <a:pt x="2002" y="20192"/>
                      </a:lnTo>
                      <a:lnTo>
                        <a:pt x="2105" y="19696"/>
                      </a:lnTo>
                      <a:lnTo>
                        <a:pt x="2242" y="19200"/>
                      </a:lnTo>
                      <a:lnTo>
                        <a:pt x="2396" y="18721"/>
                      </a:lnTo>
                      <a:lnTo>
                        <a:pt x="2567" y="18242"/>
                      </a:lnTo>
                      <a:lnTo>
                        <a:pt x="2909" y="17283"/>
                      </a:lnTo>
                      <a:lnTo>
                        <a:pt x="3269" y="16274"/>
                      </a:lnTo>
                      <a:lnTo>
                        <a:pt x="3594" y="15281"/>
                      </a:lnTo>
                      <a:lnTo>
                        <a:pt x="3902" y="14255"/>
                      </a:lnTo>
                      <a:lnTo>
                        <a:pt x="4175" y="13245"/>
                      </a:lnTo>
                      <a:lnTo>
                        <a:pt x="4432" y="12218"/>
                      </a:lnTo>
                      <a:lnTo>
                        <a:pt x="4655" y="11175"/>
                      </a:lnTo>
                      <a:lnTo>
                        <a:pt x="4843" y="10148"/>
                      </a:lnTo>
                      <a:lnTo>
                        <a:pt x="5014" y="9104"/>
                      </a:lnTo>
                      <a:lnTo>
                        <a:pt x="5168" y="8043"/>
                      </a:lnTo>
                      <a:lnTo>
                        <a:pt x="5288" y="6999"/>
                      </a:lnTo>
                      <a:lnTo>
                        <a:pt x="5373" y="5938"/>
                      </a:lnTo>
                      <a:lnTo>
                        <a:pt x="5442" y="4895"/>
                      </a:lnTo>
                      <a:lnTo>
                        <a:pt x="5476" y="3834"/>
                      </a:lnTo>
                      <a:lnTo>
                        <a:pt x="5476" y="2773"/>
                      </a:lnTo>
                      <a:lnTo>
                        <a:pt x="5476" y="1712"/>
                      </a:lnTo>
                      <a:lnTo>
                        <a:pt x="5425" y="651"/>
                      </a:lnTo>
                      <a:lnTo>
                        <a:pt x="5151" y="514"/>
                      </a:lnTo>
                      <a:lnTo>
                        <a:pt x="4877" y="394"/>
                      </a:lnTo>
                      <a:lnTo>
                        <a:pt x="4586" y="274"/>
                      </a:lnTo>
                      <a:lnTo>
                        <a:pt x="4295" y="189"/>
                      </a:lnTo>
                      <a:lnTo>
                        <a:pt x="3987" y="120"/>
                      </a:lnTo>
                      <a:lnTo>
                        <a:pt x="3696" y="69"/>
                      </a:lnTo>
                      <a:lnTo>
                        <a:pt x="3388" y="18"/>
                      </a:lnTo>
                      <a:lnTo>
                        <a:pt x="3080" y="1"/>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a:off x="2276789" y="2258729"/>
                  <a:ext cx="183597" cy="1047634"/>
                </a:xfrm>
                <a:custGeom>
                  <a:avLst/>
                  <a:gdLst/>
                  <a:ahLst/>
                  <a:cxnLst/>
                  <a:rect l="l" t="t" r="r" b="b"/>
                  <a:pathLst>
                    <a:path w="5476" h="31247" fill="none" extrusionOk="0">
                      <a:moveTo>
                        <a:pt x="240" y="19474"/>
                      </a:moveTo>
                      <a:lnTo>
                        <a:pt x="240" y="19474"/>
                      </a:lnTo>
                      <a:lnTo>
                        <a:pt x="137" y="20637"/>
                      </a:lnTo>
                      <a:lnTo>
                        <a:pt x="52" y="21801"/>
                      </a:lnTo>
                      <a:lnTo>
                        <a:pt x="52" y="21801"/>
                      </a:lnTo>
                      <a:lnTo>
                        <a:pt x="17" y="22468"/>
                      </a:lnTo>
                      <a:lnTo>
                        <a:pt x="0" y="23119"/>
                      </a:lnTo>
                      <a:lnTo>
                        <a:pt x="0" y="23786"/>
                      </a:lnTo>
                      <a:lnTo>
                        <a:pt x="17" y="24453"/>
                      </a:lnTo>
                      <a:lnTo>
                        <a:pt x="52" y="25103"/>
                      </a:lnTo>
                      <a:lnTo>
                        <a:pt x="120" y="25754"/>
                      </a:lnTo>
                      <a:lnTo>
                        <a:pt x="206" y="26421"/>
                      </a:lnTo>
                      <a:lnTo>
                        <a:pt x="342" y="27054"/>
                      </a:lnTo>
                      <a:lnTo>
                        <a:pt x="342" y="27054"/>
                      </a:lnTo>
                      <a:lnTo>
                        <a:pt x="496" y="27687"/>
                      </a:lnTo>
                      <a:lnTo>
                        <a:pt x="685" y="28303"/>
                      </a:lnTo>
                      <a:lnTo>
                        <a:pt x="804" y="28611"/>
                      </a:lnTo>
                      <a:lnTo>
                        <a:pt x="924" y="28902"/>
                      </a:lnTo>
                      <a:lnTo>
                        <a:pt x="1061" y="29210"/>
                      </a:lnTo>
                      <a:lnTo>
                        <a:pt x="1198" y="29501"/>
                      </a:lnTo>
                      <a:lnTo>
                        <a:pt x="1198" y="29501"/>
                      </a:lnTo>
                      <a:lnTo>
                        <a:pt x="1335" y="29724"/>
                      </a:lnTo>
                      <a:lnTo>
                        <a:pt x="1455" y="29946"/>
                      </a:lnTo>
                      <a:lnTo>
                        <a:pt x="1609" y="30134"/>
                      </a:lnTo>
                      <a:lnTo>
                        <a:pt x="1763" y="30357"/>
                      </a:lnTo>
                      <a:lnTo>
                        <a:pt x="1763" y="30357"/>
                      </a:lnTo>
                      <a:lnTo>
                        <a:pt x="2105" y="30836"/>
                      </a:lnTo>
                      <a:lnTo>
                        <a:pt x="2327" y="31127"/>
                      </a:lnTo>
                      <a:lnTo>
                        <a:pt x="2413" y="31212"/>
                      </a:lnTo>
                      <a:lnTo>
                        <a:pt x="2447" y="31247"/>
                      </a:lnTo>
                      <a:lnTo>
                        <a:pt x="2447" y="31247"/>
                      </a:lnTo>
                      <a:lnTo>
                        <a:pt x="2481" y="31161"/>
                      </a:lnTo>
                      <a:lnTo>
                        <a:pt x="2516" y="31075"/>
                      </a:lnTo>
                      <a:lnTo>
                        <a:pt x="2533" y="30990"/>
                      </a:lnTo>
                      <a:lnTo>
                        <a:pt x="2533" y="30904"/>
                      </a:lnTo>
                      <a:lnTo>
                        <a:pt x="2499" y="30716"/>
                      </a:lnTo>
                      <a:lnTo>
                        <a:pt x="2464" y="30528"/>
                      </a:lnTo>
                      <a:lnTo>
                        <a:pt x="2464" y="30528"/>
                      </a:lnTo>
                      <a:lnTo>
                        <a:pt x="2310" y="30032"/>
                      </a:lnTo>
                      <a:lnTo>
                        <a:pt x="2139" y="29553"/>
                      </a:lnTo>
                      <a:lnTo>
                        <a:pt x="1968" y="29056"/>
                      </a:lnTo>
                      <a:lnTo>
                        <a:pt x="1814" y="28577"/>
                      </a:lnTo>
                      <a:lnTo>
                        <a:pt x="1814" y="28577"/>
                      </a:lnTo>
                      <a:lnTo>
                        <a:pt x="1729" y="28286"/>
                      </a:lnTo>
                      <a:lnTo>
                        <a:pt x="1660" y="27978"/>
                      </a:lnTo>
                      <a:lnTo>
                        <a:pt x="1592" y="27653"/>
                      </a:lnTo>
                      <a:lnTo>
                        <a:pt x="1540" y="27311"/>
                      </a:lnTo>
                      <a:lnTo>
                        <a:pt x="1523" y="26986"/>
                      </a:lnTo>
                      <a:lnTo>
                        <a:pt x="1540" y="26661"/>
                      </a:lnTo>
                      <a:lnTo>
                        <a:pt x="1557" y="26507"/>
                      </a:lnTo>
                      <a:lnTo>
                        <a:pt x="1592" y="26353"/>
                      </a:lnTo>
                      <a:lnTo>
                        <a:pt x="1643" y="26216"/>
                      </a:lnTo>
                      <a:lnTo>
                        <a:pt x="1694" y="26079"/>
                      </a:lnTo>
                      <a:lnTo>
                        <a:pt x="1694" y="26079"/>
                      </a:lnTo>
                      <a:lnTo>
                        <a:pt x="1711" y="26079"/>
                      </a:lnTo>
                      <a:lnTo>
                        <a:pt x="1763" y="26096"/>
                      </a:lnTo>
                      <a:lnTo>
                        <a:pt x="1917" y="26199"/>
                      </a:lnTo>
                      <a:lnTo>
                        <a:pt x="2139" y="26387"/>
                      </a:lnTo>
                      <a:lnTo>
                        <a:pt x="2139" y="26387"/>
                      </a:lnTo>
                      <a:lnTo>
                        <a:pt x="2225" y="26507"/>
                      </a:lnTo>
                      <a:lnTo>
                        <a:pt x="2293" y="26644"/>
                      </a:lnTo>
                      <a:lnTo>
                        <a:pt x="2327" y="26780"/>
                      </a:lnTo>
                      <a:lnTo>
                        <a:pt x="2379" y="26917"/>
                      </a:lnTo>
                      <a:lnTo>
                        <a:pt x="2379" y="26917"/>
                      </a:lnTo>
                      <a:lnTo>
                        <a:pt x="2481" y="27294"/>
                      </a:lnTo>
                      <a:lnTo>
                        <a:pt x="2481" y="27294"/>
                      </a:lnTo>
                      <a:lnTo>
                        <a:pt x="2516" y="27431"/>
                      </a:lnTo>
                      <a:lnTo>
                        <a:pt x="2567" y="27585"/>
                      </a:lnTo>
                      <a:lnTo>
                        <a:pt x="2635" y="27704"/>
                      </a:lnTo>
                      <a:lnTo>
                        <a:pt x="2721" y="27824"/>
                      </a:lnTo>
                      <a:lnTo>
                        <a:pt x="2721" y="27824"/>
                      </a:lnTo>
                      <a:lnTo>
                        <a:pt x="2772" y="27876"/>
                      </a:lnTo>
                      <a:lnTo>
                        <a:pt x="2824" y="27927"/>
                      </a:lnTo>
                      <a:lnTo>
                        <a:pt x="2892" y="27961"/>
                      </a:lnTo>
                      <a:lnTo>
                        <a:pt x="2978" y="27978"/>
                      </a:lnTo>
                      <a:lnTo>
                        <a:pt x="3046" y="27978"/>
                      </a:lnTo>
                      <a:lnTo>
                        <a:pt x="3115" y="27978"/>
                      </a:lnTo>
                      <a:lnTo>
                        <a:pt x="3183" y="27961"/>
                      </a:lnTo>
                      <a:lnTo>
                        <a:pt x="3251" y="27927"/>
                      </a:lnTo>
                      <a:lnTo>
                        <a:pt x="3251" y="27927"/>
                      </a:lnTo>
                      <a:lnTo>
                        <a:pt x="3303" y="27893"/>
                      </a:lnTo>
                      <a:lnTo>
                        <a:pt x="3337" y="27824"/>
                      </a:lnTo>
                      <a:lnTo>
                        <a:pt x="3371" y="27773"/>
                      </a:lnTo>
                      <a:lnTo>
                        <a:pt x="3388" y="27704"/>
                      </a:lnTo>
                      <a:lnTo>
                        <a:pt x="3423" y="27568"/>
                      </a:lnTo>
                      <a:lnTo>
                        <a:pt x="3423" y="27414"/>
                      </a:lnTo>
                      <a:lnTo>
                        <a:pt x="3423" y="27414"/>
                      </a:lnTo>
                      <a:lnTo>
                        <a:pt x="3388" y="27037"/>
                      </a:lnTo>
                      <a:lnTo>
                        <a:pt x="3320" y="26644"/>
                      </a:lnTo>
                      <a:lnTo>
                        <a:pt x="3234" y="26250"/>
                      </a:lnTo>
                      <a:lnTo>
                        <a:pt x="3132" y="25873"/>
                      </a:lnTo>
                      <a:lnTo>
                        <a:pt x="2875" y="25103"/>
                      </a:lnTo>
                      <a:lnTo>
                        <a:pt x="2618" y="24368"/>
                      </a:lnTo>
                      <a:lnTo>
                        <a:pt x="2618" y="24368"/>
                      </a:lnTo>
                      <a:lnTo>
                        <a:pt x="2362" y="23598"/>
                      </a:lnTo>
                      <a:lnTo>
                        <a:pt x="2242" y="23204"/>
                      </a:lnTo>
                      <a:lnTo>
                        <a:pt x="2139" y="22811"/>
                      </a:lnTo>
                      <a:lnTo>
                        <a:pt x="2054" y="22417"/>
                      </a:lnTo>
                      <a:lnTo>
                        <a:pt x="1985" y="22006"/>
                      </a:lnTo>
                      <a:lnTo>
                        <a:pt x="1934" y="21613"/>
                      </a:lnTo>
                      <a:lnTo>
                        <a:pt x="1917" y="21202"/>
                      </a:lnTo>
                      <a:lnTo>
                        <a:pt x="1917" y="21202"/>
                      </a:lnTo>
                      <a:lnTo>
                        <a:pt x="1917" y="20945"/>
                      </a:lnTo>
                      <a:lnTo>
                        <a:pt x="1934" y="20689"/>
                      </a:lnTo>
                      <a:lnTo>
                        <a:pt x="1968" y="20449"/>
                      </a:lnTo>
                      <a:lnTo>
                        <a:pt x="2002" y="20192"/>
                      </a:lnTo>
                      <a:lnTo>
                        <a:pt x="2105" y="19696"/>
                      </a:lnTo>
                      <a:lnTo>
                        <a:pt x="2242" y="19200"/>
                      </a:lnTo>
                      <a:lnTo>
                        <a:pt x="2396" y="18721"/>
                      </a:lnTo>
                      <a:lnTo>
                        <a:pt x="2567" y="18242"/>
                      </a:lnTo>
                      <a:lnTo>
                        <a:pt x="2909" y="17283"/>
                      </a:lnTo>
                      <a:lnTo>
                        <a:pt x="2909" y="17283"/>
                      </a:lnTo>
                      <a:lnTo>
                        <a:pt x="3269" y="16274"/>
                      </a:lnTo>
                      <a:lnTo>
                        <a:pt x="3594" y="15281"/>
                      </a:lnTo>
                      <a:lnTo>
                        <a:pt x="3902" y="14255"/>
                      </a:lnTo>
                      <a:lnTo>
                        <a:pt x="4175" y="13245"/>
                      </a:lnTo>
                      <a:lnTo>
                        <a:pt x="4432" y="12218"/>
                      </a:lnTo>
                      <a:lnTo>
                        <a:pt x="4655" y="11175"/>
                      </a:lnTo>
                      <a:lnTo>
                        <a:pt x="4843" y="10148"/>
                      </a:lnTo>
                      <a:lnTo>
                        <a:pt x="5014" y="9104"/>
                      </a:lnTo>
                      <a:lnTo>
                        <a:pt x="5168" y="8043"/>
                      </a:lnTo>
                      <a:lnTo>
                        <a:pt x="5288" y="6999"/>
                      </a:lnTo>
                      <a:lnTo>
                        <a:pt x="5373" y="5938"/>
                      </a:lnTo>
                      <a:lnTo>
                        <a:pt x="5442" y="4895"/>
                      </a:lnTo>
                      <a:lnTo>
                        <a:pt x="5476" y="3834"/>
                      </a:lnTo>
                      <a:lnTo>
                        <a:pt x="5476" y="2773"/>
                      </a:lnTo>
                      <a:lnTo>
                        <a:pt x="5476" y="1712"/>
                      </a:lnTo>
                      <a:lnTo>
                        <a:pt x="5425" y="651"/>
                      </a:lnTo>
                      <a:lnTo>
                        <a:pt x="5425" y="651"/>
                      </a:lnTo>
                      <a:lnTo>
                        <a:pt x="5151" y="514"/>
                      </a:lnTo>
                      <a:lnTo>
                        <a:pt x="4877" y="394"/>
                      </a:lnTo>
                      <a:lnTo>
                        <a:pt x="4586" y="274"/>
                      </a:lnTo>
                      <a:lnTo>
                        <a:pt x="4295" y="189"/>
                      </a:lnTo>
                      <a:lnTo>
                        <a:pt x="3987" y="120"/>
                      </a:lnTo>
                      <a:lnTo>
                        <a:pt x="3696" y="69"/>
                      </a:lnTo>
                      <a:lnTo>
                        <a:pt x="3388" y="18"/>
                      </a:lnTo>
                      <a:lnTo>
                        <a:pt x="3080" y="1"/>
                      </a:lnTo>
                      <a:lnTo>
                        <a:pt x="3080" y="1"/>
                      </a:lnTo>
                      <a:lnTo>
                        <a:pt x="2807" y="1"/>
                      </a:lnTo>
                      <a:lnTo>
                        <a:pt x="2687" y="18"/>
                      </a:lnTo>
                      <a:lnTo>
                        <a:pt x="2550" y="52"/>
                      </a:lnTo>
                      <a:lnTo>
                        <a:pt x="2430" y="86"/>
                      </a:lnTo>
                      <a:lnTo>
                        <a:pt x="2310" y="120"/>
                      </a:lnTo>
                      <a:lnTo>
                        <a:pt x="2208" y="189"/>
                      </a:lnTo>
                      <a:lnTo>
                        <a:pt x="2105" y="274"/>
                      </a:lnTo>
                      <a:lnTo>
                        <a:pt x="2105" y="274"/>
                      </a:lnTo>
                      <a:lnTo>
                        <a:pt x="2037" y="343"/>
                      </a:lnTo>
                      <a:lnTo>
                        <a:pt x="1985" y="428"/>
                      </a:lnTo>
                      <a:lnTo>
                        <a:pt x="1900" y="617"/>
                      </a:lnTo>
                      <a:lnTo>
                        <a:pt x="1831" y="805"/>
                      </a:lnTo>
                      <a:lnTo>
                        <a:pt x="1797" y="1010"/>
                      </a:lnTo>
                      <a:lnTo>
                        <a:pt x="1797" y="1010"/>
                      </a:lnTo>
                      <a:lnTo>
                        <a:pt x="1711" y="1506"/>
                      </a:lnTo>
                      <a:lnTo>
                        <a:pt x="1660" y="2003"/>
                      </a:lnTo>
                      <a:lnTo>
                        <a:pt x="1626" y="2482"/>
                      </a:lnTo>
                      <a:lnTo>
                        <a:pt x="1626" y="2961"/>
                      </a:lnTo>
                      <a:lnTo>
                        <a:pt x="1626" y="3919"/>
                      </a:lnTo>
                      <a:lnTo>
                        <a:pt x="1626" y="4398"/>
                      </a:lnTo>
                      <a:lnTo>
                        <a:pt x="1626" y="4895"/>
                      </a:lnTo>
                      <a:lnTo>
                        <a:pt x="1626" y="4895"/>
                      </a:lnTo>
                      <a:lnTo>
                        <a:pt x="1609" y="5511"/>
                      </a:lnTo>
                      <a:lnTo>
                        <a:pt x="1557" y="6127"/>
                      </a:lnTo>
                      <a:lnTo>
                        <a:pt x="1506" y="6743"/>
                      </a:lnTo>
                      <a:lnTo>
                        <a:pt x="1438" y="7359"/>
                      </a:lnTo>
                      <a:lnTo>
                        <a:pt x="1301" y="8591"/>
                      </a:lnTo>
                      <a:lnTo>
                        <a:pt x="1164" y="9806"/>
                      </a:lnTo>
                      <a:lnTo>
                        <a:pt x="1164" y="9806"/>
                      </a:lnTo>
                      <a:lnTo>
                        <a:pt x="240" y="1947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a:off x="2419651" y="2903033"/>
                  <a:ext cx="580026" cy="1566271"/>
                </a:xfrm>
                <a:custGeom>
                  <a:avLst/>
                  <a:gdLst/>
                  <a:ahLst/>
                  <a:cxnLst/>
                  <a:rect l="l" t="t" r="r" b="b"/>
                  <a:pathLst>
                    <a:path w="17300" h="46716" extrusionOk="0">
                      <a:moveTo>
                        <a:pt x="17300" y="0"/>
                      </a:moveTo>
                      <a:lnTo>
                        <a:pt x="633" y="479"/>
                      </a:lnTo>
                      <a:lnTo>
                        <a:pt x="479" y="3354"/>
                      </a:lnTo>
                      <a:lnTo>
                        <a:pt x="359" y="6212"/>
                      </a:lnTo>
                      <a:lnTo>
                        <a:pt x="240" y="9086"/>
                      </a:lnTo>
                      <a:lnTo>
                        <a:pt x="154" y="11961"/>
                      </a:lnTo>
                      <a:lnTo>
                        <a:pt x="86" y="14836"/>
                      </a:lnTo>
                      <a:lnTo>
                        <a:pt x="51" y="17711"/>
                      </a:lnTo>
                      <a:lnTo>
                        <a:pt x="17" y="20585"/>
                      </a:lnTo>
                      <a:lnTo>
                        <a:pt x="0" y="23460"/>
                      </a:lnTo>
                      <a:lnTo>
                        <a:pt x="17" y="26318"/>
                      </a:lnTo>
                      <a:lnTo>
                        <a:pt x="51" y="29193"/>
                      </a:lnTo>
                      <a:lnTo>
                        <a:pt x="103" y="32067"/>
                      </a:lnTo>
                      <a:lnTo>
                        <a:pt x="171" y="34942"/>
                      </a:lnTo>
                      <a:lnTo>
                        <a:pt x="257" y="37817"/>
                      </a:lnTo>
                      <a:lnTo>
                        <a:pt x="359" y="40692"/>
                      </a:lnTo>
                      <a:lnTo>
                        <a:pt x="479" y="43549"/>
                      </a:lnTo>
                      <a:lnTo>
                        <a:pt x="616" y="46424"/>
                      </a:lnTo>
                      <a:lnTo>
                        <a:pt x="975" y="46475"/>
                      </a:lnTo>
                      <a:lnTo>
                        <a:pt x="1335" y="46510"/>
                      </a:lnTo>
                      <a:lnTo>
                        <a:pt x="1694" y="46527"/>
                      </a:lnTo>
                      <a:lnTo>
                        <a:pt x="2053" y="46544"/>
                      </a:lnTo>
                      <a:lnTo>
                        <a:pt x="2413" y="46527"/>
                      </a:lnTo>
                      <a:lnTo>
                        <a:pt x="2772" y="46493"/>
                      </a:lnTo>
                      <a:lnTo>
                        <a:pt x="3131" y="46458"/>
                      </a:lnTo>
                      <a:lnTo>
                        <a:pt x="3491" y="46390"/>
                      </a:lnTo>
                      <a:lnTo>
                        <a:pt x="4261" y="38433"/>
                      </a:lnTo>
                      <a:lnTo>
                        <a:pt x="4672" y="34446"/>
                      </a:lnTo>
                      <a:lnTo>
                        <a:pt x="5082" y="30476"/>
                      </a:lnTo>
                      <a:lnTo>
                        <a:pt x="5493" y="26506"/>
                      </a:lnTo>
                      <a:lnTo>
                        <a:pt x="5938" y="22519"/>
                      </a:lnTo>
                      <a:lnTo>
                        <a:pt x="6383" y="18549"/>
                      </a:lnTo>
                      <a:lnTo>
                        <a:pt x="6845" y="14579"/>
                      </a:lnTo>
                      <a:lnTo>
                        <a:pt x="6982" y="13570"/>
                      </a:lnTo>
                      <a:lnTo>
                        <a:pt x="7050" y="13073"/>
                      </a:lnTo>
                      <a:lnTo>
                        <a:pt x="7153" y="12577"/>
                      </a:lnTo>
                      <a:lnTo>
                        <a:pt x="7255" y="12081"/>
                      </a:lnTo>
                      <a:lnTo>
                        <a:pt x="7392" y="11602"/>
                      </a:lnTo>
                      <a:lnTo>
                        <a:pt x="7563" y="11123"/>
                      </a:lnTo>
                      <a:lnTo>
                        <a:pt x="7752" y="10661"/>
                      </a:lnTo>
                      <a:lnTo>
                        <a:pt x="7820" y="10524"/>
                      </a:lnTo>
                      <a:lnTo>
                        <a:pt x="7889" y="10404"/>
                      </a:lnTo>
                      <a:lnTo>
                        <a:pt x="7991" y="10301"/>
                      </a:lnTo>
                      <a:lnTo>
                        <a:pt x="8094" y="10233"/>
                      </a:lnTo>
                      <a:lnTo>
                        <a:pt x="8197" y="10199"/>
                      </a:lnTo>
                      <a:lnTo>
                        <a:pt x="8282" y="10182"/>
                      </a:lnTo>
                      <a:lnTo>
                        <a:pt x="8368" y="10182"/>
                      </a:lnTo>
                      <a:lnTo>
                        <a:pt x="8453" y="10199"/>
                      </a:lnTo>
                      <a:lnTo>
                        <a:pt x="8522" y="10233"/>
                      </a:lnTo>
                      <a:lnTo>
                        <a:pt x="8607" y="10267"/>
                      </a:lnTo>
                      <a:lnTo>
                        <a:pt x="8676" y="10336"/>
                      </a:lnTo>
                      <a:lnTo>
                        <a:pt x="8744" y="10404"/>
                      </a:lnTo>
                      <a:lnTo>
                        <a:pt x="8881" y="10575"/>
                      </a:lnTo>
                      <a:lnTo>
                        <a:pt x="8984" y="10746"/>
                      </a:lnTo>
                      <a:lnTo>
                        <a:pt x="9069" y="10952"/>
                      </a:lnTo>
                      <a:lnTo>
                        <a:pt x="9138" y="11157"/>
                      </a:lnTo>
                      <a:lnTo>
                        <a:pt x="9257" y="11687"/>
                      </a:lnTo>
                      <a:lnTo>
                        <a:pt x="9377" y="12218"/>
                      </a:lnTo>
                      <a:lnTo>
                        <a:pt x="9463" y="12748"/>
                      </a:lnTo>
                      <a:lnTo>
                        <a:pt x="9565" y="13279"/>
                      </a:lnTo>
                      <a:lnTo>
                        <a:pt x="9702" y="14357"/>
                      </a:lnTo>
                      <a:lnTo>
                        <a:pt x="9839" y="15418"/>
                      </a:lnTo>
                      <a:lnTo>
                        <a:pt x="10062" y="17454"/>
                      </a:lnTo>
                      <a:lnTo>
                        <a:pt x="10250" y="19490"/>
                      </a:lnTo>
                      <a:lnTo>
                        <a:pt x="10404" y="21509"/>
                      </a:lnTo>
                      <a:lnTo>
                        <a:pt x="10541" y="23546"/>
                      </a:lnTo>
                      <a:lnTo>
                        <a:pt x="10661" y="25582"/>
                      </a:lnTo>
                      <a:lnTo>
                        <a:pt x="10763" y="27635"/>
                      </a:lnTo>
                      <a:lnTo>
                        <a:pt x="10832" y="29672"/>
                      </a:lnTo>
                      <a:lnTo>
                        <a:pt x="10900" y="31708"/>
                      </a:lnTo>
                      <a:lnTo>
                        <a:pt x="10934" y="33471"/>
                      </a:lnTo>
                      <a:lnTo>
                        <a:pt x="10952" y="35284"/>
                      </a:lnTo>
                      <a:lnTo>
                        <a:pt x="10969" y="37132"/>
                      </a:lnTo>
                      <a:lnTo>
                        <a:pt x="10969" y="38981"/>
                      </a:lnTo>
                      <a:lnTo>
                        <a:pt x="10952" y="40846"/>
                      </a:lnTo>
                      <a:lnTo>
                        <a:pt x="10917" y="42677"/>
                      </a:lnTo>
                      <a:lnTo>
                        <a:pt x="10849" y="46270"/>
                      </a:lnTo>
                      <a:lnTo>
                        <a:pt x="10849" y="46321"/>
                      </a:lnTo>
                      <a:lnTo>
                        <a:pt x="10866" y="46373"/>
                      </a:lnTo>
                      <a:lnTo>
                        <a:pt x="10917" y="46441"/>
                      </a:lnTo>
                      <a:lnTo>
                        <a:pt x="10986" y="46475"/>
                      </a:lnTo>
                      <a:lnTo>
                        <a:pt x="11123" y="46544"/>
                      </a:lnTo>
                      <a:lnTo>
                        <a:pt x="11260" y="46595"/>
                      </a:lnTo>
                      <a:lnTo>
                        <a:pt x="11414" y="46647"/>
                      </a:lnTo>
                      <a:lnTo>
                        <a:pt x="11585" y="46664"/>
                      </a:lnTo>
                      <a:lnTo>
                        <a:pt x="11927" y="46715"/>
                      </a:lnTo>
                      <a:lnTo>
                        <a:pt x="12646" y="46715"/>
                      </a:lnTo>
                      <a:lnTo>
                        <a:pt x="13005" y="46698"/>
                      </a:lnTo>
                      <a:lnTo>
                        <a:pt x="13672" y="46664"/>
                      </a:lnTo>
                      <a:lnTo>
                        <a:pt x="13775" y="46647"/>
                      </a:lnTo>
                      <a:lnTo>
                        <a:pt x="13809" y="46629"/>
                      </a:lnTo>
                      <a:lnTo>
                        <a:pt x="13843" y="46612"/>
                      </a:lnTo>
                      <a:lnTo>
                        <a:pt x="13895" y="46544"/>
                      </a:lnTo>
                      <a:lnTo>
                        <a:pt x="13912" y="46475"/>
                      </a:lnTo>
                      <a:lnTo>
                        <a:pt x="14100" y="45500"/>
                      </a:lnTo>
                      <a:lnTo>
                        <a:pt x="14271" y="44490"/>
                      </a:lnTo>
                      <a:lnTo>
                        <a:pt x="14425" y="43498"/>
                      </a:lnTo>
                      <a:lnTo>
                        <a:pt x="14579" y="42471"/>
                      </a:lnTo>
                      <a:lnTo>
                        <a:pt x="14699" y="41445"/>
                      </a:lnTo>
                      <a:lnTo>
                        <a:pt x="14819" y="40418"/>
                      </a:lnTo>
                      <a:lnTo>
                        <a:pt x="15041" y="38364"/>
                      </a:lnTo>
                      <a:lnTo>
                        <a:pt x="15212" y="36294"/>
                      </a:lnTo>
                      <a:lnTo>
                        <a:pt x="15383" y="34223"/>
                      </a:lnTo>
                      <a:lnTo>
                        <a:pt x="15555" y="32187"/>
                      </a:lnTo>
                      <a:lnTo>
                        <a:pt x="15726" y="30185"/>
                      </a:lnTo>
                      <a:lnTo>
                        <a:pt x="15897" y="28166"/>
                      </a:lnTo>
                      <a:lnTo>
                        <a:pt x="16068" y="26147"/>
                      </a:lnTo>
                      <a:lnTo>
                        <a:pt x="16222" y="24128"/>
                      </a:lnTo>
                      <a:lnTo>
                        <a:pt x="16359" y="22108"/>
                      </a:lnTo>
                      <a:lnTo>
                        <a:pt x="16479" y="20089"/>
                      </a:lnTo>
                      <a:lnTo>
                        <a:pt x="16598" y="18070"/>
                      </a:lnTo>
                      <a:lnTo>
                        <a:pt x="16804" y="14032"/>
                      </a:lnTo>
                      <a:lnTo>
                        <a:pt x="16958" y="10524"/>
                      </a:lnTo>
                      <a:lnTo>
                        <a:pt x="17078" y="7016"/>
                      </a:lnTo>
                      <a:lnTo>
                        <a:pt x="17197" y="3508"/>
                      </a:lnTo>
                      <a:lnTo>
                        <a:pt x="17300" y="0"/>
                      </a:lnTo>
                      <a:close/>
                    </a:path>
                  </a:pathLst>
                </a:custGeom>
                <a:solidFill>
                  <a:srgbClr val="74E8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9"/>
                <p:cNvSpPr/>
                <p:nvPr/>
              </p:nvSpPr>
              <p:spPr>
                <a:xfrm>
                  <a:off x="2419651" y="2903033"/>
                  <a:ext cx="580026" cy="1566271"/>
                </a:xfrm>
                <a:custGeom>
                  <a:avLst/>
                  <a:gdLst/>
                  <a:ahLst/>
                  <a:cxnLst/>
                  <a:rect l="l" t="t" r="r" b="b"/>
                  <a:pathLst>
                    <a:path w="17300" h="46716" fill="none" extrusionOk="0">
                      <a:moveTo>
                        <a:pt x="633" y="479"/>
                      </a:moveTo>
                      <a:lnTo>
                        <a:pt x="633" y="479"/>
                      </a:lnTo>
                      <a:lnTo>
                        <a:pt x="479" y="3354"/>
                      </a:lnTo>
                      <a:lnTo>
                        <a:pt x="359" y="6212"/>
                      </a:lnTo>
                      <a:lnTo>
                        <a:pt x="240" y="9086"/>
                      </a:lnTo>
                      <a:lnTo>
                        <a:pt x="154" y="11961"/>
                      </a:lnTo>
                      <a:lnTo>
                        <a:pt x="86" y="14836"/>
                      </a:lnTo>
                      <a:lnTo>
                        <a:pt x="51" y="17711"/>
                      </a:lnTo>
                      <a:lnTo>
                        <a:pt x="17" y="20585"/>
                      </a:lnTo>
                      <a:lnTo>
                        <a:pt x="0" y="23460"/>
                      </a:lnTo>
                      <a:lnTo>
                        <a:pt x="17" y="26318"/>
                      </a:lnTo>
                      <a:lnTo>
                        <a:pt x="51" y="29193"/>
                      </a:lnTo>
                      <a:lnTo>
                        <a:pt x="103" y="32067"/>
                      </a:lnTo>
                      <a:lnTo>
                        <a:pt x="171" y="34942"/>
                      </a:lnTo>
                      <a:lnTo>
                        <a:pt x="257" y="37817"/>
                      </a:lnTo>
                      <a:lnTo>
                        <a:pt x="359" y="40692"/>
                      </a:lnTo>
                      <a:lnTo>
                        <a:pt x="479" y="43549"/>
                      </a:lnTo>
                      <a:lnTo>
                        <a:pt x="616" y="46424"/>
                      </a:lnTo>
                      <a:lnTo>
                        <a:pt x="616" y="46424"/>
                      </a:lnTo>
                      <a:lnTo>
                        <a:pt x="975" y="46475"/>
                      </a:lnTo>
                      <a:lnTo>
                        <a:pt x="1335" y="46510"/>
                      </a:lnTo>
                      <a:lnTo>
                        <a:pt x="1694" y="46527"/>
                      </a:lnTo>
                      <a:lnTo>
                        <a:pt x="2053" y="46544"/>
                      </a:lnTo>
                      <a:lnTo>
                        <a:pt x="2413" y="46527"/>
                      </a:lnTo>
                      <a:lnTo>
                        <a:pt x="2772" y="46493"/>
                      </a:lnTo>
                      <a:lnTo>
                        <a:pt x="3131" y="46458"/>
                      </a:lnTo>
                      <a:lnTo>
                        <a:pt x="3491" y="46390"/>
                      </a:lnTo>
                      <a:lnTo>
                        <a:pt x="3491" y="46390"/>
                      </a:lnTo>
                      <a:lnTo>
                        <a:pt x="4261" y="38433"/>
                      </a:lnTo>
                      <a:lnTo>
                        <a:pt x="4672" y="34446"/>
                      </a:lnTo>
                      <a:lnTo>
                        <a:pt x="5082" y="30476"/>
                      </a:lnTo>
                      <a:lnTo>
                        <a:pt x="5493" y="26506"/>
                      </a:lnTo>
                      <a:lnTo>
                        <a:pt x="5938" y="22519"/>
                      </a:lnTo>
                      <a:lnTo>
                        <a:pt x="6383" y="18549"/>
                      </a:lnTo>
                      <a:lnTo>
                        <a:pt x="6845" y="14579"/>
                      </a:lnTo>
                      <a:lnTo>
                        <a:pt x="6845" y="14579"/>
                      </a:lnTo>
                      <a:lnTo>
                        <a:pt x="6982" y="13570"/>
                      </a:lnTo>
                      <a:lnTo>
                        <a:pt x="7050" y="13073"/>
                      </a:lnTo>
                      <a:lnTo>
                        <a:pt x="7153" y="12577"/>
                      </a:lnTo>
                      <a:lnTo>
                        <a:pt x="7255" y="12081"/>
                      </a:lnTo>
                      <a:lnTo>
                        <a:pt x="7392" y="11602"/>
                      </a:lnTo>
                      <a:lnTo>
                        <a:pt x="7563" y="11123"/>
                      </a:lnTo>
                      <a:lnTo>
                        <a:pt x="7752" y="10661"/>
                      </a:lnTo>
                      <a:lnTo>
                        <a:pt x="7752" y="10661"/>
                      </a:lnTo>
                      <a:lnTo>
                        <a:pt x="7820" y="10524"/>
                      </a:lnTo>
                      <a:lnTo>
                        <a:pt x="7889" y="10404"/>
                      </a:lnTo>
                      <a:lnTo>
                        <a:pt x="7991" y="10301"/>
                      </a:lnTo>
                      <a:lnTo>
                        <a:pt x="8094" y="10233"/>
                      </a:lnTo>
                      <a:lnTo>
                        <a:pt x="8094" y="10233"/>
                      </a:lnTo>
                      <a:lnTo>
                        <a:pt x="8197" y="10199"/>
                      </a:lnTo>
                      <a:lnTo>
                        <a:pt x="8282" y="10182"/>
                      </a:lnTo>
                      <a:lnTo>
                        <a:pt x="8368" y="10182"/>
                      </a:lnTo>
                      <a:lnTo>
                        <a:pt x="8453" y="10199"/>
                      </a:lnTo>
                      <a:lnTo>
                        <a:pt x="8522" y="10233"/>
                      </a:lnTo>
                      <a:lnTo>
                        <a:pt x="8607" y="10267"/>
                      </a:lnTo>
                      <a:lnTo>
                        <a:pt x="8676" y="10336"/>
                      </a:lnTo>
                      <a:lnTo>
                        <a:pt x="8744" y="10404"/>
                      </a:lnTo>
                      <a:lnTo>
                        <a:pt x="8881" y="10575"/>
                      </a:lnTo>
                      <a:lnTo>
                        <a:pt x="8984" y="10746"/>
                      </a:lnTo>
                      <a:lnTo>
                        <a:pt x="9069" y="10952"/>
                      </a:lnTo>
                      <a:lnTo>
                        <a:pt x="9138" y="11157"/>
                      </a:lnTo>
                      <a:lnTo>
                        <a:pt x="9138" y="11157"/>
                      </a:lnTo>
                      <a:lnTo>
                        <a:pt x="9257" y="11687"/>
                      </a:lnTo>
                      <a:lnTo>
                        <a:pt x="9377" y="12218"/>
                      </a:lnTo>
                      <a:lnTo>
                        <a:pt x="9463" y="12748"/>
                      </a:lnTo>
                      <a:lnTo>
                        <a:pt x="9565" y="13279"/>
                      </a:lnTo>
                      <a:lnTo>
                        <a:pt x="9702" y="14357"/>
                      </a:lnTo>
                      <a:lnTo>
                        <a:pt x="9839" y="15418"/>
                      </a:lnTo>
                      <a:lnTo>
                        <a:pt x="9839" y="15418"/>
                      </a:lnTo>
                      <a:lnTo>
                        <a:pt x="10062" y="17454"/>
                      </a:lnTo>
                      <a:lnTo>
                        <a:pt x="10250" y="19490"/>
                      </a:lnTo>
                      <a:lnTo>
                        <a:pt x="10404" y="21509"/>
                      </a:lnTo>
                      <a:lnTo>
                        <a:pt x="10541" y="23546"/>
                      </a:lnTo>
                      <a:lnTo>
                        <a:pt x="10661" y="25582"/>
                      </a:lnTo>
                      <a:lnTo>
                        <a:pt x="10763" y="27635"/>
                      </a:lnTo>
                      <a:lnTo>
                        <a:pt x="10832" y="29672"/>
                      </a:lnTo>
                      <a:lnTo>
                        <a:pt x="10900" y="31708"/>
                      </a:lnTo>
                      <a:lnTo>
                        <a:pt x="10900" y="31708"/>
                      </a:lnTo>
                      <a:lnTo>
                        <a:pt x="10934" y="33471"/>
                      </a:lnTo>
                      <a:lnTo>
                        <a:pt x="10952" y="35284"/>
                      </a:lnTo>
                      <a:lnTo>
                        <a:pt x="10969" y="37132"/>
                      </a:lnTo>
                      <a:lnTo>
                        <a:pt x="10969" y="38981"/>
                      </a:lnTo>
                      <a:lnTo>
                        <a:pt x="10952" y="40846"/>
                      </a:lnTo>
                      <a:lnTo>
                        <a:pt x="10917" y="42677"/>
                      </a:lnTo>
                      <a:lnTo>
                        <a:pt x="10849" y="46270"/>
                      </a:lnTo>
                      <a:lnTo>
                        <a:pt x="10849" y="46270"/>
                      </a:lnTo>
                      <a:lnTo>
                        <a:pt x="10849" y="46321"/>
                      </a:lnTo>
                      <a:lnTo>
                        <a:pt x="10866" y="46373"/>
                      </a:lnTo>
                      <a:lnTo>
                        <a:pt x="10866" y="46373"/>
                      </a:lnTo>
                      <a:lnTo>
                        <a:pt x="10917" y="46441"/>
                      </a:lnTo>
                      <a:lnTo>
                        <a:pt x="10986" y="46475"/>
                      </a:lnTo>
                      <a:lnTo>
                        <a:pt x="10986" y="46475"/>
                      </a:lnTo>
                      <a:lnTo>
                        <a:pt x="11123" y="46544"/>
                      </a:lnTo>
                      <a:lnTo>
                        <a:pt x="11260" y="46595"/>
                      </a:lnTo>
                      <a:lnTo>
                        <a:pt x="11414" y="46647"/>
                      </a:lnTo>
                      <a:lnTo>
                        <a:pt x="11585" y="46664"/>
                      </a:lnTo>
                      <a:lnTo>
                        <a:pt x="11927" y="46715"/>
                      </a:lnTo>
                      <a:lnTo>
                        <a:pt x="12286" y="46715"/>
                      </a:lnTo>
                      <a:lnTo>
                        <a:pt x="12646" y="46715"/>
                      </a:lnTo>
                      <a:lnTo>
                        <a:pt x="13005" y="46698"/>
                      </a:lnTo>
                      <a:lnTo>
                        <a:pt x="13672" y="46664"/>
                      </a:lnTo>
                      <a:lnTo>
                        <a:pt x="13672" y="46664"/>
                      </a:lnTo>
                      <a:lnTo>
                        <a:pt x="13775" y="46647"/>
                      </a:lnTo>
                      <a:lnTo>
                        <a:pt x="13809" y="46629"/>
                      </a:lnTo>
                      <a:lnTo>
                        <a:pt x="13843" y="46612"/>
                      </a:lnTo>
                      <a:lnTo>
                        <a:pt x="13843" y="46612"/>
                      </a:lnTo>
                      <a:lnTo>
                        <a:pt x="13895" y="46544"/>
                      </a:lnTo>
                      <a:lnTo>
                        <a:pt x="13912" y="46475"/>
                      </a:lnTo>
                      <a:lnTo>
                        <a:pt x="13912" y="46475"/>
                      </a:lnTo>
                      <a:lnTo>
                        <a:pt x="14100" y="45500"/>
                      </a:lnTo>
                      <a:lnTo>
                        <a:pt x="14271" y="44490"/>
                      </a:lnTo>
                      <a:lnTo>
                        <a:pt x="14425" y="43498"/>
                      </a:lnTo>
                      <a:lnTo>
                        <a:pt x="14579" y="42471"/>
                      </a:lnTo>
                      <a:lnTo>
                        <a:pt x="14699" y="41445"/>
                      </a:lnTo>
                      <a:lnTo>
                        <a:pt x="14819" y="40418"/>
                      </a:lnTo>
                      <a:lnTo>
                        <a:pt x="15041" y="38364"/>
                      </a:lnTo>
                      <a:lnTo>
                        <a:pt x="15212" y="36294"/>
                      </a:lnTo>
                      <a:lnTo>
                        <a:pt x="15383" y="34223"/>
                      </a:lnTo>
                      <a:lnTo>
                        <a:pt x="15555" y="32187"/>
                      </a:lnTo>
                      <a:lnTo>
                        <a:pt x="15726" y="30185"/>
                      </a:lnTo>
                      <a:lnTo>
                        <a:pt x="15726" y="30185"/>
                      </a:lnTo>
                      <a:lnTo>
                        <a:pt x="15897" y="28166"/>
                      </a:lnTo>
                      <a:lnTo>
                        <a:pt x="16068" y="26147"/>
                      </a:lnTo>
                      <a:lnTo>
                        <a:pt x="16222" y="24128"/>
                      </a:lnTo>
                      <a:lnTo>
                        <a:pt x="16359" y="22108"/>
                      </a:lnTo>
                      <a:lnTo>
                        <a:pt x="16479" y="20089"/>
                      </a:lnTo>
                      <a:lnTo>
                        <a:pt x="16598" y="18070"/>
                      </a:lnTo>
                      <a:lnTo>
                        <a:pt x="16804" y="14032"/>
                      </a:lnTo>
                      <a:lnTo>
                        <a:pt x="16804" y="14032"/>
                      </a:lnTo>
                      <a:lnTo>
                        <a:pt x="16958" y="10524"/>
                      </a:lnTo>
                      <a:lnTo>
                        <a:pt x="17078" y="7016"/>
                      </a:lnTo>
                      <a:lnTo>
                        <a:pt x="17197" y="3508"/>
                      </a:lnTo>
                      <a:lnTo>
                        <a:pt x="17300" y="0"/>
                      </a:lnTo>
                      <a:lnTo>
                        <a:pt x="633" y="47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9"/>
                <p:cNvSpPr/>
                <p:nvPr/>
              </p:nvSpPr>
              <p:spPr>
                <a:xfrm>
                  <a:off x="2230320" y="1876646"/>
                  <a:ext cx="960429" cy="1234650"/>
                </a:xfrm>
                <a:custGeom>
                  <a:avLst/>
                  <a:gdLst/>
                  <a:ahLst/>
                  <a:cxnLst/>
                  <a:rect l="l" t="t" r="r" b="b"/>
                  <a:pathLst>
                    <a:path w="28646" h="36825" extrusionOk="0">
                      <a:moveTo>
                        <a:pt x="17865" y="0"/>
                      </a:moveTo>
                      <a:lnTo>
                        <a:pt x="17471" y="17"/>
                      </a:lnTo>
                      <a:lnTo>
                        <a:pt x="12286" y="257"/>
                      </a:lnTo>
                      <a:lnTo>
                        <a:pt x="10849" y="325"/>
                      </a:lnTo>
                      <a:lnTo>
                        <a:pt x="10609" y="342"/>
                      </a:lnTo>
                      <a:lnTo>
                        <a:pt x="10490" y="360"/>
                      </a:lnTo>
                      <a:lnTo>
                        <a:pt x="10370" y="394"/>
                      </a:lnTo>
                      <a:lnTo>
                        <a:pt x="10250" y="445"/>
                      </a:lnTo>
                      <a:lnTo>
                        <a:pt x="10147" y="531"/>
                      </a:lnTo>
                      <a:lnTo>
                        <a:pt x="9942" y="685"/>
                      </a:lnTo>
                      <a:lnTo>
                        <a:pt x="9720" y="856"/>
                      </a:lnTo>
                      <a:lnTo>
                        <a:pt x="9514" y="1010"/>
                      </a:lnTo>
                      <a:lnTo>
                        <a:pt x="9052" y="1301"/>
                      </a:lnTo>
                      <a:lnTo>
                        <a:pt x="8573" y="1557"/>
                      </a:lnTo>
                      <a:lnTo>
                        <a:pt x="8077" y="1780"/>
                      </a:lnTo>
                      <a:lnTo>
                        <a:pt x="7564" y="1968"/>
                      </a:lnTo>
                      <a:lnTo>
                        <a:pt x="7050" y="2122"/>
                      </a:lnTo>
                      <a:lnTo>
                        <a:pt x="6520" y="2225"/>
                      </a:lnTo>
                      <a:lnTo>
                        <a:pt x="6246" y="2259"/>
                      </a:lnTo>
                      <a:lnTo>
                        <a:pt x="5989" y="2293"/>
                      </a:lnTo>
                      <a:lnTo>
                        <a:pt x="5561" y="2327"/>
                      </a:lnTo>
                      <a:lnTo>
                        <a:pt x="5356" y="2344"/>
                      </a:lnTo>
                      <a:lnTo>
                        <a:pt x="5151" y="2379"/>
                      </a:lnTo>
                      <a:lnTo>
                        <a:pt x="4945" y="2430"/>
                      </a:lnTo>
                      <a:lnTo>
                        <a:pt x="4757" y="2481"/>
                      </a:lnTo>
                      <a:lnTo>
                        <a:pt x="4569" y="2567"/>
                      </a:lnTo>
                      <a:lnTo>
                        <a:pt x="4398" y="2670"/>
                      </a:lnTo>
                      <a:lnTo>
                        <a:pt x="4295" y="2755"/>
                      </a:lnTo>
                      <a:lnTo>
                        <a:pt x="4210" y="2841"/>
                      </a:lnTo>
                      <a:lnTo>
                        <a:pt x="4056" y="3046"/>
                      </a:lnTo>
                      <a:lnTo>
                        <a:pt x="3919" y="3269"/>
                      </a:lnTo>
                      <a:lnTo>
                        <a:pt x="3782" y="3491"/>
                      </a:lnTo>
                      <a:lnTo>
                        <a:pt x="3251" y="4501"/>
                      </a:lnTo>
                      <a:lnTo>
                        <a:pt x="2755" y="5510"/>
                      </a:lnTo>
                      <a:lnTo>
                        <a:pt x="2276" y="6554"/>
                      </a:lnTo>
                      <a:lnTo>
                        <a:pt x="1814" y="7598"/>
                      </a:lnTo>
                      <a:lnTo>
                        <a:pt x="1403" y="8659"/>
                      </a:lnTo>
                      <a:lnTo>
                        <a:pt x="1010" y="9720"/>
                      </a:lnTo>
                      <a:lnTo>
                        <a:pt x="650" y="10798"/>
                      </a:lnTo>
                      <a:lnTo>
                        <a:pt x="308" y="11893"/>
                      </a:lnTo>
                      <a:lnTo>
                        <a:pt x="52" y="12834"/>
                      </a:lnTo>
                      <a:lnTo>
                        <a:pt x="17" y="12988"/>
                      </a:lnTo>
                      <a:lnTo>
                        <a:pt x="0" y="13056"/>
                      </a:lnTo>
                      <a:lnTo>
                        <a:pt x="17" y="13142"/>
                      </a:lnTo>
                      <a:lnTo>
                        <a:pt x="52" y="13228"/>
                      </a:lnTo>
                      <a:lnTo>
                        <a:pt x="103" y="13296"/>
                      </a:lnTo>
                      <a:lnTo>
                        <a:pt x="240" y="13433"/>
                      </a:lnTo>
                      <a:lnTo>
                        <a:pt x="462" y="13604"/>
                      </a:lnTo>
                      <a:lnTo>
                        <a:pt x="685" y="13775"/>
                      </a:lnTo>
                      <a:lnTo>
                        <a:pt x="924" y="13929"/>
                      </a:lnTo>
                      <a:lnTo>
                        <a:pt x="1164" y="14083"/>
                      </a:lnTo>
                      <a:lnTo>
                        <a:pt x="1403" y="14220"/>
                      </a:lnTo>
                      <a:lnTo>
                        <a:pt x="1643" y="14340"/>
                      </a:lnTo>
                      <a:lnTo>
                        <a:pt x="1900" y="14460"/>
                      </a:lnTo>
                      <a:lnTo>
                        <a:pt x="2156" y="14579"/>
                      </a:lnTo>
                      <a:lnTo>
                        <a:pt x="2430" y="14682"/>
                      </a:lnTo>
                      <a:lnTo>
                        <a:pt x="2687" y="14768"/>
                      </a:lnTo>
                      <a:lnTo>
                        <a:pt x="2961" y="14853"/>
                      </a:lnTo>
                      <a:lnTo>
                        <a:pt x="3234" y="14922"/>
                      </a:lnTo>
                      <a:lnTo>
                        <a:pt x="3508" y="14973"/>
                      </a:lnTo>
                      <a:lnTo>
                        <a:pt x="3782" y="15024"/>
                      </a:lnTo>
                      <a:lnTo>
                        <a:pt x="4056" y="15058"/>
                      </a:lnTo>
                      <a:lnTo>
                        <a:pt x="4329" y="15093"/>
                      </a:lnTo>
                      <a:lnTo>
                        <a:pt x="4980" y="15093"/>
                      </a:lnTo>
                      <a:lnTo>
                        <a:pt x="5236" y="15076"/>
                      </a:lnTo>
                      <a:lnTo>
                        <a:pt x="5561" y="15076"/>
                      </a:lnTo>
                      <a:lnTo>
                        <a:pt x="5476" y="17129"/>
                      </a:lnTo>
                      <a:lnTo>
                        <a:pt x="5373" y="19439"/>
                      </a:lnTo>
                      <a:lnTo>
                        <a:pt x="5185" y="24487"/>
                      </a:lnTo>
                      <a:lnTo>
                        <a:pt x="4997" y="29518"/>
                      </a:lnTo>
                      <a:lnTo>
                        <a:pt x="4911" y="31828"/>
                      </a:lnTo>
                      <a:lnTo>
                        <a:pt x="4809" y="33881"/>
                      </a:lnTo>
                      <a:lnTo>
                        <a:pt x="4791" y="34138"/>
                      </a:lnTo>
                      <a:lnTo>
                        <a:pt x="4809" y="34412"/>
                      </a:lnTo>
                      <a:lnTo>
                        <a:pt x="4826" y="34669"/>
                      </a:lnTo>
                      <a:lnTo>
                        <a:pt x="4860" y="34788"/>
                      </a:lnTo>
                      <a:lnTo>
                        <a:pt x="4894" y="34908"/>
                      </a:lnTo>
                      <a:lnTo>
                        <a:pt x="4945" y="35028"/>
                      </a:lnTo>
                      <a:lnTo>
                        <a:pt x="5014" y="35148"/>
                      </a:lnTo>
                      <a:lnTo>
                        <a:pt x="5082" y="35250"/>
                      </a:lnTo>
                      <a:lnTo>
                        <a:pt x="5168" y="35353"/>
                      </a:lnTo>
                      <a:lnTo>
                        <a:pt x="5339" y="35524"/>
                      </a:lnTo>
                      <a:lnTo>
                        <a:pt x="5544" y="35678"/>
                      </a:lnTo>
                      <a:lnTo>
                        <a:pt x="5784" y="35815"/>
                      </a:lnTo>
                      <a:lnTo>
                        <a:pt x="6024" y="35935"/>
                      </a:lnTo>
                      <a:lnTo>
                        <a:pt x="6280" y="36037"/>
                      </a:lnTo>
                      <a:lnTo>
                        <a:pt x="6520" y="36123"/>
                      </a:lnTo>
                      <a:lnTo>
                        <a:pt x="6948" y="36243"/>
                      </a:lnTo>
                      <a:lnTo>
                        <a:pt x="7358" y="36345"/>
                      </a:lnTo>
                      <a:lnTo>
                        <a:pt x="7786" y="36448"/>
                      </a:lnTo>
                      <a:lnTo>
                        <a:pt x="8197" y="36534"/>
                      </a:lnTo>
                      <a:lnTo>
                        <a:pt x="8624" y="36602"/>
                      </a:lnTo>
                      <a:lnTo>
                        <a:pt x="9052" y="36653"/>
                      </a:lnTo>
                      <a:lnTo>
                        <a:pt x="9925" y="36739"/>
                      </a:lnTo>
                      <a:lnTo>
                        <a:pt x="10781" y="36790"/>
                      </a:lnTo>
                      <a:lnTo>
                        <a:pt x="11653" y="36825"/>
                      </a:lnTo>
                      <a:lnTo>
                        <a:pt x="13399" y="36825"/>
                      </a:lnTo>
                      <a:lnTo>
                        <a:pt x="15555" y="36790"/>
                      </a:lnTo>
                      <a:lnTo>
                        <a:pt x="16633" y="36773"/>
                      </a:lnTo>
                      <a:lnTo>
                        <a:pt x="17711" y="36739"/>
                      </a:lnTo>
                      <a:lnTo>
                        <a:pt x="18789" y="36688"/>
                      </a:lnTo>
                      <a:lnTo>
                        <a:pt x="19867" y="36602"/>
                      </a:lnTo>
                      <a:lnTo>
                        <a:pt x="20945" y="36517"/>
                      </a:lnTo>
                      <a:lnTo>
                        <a:pt x="22023" y="36397"/>
                      </a:lnTo>
                      <a:lnTo>
                        <a:pt x="22263" y="36345"/>
                      </a:lnTo>
                      <a:lnTo>
                        <a:pt x="22519" y="36294"/>
                      </a:lnTo>
                      <a:lnTo>
                        <a:pt x="22776" y="36209"/>
                      </a:lnTo>
                      <a:lnTo>
                        <a:pt x="23015" y="36123"/>
                      </a:lnTo>
                      <a:lnTo>
                        <a:pt x="23238" y="35986"/>
                      </a:lnTo>
                      <a:lnTo>
                        <a:pt x="23443" y="35849"/>
                      </a:lnTo>
                      <a:lnTo>
                        <a:pt x="23529" y="35764"/>
                      </a:lnTo>
                      <a:lnTo>
                        <a:pt x="23614" y="35661"/>
                      </a:lnTo>
                      <a:lnTo>
                        <a:pt x="23683" y="35575"/>
                      </a:lnTo>
                      <a:lnTo>
                        <a:pt x="23751" y="35456"/>
                      </a:lnTo>
                      <a:lnTo>
                        <a:pt x="23837" y="35302"/>
                      </a:lnTo>
                      <a:lnTo>
                        <a:pt x="23888" y="35131"/>
                      </a:lnTo>
                      <a:lnTo>
                        <a:pt x="23939" y="34977"/>
                      </a:lnTo>
                      <a:lnTo>
                        <a:pt x="23957" y="34788"/>
                      </a:lnTo>
                      <a:lnTo>
                        <a:pt x="23991" y="34429"/>
                      </a:lnTo>
                      <a:lnTo>
                        <a:pt x="23991" y="34087"/>
                      </a:lnTo>
                      <a:lnTo>
                        <a:pt x="23939" y="31280"/>
                      </a:lnTo>
                      <a:lnTo>
                        <a:pt x="23888" y="27807"/>
                      </a:lnTo>
                      <a:lnTo>
                        <a:pt x="23803" y="24333"/>
                      </a:lnTo>
                      <a:lnTo>
                        <a:pt x="23768" y="22810"/>
                      </a:lnTo>
                      <a:lnTo>
                        <a:pt x="23717" y="21544"/>
                      </a:lnTo>
                      <a:lnTo>
                        <a:pt x="23597" y="19354"/>
                      </a:lnTo>
                      <a:lnTo>
                        <a:pt x="23460" y="17146"/>
                      </a:lnTo>
                      <a:lnTo>
                        <a:pt x="23375" y="16051"/>
                      </a:lnTo>
                      <a:lnTo>
                        <a:pt x="23323" y="15503"/>
                      </a:lnTo>
                      <a:lnTo>
                        <a:pt x="23289" y="14956"/>
                      </a:lnTo>
                      <a:lnTo>
                        <a:pt x="23289" y="14785"/>
                      </a:lnTo>
                      <a:lnTo>
                        <a:pt x="23306" y="14614"/>
                      </a:lnTo>
                      <a:lnTo>
                        <a:pt x="23323" y="14254"/>
                      </a:lnTo>
                      <a:lnTo>
                        <a:pt x="23341" y="14066"/>
                      </a:lnTo>
                      <a:lnTo>
                        <a:pt x="23323" y="13895"/>
                      </a:lnTo>
                      <a:lnTo>
                        <a:pt x="23289" y="13724"/>
                      </a:lnTo>
                      <a:lnTo>
                        <a:pt x="23221" y="13570"/>
                      </a:lnTo>
                      <a:lnTo>
                        <a:pt x="23922" y="13347"/>
                      </a:lnTo>
                      <a:lnTo>
                        <a:pt x="24607" y="13108"/>
                      </a:lnTo>
                      <a:lnTo>
                        <a:pt x="25257" y="12834"/>
                      </a:lnTo>
                      <a:lnTo>
                        <a:pt x="25907" y="12526"/>
                      </a:lnTo>
                      <a:lnTo>
                        <a:pt x="26523" y="12167"/>
                      </a:lnTo>
                      <a:lnTo>
                        <a:pt x="27122" y="11790"/>
                      </a:lnTo>
                      <a:lnTo>
                        <a:pt x="27704" y="11362"/>
                      </a:lnTo>
                      <a:lnTo>
                        <a:pt x="28286" y="10900"/>
                      </a:lnTo>
                      <a:lnTo>
                        <a:pt x="28388" y="10815"/>
                      </a:lnTo>
                      <a:lnTo>
                        <a:pt x="28491" y="10695"/>
                      </a:lnTo>
                      <a:lnTo>
                        <a:pt x="28577" y="10592"/>
                      </a:lnTo>
                      <a:lnTo>
                        <a:pt x="28628" y="10455"/>
                      </a:lnTo>
                      <a:lnTo>
                        <a:pt x="28645" y="10370"/>
                      </a:lnTo>
                      <a:lnTo>
                        <a:pt x="28645" y="10301"/>
                      </a:lnTo>
                      <a:lnTo>
                        <a:pt x="28628" y="10147"/>
                      </a:lnTo>
                      <a:lnTo>
                        <a:pt x="28577" y="9993"/>
                      </a:lnTo>
                      <a:lnTo>
                        <a:pt x="28508" y="9839"/>
                      </a:lnTo>
                      <a:lnTo>
                        <a:pt x="28217" y="9189"/>
                      </a:lnTo>
                      <a:lnTo>
                        <a:pt x="27704" y="8026"/>
                      </a:lnTo>
                      <a:lnTo>
                        <a:pt x="27139" y="6896"/>
                      </a:lnTo>
                      <a:lnTo>
                        <a:pt x="26558" y="5767"/>
                      </a:lnTo>
                      <a:lnTo>
                        <a:pt x="25959" y="4655"/>
                      </a:lnTo>
                      <a:lnTo>
                        <a:pt x="25668" y="4175"/>
                      </a:lnTo>
                      <a:lnTo>
                        <a:pt x="25360" y="3713"/>
                      </a:lnTo>
                      <a:lnTo>
                        <a:pt x="25189" y="3474"/>
                      </a:lnTo>
                      <a:lnTo>
                        <a:pt x="25017" y="3269"/>
                      </a:lnTo>
                      <a:lnTo>
                        <a:pt x="24829" y="3046"/>
                      </a:lnTo>
                      <a:lnTo>
                        <a:pt x="24641" y="2841"/>
                      </a:lnTo>
                      <a:lnTo>
                        <a:pt x="24436" y="2653"/>
                      </a:lnTo>
                      <a:lnTo>
                        <a:pt x="24230" y="2481"/>
                      </a:lnTo>
                      <a:lnTo>
                        <a:pt x="24008" y="2310"/>
                      </a:lnTo>
                      <a:lnTo>
                        <a:pt x="23768" y="2139"/>
                      </a:lnTo>
                      <a:lnTo>
                        <a:pt x="23529" y="2002"/>
                      </a:lnTo>
                      <a:lnTo>
                        <a:pt x="23289" y="1865"/>
                      </a:lnTo>
                      <a:lnTo>
                        <a:pt x="23033" y="1763"/>
                      </a:lnTo>
                      <a:lnTo>
                        <a:pt x="22759" y="1660"/>
                      </a:lnTo>
                      <a:lnTo>
                        <a:pt x="22331" y="1540"/>
                      </a:lnTo>
                      <a:lnTo>
                        <a:pt x="21886" y="1455"/>
                      </a:lnTo>
                      <a:lnTo>
                        <a:pt x="20996" y="1301"/>
                      </a:lnTo>
                      <a:lnTo>
                        <a:pt x="20568" y="1198"/>
                      </a:lnTo>
                      <a:lnTo>
                        <a:pt x="20141" y="1078"/>
                      </a:lnTo>
                      <a:lnTo>
                        <a:pt x="19935" y="1010"/>
                      </a:lnTo>
                      <a:lnTo>
                        <a:pt x="19730" y="924"/>
                      </a:lnTo>
                      <a:lnTo>
                        <a:pt x="19542" y="839"/>
                      </a:lnTo>
                      <a:lnTo>
                        <a:pt x="19354" y="719"/>
                      </a:lnTo>
                      <a:lnTo>
                        <a:pt x="19080" y="548"/>
                      </a:lnTo>
                      <a:lnTo>
                        <a:pt x="18806" y="342"/>
                      </a:lnTo>
                      <a:lnTo>
                        <a:pt x="18686" y="257"/>
                      </a:lnTo>
                      <a:lnTo>
                        <a:pt x="18532" y="188"/>
                      </a:lnTo>
                      <a:lnTo>
                        <a:pt x="18395" y="120"/>
                      </a:lnTo>
                      <a:lnTo>
                        <a:pt x="18241" y="69"/>
                      </a:lnTo>
                      <a:lnTo>
                        <a:pt x="18053" y="17"/>
                      </a:lnTo>
                      <a:lnTo>
                        <a:pt x="1786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a:off x="2230320" y="1876646"/>
                  <a:ext cx="960429" cy="1234650"/>
                </a:xfrm>
                <a:custGeom>
                  <a:avLst/>
                  <a:gdLst/>
                  <a:ahLst/>
                  <a:cxnLst/>
                  <a:rect l="l" t="t" r="r" b="b"/>
                  <a:pathLst>
                    <a:path w="28646" h="36825" fill="none" extrusionOk="0">
                      <a:moveTo>
                        <a:pt x="12286" y="257"/>
                      </a:moveTo>
                      <a:lnTo>
                        <a:pt x="12286" y="257"/>
                      </a:lnTo>
                      <a:lnTo>
                        <a:pt x="10849" y="325"/>
                      </a:lnTo>
                      <a:lnTo>
                        <a:pt x="10849" y="325"/>
                      </a:lnTo>
                      <a:lnTo>
                        <a:pt x="10609" y="342"/>
                      </a:lnTo>
                      <a:lnTo>
                        <a:pt x="10490" y="360"/>
                      </a:lnTo>
                      <a:lnTo>
                        <a:pt x="10370" y="394"/>
                      </a:lnTo>
                      <a:lnTo>
                        <a:pt x="10370" y="394"/>
                      </a:lnTo>
                      <a:lnTo>
                        <a:pt x="10250" y="445"/>
                      </a:lnTo>
                      <a:lnTo>
                        <a:pt x="10147" y="531"/>
                      </a:lnTo>
                      <a:lnTo>
                        <a:pt x="9942" y="685"/>
                      </a:lnTo>
                      <a:lnTo>
                        <a:pt x="9942" y="685"/>
                      </a:lnTo>
                      <a:lnTo>
                        <a:pt x="9720" y="856"/>
                      </a:lnTo>
                      <a:lnTo>
                        <a:pt x="9514" y="1010"/>
                      </a:lnTo>
                      <a:lnTo>
                        <a:pt x="9052" y="1301"/>
                      </a:lnTo>
                      <a:lnTo>
                        <a:pt x="8573" y="1557"/>
                      </a:lnTo>
                      <a:lnTo>
                        <a:pt x="8077" y="1780"/>
                      </a:lnTo>
                      <a:lnTo>
                        <a:pt x="7564" y="1968"/>
                      </a:lnTo>
                      <a:lnTo>
                        <a:pt x="7050" y="2122"/>
                      </a:lnTo>
                      <a:lnTo>
                        <a:pt x="6520" y="2225"/>
                      </a:lnTo>
                      <a:lnTo>
                        <a:pt x="6246" y="2259"/>
                      </a:lnTo>
                      <a:lnTo>
                        <a:pt x="5989" y="2293"/>
                      </a:lnTo>
                      <a:lnTo>
                        <a:pt x="5989" y="2293"/>
                      </a:lnTo>
                      <a:lnTo>
                        <a:pt x="5561" y="2327"/>
                      </a:lnTo>
                      <a:lnTo>
                        <a:pt x="5356" y="2344"/>
                      </a:lnTo>
                      <a:lnTo>
                        <a:pt x="5151" y="2379"/>
                      </a:lnTo>
                      <a:lnTo>
                        <a:pt x="4945" y="2430"/>
                      </a:lnTo>
                      <a:lnTo>
                        <a:pt x="4757" y="2481"/>
                      </a:lnTo>
                      <a:lnTo>
                        <a:pt x="4569" y="2567"/>
                      </a:lnTo>
                      <a:lnTo>
                        <a:pt x="4398" y="2670"/>
                      </a:lnTo>
                      <a:lnTo>
                        <a:pt x="4398" y="2670"/>
                      </a:lnTo>
                      <a:lnTo>
                        <a:pt x="4295" y="2755"/>
                      </a:lnTo>
                      <a:lnTo>
                        <a:pt x="4210" y="2841"/>
                      </a:lnTo>
                      <a:lnTo>
                        <a:pt x="4056" y="3046"/>
                      </a:lnTo>
                      <a:lnTo>
                        <a:pt x="3919" y="3269"/>
                      </a:lnTo>
                      <a:lnTo>
                        <a:pt x="3782" y="3491"/>
                      </a:lnTo>
                      <a:lnTo>
                        <a:pt x="3782" y="3491"/>
                      </a:lnTo>
                      <a:lnTo>
                        <a:pt x="3251" y="4501"/>
                      </a:lnTo>
                      <a:lnTo>
                        <a:pt x="2755" y="5510"/>
                      </a:lnTo>
                      <a:lnTo>
                        <a:pt x="2276" y="6554"/>
                      </a:lnTo>
                      <a:lnTo>
                        <a:pt x="1814" y="7598"/>
                      </a:lnTo>
                      <a:lnTo>
                        <a:pt x="1403" y="8659"/>
                      </a:lnTo>
                      <a:lnTo>
                        <a:pt x="1010" y="9720"/>
                      </a:lnTo>
                      <a:lnTo>
                        <a:pt x="650" y="10798"/>
                      </a:lnTo>
                      <a:lnTo>
                        <a:pt x="308" y="11893"/>
                      </a:lnTo>
                      <a:lnTo>
                        <a:pt x="308" y="11893"/>
                      </a:lnTo>
                      <a:lnTo>
                        <a:pt x="52" y="12834"/>
                      </a:lnTo>
                      <a:lnTo>
                        <a:pt x="52" y="12834"/>
                      </a:lnTo>
                      <a:lnTo>
                        <a:pt x="17" y="12988"/>
                      </a:lnTo>
                      <a:lnTo>
                        <a:pt x="0" y="13056"/>
                      </a:lnTo>
                      <a:lnTo>
                        <a:pt x="17" y="13142"/>
                      </a:lnTo>
                      <a:lnTo>
                        <a:pt x="17" y="13142"/>
                      </a:lnTo>
                      <a:lnTo>
                        <a:pt x="52" y="13228"/>
                      </a:lnTo>
                      <a:lnTo>
                        <a:pt x="103" y="13296"/>
                      </a:lnTo>
                      <a:lnTo>
                        <a:pt x="240" y="13433"/>
                      </a:lnTo>
                      <a:lnTo>
                        <a:pt x="240" y="13433"/>
                      </a:lnTo>
                      <a:lnTo>
                        <a:pt x="462" y="13604"/>
                      </a:lnTo>
                      <a:lnTo>
                        <a:pt x="685" y="13775"/>
                      </a:lnTo>
                      <a:lnTo>
                        <a:pt x="924" y="13929"/>
                      </a:lnTo>
                      <a:lnTo>
                        <a:pt x="1164" y="14083"/>
                      </a:lnTo>
                      <a:lnTo>
                        <a:pt x="1403" y="14220"/>
                      </a:lnTo>
                      <a:lnTo>
                        <a:pt x="1643" y="14340"/>
                      </a:lnTo>
                      <a:lnTo>
                        <a:pt x="1900" y="14460"/>
                      </a:lnTo>
                      <a:lnTo>
                        <a:pt x="2156" y="14579"/>
                      </a:lnTo>
                      <a:lnTo>
                        <a:pt x="2430" y="14682"/>
                      </a:lnTo>
                      <a:lnTo>
                        <a:pt x="2687" y="14768"/>
                      </a:lnTo>
                      <a:lnTo>
                        <a:pt x="2961" y="14853"/>
                      </a:lnTo>
                      <a:lnTo>
                        <a:pt x="3234" y="14922"/>
                      </a:lnTo>
                      <a:lnTo>
                        <a:pt x="3508" y="14973"/>
                      </a:lnTo>
                      <a:lnTo>
                        <a:pt x="3782" y="15024"/>
                      </a:lnTo>
                      <a:lnTo>
                        <a:pt x="4056" y="15058"/>
                      </a:lnTo>
                      <a:lnTo>
                        <a:pt x="4329" y="15093"/>
                      </a:lnTo>
                      <a:lnTo>
                        <a:pt x="4329" y="15093"/>
                      </a:lnTo>
                      <a:lnTo>
                        <a:pt x="4706" y="15093"/>
                      </a:lnTo>
                      <a:lnTo>
                        <a:pt x="4980" y="15093"/>
                      </a:lnTo>
                      <a:lnTo>
                        <a:pt x="4980" y="15093"/>
                      </a:lnTo>
                      <a:lnTo>
                        <a:pt x="5236" y="15076"/>
                      </a:lnTo>
                      <a:lnTo>
                        <a:pt x="5561" y="15076"/>
                      </a:lnTo>
                      <a:lnTo>
                        <a:pt x="5561" y="15076"/>
                      </a:lnTo>
                      <a:lnTo>
                        <a:pt x="5476" y="17129"/>
                      </a:lnTo>
                      <a:lnTo>
                        <a:pt x="5373" y="19439"/>
                      </a:lnTo>
                      <a:lnTo>
                        <a:pt x="5185" y="24487"/>
                      </a:lnTo>
                      <a:lnTo>
                        <a:pt x="4997" y="29518"/>
                      </a:lnTo>
                      <a:lnTo>
                        <a:pt x="4911" y="31828"/>
                      </a:lnTo>
                      <a:lnTo>
                        <a:pt x="4809" y="33881"/>
                      </a:lnTo>
                      <a:lnTo>
                        <a:pt x="4809" y="33881"/>
                      </a:lnTo>
                      <a:lnTo>
                        <a:pt x="4791" y="34138"/>
                      </a:lnTo>
                      <a:lnTo>
                        <a:pt x="4809" y="34412"/>
                      </a:lnTo>
                      <a:lnTo>
                        <a:pt x="4826" y="34669"/>
                      </a:lnTo>
                      <a:lnTo>
                        <a:pt x="4860" y="34788"/>
                      </a:lnTo>
                      <a:lnTo>
                        <a:pt x="4894" y="34908"/>
                      </a:lnTo>
                      <a:lnTo>
                        <a:pt x="4894" y="34908"/>
                      </a:lnTo>
                      <a:lnTo>
                        <a:pt x="4945" y="35028"/>
                      </a:lnTo>
                      <a:lnTo>
                        <a:pt x="5014" y="35148"/>
                      </a:lnTo>
                      <a:lnTo>
                        <a:pt x="5082" y="35250"/>
                      </a:lnTo>
                      <a:lnTo>
                        <a:pt x="5168" y="35353"/>
                      </a:lnTo>
                      <a:lnTo>
                        <a:pt x="5339" y="35524"/>
                      </a:lnTo>
                      <a:lnTo>
                        <a:pt x="5544" y="35678"/>
                      </a:lnTo>
                      <a:lnTo>
                        <a:pt x="5784" y="35815"/>
                      </a:lnTo>
                      <a:lnTo>
                        <a:pt x="6024" y="35935"/>
                      </a:lnTo>
                      <a:lnTo>
                        <a:pt x="6280" y="36037"/>
                      </a:lnTo>
                      <a:lnTo>
                        <a:pt x="6520" y="36123"/>
                      </a:lnTo>
                      <a:lnTo>
                        <a:pt x="6520" y="36123"/>
                      </a:lnTo>
                      <a:lnTo>
                        <a:pt x="6948" y="36243"/>
                      </a:lnTo>
                      <a:lnTo>
                        <a:pt x="7358" y="36345"/>
                      </a:lnTo>
                      <a:lnTo>
                        <a:pt x="7786" y="36448"/>
                      </a:lnTo>
                      <a:lnTo>
                        <a:pt x="8197" y="36534"/>
                      </a:lnTo>
                      <a:lnTo>
                        <a:pt x="8624" y="36602"/>
                      </a:lnTo>
                      <a:lnTo>
                        <a:pt x="9052" y="36653"/>
                      </a:lnTo>
                      <a:lnTo>
                        <a:pt x="9925" y="36739"/>
                      </a:lnTo>
                      <a:lnTo>
                        <a:pt x="10781" y="36790"/>
                      </a:lnTo>
                      <a:lnTo>
                        <a:pt x="11653" y="36825"/>
                      </a:lnTo>
                      <a:lnTo>
                        <a:pt x="12526" y="36825"/>
                      </a:lnTo>
                      <a:lnTo>
                        <a:pt x="13399" y="36825"/>
                      </a:lnTo>
                      <a:lnTo>
                        <a:pt x="13399" y="36825"/>
                      </a:lnTo>
                      <a:lnTo>
                        <a:pt x="15555" y="36790"/>
                      </a:lnTo>
                      <a:lnTo>
                        <a:pt x="16633" y="36773"/>
                      </a:lnTo>
                      <a:lnTo>
                        <a:pt x="17711" y="36739"/>
                      </a:lnTo>
                      <a:lnTo>
                        <a:pt x="18789" y="36688"/>
                      </a:lnTo>
                      <a:lnTo>
                        <a:pt x="19867" y="36602"/>
                      </a:lnTo>
                      <a:lnTo>
                        <a:pt x="20945" y="36517"/>
                      </a:lnTo>
                      <a:lnTo>
                        <a:pt x="22023" y="36397"/>
                      </a:lnTo>
                      <a:lnTo>
                        <a:pt x="22023" y="36397"/>
                      </a:lnTo>
                      <a:lnTo>
                        <a:pt x="22263" y="36345"/>
                      </a:lnTo>
                      <a:lnTo>
                        <a:pt x="22519" y="36294"/>
                      </a:lnTo>
                      <a:lnTo>
                        <a:pt x="22776" y="36209"/>
                      </a:lnTo>
                      <a:lnTo>
                        <a:pt x="23015" y="36123"/>
                      </a:lnTo>
                      <a:lnTo>
                        <a:pt x="23238" y="35986"/>
                      </a:lnTo>
                      <a:lnTo>
                        <a:pt x="23443" y="35849"/>
                      </a:lnTo>
                      <a:lnTo>
                        <a:pt x="23529" y="35764"/>
                      </a:lnTo>
                      <a:lnTo>
                        <a:pt x="23614" y="35661"/>
                      </a:lnTo>
                      <a:lnTo>
                        <a:pt x="23683" y="35575"/>
                      </a:lnTo>
                      <a:lnTo>
                        <a:pt x="23751" y="35456"/>
                      </a:lnTo>
                      <a:lnTo>
                        <a:pt x="23751" y="35456"/>
                      </a:lnTo>
                      <a:lnTo>
                        <a:pt x="23837" y="35302"/>
                      </a:lnTo>
                      <a:lnTo>
                        <a:pt x="23888" y="35131"/>
                      </a:lnTo>
                      <a:lnTo>
                        <a:pt x="23939" y="34977"/>
                      </a:lnTo>
                      <a:lnTo>
                        <a:pt x="23957" y="34788"/>
                      </a:lnTo>
                      <a:lnTo>
                        <a:pt x="23991" y="34429"/>
                      </a:lnTo>
                      <a:lnTo>
                        <a:pt x="23991" y="34087"/>
                      </a:lnTo>
                      <a:lnTo>
                        <a:pt x="23991" y="34087"/>
                      </a:lnTo>
                      <a:lnTo>
                        <a:pt x="23939" y="31280"/>
                      </a:lnTo>
                      <a:lnTo>
                        <a:pt x="23888" y="27807"/>
                      </a:lnTo>
                      <a:lnTo>
                        <a:pt x="23803" y="24333"/>
                      </a:lnTo>
                      <a:lnTo>
                        <a:pt x="23768" y="22810"/>
                      </a:lnTo>
                      <a:lnTo>
                        <a:pt x="23717" y="21544"/>
                      </a:lnTo>
                      <a:lnTo>
                        <a:pt x="23717" y="21544"/>
                      </a:lnTo>
                      <a:lnTo>
                        <a:pt x="23597" y="19354"/>
                      </a:lnTo>
                      <a:lnTo>
                        <a:pt x="23460" y="17146"/>
                      </a:lnTo>
                      <a:lnTo>
                        <a:pt x="23460" y="17146"/>
                      </a:lnTo>
                      <a:lnTo>
                        <a:pt x="23375" y="16051"/>
                      </a:lnTo>
                      <a:lnTo>
                        <a:pt x="23323" y="15503"/>
                      </a:lnTo>
                      <a:lnTo>
                        <a:pt x="23289" y="14956"/>
                      </a:lnTo>
                      <a:lnTo>
                        <a:pt x="23289" y="14956"/>
                      </a:lnTo>
                      <a:lnTo>
                        <a:pt x="23289" y="14785"/>
                      </a:lnTo>
                      <a:lnTo>
                        <a:pt x="23306" y="14614"/>
                      </a:lnTo>
                      <a:lnTo>
                        <a:pt x="23323" y="14254"/>
                      </a:lnTo>
                      <a:lnTo>
                        <a:pt x="23341" y="14066"/>
                      </a:lnTo>
                      <a:lnTo>
                        <a:pt x="23323" y="13895"/>
                      </a:lnTo>
                      <a:lnTo>
                        <a:pt x="23289" y="13724"/>
                      </a:lnTo>
                      <a:lnTo>
                        <a:pt x="23221" y="13570"/>
                      </a:lnTo>
                      <a:lnTo>
                        <a:pt x="23221" y="13570"/>
                      </a:lnTo>
                      <a:lnTo>
                        <a:pt x="23922" y="13347"/>
                      </a:lnTo>
                      <a:lnTo>
                        <a:pt x="24607" y="13108"/>
                      </a:lnTo>
                      <a:lnTo>
                        <a:pt x="25257" y="12834"/>
                      </a:lnTo>
                      <a:lnTo>
                        <a:pt x="25907" y="12526"/>
                      </a:lnTo>
                      <a:lnTo>
                        <a:pt x="26523" y="12167"/>
                      </a:lnTo>
                      <a:lnTo>
                        <a:pt x="27122" y="11790"/>
                      </a:lnTo>
                      <a:lnTo>
                        <a:pt x="27704" y="11362"/>
                      </a:lnTo>
                      <a:lnTo>
                        <a:pt x="28286" y="10900"/>
                      </a:lnTo>
                      <a:lnTo>
                        <a:pt x="28286" y="10900"/>
                      </a:lnTo>
                      <a:lnTo>
                        <a:pt x="28388" y="10815"/>
                      </a:lnTo>
                      <a:lnTo>
                        <a:pt x="28491" y="10695"/>
                      </a:lnTo>
                      <a:lnTo>
                        <a:pt x="28577" y="10592"/>
                      </a:lnTo>
                      <a:lnTo>
                        <a:pt x="28628" y="10455"/>
                      </a:lnTo>
                      <a:lnTo>
                        <a:pt x="28628" y="10455"/>
                      </a:lnTo>
                      <a:lnTo>
                        <a:pt x="28645" y="10370"/>
                      </a:lnTo>
                      <a:lnTo>
                        <a:pt x="28645" y="10301"/>
                      </a:lnTo>
                      <a:lnTo>
                        <a:pt x="28628" y="10147"/>
                      </a:lnTo>
                      <a:lnTo>
                        <a:pt x="28577" y="9993"/>
                      </a:lnTo>
                      <a:lnTo>
                        <a:pt x="28508" y="9839"/>
                      </a:lnTo>
                      <a:lnTo>
                        <a:pt x="28508" y="9839"/>
                      </a:lnTo>
                      <a:lnTo>
                        <a:pt x="28217" y="9189"/>
                      </a:lnTo>
                      <a:lnTo>
                        <a:pt x="28217" y="9189"/>
                      </a:lnTo>
                      <a:lnTo>
                        <a:pt x="27704" y="8026"/>
                      </a:lnTo>
                      <a:lnTo>
                        <a:pt x="27139" y="6896"/>
                      </a:lnTo>
                      <a:lnTo>
                        <a:pt x="26558" y="5767"/>
                      </a:lnTo>
                      <a:lnTo>
                        <a:pt x="25959" y="4655"/>
                      </a:lnTo>
                      <a:lnTo>
                        <a:pt x="25959" y="4655"/>
                      </a:lnTo>
                      <a:lnTo>
                        <a:pt x="25668" y="4175"/>
                      </a:lnTo>
                      <a:lnTo>
                        <a:pt x="25360" y="3713"/>
                      </a:lnTo>
                      <a:lnTo>
                        <a:pt x="25189" y="3474"/>
                      </a:lnTo>
                      <a:lnTo>
                        <a:pt x="25017" y="3269"/>
                      </a:lnTo>
                      <a:lnTo>
                        <a:pt x="24829" y="3046"/>
                      </a:lnTo>
                      <a:lnTo>
                        <a:pt x="24641" y="2841"/>
                      </a:lnTo>
                      <a:lnTo>
                        <a:pt x="24436" y="2653"/>
                      </a:lnTo>
                      <a:lnTo>
                        <a:pt x="24230" y="2481"/>
                      </a:lnTo>
                      <a:lnTo>
                        <a:pt x="24008" y="2310"/>
                      </a:lnTo>
                      <a:lnTo>
                        <a:pt x="23768" y="2139"/>
                      </a:lnTo>
                      <a:lnTo>
                        <a:pt x="23529" y="2002"/>
                      </a:lnTo>
                      <a:lnTo>
                        <a:pt x="23289" y="1865"/>
                      </a:lnTo>
                      <a:lnTo>
                        <a:pt x="23033" y="1763"/>
                      </a:lnTo>
                      <a:lnTo>
                        <a:pt x="22759" y="1660"/>
                      </a:lnTo>
                      <a:lnTo>
                        <a:pt x="22759" y="1660"/>
                      </a:lnTo>
                      <a:lnTo>
                        <a:pt x="22331" y="1540"/>
                      </a:lnTo>
                      <a:lnTo>
                        <a:pt x="21886" y="1455"/>
                      </a:lnTo>
                      <a:lnTo>
                        <a:pt x="20996" y="1301"/>
                      </a:lnTo>
                      <a:lnTo>
                        <a:pt x="20568" y="1198"/>
                      </a:lnTo>
                      <a:lnTo>
                        <a:pt x="20141" y="1078"/>
                      </a:lnTo>
                      <a:lnTo>
                        <a:pt x="19935" y="1010"/>
                      </a:lnTo>
                      <a:lnTo>
                        <a:pt x="19730" y="924"/>
                      </a:lnTo>
                      <a:lnTo>
                        <a:pt x="19542" y="839"/>
                      </a:lnTo>
                      <a:lnTo>
                        <a:pt x="19354" y="719"/>
                      </a:lnTo>
                      <a:lnTo>
                        <a:pt x="19354" y="719"/>
                      </a:lnTo>
                      <a:lnTo>
                        <a:pt x="19080" y="548"/>
                      </a:lnTo>
                      <a:lnTo>
                        <a:pt x="18806" y="342"/>
                      </a:lnTo>
                      <a:lnTo>
                        <a:pt x="18686" y="257"/>
                      </a:lnTo>
                      <a:lnTo>
                        <a:pt x="18532" y="188"/>
                      </a:lnTo>
                      <a:lnTo>
                        <a:pt x="18395" y="120"/>
                      </a:lnTo>
                      <a:lnTo>
                        <a:pt x="18241" y="69"/>
                      </a:lnTo>
                      <a:lnTo>
                        <a:pt x="18241" y="69"/>
                      </a:lnTo>
                      <a:lnTo>
                        <a:pt x="18053" y="17"/>
                      </a:lnTo>
                      <a:lnTo>
                        <a:pt x="17865" y="0"/>
                      </a:lnTo>
                      <a:lnTo>
                        <a:pt x="17471" y="17"/>
                      </a:lnTo>
                      <a:lnTo>
                        <a:pt x="17471" y="17"/>
                      </a:lnTo>
                      <a:lnTo>
                        <a:pt x="12286" y="2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9"/>
                <p:cNvSpPr/>
                <p:nvPr/>
              </p:nvSpPr>
              <p:spPr>
                <a:xfrm>
                  <a:off x="3000253" y="2184733"/>
                  <a:ext cx="190503" cy="146884"/>
                </a:xfrm>
                <a:custGeom>
                  <a:avLst/>
                  <a:gdLst/>
                  <a:ahLst/>
                  <a:cxnLst/>
                  <a:rect l="l" t="t" r="r" b="b"/>
                  <a:pathLst>
                    <a:path w="5682" h="4381" extrusionOk="0">
                      <a:moveTo>
                        <a:pt x="5253" y="0"/>
                      </a:moveTo>
                      <a:lnTo>
                        <a:pt x="4997" y="257"/>
                      </a:lnTo>
                      <a:lnTo>
                        <a:pt x="4706" y="514"/>
                      </a:lnTo>
                      <a:lnTo>
                        <a:pt x="4415" y="770"/>
                      </a:lnTo>
                      <a:lnTo>
                        <a:pt x="4107" y="1010"/>
                      </a:lnTo>
                      <a:lnTo>
                        <a:pt x="3799" y="1249"/>
                      </a:lnTo>
                      <a:lnTo>
                        <a:pt x="3474" y="1472"/>
                      </a:lnTo>
                      <a:lnTo>
                        <a:pt x="3149" y="1677"/>
                      </a:lnTo>
                      <a:lnTo>
                        <a:pt x="2824" y="1882"/>
                      </a:lnTo>
                      <a:lnTo>
                        <a:pt x="2481" y="2071"/>
                      </a:lnTo>
                      <a:lnTo>
                        <a:pt x="2139" y="2259"/>
                      </a:lnTo>
                      <a:lnTo>
                        <a:pt x="1780" y="2430"/>
                      </a:lnTo>
                      <a:lnTo>
                        <a:pt x="1437" y="2601"/>
                      </a:lnTo>
                      <a:lnTo>
                        <a:pt x="1078" y="2755"/>
                      </a:lnTo>
                      <a:lnTo>
                        <a:pt x="719" y="2892"/>
                      </a:lnTo>
                      <a:lnTo>
                        <a:pt x="359" y="3012"/>
                      </a:lnTo>
                      <a:lnTo>
                        <a:pt x="0" y="3132"/>
                      </a:lnTo>
                      <a:lnTo>
                        <a:pt x="257" y="4381"/>
                      </a:lnTo>
                      <a:lnTo>
                        <a:pt x="958" y="4158"/>
                      </a:lnTo>
                      <a:lnTo>
                        <a:pt x="1643" y="3919"/>
                      </a:lnTo>
                      <a:lnTo>
                        <a:pt x="2293" y="3645"/>
                      </a:lnTo>
                      <a:lnTo>
                        <a:pt x="2943" y="3337"/>
                      </a:lnTo>
                      <a:lnTo>
                        <a:pt x="3559" y="2978"/>
                      </a:lnTo>
                      <a:lnTo>
                        <a:pt x="4158" y="2601"/>
                      </a:lnTo>
                      <a:lnTo>
                        <a:pt x="4740" y="2173"/>
                      </a:lnTo>
                      <a:lnTo>
                        <a:pt x="5322" y="1711"/>
                      </a:lnTo>
                      <a:lnTo>
                        <a:pt x="5424" y="1626"/>
                      </a:lnTo>
                      <a:lnTo>
                        <a:pt x="5527" y="1506"/>
                      </a:lnTo>
                      <a:lnTo>
                        <a:pt x="5613" y="1403"/>
                      </a:lnTo>
                      <a:lnTo>
                        <a:pt x="5664" y="1266"/>
                      </a:lnTo>
                      <a:lnTo>
                        <a:pt x="5681" y="1130"/>
                      </a:lnTo>
                      <a:lnTo>
                        <a:pt x="5664" y="1010"/>
                      </a:lnTo>
                      <a:lnTo>
                        <a:pt x="5647" y="890"/>
                      </a:lnTo>
                      <a:lnTo>
                        <a:pt x="5544" y="650"/>
                      </a:lnTo>
                      <a:lnTo>
                        <a:pt x="5253" y="0"/>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a:off x="2376032" y="2382078"/>
                  <a:ext cx="40769" cy="603"/>
                </a:xfrm>
                <a:custGeom>
                  <a:avLst/>
                  <a:gdLst/>
                  <a:ahLst/>
                  <a:cxnLst/>
                  <a:rect l="l" t="t" r="r" b="b"/>
                  <a:pathLst>
                    <a:path w="1216" h="18" extrusionOk="0">
                      <a:moveTo>
                        <a:pt x="120" y="18"/>
                      </a:moveTo>
                      <a:lnTo>
                        <a:pt x="120" y="18"/>
                      </a:lnTo>
                      <a:lnTo>
                        <a:pt x="137" y="18"/>
                      </a:lnTo>
                      <a:lnTo>
                        <a:pt x="137" y="18"/>
                      </a:lnTo>
                      <a:lnTo>
                        <a:pt x="120" y="18"/>
                      </a:lnTo>
                      <a:close/>
                      <a:moveTo>
                        <a:pt x="120" y="18"/>
                      </a:moveTo>
                      <a:lnTo>
                        <a:pt x="120" y="18"/>
                      </a:lnTo>
                      <a:lnTo>
                        <a:pt x="120" y="18"/>
                      </a:lnTo>
                      <a:lnTo>
                        <a:pt x="120" y="18"/>
                      </a:lnTo>
                      <a:lnTo>
                        <a:pt x="120" y="18"/>
                      </a:lnTo>
                      <a:close/>
                      <a:moveTo>
                        <a:pt x="86" y="18"/>
                      </a:moveTo>
                      <a:lnTo>
                        <a:pt x="86" y="18"/>
                      </a:lnTo>
                      <a:lnTo>
                        <a:pt x="103" y="18"/>
                      </a:lnTo>
                      <a:lnTo>
                        <a:pt x="103" y="18"/>
                      </a:lnTo>
                      <a:lnTo>
                        <a:pt x="86" y="18"/>
                      </a:lnTo>
                      <a:close/>
                      <a:moveTo>
                        <a:pt x="35" y="18"/>
                      </a:moveTo>
                      <a:lnTo>
                        <a:pt x="35" y="18"/>
                      </a:lnTo>
                      <a:lnTo>
                        <a:pt x="69" y="18"/>
                      </a:lnTo>
                      <a:lnTo>
                        <a:pt x="69" y="18"/>
                      </a:lnTo>
                      <a:lnTo>
                        <a:pt x="35" y="18"/>
                      </a:lnTo>
                      <a:close/>
                      <a:moveTo>
                        <a:pt x="35" y="18"/>
                      </a:moveTo>
                      <a:lnTo>
                        <a:pt x="35" y="18"/>
                      </a:lnTo>
                      <a:lnTo>
                        <a:pt x="35" y="18"/>
                      </a:lnTo>
                      <a:lnTo>
                        <a:pt x="35" y="18"/>
                      </a:lnTo>
                      <a:lnTo>
                        <a:pt x="35" y="18"/>
                      </a:lnTo>
                      <a:close/>
                      <a:moveTo>
                        <a:pt x="1" y="18"/>
                      </a:moveTo>
                      <a:lnTo>
                        <a:pt x="1" y="18"/>
                      </a:lnTo>
                      <a:lnTo>
                        <a:pt x="18" y="18"/>
                      </a:lnTo>
                      <a:lnTo>
                        <a:pt x="18" y="18"/>
                      </a:lnTo>
                      <a:lnTo>
                        <a:pt x="1" y="18"/>
                      </a:lnTo>
                      <a:close/>
                      <a:moveTo>
                        <a:pt x="1198" y="1"/>
                      </a:moveTo>
                      <a:lnTo>
                        <a:pt x="1198" y="1"/>
                      </a:lnTo>
                      <a:lnTo>
                        <a:pt x="1215" y="1"/>
                      </a:lnTo>
                      <a:lnTo>
                        <a:pt x="1215" y="1"/>
                      </a:lnTo>
                      <a:lnTo>
                        <a:pt x="1198" y="1"/>
                      </a:lnTo>
                      <a:close/>
                      <a:moveTo>
                        <a:pt x="1198" y="1"/>
                      </a:moveTo>
                      <a:lnTo>
                        <a:pt x="1198" y="1"/>
                      </a:lnTo>
                      <a:lnTo>
                        <a:pt x="1198" y="1"/>
                      </a:lnTo>
                      <a:lnTo>
                        <a:pt x="1198" y="1"/>
                      </a:lnTo>
                      <a:lnTo>
                        <a:pt x="1198" y="1"/>
                      </a:lnTo>
                      <a:close/>
                      <a:moveTo>
                        <a:pt x="1079" y="1"/>
                      </a:moveTo>
                      <a:lnTo>
                        <a:pt x="1079" y="1"/>
                      </a:lnTo>
                      <a:lnTo>
                        <a:pt x="1181" y="1"/>
                      </a:lnTo>
                      <a:lnTo>
                        <a:pt x="1181" y="1"/>
                      </a:lnTo>
                      <a:lnTo>
                        <a:pt x="1079" y="1"/>
                      </a:lnTo>
                      <a:close/>
                      <a:moveTo>
                        <a:pt x="1079" y="1"/>
                      </a:moveTo>
                      <a:lnTo>
                        <a:pt x="1079" y="1"/>
                      </a:lnTo>
                      <a:lnTo>
                        <a:pt x="1079" y="1"/>
                      </a:lnTo>
                      <a:lnTo>
                        <a:pt x="1079" y="1"/>
                      </a:lnTo>
                      <a:lnTo>
                        <a:pt x="1079" y="1"/>
                      </a:lnTo>
                      <a:close/>
                      <a:moveTo>
                        <a:pt x="1061" y="1"/>
                      </a:moveTo>
                      <a:lnTo>
                        <a:pt x="1061" y="1"/>
                      </a:lnTo>
                      <a:lnTo>
                        <a:pt x="1061" y="1"/>
                      </a:lnTo>
                      <a:lnTo>
                        <a:pt x="1061" y="1"/>
                      </a:lnTo>
                      <a:lnTo>
                        <a:pt x="1061" y="1"/>
                      </a:lnTo>
                      <a:close/>
                    </a:path>
                  </a:pathLst>
                </a:custGeom>
                <a:solidFill>
                  <a:srgbClr val="EEC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2380055" y="238264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p:nvPr/>
              </p:nvSpPr>
              <p:spPr>
                <a:xfrm>
                  <a:off x="2380055" y="238264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9"/>
                <p:cNvSpPr/>
                <p:nvPr/>
              </p:nvSpPr>
              <p:spPr>
                <a:xfrm>
                  <a:off x="2378915" y="238264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2377172" y="2382648"/>
                  <a:ext cx="1173" cy="34"/>
                </a:xfrm>
                <a:custGeom>
                  <a:avLst/>
                  <a:gdLst/>
                  <a:ahLst/>
                  <a:cxnLst/>
                  <a:rect l="l" t="t" r="r" b="b"/>
                  <a:pathLst>
                    <a:path w="35" h="1" fill="none" extrusionOk="0">
                      <a:moveTo>
                        <a:pt x="1" y="1"/>
                      </a:moveTo>
                      <a:lnTo>
                        <a:pt x="1" y="1"/>
                      </a:lnTo>
                      <a:lnTo>
                        <a:pt x="35" y="1"/>
                      </a:lnTo>
                      <a:lnTo>
                        <a:pt x="35"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2377172" y="2382648"/>
                  <a:ext cx="34" cy="34"/>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2376032" y="2382648"/>
                  <a:ext cx="603" cy="34"/>
                </a:xfrm>
                <a:custGeom>
                  <a:avLst/>
                  <a:gdLst/>
                  <a:ahLst/>
                  <a:cxnLst/>
                  <a:rect l="l" t="t" r="r" b="b"/>
                  <a:pathLst>
                    <a:path w="18" h="1" fill="none" extrusionOk="0">
                      <a:moveTo>
                        <a:pt x="1" y="1"/>
                      </a:moveTo>
                      <a:lnTo>
                        <a:pt x="1" y="1"/>
                      </a:lnTo>
                      <a:lnTo>
                        <a:pt x="18" y="1"/>
                      </a:lnTo>
                      <a:lnTo>
                        <a:pt x="18"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2416198" y="2382078"/>
                  <a:ext cx="603" cy="34"/>
                </a:xfrm>
                <a:custGeom>
                  <a:avLst/>
                  <a:gdLst/>
                  <a:ahLst/>
                  <a:cxnLst/>
                  <a:rect l="l" t="t" r="r" b="b"/>
                  <a:pathLst>
                    <a:path w="18" h="1" fill="none" extrusionOk="0">
                      <a:moveTo>
                        <a:pt x="0" y="1"/>
                      </a:moveTo>
                      <a:lnTo>
                        <a:pt x="0" y="1"/>
                      </a:lnTo>
                      <a:lnTo>
                        <a:pt x="17" y="1"/>
                      </a:lnTo>
                      <a:lnTo>
                        <a:pt x="17"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2416198" y="238207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2412175" y="2382078"/>
                  <a:ext cx="3487" cy="34"/>
                </a:xfrm>
                <a:custGeom>
                  <a:avLst/>
                  <a:gdLst/>
                  <a:ahLst/>
                  <a:cxnLst/>
                  <a:rect l="l" t="t" r="r" b="b"/>
                  <a:pathLst>
                    <a:path w="104" h="1" fill="none" extrusionOk="0">
                      <a:moveTo>
                        <a:pt x="1" y="1"/>
                      </a:moveTo>
                      <a:lnTo>
                        <a:pt x="1" y="1"/>
                      </a:lnTo>
                      <a:lnTo>
                        <a:pt x="103" y="1"/>
                      </a:lnTo>
                      <a:lnTo>
                        <a:pt x="103"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2412175" y="2382078"/>
                  <a:ext cx="34" cy="34"/>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2411605" y="2382078"/>
                  <a:ext cx="34" cy="34"/>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a:off x="2230320" y="2275359"/>
                  <a:ext cx="195097" cy="107322"/>
                </a:xfrm>
                <a:custGeom>
                  <a:avLst/>
                  <a:gdLst/>
                  <a:ahLst/>
                  <a:cxnLst/>
                  <a:rect l="l" t="t" r="r" b="b"/>
                  <a:pathLst>
                    <a:path w="5819" h="3201" extrusionOk="0">
                      <a:moveTo>
                        <a:pt x="308" y="1"/>
                      </a:moveTo>
                      <a:lnTo>
                        <a:pt x="52" y="942"/>
                      </a:lnTo>
                      <a:lnTo>
                        <a:pt x="17" y="1045"/>
                      </a:lnTo>
                      <a:lnTo>
                        <a:pt x="0" y="1164"/>
                      </a:lnTo>
                      <a:lnTo>
                        <a:pt x="17" y="1250"/>
                      </a:lnTo>
                      <a:lnTo>
                        <a:pt x="52" y="1336"/>
                      </a:lnTo>
                      <a:lnTo>
                        <a:pt x="103" y="1404"/>
                      </a:lnTo>
                      <a:lnTo>
                        <a:pt x="240" y="1541"/>
                      </a:lnTo>
                      <a:lnTo>
                        <a:pt x="462" y="1712"/>
                      </a:lnTo>
                      <a:lnTo>
                        <a:pt x="685" y="1883"/>
                      </a:lnTo>
                      <a:lnTo>
                        <a:pt x="924" y="2037"/>
                      </a:lnTo>
                      <a:lnTo>
                        <a:pt x="1164" y="2191"/>
                      </a:lnTo>
                      <a:lnTo>
                        <a:pt x="1403" y="2328"/>
                      </a:lnTo>
                      <a:lnTo>
                        <a:pt x="1643" y="2448"/>
                      </a:lnTo>
                      <a:lnTo>
                        <a:pt x="1900" y="2568"/>
                      </a:lnTo>
                      <a:lnTo>
                        <a:pt x="2156" y="2687"/>
                      </a:lnTo>
                      <a:lnTo>
                        <a:pt x="2430" y="2790"/>
                      </a:lnTo>
                      <a:lnTo>
                        <a:pt x="2687" y="2876"/>
                      </a:lnTo>
                      <a:lnTo>
                        <a:pt x="2961" y="2961"/>
                      </a:lnTo>
                      <a:lnTo>
                        <a:pt x="3234" y="3030"/>
                      </a:lnTo>
                      <a:lnTo>
                        <a:pt x="3508" y="3081"/>
                      </a:lnTo>
                      <a:lnTo>
                        <a:pt x="3782" y="3132"/>
                      </a:lnTo>
                      <a:lnTo>
                        <a:pt x="4056" y="3166"/>
                      </a:lnTo>
                      <a:lnTo>
                        <a:pt x="4329" y="3201"/>
                      </a:lnTo>
                      <a:lnTo>
                        <a:pt x="4980" y="3201"/>
                      </a:lnTo>
                      <a:lnTo>
                        <a:pt x="5339" y="3184"/>
                      </a:lnTo>
                      <a:lnTo>
                        <a:pt x="5561" y="3184"/>
                      </a:lnTo>
                      <a:lnTo>
                        <a:pt x="5818" y="1507"/>
                      </a:lnTo>
                      <a:lnTo>
                        <a:pt x="5442" y="1490"/>
                      </a:lnTo>
                      <a:lnTo>
                        <a:pt x="5082" y="1472"/>
                      </a:lnTo>
                      <a:lnTo>
                        <a:pt x="4723" y="1438"/>
                      </a:lnTo>
                      <a:lnTo>
                        <a:pt x="4364" y="1404"/>
                      </a:lnTo>
                      <a:lnTo>
                        <a:pt x="4004" y="1353"/>
                      </a:lnTo>
                      <a:lnTo>
                        <a:pt x="3645" y="1284"/>
                      </a:lnTo>
                      <a:lnTo>
                        <a:pt x="3303" y="1199"/>
                      </a:lnTo>
                      <a:lnTo>
                        <a:pt x="2961" y="1113"/>
                      </a:lnTo>
                      <a:lnTo>
                        <a:pt x="2618" y="1010"/>
                      </a:lnTo>
                      <a:lnTo>
                        <a:pt x="2293" y="908"/>
                      </a:lnTo>
                      <a:lnTo>
                        <a:pt x="1951" y="788"/>
                      </a:lnTo>
                      <a:lnTo>
                        <a:pt x="1626" y="651"/>
                      </a:lnTo>
                      <a:lnTo>
                        <a:pt x="1284" y="514"/>
                      </a:lnTo>
                      <a:lnTo>
                        <a:pt x="958" y="343"/>
                      </a:lnTo>
                      <a:lnTo>
                        <a:pt x="633" y="172"/>
                      </a:lnTo>
                      <a:lnTo>
                        <a:pt x="308" y="1"/>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9"/>
                <p:cNvSpPr/>
                <p:nvPr/>
              </p:nvSpPr>
              <p:spPr>
                <a:xfrm>
                  <a:off x="2230320" y="2275359"/>
                  <a:ext cx="195097" cy="107322"/>
                </a:xfrm>
                <a:custGeom>
                  <a:avLst/>
                  <a:gdLst/>
                  <a:ahLst/>
                  <a:cxnLst/>
                  <a:rect l="l" t="t" r="r" b="b"/>
                  <a:pathLst>
                    <a:path w="5819" h="3201" fill="none" extrusionOk="0">
                      <a:moveTo>
                        <a:pt x="308" y="1"/>
                      </a:moveTo>
                      <a:lnTo>
                        <a:pt x="308" y="1"/>
                      </a:lnTo>
                      <a:lnTo>
                        <a:pt x="308" y="1"/>
                      </a:lnTo>
                      <a:lnTo>
                        <a:pt x="52" y="942"/>
                      </a:lnTo>
                      <a:lnTo>
                        <a:pt x="52" y="942"/>
                      </a:lnTo>
                      <a:lnTo>
                        <a:pt x="17" y="1045"/>
                      </a:lnTo>
                      <a:lnTo>
                        <a:pt x="0" y="1164"/>
                      </a:lnTo>
                      <a:lnTo>
                        <a:pt x="0" y="1164"/>
                      </a:lnTo>
                      <a:lnTo>
                        <a:pt x="17" y="1250"/>
                      </a:lnTo>
                      <a:lnTo>
                        <a:pt x="17" y="1250"/>
                      </a:lnTo>
                      <a:lnTo>
                        <a:pt x="52" y="1336"/>
                      </a:lnTo>
                      <a:lnTo>
                        <a:pt x="103" y="1404"/>
                      </a:lnTo>
                      <a:lnTo>
                        <a:pt x="240" y="1541"/>
                      </a:lnTo>
                      <a:lnTo>
                        <a:pt x="240" y="1541"/>
                      </a:lnTo>
                      <a:lnTo>
                        <a:pt x="462" y="1712"/>
                      </a:lnTo>
                      <a:lnTo>
                        <a:pt x="685" y="1883"/>
                      </a:lnTo>
                      <a:lnTo>
                        <a:pt x="924" y="2037"/>
                      </a:lnTo>
                      <a:lnTo>
                        <a:pt x="1164" y="2191"/>
                      </a:lnTo>
                      <a:lnTo>
                        <a:pt x="1403" y="2328"/>
                      </a:lnTo>
                      <a:lnTo>
                        <a:pt x="1643" y="2448"/>
                      </a:lnTo>
                      <a:lnTo>
                        <a:pt x="1900" y="2568"/>
                      </a:lnTo>
                      <a:lnTo>
                        <a:pt x="2156" y="2687"/>
                      </a:lnTo>
                      <a:lnTo>
                        <a:pt x="2430" y="2790"/>
                      </a:lnTo>
                      <a:lnTo>
                        <a:pt x="2687" y="2876"/>
                      </a:lnTo>
                      <a:lnTo>
                        <a:pt x="2961" y="2961"/>
                      </a:lnTo>
                      <a:lnTo>
                        <a:pt x="3234" y="3030"/>
                      </a:lnTo>
                      <a:lnTo>
                        <a:pt x="3508" y="3081"/>
                      </a:lnTo>
                      <a:lnTo>
                        <a:pt x="3782" y="3132"/>
                      </a:lnTo>
                      <a:lnTo>
                        <a:pt x="4056" y="3166"/>
                      </a:lnTo>
                      <a:lnTo>
                        <a:pt x="4329" y="3201"/>
                      </a:lnTo>
                      <a:lnTo>
                        <a:pt x="4329" y="3201"/>
                      </a:lnTo>
                      <a:lnTo>
                        <a:pt x="4347" y="3201"/>
                      </a:lnTo>
                      <a:lnTo>
                        <a:pt x="4347" y="3201"/>
                      </a:lnTo>
                      <a:lnTo>
                        <a:pt x="4364" y="3201"/>
                      </a:lnTo>
                      <a:lnTo>
                        <a:pt x="4364" y="3201"/>
                      </a:lnTo>
                      <a:lnTo>
                        <a:pt x="4381" y="3201"/>
                      </a:lnTo>
                      <a:lnTo>
                        <a:pt x="4381" y="3201"/>
                      </a:lnTo>
                      <a:lnTo>
                        <a:pt x="4381" y="3201"/>
                      </a:lnTo>
                      <a:lnTo>
                        <a:pt x="4381" y="3201"/>
                      </a:lnTo>
                      <a:lnTo>
                        <a:pt x="4381" y="3201"/>
                      </a:lnTo>
                      <a:lnTo>
                        <a:pt x="4381" y="3201"/>
                      </a:lnTo>
                      <a:lnTo>
                        <a:pt x="4415" y="3201"/>
                      </a:lnTo>
                      <a:lnTo>
                        <a:pt x="4415" y="3201"/>
                      </a:lnTo>
                      <a:lnTo>
                        <a:pt x="4432" y="3201"/>
                      </a:lnTo>
                      <a:lnTo>
                        <a:pt x="4432" y="3201"/>
                      </a:lnTo>
                      <a:lnTo>
                        <a:pt x="4449" y="3201"/>
                      </a:lnTo>
                      <a:lnTo>
                        <a:pt x="4449" y="3201"/>
                      </a:lnTo>
                      <a:lnTo>
                        <a:pt x="4466" y="3201"/>
                      </a:lnTo>
                      <a:lnTo>
                        <a:pt x="4466" y="3201"/>
                      </a:lnTo>
                      <a:lnTo>
                        <a:pt x="4466" y="3201"/>
                      </a:lnTo>
                      <a:lnTo>
                        <a:pt x="4466" y="3201"/>
                      </a:lnTo>
                      <a:lnTo>
                        <a:pt x="4466" y="3201"/>
                      </a:lnTo>
                      <a:lnTo>
                        <a:pt x="4466" y="3201"/>
                      </a:lnTo>
                      <a:lnTo>
                        <a:pt x="4483" y="3201"/>
                      </a:lnTo>
                      <a:lnTo>
                        <a:pt x="4483" y="3201"/>
                      </a:lnTo>
                      <a:lnTo>
                        <a:pt x="4655" y="3201"/>
                      </a:lnTo>
                      <a:lnTo>
                        <a:pt x="4655" y="3201"/>
                      </a:lnTo>
                      <a:lnTo>
                        <a:pt x="4980" y="3201"/>
                      </a:lnTo>
                      <a:lnTo>
                        <a:pt x="4980" y="3201"/>
                      </a:lnTo>
                      <a:lnTo>
                        <a:pt x="5339" y="3184"/>
                      </a:lnTo>
                      <a:lnTo>
                        <a:pt x="5339" y="3184"/>
                      </a:lnTo>
                      <a:lnTo>
                        <a:pt x="5407" y="3184"/>
                      </a:lnTo>
                      <a:lnTo>
                        <a:pt x="5407" y="3184"/>
                      </a:lnTo>
                      <a:lnTo>
                        <a:pt x="5407" y="3184"/>
                      </a:lnTo>
                      <a:lnTo>
                        <a:pt x="5407" y="3184"/>
                      </a:lnTo>
                      <a:lnTo>
                        <a:pt x="5425" y="3184"/>
                      </a:lnTo>
                      <a:lnTo>
                        <a:pt x="5425" y="3184"/>
                      </a:lnTo>
                      <a:lnTo>
                        <a:pt x="5425" y="3184"/>
                      </a:lnTo>
                      <a:lnTo>
                        <a:pt x="5425" y="3184"/>
                      </a:lnTo>
                      <a:lnTo>
                        <a:pt x="5425" y="3184"/>
                      </a:lnTo>
                      <a:lnTo>
                        <a:pt x="5425" y="3184"/>
                      </a:lnTo>
                      <a:lnTo>
                        <a:pt x="5527" y="3184"/>
                      </a:lnTo>
                      <a:lnTo>
                        <a:pt x="5527" y="3184"/>
                      </a:lnTo>
                      <a:lnTo>
                        <a:pt x="5544" y="3184"/>
                      </a:lnTo>
                      <a:lnTo>
                        <a:pt x="5544" y="3184"/>
                      </a:lnTo>
                      <a:lnTo>
                        <a:pt x="5544" y="3184"/>
                      </a:lnTo>
                      <a:lnTo>
                        <a:pt x="5544" y="3184"/>
                      </a:lnTo>
                      <a:lnTo>
                        <a:pt x="5544" y="3184"/>
                      </a:lnTo>
                      <a:lnTo>
                        <a:pt x="5544" y="3184"/>
                      </a:lnTo>
                      <a:lnTo>
                        <a:pt x="5561" y="3184"/>
                      </a:lnTo>
                      <a:lnTo>
                        <a:pt x="5561" y="3184"/>
                      </a:lnTo>
                      <a:lnTo>
                        <a:pt x="5561" y="3184"/>
                      </a:lnTo>
                      <a:lnTo>
                        <a:pt x="5818" y="1507"/>
                      </a:lnTo>
                      <a:lnTo>
                        <a:pt x="5818" y="1507"/>
                      </a:lnTo>
                      <a:lnTo>
                        <a:pt x="5442" y="1490"/>
                      </a:lnTo>
                      <a:lnTo>
                        <a:pt x="5082" y="1472"/>
                      </a:lnTo>
                      <a:lnTo>
                        <a:pt x="4723" y="1438"/>
                      </a:lnTo>
                      <a:lnTo>
                        <a:pt x="4364" y="1404"/>
                      </a:lnTo>
                      <a:lnTo>
                        <a:pt x="4004" y="1353"/>
                      </a:lnTo>
                      <a:lnTo>
                        <a:pt x="3645" y="1284"/>
                      </a:lnTo>
                      <a:lnTo>
                        <a:pt x="3303" y="1199"/>
                      </a:lnTo>
                      <a:lnTo>
                        <a:pt x="2961" y="1113"/>
                      </a:lnTo>
                      <a:lnTo>
                        <a:pt x="2618" y="1010"/>
                      </a:lnTo>
                      <a:lnTo>
                        <a:pt x="2293" y="908"/>
                      </a:lnTo>
                      <a:lnTo>
                        <a:pt x="1951" y="788"/>
                      </a:lnTo>
                      <a:lnTo>
                        <a:pt x="1626" y="651"/>
                      </a:lnTo>
                      <a:lnTo>
                        <a:pt x="1284" y="514"/>
                      </a:lnTo>
                      <a:lnTo>
                        <a:pt x="958" y="343"/>
                      </a:lnTo>
                      <a:lnTo>
                        <a:pt x="633" y="172"/>
                      </a:lnTo>
                      <a:lnTo>
                        <a:pt x="30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2570527" y="1763054"/>
                  <a:ext cx="277708" cy="278278"/>
                </a:xfrm>
                <a:custGeom>
                  <a:avLst/>
                  <a:gdLst/>
                  <a:ahLst/>
                  <a:cxnLst/>
                  <a:rect l="l" t="t" r="r" b="b"/>
                  <a:pathLst>
                    <a:path w="8283" h="8300" extrusionOk="0">
                      <a:moveTo>
                        <a:pt x="5955" y="0"/>
                      </a:moveTo>
                      <a:lnTo>
                        <a:pt x="1712" y="69"/>
                      </a:lnTo>
                      <a:lnTo>
                        <a:pt x="1866" y="787"/>
                      </a:lnTo>
                      <a:lnTo>
                        <a:pt x="1917" y="1147"/>
                      </a:lnTo>
                      <a:lnTo>
                        <a:pt x="1968" y="1506"/>
                      </a:lnTo>
                      <a:lnTo>
                        <a:pt x="1985" y="1865"/>
                      </a:lnTo>
                      <a:lnTo>
                        <a:pt x="1985" y="2225"/>
                      </a:lnTo>
                      <a:lnTo>
                        <a:pt x="1968" y="2584"/>
                      </a:lnTo>
                      <a:lnTo>
                        <a:pt x="1900" y="2926"/>
                      </a:lnTo>
                      <a:lnTo>
                        <a:pt x="1848" y="3114"/>
                      </a:lnTo>
                      <a:lnTo>
                        <a:pt x="1797" y="3286"/>
                      </a:lnTo>
                      <a:lnTo>
                        <a:pt x="1729" y="3457"/>
                      </a:lnTo>
                      <a:lnTo>
                        <a:pt x="1643" y="3611"/>
                      </a:lnTo>
                      <a:lnTo>
                        <a:pt x="1558" y="3782"/>
                      </a:lnTo>
                      <a:lnTo>
                        <a:pt x="1455" y="3936"/>
                      </a:lnTo>
                      <a:lnTo>
                        <a:pt x="1352" y="4073"/>
                      </a:lnTo>
                      <a:lnTo>
                        <a:pt x="1232" y="4210"/>
                      </a:lnTo>
                      <a:lnTo>
                        <a:pt x="1096" y="4346"/>
                      </a:lnTo>
                      <a:lnTo>
                        <a:pt x="959" y="4449"/>
                      </a:lnTo>
                      <a:lnTo>
                        <a:pt x="822" y="4569"/>
                      </a:lnTo>
                      <a:lnTo>
                        <a:pt x="668" y="4654"/>
                      </a:lnTo>
                      <a:lnTo>
                        <a:pt x="514" y="4723"/>
                      </a:lnTo>
                      <a:lnTo>
                        <a:pt x="343" y="4791"/>
                      </a:lnTo>
                      <a:lnTo>
                        <a:pt x="189" y="4843"/>
                      </a:lnTo>
                      <a:lnTo>
                        <a:pt x="0" y="4877"/>
                      </a:lnTo>
                      <a:lnTo>
                        <a:pt x="4484" y="8179"/>
                      </a:lnTo>
                      <a:lnTo>
                        <a:pt x="4603" y="8265"/>
                      </a:lnTo>
                      <a:lnTo>
                        <a:pt x="4672" y="8282"/>
                      </a:lnTo>
                      <a:lnTo>
                        <a:pt x="4740" y="8299"/>
                      </a:lnTo>
                      <a:lnTo>
                        <a:pt x="4843" y="8299"/>
                      </a:lnTo>
                      <a:lnTo>
                        <a:pt x="4929" y="8248"/>
                      </a:lnTo>
                      <a:lnTo>
                        <a:pt x="5014" y="8197"/>
                      </a:lnTo>
                      <a:lnTo>
                        <a:pt x="5100" y="8128"/>
                      </a:lnTo>
                      <a:lnTo>
                        <a:pt x="5545" y="7717"/>
                      </a:lnTo>
                      <a:lnTo>
                        <a:pt x="5972" y="7307"/>
                      </a:lnTo>
                      <a:lnTo>
                        <a:pt x="6383" y="6879"/>
                      </a:lnTo>
                      <a:lnTo>
                        <a:pt x="6794" y="6434"/>
                      </a:lnTo>
                      <a:lnTo>
                        <a:pt x="7187" y="5989"/>
                      </a:lnTo>
                      <a:lnTo>
                        <a:pt x="7564" y="5527"/>
                      </a:lnTo>
                      <a:lnTo>
                        <a:pt x="7923" y="5048"/>
                      </a:lnTo>
                      <a:lnTo>
                        <a:pt x="8282" y="4569"/>
                      </a:lnTo>
                      <a:lnTo>
                        <a:pt x="8026" y="4432"/>
                      </a:lnTo>
                      <a:lnTo>
                        <a:pt x="7769" y="4312"/>
                      </a:lnTo>
                      <a:lnTo>
                        <a:pt x="7239" y="4107"/>
                      </a:lnTo>
                      <a:lnTo>
                        <a:pt x="6982" y="3987"/>
                      </a:lnTo>
                      <a:lnTo>
                        <a:pt x="6742" y="3850"/>
                      </a:lnTo>
                      <a:lnTo>
                        <a:pt x="6623" y="3782"/>
                      </a:lnTo>
                      <a:lnTo>
                        <a:pt x="6520" y="3679"/>
                      </a:lnTo>
                      <a:lnTo>
                        <a:pt x="6434" y="3594"/>
                      </a:lnTo>
                      <a:lnTo>
                        <a:pt x="6349" y="3474"/>
                      </a:lnTo>
                      <a:lnTo>
                        <a:pt x="6298" y="3388"/>
                      </a:lnTo>
                      <a:lnTo>
                        <a:pt x="6246" y="3286"/>
                      </a:lnTo>
                      <a:lnTo>
                        <a:pt x="6161" y="3063"/>
                      </a:lnTo>
                      <a:lnTo>
                        <a:pt x="6109" y="2841"/>
                      </a:lnTo>
                      <a:lnTo>
                        <a:pt x="6075" y="2618"/>
                      </a:lnTo>
                      <a:lnTo>
                        <a:pt x="5990" y="1968"/>
                      </a:lnTo>
                      <a:lnTo>
                        <a:pt x="5938" y="1318"/>
                      </a:lnTo>
                      <a:lnTo>
                        <a:pt x="5921" y="667"/>
                      </a:lnTo>
                      <a:lnTo>
                        <a:pt x="5955"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9"/>
                <p:cNvSpPr/>
                <p:nvPr/>
              </p:nvSpPr>
              <p:spPr>
                <a:xfrm>
                  <a:off x="2570527" y="1763054"/>
                  <a:ext cx="277708" cy="278278"/>
                </a:xfrm>
                <a:custGeom>
                  <a:avLst/>
                  <a:gdLst/>
                  <a:ahLst/>
                  <a:cxnLst/>
                  <a:rect l="l" t="t" r="r" b="b"/>
                  <a:pathLst>
                    <a:path w="8283" h="8300" fill="none" extrusionOk="0">
                      <a:moveTo>
                        <a:pt x="1712" y="69"/>
                      </a:moveTo>
                      <a:lnTo>
                        <a:pt x="1712" y="69"/>
                      </a:lnTo>
                      <a:lnTo>
                        <a:pt x="1866" y="787"/>
                      </a:lnTo>
                      <a:lnTo>
                        <a:pt x="1917" y="1147"/>
                      </a:lnTo>
                      <a:lnTo>
                        <a:pt x="1968" y="1506"/>
                      </a:lnTo>
                      <a:lnTo>
                        <a:pt x="1985" y="1865"/>
                      </a:lnTo>
                      <a:lnTo>
                        <a:pt x="1985" y="2225"/>
                      </a:lnTo>
                      <a:lnTo>
                        <a:pt x="1968" y="2584"/>
                      </a:lnTo>
                      <a:lnTo>
                        <a:pt x="1900" y="2926"/>
                      </a:lnTo>
                      <a:lnTo>
                        <a:pt x="1900" y="2926"/>
                      </a:lnTo>
                      <a:lnTo>
                        <a:pt x="1848" y="3114"/>
                      </a:lnTo>
                      <a:lnTo>
                        <a:pt x="1797" y="3286"/>
                      </a:lnTo>
                      <a:lnTo>
                        <a:pt x="1729" y="3457"/>
                      </a:lnTo>
                      <a:lnTo>
                        <a:pt x="1643" y="3611"/>
                      </a:lnTo>
                      <a:lnTo>
                        <a:pt x="1558" y="3782"/>
                      </a:lnTo>
                      <a:lnTo>
                        <a:pt x="1455" y="3936"/>
                      </a:lnTo>
                      <a:lnTo>
                        <a:pt x="1352" y="4073"/>
                      </a:lnTo>
                      <a:lnTo>
                        <a:pt x="1232" y="4210"/>
                      </a:lnTo>
                      <a:lnTo>
                        <a:pt x="1096" y="4346"/>
                      </a:lnTo>
                      <a:lnTo>
                        <a:pt x="959" y="4449"/>
                      </a:lnTo>
                      <a:lnTo>
                        <a:pt x="822" y="4569"/>
                      </a:lnTo>
                      <a:lnTo>
                        <a:pt x="668" y="4654"/>
                      </a:lnTo>
                      <a:lnTo>
                        <a:pt x="514" y="4723"/>
                      </a:lnTo>
                      <a:lnTo>
                        <a:pt x="343" y="4791"/>
                      </a:lnTo>
                      <a:lnTo>
                        <a:pt x="189" y="4843"/>
                      </a:lnTo>
                      <a:lnTo>
                        <a:pt x="0" y="4877"/>
                      </a:lnTo>
                      <a:lnTo>
                        <a:pt x="0" y="4877"/>
                      </a:lnTo>
                      <a:lnTo>
                        <a:pt x="4484" y="8179"/>
                      </a:lnTo>
                      <a:lnTo>
                        <a:pt x="4484" y="8179"/>
                      </a:lnTo>
                      <a:lnTo>
                        <a:pt x="4603" y="8265"/>
                      </a:lnTo>
                      <a:lnTo>
                        <a:pt x="4672" y="8282"/>
                      </a:lnTo>
                      <a:lnTo>
                        <a:pt x="4740" y="8299"/>
                      </a:lnTo>
                      <a:lnTo>
                        <a:pt x="4740" y="8299"/>
                      </a:lnTo>
                      <a:lnTo>
                        <a:pt x="4843" y="8299"/>
                      </a:lnTo>
                      <a:lnTo>
                        <a:pt x="4929" y="8248"/>
                      </a:lnTo>
                      <a:lnTo>
                        <a:pt x="5014" y="8197"/>
                      </a:lnTo>
                      <a:lnTo>
                        <a:pt x="5100" y="8128"/>
                      </a:lnTo>
                      <a:lnTo>
                        <a:pt x="5100" y="8128"/>
                      </a:lnTo>
                      <a:lnTo>
                        <a:pt x="5545" y="7717"/>
                      </a:lnTo>
                      <a:lnTo>
                        <a:pt x="5972" y="7307"/>
                      </a:lnTo>
                      <a:lnTo>
                        <a:pt x="6383" y="6879"/>
                      </a:lnTo>
                      <a:lnTo>
                        <a:pt x="6794" y="6434"/>
                      </a:lnTo>
                      <a:lnTo>
                        <a:pt x="7187" y="5989"/>
                      </a:lnTo>
                      <a:lnTo>
                        <a:pt x="7564" y="5527"/>
                      </a:lnTo>
                      <a:lnTo>
                        <a:pt x="7923" y="5048"/>
                      </a:lnTo>
                      <a:lnTo>
                        <a:pt x="8282" y="4569"/>
                      </a:lnTo>
                      <a:lnTo>
                        <a:pt x="8282" y="4569"/>
                      </a:lnTo>
                      <a:lnTo>
                        <a:pt x="8026" y="4432"/>
                      </a:lnTo>
                      <a:lnTo>
                        <a:pt x="7769" y="4312"/>
                      </a:lnTo>
                      <a:lnTo>
                        <a:pt x="7239" y="4107"/>
                      </a:lnTo>
                      <a:lnTo>
                        <a:pt x="6982" y="3987"/>
                      </a:lnTo>
                      <a:lnTo>
                        <a:pt x="6742" y="3850"/>
                      </a:lnTo>
                      <a:lnTo>
                        <a:pt x="6623" y="3782"/>
                      </a:lnTo>
                      <a:lnTo>
                        <a:pt x="6520" y="3679"/>
                      </a:lnTo>
                      <a:lnTo>
                        <a:pt x="6434" y="3594"/>
                      </a:lnTo>
                      <a:lnTo>
                        <a:pt x="6349" y="3474"/>
                      </a:lnTo>
                      <a:lnTo>
                        <a:pt x="6349" y="3474"/>
                      </a:lnTo>
                      <a:lnTo>
                        <a:pt x="6298" y="3388"/>
                      </a:lnTo>
                      <a:lnTo>
                        <a:pt x="6246" y="3286"/>
                      </a:lnTo>
                      <a:lnTo>
                        <a:pt x="6161" y="3063"/>
                      </a:lnTo>
                      <a:lnTo>
                        <a:pt x="6109" y="2841"/>
                      </a:lnTo>
                      <a:lnTo>
                        <a:pt x="6075" y="2618"/>
                      </a:lnTo>
                      <a:lnTo>
                        <a:pt x="6075" y="2618"/>
                      </a:lnTo>
                      <a:lnTo>
                        <a:pt x="5990" y="1968"/>
                      </a:lnTo>
                      <a:lnTo>
                        <a:pt x="5938" y="1318"/>
                      </a:lnTo>
                      <a:lnTo>
                        <a:pt x="5921" y="667"/>
                      </a:lnTo>
                      <a:lnTo>
                        <a:pt x="5955" y="0"/>
                      </a:lnTo>
                      <a:lnTo>
                        <a:pt x="1712" y="6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9"/>
                <p:cNvSpPr/>
                <p:nvPr/>
              </p:nvSpPr>
              <p:spPr>
                <a:xfrm>
                  <a:off x="2657163" y="1809524"/>
                  <a:ext cx="102728" cy="16663"/>
                </a:xfrm>
                <a:custGeom>
                  <a:avLst/>
                  <a:gdLst/>
                  <a:ahLst/>
                  <a:cxnLst/>
                  <a:rect l="l" t="t" r="r" b="b"/>
                  <a:pathLst>
                    <a:path w="3064" h="497" extrusionOk="0">
                      <a:moveTo>
                        <a:pt x="3063" y="0"/>
                      </a:moveTo>
                      <a:lnTo>
                        <a:pt x="2687" y="86"/>
                      </a:lnTo>
                      <a:lnTo>
                        <a:pt x="2293" y="137"/>
                      </a:lnTo>
                      <a:lnTo>
                        <a:pt x="1900" y="171"/>
                      </a:lnTo>
                      <a:lnTo>
                        <a:pt x="1130" y="171"/>
                      </a:lnTo>
                      <a:lnTo>
                        <a:pt x="753" y="154"/>
                      </a:lnTo>
                      <a:lnTo>
                        <a:pt x="377" y="103"/>
                      </a:lnTo>
                      <a:lnTo>
                        <a:pt x="0" y="51"/>
                      </a:lnTo>
                      <a:lnTo>
                        <a:pt x="0" y="51"/>
                      </a:lnTo>
                      <a:lnTo>
                        <a:pt x="171" y="154"/>
                      </a:lnTo>
                      <a:lnTo>
                        <a:pt x="343" y="240"/>
                      </a:lnTo>
                      <a:lnTo>
                        <a:pt x="531" y="308"/>
                      </a:lnTo>
                      <a:lnTo>
                        <a:pt x="719" y="377"/>
                      </a:lnTo>
                      <a:lnTo>
                        <a:pt x="907" y="411"/>
                      </a:lnTo>
                      <a:lnTo>
                        <a:pt x="1095" y="462"/>
                      </a:lnTo>
                      <a:lnTo>
                        <a:pt x="1284" y="479"/>
                      </a:lnTo>
                      <a:lnTo>
                        <a:pt x="1472" y="496"/>
                      </a:lnTo>
                      <a:lnTo>
                        <a:pt x="1883" y="496"/>
                      </a:lnTo>
                      <a:lnTo>
                        <a:pt x="2122" y="462"/>
                      </a:lnTo>
                      <a:lnTo>
                        <a:pt x="2362" y="394"/>
                      </a:lnTo>
                      <a:lnTo>
                        <a:pt x="2601" y="308"/>
                      </a:lnTo>
                      <a:lnTo>
                        <a:pt x="2721" y="257"/>
                      </a:lnTo>
                      <a:lnTo>
                        <a:pt x="2841" y="171"/>
                      </a:lnTo>
                      <a:lnTo>
                        <a:pt x="2944" y="103"/>
                      </a:lnTo>
                      <a:lnTo>
                        <a:pt x="3063" y="0"/>
                      </a:lnTo>
                      <a:close/>
                    </a:path>
                  </a:pathLst>
                </a:custGeom>
                <a:solidFill>
                  <a:srgbClr val="EEC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9"/>
                <p:cNvSpPr/>
                <p:nvPr/>
              </p:nvSpPr>
              <p:spPr>
                <a:xfrm>
                  <a:off x="2657163" y="1809524"/>
                  <a:ext cx="102728" cy="16663"/>
                </a:xfrm>
                <a:custGeom>
                  <a:avLst/>
                  <a:gdLst/>
                  <a:ahLst/>
                  <a:cxnLst/>
                  <a:rect l="l" t="t" r="r" b="b"/>
                  <a:pathLst>
                    <a:path w="3064" h="497" fill="none" extrusionOk="0">
                      <a:moveTo>
                        <a:pt x="3063" y="0"/>
                      </a:moveTo>
                      <a:lnTo>
                        <a:pt x="3063" y="0"/>
                      </a:lnTo>
                      <a:lnTo>
                        <a:pt x="2687" y="86"/>
                      </a:lnTo>
                      <a:lnTo>
                        <a:pt x="2293" y="137"/>
                      </a:lnTo>
                      <a:lnTo>
                        <a:pt x="1900" y="171"/>
                      </a:lnTo>
                      <a:lnTo>
                        <a:pt x="1506" y="171"/>
                      </a:lnTo>
                      <a:lnTo>
                        <a:pt x="1506" y="171"/>
                      </a:lnTo>
                      <a:lnTo>
                        <a:pt x="1130" y="171"/>
                      </a:lnTo>
                      <a:lnTo>
                        <a:pt x="753" y="154"/>
                      </a:lnTo>
                      <a:lnTo>
                        <a:pt x="377" y="103"/>
                      </a:lnTo>
                      <a:lnTo>
                        <a:pt x="0" y="51"/>
                      </a:lnTo>
                      <a:lnTo>
                        <a:pt x="0" y="51"/>
                      </a:lnTo>
                      <a:lnTo>
                        <a:pt x="171" y="154"/>
                      </a:lnTo>
                      <a:lnTo>
                        <a:pt x="343" y="240"/>
                      </a:lnTo>
                      <a:lnTo>
                        <a:pt x="531" y="308"/>
                      </a:lnTo>
                      <a:lnTo>
                        <a:pt x="719" y="377"/>
                      </a:lnTo>
                      <a:lnTo>
                        <a:pt x="907" y="411"/>
                      </a:lnTo>
                      <a:lnTo>
                        <a:pt x="1095" y="462"/>
                      </a:lnTo>
                      <a:lnTo>
                        <a:pt x="1284" y="479"/>
                      </a:lnTo>
                      <a:lnTo>
                        <a:pt x="1472" y="496"/>
                      </a:lnTo>
                      <a:lnTo>
                        <a:pt x="1472" y="496"/>
                      </a:lnTo>
                      <a:lnTo>
                        <a:pt x="1643" y="496"/>
                      </a:lnTo>
                      <a:lnTo>
                        <a:pt x="1643" y="496"/>
                      </a:lnTo>
                      <a:lnTo>
                        <a:pt x="1883" y="496"/>
                      </a:lnTo>
                      <a:lnTo>
                        <a:pt x="2122" y="462"/>
                      </a:lnTo>
                      <a:lnTo>
                        <a:pt x="2362" y="394"/>
                      </a:lnTo>
                      <a:lnTo>
                        <a:pt x="2601" y="308"/>
                      </a:lnTo>
                      <a:lnTo>
                        <a:pt x="2601" y="308"/>
                      </a:lnTo>
                      <a:lnTo>
                        <a:pt x="2721" y="257"/>
                      </a:lnTo>
                      <a:lnTo>
                        <a:pt x="2841" y="171"/>
                      </a:lnTo>
                      <a:lnTo>
                        <a:pt x="2944" y="103"/>
                      </a:lnTo>
                      <a:lnTo>
                        <a:pt x="306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9"/>
                <p:cNvSpPr/>
                <p:nvPr/>
              </p:nvSpPr>
              <p:spPr>
                <a:xfrm>
                  <a:off x="2478157" y="1224329"/>
                  <a:ext cx="445245" cy="578316"/>
                </a:xfrm>
                <a:custGeom>
                  <a:avLst/>
                  <a:gdLst/>
                  <a:ahLst/>
                  <a:cxnLst/>
                  <a:rect l="l" t="t" r="r" b="b"/>
                  <a:pathLst>
                    <a:path w="13280" h="17249" extrusionOk="0">
                      <a:moveTo>
                        <a:pt x="7324" y="0"/>
                      </a:moveTo>
                      <a:lnTo>
                        <a:pt x="6777" y="17"/>
                      </a:lnTo>
                      <a:lnTo>
                        <a:pt x="6229" y="69"/>
                      </a:lnTo>
                      <a:lnTo>
                        <a:pt x="5699" y="171"/>
                      </a:lnTo>
                      <a:lnTo>
                        <a:pt x="5408" y="223"/>
                      </a:lnTo>
                      <a:lnTo>
                        <a:pt x="5117" y="308"/>
                      </a:lnTo>
                      <a:lnTo>
                        <a:pt x="4826" y="394"/>
                      </a:lnTo>
                      <a:lnTo>
                        <a:pt x="4552" y="479"/>
                      </a:lnTo>
                      <a:lnTo>
                        <a:pt x="4278" y="582"/>
                      </a:lnTo>
                      <a:lnTo>
                        <a:pt x="4005" y="702"/>
                      </a:lnTo>
                      <a:lnTo>
                        <a:pt x="3731" y="822"/>
                      </a:lnTo>
                      <a:lnTo>
                        <a:pt x="3457" y="958"/>
                      </a:lnTo>
                      <a:lnTo>
                        <a:pt x="3200" y="1112"/>
                      </a:lnTo>
                      <a:lnTo>
                        <a:pt x="2961" y="1266"/>
                      </a:lnTo>
                      <a:lnTo>
                        <a:pt x="2704" y="1420"/>
                      </a:lnTo>
                      <a:lnTo>
                        <a:pt x="2465" y="1609"/>
                      </a:lnTo>
                      <a:lnTo>
                        <a:pt x="2242" y="1797"/>
                      </a:lnTo>
                      <a:lnTo>
                        <a:pt x="2020" y="1985"/>
                      </a:lnTo>
                      <a:lnTo>
                        <a:pt x="1797" y="2190"/>
                      </a:lnTo>
                      <a:lnTo>
                        <a:pt x="1592" y="2396"/>
                      </a:lnTo>
                      <a:lnTo>
                        <a:pt x="1404" y="2635"/>
                      </a:lnTo>
                      <a:lnTo>
                        <a:pt x="1215" y="2858"/>
                      </a:lnTo>
                      <a:lnTo>
                        <a:pt x="1044" y="3097"/>
                      </a:lnTo>
                      <a:lnTo>
                        <a:pt x="890" y="3354"/>
                      </a:lnTo>
                      <a:lnTo>
                        <a:pt x="736" y="3611"/>
                      </a:lnTo>
                      <a:lnTo>
                        <a:pt x="599" y="3867"/>
                      </a:lnTo>
                      <a:lnTo>
                        <a:pt x="480" y="4141"/>
                      </a:lnTo>
                      <a:lnTo>
                        <a:pt x="377" y="4415"/>
                      </a:lnTo>
                      <a:lnTo>
                        <a:pt x="274" y="4706"/>
                      </a:lnTo>
                      <a:lnTo>
                        <a:pt x="206" y="4980"/>
                      </a:lnTo>
                      <a:lnTo>
                        <a:pt x="137" y="5271"/>
                      </a:lnTo>
                      <a:lnTo>
                        <a:pt x="86" y="5561"/>
                      </a:lnTo>
                      <a:lnTo>
                        <a:pt x="52" y="5852"/>
                      </a:lnTo>
                      <a:lnTo>
                        <a:pt x="35" y="6160"/>
                      </a:lnTo>
                      <a:lnTo>
                        <a:pt x="35" y="6451"/>
                      </a:lnTo>
                      <a:lnTo>
                        <a:pt x="52" y="6742"/>
                      </a:lnTo>
                      <a:lnTo>
                        <a:pt x="52" y="7410"/>
                      </a:lnTo>
                      <a:lnTo>
                        <a:pt x="18" y="8026"/>
                      </a:lnTo>
                      <a:lnTo>
                        <a:pt x="0" y="8642"/>
                      </a:lnTo>
                      <a:lnTo>
                        <a:pt x="0" y="9258"/>
                      </a:lnTo>
                      <a:lnTo>
                        <a:pt x="18" y="9874"/>
                      </a:lnTo>
                      <a:lnTo>
                        <a:pt x="52" y="10490"/>
                      </a:lnTo>
                      <a:lnTo>
                        <a:pt x="86" y="11106"/>
                      </a:lnTo>
                      <a:lnTo>
                        <a:pt x="154" y="11722"/>
                      </a:lnTo>
                      <a:lnTo>
                        <a:pt x="240" y="12338"/>
                      </a:lnTo>
                      <a:lnTo>
                        <a:pt x="308" y="12748"/>
                      </a:lnTo>
                      <a:lnTo>
                        <a:pt x="377" y="13176"/>
                      </a:lnTo>
                      <a:lnTo>
                        <a:pt x="480" y="13587"/>
                      </a:lnTo>
                      <a:lnTo>
                        <a:pt x="599" y="13998"/>
                      </a:lnTo>
                      <a:lnTo>
                        <a:pt x="753" y="14391"/>
                      </a:lnTo>
                      <a:lnTo>
                        <a:pt x="942" y="14768"/>
                      </a:lnTo>
                      <a:lnTo>
                        <a:pt x="1044" y="14939"/>
                      </a:lnTo>
                      <a:lnTo>
                        <a:pt x="1164" y="15110"/>
                      </a:lnTo>
                      <a:lnTo>
                        <a:pt x="1284" y="15281"/>
                      </a:lnTo>
                      <a:lnTo>
                        <a:pt x="1421" y="15452"/>
                      </a:lnTo>
                      <a:lnTo>
                        <a:pt x="1592" y="15623"/>
                      </a:lnTo>
                      <a:lnTo>
                        <a:pt x="1780" y="15777"/>
                      </a:lnTo>
                      <a:lnTo>
                        <a:pt x="1968" y="15931"/>
                      </a:lnTo>
                      <a:lnTo>
                        <a:pt x="2174" y="16068"/>
                      </a:lnTo>
                      <a:lnTo>
                        <a:pt x="2379" y="16188"/>
                      </a:lnTo>
                      <a:lnTo>
                        <a:pt x="2601" y="16291"/>
                      </a:lnTo>
                      <a:lnTo>
                        <a:pt x="2824" y="16393"/>
                      </a:lnTo>
                      <a:lnTo>
                        <a:pt x="3046" y="16496"/>
                      </a:lnTo>
                      <a:lnTo>
                        <a:pt x="3508" y="16650"/>
                      </a:lnTo>
                      <a:lnTo>
                        <a:pt x="3987" y="16787"/>
                      </a:lnTo>
                      <a:lnTo>
                        <a:pt x="4467" y="16907"/>
                      </a:lnTo>
                      <a:lnTo>
                        <a:pt x="4963" y="17009"/>
                      </a:lnTo>
                      <a:lnTo>
                        <a:pt x="5339" y="17078"/>
                      </a:lnTo>
                      <a:lnTo>
                        <a:pt x="5716" y="17146"/>
                      </a:lnTo>
                      <a:lnTo>
                        <a:pt x="6126" y="17197"/>
                      </a:lnTo>
                      <a:lnTo>
                        <a:pt x="6537" y="17232"/>
                      </a:lnTo>
                      <a:lnTo>
                        <a:pt x="6948" y="17249"/>
                      </a:lnTo>
                      <a:lnTo>
                        <a:pt x="7786" y="17249"/>
                      </a:lnTo>
                      <a:lnTo>
                        <a:pt x="8214" y="17215"/>
                      </a:lnTo>
                      <a:lnTo>
                        <a:pt x="8625" y="17163"/>
                      </a:lnTo>
                      <a:lnTo>
                        <a:pt x="9035" y="17078"/>
                      </a:lnTo>
                      <a:lnTo>
                        <a:pt x="9429" y="16975"/>
                      </a:lnTo>
                      <a:lnTo>
                        <a:pt x="9805" y="16855"/>
                      </a:lnTo>
                      <a:lnTo>
                        <a:pt x="10182" y="16701"/>
                      </a:lnTo>
                      <a:lnTo>
                        <a:pt x="10541" y="16513"/>
                      </a:lnTo>
                      <a:lnTo>
                        <a:pt x="10866" y="16308"/>
                      </a:lnTo>
                      <a:lnTo>
                        <a:pt x="11020" y="16188"/>
                      </a:lnTo>
                      <a:lnTo>
                        <a:pt x="11174" y="16051"/>
                      </a:lnTo>
                      <a:lnTo>
                        <a:pt x="11363" y="15880"/>
                      </a:lnTo>
                      <a:lnTo>
                        <a:pt x="11534" y="15709"/>
                      </a:lnTo>
                      <a:lnTo>
                        <a:pt x="11688" y="15503"/>
                      </a:lnTo>
                      <a:lnTo>
                        <a:pt x="11825" y="15315"/>
                      </a:lnTo>
                      <a:lnTo>
                        <a:pt x="11962" y="15093"/>
                      </a:lnTo>
                      <a:lnTo>
                        <a:pt x="12081" y="14887"/>
                      </a:lnTo>
                      <a:lnTo>
                        <a:pt x="12201" y="14648"/>
                      </a:lnTo>
                      <a:lnTo>
                        <a:pt x="12304" y="14425"/>
                      </a:lnTo>
                      <a:lnTo>
                        <a:pt x="12492" y="13946"/>
                      </a:lnTo>
                      <a:lnTo>
                        <a:pt x="12646" y="13467"/>
                      </a:lnTo>
                      <a:lnTo>
                        <a:pt x="12766" y="12971"/>
                      </a:lnTo>
                      <a:lnTo>
                        <a:pt x="12868" y="12475"/>
                      </a:lnTo>
                      <a:lnTo>
                        <a:pt x="12971" y="11773"/>
                      </a:lnTo>
                      <a:lnTo>
                        <a:pt x="13074" y="11089"/>
                      </a:lnTo>
                      <a:lnTo>
                        <a:pt x="13125" y="10387"/>
                      </a:lnTo>
                      <a:lnTo>
                        <a:pt x="13176" y="9685"/>
                      </a:lnTo>
                      <a:lnTo>
                        <a:pt x="13211" y="8984"/>
                      </a:lnTo>
                      <a:lnTo>
                        <a:pt x="13245" y="8282"/>
                      </a:lnTo>
                      <a:lnTo>
                        <a:pt x="13279" y="6896"/>
                      </a:lnTo>
                      <a:lnTo>
                        <a:pt x="13279" y="6058"/>
                      </a:lnTo>
                      <a:lnTo>
                        <a:pt x="13279" y="5647"/>
                      </a:lnTo>
                      <a:lnTo>
                        <a:pt x="13262" y="5219"/>
                      </a:lnTo>
                      <a:lnTo>
                        <a:pt x="13228" y="4809"/>
                      </a:lnTo>
                      <a:lnTo>
                        <a:pt x="13159" y="4398"/>
                      </a:lnTo>
                      <a:lnTo>
                        <a:pt x="13074" y="4004"/>
                      </a:lnTo>
                      <a:lnTo>
                        <a:pt x="12954" y="3611"/>
                      </a:lnTo>
                      <a:lnTo>
                        <a:pt x="12851" y="3354"/>
                      </a:lnTo>
                      <a:lnTo>
                        <a:pt x="12749" y="3097"/>
                      </a:lnTo>
                      <a:lnTo>
                        <a:pt x="12612" y="2858"/>
                      </a:lnTo>
                      <a:lnTo>
                        <a:pt x="12475" y="2618"/>
                      </a:lnTo>
                      <a:lnTo>
                        <a:pt x="12321" y="2396"/>
                      </a:lnTo>
                      <a:lnTo>
                        <a:pt x="12167" y="2173"/>
                      </a:lnTo>
                      <a:lnTo>
                        <a:pt x="11979" y="1968"/>
                      </a:lnTo>
                      <a:lnTo>
                        <a:pt x="11790" y="1763"/>
                      </a:lnTo>
                      <a:lnTo>
                        <a:pt x="11602" y="1574"/>
                      </a:lnTo>
                      <a:lnTo>
                        <a:pt x="11397" y="1403"/>
                      </a:lnTo>
                      <a:lnTo>
                        <a:pt x="11174" y="1232"/>
                      </a:lnTo>
                      <a:lnTo>
                        <a:pt x="10952" y="1061"/>
                      </a:lnTo>
                      <a:lnTo>
                        <a:pt x="10729" y="924"/>
                      </a:lnTo>
                      <a:lnTo>
                        <a:pt x="10490" y="770"/>
                      </a:lnTo>
                      <a:lnTo>
                        <a:pt x="10250" y="650"/>
                      </a:lnTo>
                      <a:lnTo>
                        <a:pt x="9994" y="531"/>
                      </a:lnTo>
                      <a:lnTo>
                        <a:pt x="9737" y="428"/>
                      </a:lnTo>
                      <a:lnTo>
                        <a:pt x="9480" y="342"/>
                      </a:lnTo>
                      <a:lnTo>
                        <a:pt x="9224" y="257"/>
                      </a:lnTo>
                      <a:lnTo>
                        <a:pt x="8967" y="188"/>
                      </a:lnTo>
                      <a:lnTo>
                        <a:pt x="8693" y="137"/>
                      </a:lnTo>
                      <a:lnTo>
                        <a:pt x="8419" y="86"/>
                      </a:lnTo>
                      <a:lnTo>
                        <a:pt x="8146" y="52"/>
                      </a:lnTo>
                      <a:lnTo>
                        <a:pt x="7872" y="17"/>
                      </a:lnTo>
                      <a:lnTo>
                        <a:pt x="7324"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2478157" y="1224329"/>
                  <a:ext cx="445245" cy="578316"/>
                </a:xfrm>
                <a:custGeom>
                  <a:avLst/>
                  <a:gdLst/>
                  <a:ahLst/>
                  <a:cxnLst/>
                  <a:rect l="l" t="t" r="r" b="b"/>
                  <a:pathLst>
                    <a:path w="13280" h="17249" fill="none" extrusionOk="0">
                      <a:moveTo>
                        <a:pt x="52" y="7410"/>
                      </a:moveTo>
                      <a:lnTo>
                        <a:pt x="52" y="7410"/>
                      </a:lnTo>
                      <a:lnTo>
                        <a:pt x="18" y="8026"/>
                      </a:lnTo>
                      <a:lnTo>
                        <a:pt x="0" y="8642"/>
                      </a:lnTo>
                      <a:lnTo>
                        <a:pt x="0" y="9258"/>
                      </a:lnTo>
                      <a:lnTo>
                        <a:pt x="18" y="9874"/>
                      </a:lnTo>
                      <a:lnTo>
                        <a:pt x="52" y="10490"/>
                      </a:lnTo>
                      <a:lnTo>
                        <a:pt x="86" y="11106"/>
                      </a:lnTo>
                      <a:lnTo>
                        <a:pt x="154" y="11722"/>
                      </a:lnTo>
                      <a:lnTo>
                        <a:pt x="240" y="12338"/>
                      </a:lnTo>
                      <a:lnTo>
                        <a:pt x="240" y="12338"/>
                      </a:lnTo>
                      <a:lnTo>
                        <a:pt x="308" y="12748"/>
                      </a:lnTo>
                      <a:lnTo>
                        <a:pt x="377" y="13176"/>
                      </a:lnTo>
                      <a:lnTo>
                        <a:pt x="480" y="13587"/>
                      </a:lnTo>
                      <a:lnTo>
                        <a:pt x="599" y="13998"/>
                      </a:lnTo>
                      <a:lnTo>
                        <a:pt x="753" y="14391"/>
                      </a:lnTo>
                      <a:lnTo>
                        <a:pt x="942" y="14768"/>
                      </a:lnTo>
                      <a:lnTo>
                        <a:pt x="1044" y="14939"/>
                      </a:lnTo>
                      <a:lnTo>
                        <a:pt x="1164" y="15110"/>
                      </a:lnTo>
                      <a:lnTo>
                        <a:pt x="1284" y="15281"/>
                      </a:lnTo>
                      <a:lnTo>
                        <a:pt x="1421" y="15452"/>
                      </a:lnTo>
                      <a:lnTo>
                        <a:pt x="1421" y="15452"/>
                      </a:lnTo>
                      <a:lnTo>
                        <a:pt x="1592" y="15623"/>
                      </a:lnTo>
                      <a:lnTo>
                        <a:pt x="1780" y="15777"/>
                      </a:lnTo>
                      <a:lnTo>
                        <a:pt x="1968" y="15931"/>
                      </a:lnTo>
                      <a:lnTo>
                        <a:pt x="2174" y="16068"/>
                      </a:lnTo>
                      <a:lnTo>
                        <a:pt x="2379" y="16188"/>
                      </a:lnTo>
                      <a:lnTo>
                        <a:pt x="2601" y="16291"/>
                      </a:lnTo>
                      <a:lnTo>
                        <a:pt x="2824" y="16393"/>
                      </a:lnTo>
                      <a:lnTo>
                        <a:pt x="3046" y="16496"/>
                      </a:lnTo>
                      <a:lnTo>
                        <a:pt x="3508" y="16650"/>
                      </a:lnTo>
                      <a:lnTo>
                        <a:pt x="3987" y="16787"/>
                      </a:lnTo>
                      <a:lnTo>
                        <a:pt x="4467" y="16907"/>
                      </a:lnTo>
                      <a:lnTo>
                        <a:pt x="4963" y="17009"/>
                      </a:lnTo>
                      <a:lnTo>
                        <a:pt x="4963" y="17009"/>
                      </a:lnTo>
                      <a:lnTo>
                        <a:pt x="5339" y="17078"/>
                      </a:lnTo>
                      <a:lnTo>
                        <a:pt x="5716" y="17146"/>
                      </a:lnTo>
                      <a:lnTo>
                        <a:pt x="6126" y="17197"/>
                      </a:lnTo>
                      <a:lnTo>
                        <a:pt x="6537" y="17232"/>
                      </a:lnTo>
                      <a:lnTo>
                        <a:pt x="6948" y="17249"/>
                      </a:lnTo>
                      <a:lnTo>
                        <a:pt x="7358" y="17249"/>
                      </a:lnTo>
                      <a:lnTo>
                        <a:pt x="7786" y="17249"/>
                      </a:lnTo>
                      <a:lnTo>
                        <a:pt x="8214" y="17215"/>
                      </a:lnTo>
                      <a:lnTo>
                        <a:pt x="8625" y="17163"/>
                      </a:lnTo>
                      <a:lnTo>
                        <a:pt x="9035" y="17078"/>
                      </a:lnTo>
                      <a:lnTo>
                        <a:pt x="9429" y="16975"/>
                      </a:lnTo>
                      <a:lnTo>
                        <a:pt x="9805" y="16855"/>
                      </a:lnTo>
                      <a:lnTo>
                        <a:pt x="10182" y="16701"/>
                      </a:lnTo>
                      <a:lnTo>
                        <a:pt x="10541" y="16513"/>
                      </a:lnTo>
                      <a:lnTo>
                        <a:pt x="10866" y="16308"/>
                      </a:lnTo>
                      <a:lnTo>
                        <a:pt x="11020" y="16188"/>
                      </a:lnTo>
                      <a:lnTo>
                        <a:pt x="11174" y="16051"/>
                      </a:lnTo>
                      <a:lnTo>
                        <a:pt x="11174" y="16051"/>
                      </a:lnTo>
                      <a:lnTo>
                        <a:pt x="11363" y="15880"/>
                      </a:lnTo>
                      <a:lnTo>
                        <a:pt x="11534" y="15709"/>
                      </a:lnTo>
                      <a:lnTo>
                        <a:pt x="11688" y="15503"/>
                      </a:lnTo>
                      <a:lnTo>
                        <a:pt x="11825" y="15315"/>
                      </a:lnTo>
                      <a:lnTo>
                        <a:pt x="11962" y="15093"/>
                      </a:lnTo>
                      <a:lnTo>
                        <a:pt x="12081" y="14887"/>
                      </a:lnTo>
                      <a:lnTo>
                        <a:pt x="12201" y="14648"/>
                      </a:lnTo>
                      <a:lnTo>
                        <a:pt x="12304" y="14425"/>
                      </a:lnTo>
                      <a:lnTo>
                        <a:pt x="12492" y="13946"/>
                      </a:lnTo>
                      <a:lnTo>
                        <a:pt x="12646" y="13467"/>
                      </a:lnTo>
                      <a:lnTo>
                        <a:pt x="12766" y="12971"/>
                      </a:lnTo>
                      <a:lnTo>
                        <a:pt x="12868" y="12475"/>
                      </a:lnTo>
                      <a:lnTo>
                        <a:pt x="12868" y="12475"/>
                      </a:lnTo>
                      <a:lnTo>
                        <a:pt x="12971" y="11773"/>
                      </a:lnTo>
                      <a:lnTo>
                        <a:pt x="13074" y="11089"/>
                      </a:lnTo>
                      <a:lnTo>
                        <a:pt x="13125" y="10387"/>
                      </a:lnTo>
                      <a:lnTo>
                        <a:pt x="13176" y="9685"/>
                      </a:lnTo>
                      <a:lnTo>
                        <a:pt x="13211" y="8984"/>
                      </a:lnTo>
                      <a:lnTo>
                        <a:pt x="13245" y="8282"/>
                      </a:lnTo>
                      <a:lnTo>
                        <a:pt x="13279" y="6896"/>
                      </a:lnTo>
                      <a:lnTo>
                        <a:pt x="13279" y="6896"/>
                      </a:lnTo>
                      <a:lnTo>
                        <a:pt x="13279" y="6058"/>
                      </a:lnTo>
                      <a:lnTo>
                        <a:pt x="13279" y="5647"/>
                      </a:lnTo>
                      <a:lnTo>
                        <a:pt x="13262" y="5219"/>
                      </a:lnTo>
                      <a:lnTo>
                        <a:pt x="13228" y="4809"/>
                      </a:lnTo>
                      <a:lnTo>
                        <a:pt x="13159" y="4398"/>
                      </a:lnTo>
                      <a:lnTo>
                        <a:pt x="13074" y="4004"/>
                      </a:lnTo>
                      <a:lnTo>
                        <a:pt x="12954" y="3611"/>
                      </a:lnTo>
                      <a:lnTo>
                        <a:pt x="12954" y="3611"/>
                      </a:lnTo>
                      <a:lnTo>
                        <a:pt x="12851" y="3354"/>
                      </a:lnTo>
                      <a:lnTo>
                        <a:pt x="12749" y="3097"/>
                      </a:lnTo>
                      <a:lnTo>
                        <a:pt x="12612" y="2858"/>
                      </a:lnTo>
                      <a:lnTo>
                        <a:pt x="12475" y="2618"/>
                      </a:lnTo>
                      <a:lnTo>
                        <a:pt x="12321" y="2396"/>
                      </a:lnTo>
                      <a:lnTo>
                        <a:pt x="12167" y="2173"/>
                      </a:lnTo>
                      <a:lnTo>
                        <a:pt x="11979" y="1968"/>
                      </a:lnTo>
                      <a:lnTo>
                        <a:pt x="11790" y="1763"/>
                      </a:lnTo>
                      <a:lnTo>
                        <a:pt x="11602" y="1574"/>
                      </a:lnTo>
                      <a:lnTo>
                        <a:pt x="11397" y="1403"/>
                      </a:lnTo>
                      <a:lnTo>
                        <a:pt x="11174" y="1232"/>
                      </a:lnTo>
                      <a:lnTo>
                        <a:pt x="10952" y="1061"/>
                      </a:lnTo>
                      <a:lnTo>
                        <a:pt x="10729" y="924"/>
                      </a:lnTo>
                      <a:lnTo>
                        <a:pt x="10490" y="770"/>
                      </a:lnTo>
                      <a:lnTo>
                        <a:pt x="10250" y="650"/>
                      </a:lnTo>
                      <a:lnTo>
                        <a:pt x="9994" y="531"/>
                      </a:lnTo>
                      <a:lnTo>
                        <a:pt x="9994" y="531"/>
                      </a:lnTo>
                      <a:lnTo>
                        <a:pt x="9737" y="428"/>
                      </a:lnTo>
                      <a:lnTo>
                        <a:pt x="9480" y="342"/>
                      </a:lnTo>
                      <a:lnTo>
                        <a:pt x="9224" y="257"/>
                      </a:lnTo>
                      <a:lnTo>
                        <a:pt x="8967" y="188"/>
                      </a:lnTo>
                      <a:lnTo>
                        <a:pt x="8693" y="137"/>
                      </a:lnTo>
                      <a:lnTo>
                        <a:pt x="8419" y="86"/>
                      </a:lnTo>
                      <a:lnTo>
                        <a:pt x="8146" y="52"/>
                      </a:lnTo>
                      <a:lnTo>
                        <a:pt x="7872" y="17"/>
                      </a:lnTo>
                      <a:lnTo>
                        <a:pt x="7324" y="0"/>
                      </a:lnTo>
                      <a:lnTo>
                        <a:pt x="6777" y="17"/>
                      </a:lnTo>
                      <a:lnTo>
                        <a:pt x="6229" y="69"/>
                      </a:lnTo>
                      <a:lnTo>
                        <a:pt x="5699" y="171"/>
                      </a:lnTo>
                      <a:lnTo>
                        <a:pt x="5699" y="171"/>
                      </a:lnTo>
                      <a:lnTo>
                        <a:pt x="5408" y="223"/>
                      </a:lnTo>
                      <a:lnTo>
                        <a:pt x="5117" y="308"/>
                      </a:lnTo>
                      <a:lnTo>
                        <a:pt x="4826" y="394"/>
                      </a:lnTo>
                      <a:lnTo>
                        <a:pt x="4552" y="479"/>
                      </a:lnTo>
                      <a:lnTo>
                        <a:pt x="4278" y="582"/>
                      </a:lnTo>
                      <a:lnTo>
                        <a:pt x="4005" y="702"/>
                      </a:lnTo>
                      <a:lnTo>
                        <a:pt x="3731" y="822"/>
                      </a:lnTo>
                      <a:lnTo>
                        <a:pt x="3457" y="958"/>
                      </a:lnTo>
                      <a:lnTo>
                        <a:pt x="3200" y="1112"/>
                      </a:lnTo>
                      <a:lnTo>
                        <a:pt x="2961" y="1266"/>
                      </a:lnTo>
                      <a:lnTo>
                        <a:pt x="2704" y="1420"/>
                      </a:lnTo>
                      <a:lnTo>
                        <a:pt x="2465" y="1609"/>
                      </a:lnTo>
                      <a:lnTo>
                        <a:pt x="2242" y="1797"/>
                      </a:lnTo>
                      <a:lnTo>
                        <a:pt x="2020" y="1985"/>
                      </a:lnTo>
                      <a:lnTo>
                        <a:pt x="1797" y="2190"/>
                      </a:lnTo>
                      <a:lnTo>
                        <a:pt x="1592" y="2396"/>
                      </a:lnTo>
                      <a:lnTo>
                        <a:pt x="1592" y="2396"/>
                      </a:lnTo>
                      <a:lnTo>
                        <a:pt x="1404" y="2635"/>
                      </a:lnTo>
                      <a:lnTo>
                        <a:pt x="1215" y="2858"/>
                      </a:lnTo>
                      <a:lnTo>
                        <a:pt x="1044" y="3097"/>
                      </a:lnTo>
                      <a:lnTo>
                        <a:pt x="890" y="3354"/>
                      </a:lnTo>
                      <a:lnTo>
                        <a:pt x="736" y="3611"/>
                      </a:lnTo>
                      <a:lnTo>
                        <a:pt x="599" y="3867"/>
                      </a:lnTo>
                      <a:lnTo>
                        <a:pt x="480" y="4141"/>
                      </a:lnTo>
                      <a:lnTo>
                        <a:pt x="377" y="4415"/>
                      </a:lnTo>
                      <a:lnTo>
                        <a:pt x="274" y="4706"/>
                      </a:lnTo>
                      <a:lnTo>
                        <a:pt x="206" y="4980"/>
                      </a:lnTo>
                      <a:lnTo>
                        <a:pt x="137" y="5271"/>
                      </a:lnTo>
                      <a:lnTo>
                        <a:pt x="86" y="5561"/>
                      </a:lnTo>
                      <a:lnTo>
                        <a:pt x="52" y="5852"/>
                      </a:lnTo>
                      <a:lnTo>
                        <a:pt x="35" y="6160"/>
                      </a:lnTo>
                      <a:lnTo>
                        <a:pt x="35" y="6451"/>
                      </a:lnTo>
                      <a:lnTo>
                        <a:pt x="52" y="6742"/>
                      </a:lnTo>
                      <a:lnTo>
                        <a:pt x="52" y="741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2564223" y="1510590"/>
                  <a:ext cx="91228" cy="68329"/>
                </a:xfrm>
                <a:custGeom>
                  <a:avLst/>
                  <a:gdLst/>
                  <a:ahLst/>
                  <a:cxnLst/>
                  <a:rect l="l" t="t" r="r" b="b"/>
                  <a:pathLst>
                    <a:path w="2721" h="2038" extrusionOk="0">
                      <a:moveTo>
                        <a:pt x="1301" y="1"/>
                      </a:moveTo>
                      <a:lnTo>
                        <a:pt x="1147" y="18"/>
                      </a:lnTo>
                      <a:lnTo>
                        <a:pt x="976" y="52"/>
                      </a:lnTo>
                      <a:lnTo>
                        <a:pt x="822" y="121"/>
                      </a:lnTo>
                      <a:lnTo>
                        <a:pt x="685" y="189"/>
                      </a:lnTo>
                      <a:lnTo>
                        <a:pt x="548" y="292"/>
                      </a:lnTo>
                      <a:lnTo>
                        <a:pt x="445" y="394"/>
                      </a:lnTo>
                      <a:lnTo>
                        <a:pt x="342" y="497"/>
                      </a:lnTo>
                      <a:lnTo>
                        <a:pt x="257" y="617"/>
                      </a:lnTo>
                      <a:lnTo>
                        <a:pt x="188" y="737"/>
                      </a:lnTo>
                      <a:lnTo>
                        <a:pt x="137" y="857"/>
                      </a:lnTo>
                      <a:lnTo>
                        <a:pt x="86" y="976"/>
                      </a:lnTo>
                      <a:lnTo>
                        <a:pt x="34" y="1113"/>
                      </a:lnTo>
                      <a:lnTo>
                        <a:pt x="0" y="1233"/>
                      </a:lnTo>
                      <a:lnTo>
                        <a:pt x="34" y="1267"/>
                      </a:lnTo>
                      <a:lnTo>
                        <a:pt x="206" y="1079"/>
                      </a:lnTo>
                      <a:lnTo>
                        <a:pt x="360" y="908"/>
                      </a:lnTo>
                      <a:lnTo>
                        <a:pt x="548" y="737"/>
                      </a:lnTo>
                      <a:lnTo>
                        <a:pt x="736" y="600"/>
                      </a:lnTo>
                      <a:lnTo>
                        <a:pt x="839" y="531"/>
                      </a:lnTo>
                      <a:lnTo>
                        <a:pt x="958" y="497"/>
                      </a:lnTo>
                      <a:lnTo>
                        <a:pt x="1061" y="463"/>
                      </a:lnTo>
                      <a:lnTo>
                        <a:pt x="1181" y="429"/>
                      </a:lnTo>
                      <a:lnTo>
                        <a:pt x="1301" y="429"/>
                      </a:lnTo>
                      <a:lnTo>
                        <a:pt x="1420" y="446"/>
                      </a:lnTo>
                      <a:lnTo>
                        <a:pt x="1660" y="480"/>
                      </a:lnTo>
                      <a:lnTo>
                        <a:pt x="1763" y="514"/>
                      </a:lnTo>
                      <a:lnTo>
                        <a:pt x="1882" y="566"/>
                      </a:lnTo>
                      <a:lnTo>
                        <a:pt x="1985" y="634"/>
                      </a:lnTo>
                      <a:lnTo>
                        <a:pt x="2071" y="703"/>
                      </a:lnTo>
                      <a:lnTo>
                        <a:pt x="2156" y="788"/>
                      </a:lnTo>
                      <a:lnTo>
                        <a:pt x="2225" y="891"/>
                      </a:lnTo>
                      <a:lnTo>
                        <a:pt x="2293" y="993"/>
                      </a:lnTo>
                      <a:lnTo>
                        <a:pt x="2345" y="1096"/>
                      </a:lnTo>
                      <a:lnTo>
                        <a:pt x="2430" y="1319"/>
                      </a:lnTo>
                      <a:lnTo>
                        <a:pt x="2481" y="1558"/>
                      </a:lnTo>
                      <a:lnTo>
                        <a:pt x="2533" y="1798"/>
                      </a:lnTo>
                      <a:lnTo>
                        <a:pt x="2567" y="2037"/>
                      </a:lnTo>
                      <a:lnTo>
                        <a:pt x="2601" y="2037"/>
                      </a:lnTo>
                      <a:lnTo>
                        <a:pt x="2653" y="1900"/>
                      </a:lnTo>
                      <a:lnTo>
                        <a:pt x="2687" y="1781"/>
                      </a:lnTo>
                      <a:lnTo>
                        <a:pt x="2704" y="1644"/>
                      </a:lnTo>
                      <a:lnTo>
                        <a:pt x="2721" y="1507"/>
                      </a:lnTo>
                      <a:lnTo>
                        <a:pt x="2721" y="1370"/>
                      </a:lnTo>
                      <a:lnTo>
                        <a:pt x="2721" y="1233"/>
                      </a:lnTo>
                      <a:lnTo>
                        <a:pt x="2704" y="1096"/>
                      </a:lnTo>
                      <a:lnTo>
                        <a:pt x="2670" y="942"/>
                      </a:lnTo>
                      <a:lnTo>
                        <a:pt x="2618" y="805"/>
                      </a:lnTo>
                      <a:lnTo>
                        <a:pt x="2550" y="668"/>
                      </a:lnTo>
                      <a:lnTo>
                        <a:pt x="2464" y="531"/>
                      </a:lnTo>
                      <a:lnTo>
                        <a:pt x="2362" y="394"/>
                      </a:lnTo>
                      <a:lnTo>
                        <a:pt x="2242" y="275"/>
                      </a:lnTo>
                      <a:lnTo>
                        <a:pt x="2088" y="189"/>
                      </a:lnTo>
                      <a:lnTo>
                        <a:pt x="1934" y="104"/>
                      </a:lnTo>
                      <a:lnTo>
                        <a:pt x="1780" y="52"/>
                      </a:lnTo>
                      <a:lnTo>
                        <a:pt x="1626" y="18"/>
                      </a:lnTo>
                      <a:lnTo>
                        <a:pt x="1472" y="1"/>
                      </a:lnTo>
                      <a:close/>
                    </a:path>
                  </a:pathLst>
                </a:custGeom>
                <a:solidFill>
                  <a:srgbClr val="7A62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2564223" y="1510590"/>
                  <a:ext cx="91228" cy="68329"/>
                </a:xfrm>
                <a:custGeom>
                  <a:avLst/>
                  <a:gdLst/>
                  <a:ahLst/>
                  <a:cxnLst/>
                  <a:rect l="l" t="t" r="r" b="b"/>
                  <a:pathLst>
                    <a:path w="2721" h="2038" fill="none" extrusionOk="0">
                      <a:moveTo>
                        <a:pt x="0" y="1233"/>
                      </a:moveTo>
                      <a:lnTo>
                        <a:pt x="0" y="1233"/>
                      </a:lnTo>
                      <a:lnTo>
                        <a:pt x="34" y="1113"/>
                      </a:lnTo>
                      <a:lnTo>
                        <a:pt x="34" y="1113"/>
                      </a:lnTo>
                      <a:lnTo>
                        <a:pt x="86" y="976"/>
                      </a:lnTo>
                      <a:lnTo>
                        <a:pt x="86" y="976"/>
                      </a:lnTo>
                      <a:lnTo>
                        <a:pt x="137" y="857"/>
                      </a:lnTo>
                      <a:lnTo>
                        <a:pt x="188" y="737"/>
                      </a:lnTo>
                      <a:lnTo>
                        <a:pt x="188" y="737"/>
                      </a:lnTo>
                      <a:lnTo>
                        <a:pt x="257" y="617"/>
                      </a:lnTo>
                      <a:lnTo>
                        <a:pt x="342" y="497"/>
                      </a:lnTo>
                      <a:lnTo>
                        <a:pt x="445" y="394"/>
                      </a:lnTo>
                      <a:lnTo>
                        <a:pt x="548" y="292"/>
                      </a:lnTo>
                      <a:lnTo>
                        <a:pt x="548" y="292"/>
                      </a:lnTo>
                      <a:lnTo>
                        <a:pt x="685" y="189"/>
                      </a:lnTo>
                      <a:lnTo>
                        <a:pt x="822" y="121"/>
                      </a:lnTo>
                      <a:lnTo>
                        <a:pt x="976" y="52"/>
                      </a:lnTo>
                      <a:lnTo>
                        <a:pt x="1147" y="18"/>
                      </a:lnTo>
                      <a:lnTo>
                        <a:pt x="1147" y="18"/>
                      </a:lnTo>
                      <a:lnTo>
                        <a:pt x="1301" y="1"/>
                      </a:lnTo>
                      <a:lnTo>
                        <a:pt x="1472" y="1"/>
                      </a:lnTo>
                      <a:lnTo>
                        <a:pt x="1472" y="1"/>
                      </a:lnTo>
                      <a:lnTo>
                        <a:pt x="1626" y="18"/>
                      </a:lnTo>
                      <a:lnTo>
                        <a:pt x="1780" y="52"/>
                      </a:lnTo>
                      <a:lnTo>
                        <a:pt x="1780" y="52"/>
                      </a:lnTo>
                      <a:lnTo>
                        <a:pt x="1934" y="104"/>
                      </a:lnTo>
                      <a:lnTo>
                        <a:pt x="2088" y="189"/>
                      </a:lnTo>
                      <a:lnTo>
                        <a:pt x="2088" y="189"/>
                      </a:lnTo>
                      <a:lnTo>
                        <a:pt x="2242" y="275"/>
                      </a:lnTo>
                      <a:lnTo>
                        <a:pt x="2362" y="394"/>
                      </a:lnTo>
                      <a:lnTo>
                        <a:pt x="2362" y="394"/>
                      </a:lnTo>
                      <a:lnTo>
                        <a:pt x="2464" y="531"/>
                      </a:lnTo>
                      <a:lnTo>
                        <a:pt x="2550" y="668"/>
                      </a:lnTo>
                      <a:lnTo>
                        <a:pt x="2618" y="805"/>
                      </a:lnTo>
                      <a:lnTo>
                        <a:pt x="2670" y="942"/>
                      </a:lnTo>
                      <a:lnTo>
                        <a:pt x="2670" y="942"/>
                      </a:lnTo>
                      <a:lnTo>
                        <a:pt x="2704" y="1096"/>
                      </a:lnTo>
                      <a:lnTo>
                        <a:pt x="2721" y="1233"/>
                      </a:lnTo>
                      <a:lnTo>
                        <a:pt x="2721" y="1370"/>
                      </a:lnTo>
                      <a:lnTo>
                        <a:pt x="2721" y="1507"/>
                      </a:lnTo>
                      <a:lnTo>
                        <a:pt x="2721" y="1507"/>
                      </a:lnTo>
                      <a:lnTo>
                        <a:pt x="2704" y="1644"/>
                      </a:lnTo>
                      <a:lnTo>
                        <a:pt x="2687" y="1781"/>
                      </a:lnTo>
                      <a:lnTo>
                        <a:pt x="2687" y="1781"/>
                      </a:lnTo>
                      <a:lnTo>
                        <a:pt x="2653" y="1900"/>
                      </a:lnTo>
                      <a:lnTo>
                        <a:pt x="2653" y="1900"/>
                      </a:lnTo>
                      <a:lnTo>
                        <a:pt x="2601" y="2037"/>
                      </a:lnTo>
                      <a:lnTo>
                        <a:pt x="2567" y="2037"/>
                      </a:lnTo>
                      <a:lnTo>
                        <a:pt x="2567" y="2037"/>
                      </a:lnTo>
                      <a:lnTo>
                        <a:pt x="2533" y="1798"/>
                      </a:lnTo>
                      <a:lnTo>
                        <a:pt x="2481" y="1558"/>
                      </a:lnTo>
                      <a:lnTo>
                        <a:pt x="2481" y="1558"/>
                      </a:lnTo>
                      <a:lnTo>
                        <a:pt x="2430" y="1319"/>
                      </a:lnTo>
                      <a:lnTo>
                        <a:pt x="2345" y="1096"/>
                      </a:lnTo>
                      <a:lnTo>
                        <a:pt x="2345" y="1096"/>
                      </a:lnTo>
                      <a:lnTo>
                        <a:pt x="2293" y="993"/>
                      </a:lnTo>
                      <a:lnTo>
                        <a:pt x="2225" y="891"/>
                      </a:lnTo>
                      <a:lnTo>
                        <a:pt x="2156" y="788"/>
                      </a:lnTo>
                      <a:lnTo>
                        <a:pt x="2071" y="703"/>
                      </a:lnTo>
                      <a:lnTo>
                        <a:pt x="2071" y="703"/>
                      </a:lnTo>
                      <a:lnTo>
                        <a:pt x="1985" y="634"/>
                      </a:lnTo>
                      <a:lnTo>
                        <a:pt x="1882" y="566"/>
                      </a:lnTo>
                      <a:lnTo>
                        <a:pt x="1763" y="514"/>
                      </a:lnTo>
                      <a:lnTo>
                        <a:pt x="1660" y="480"/>
                      </a:lnTo>
                      <a:lnTo>
                        <a:pt x="1660" y="480"/>
                      </a:lnTo>
                      <a:lnTo>
                        <a:pt x="1420" y="446"/>
                      </a:lnTo>
                      <a:lnTo>
                        <a:pt x="1301" y="429"/>
                      </a:lnTo>
                      <a:lnTo>
                        <a:pt x="1181" y="429"/>
                      </a:lnTo>
                      <a:lnTo>
                        <a:pt x="1181" y="429"/>
                      </a:lnTo>
                      <a:lnTo>
                        <a:pt x="1061" y="463"/>
                      </a:lnTo>
                      <a:lnTo>
                        <a:pt x="958" y="497"/>
                      </a:lnTo>
                      <a:lnTo>
                        <a:pt x="839" y="531"/>
                      </a:lnTo>
                      <a:lnTo>
                        <a:pt x="736" y="600"/>
                      </a:lnTo>
                      <a:lnTo>
                        <a:pt x="736" y="600"/>
                      </a:lnTo>
                      <a:lnTo>
                        <a:pt x="548" y="737"/>
                      </a:lnTo>
                      <a:lnTo>
                        <a:pt x="360" y="908"/>
                      </a:lnTo>
                      <a:lnTo>
                        <a:pt x="360" y="908"/>
                      </a:lnTo>
                      <a:lnTo>
                        <a:pt x="206" y="1079"/>
                      </a:lnTo>
                      <a:lnTo>
                        <a:pt x="34" y="1267"/>
                      </a:lnTo>
                      <a:lnTo>
                        <a:pt x="0" y="123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2751242" y="1510590"/>
                  <a:ext cx="91262" cy="68329"/>
                </a:xfrm>
                <a:custGeom>
                  <a:avLst/>
                  <a:gdLst/>
                  <a:ahLst/>
                  <a:cxnLst/>
                  <a:rect l="l" t="t" r="r" b="b"/>
                  <a:pathLst>
                    <a:path w="2722" h="2038" extrusionOk="0">
                      <a:moveTo>
                        <a:pt x="1267" y="1"/>
                      </a:moveTo>
                      <a:lnTo>
                        <a:pt x="1113" y="18"/>
                      </a:lnTo>
                      <a:lnTo>
                        <a:pt x="959" y="52"/>
                      </a:lnTo>
                      <a:lnTo>
                        <a:pt x="805" y="104"/>
                      </a:lnTo>
                      <a:lnTo>
                        <a:pt x="634" y="189"/>
                      </a:lnTo>
                      <a:lnTo>
                        <a:pt x="497" y="275"/>
                      </a:lnTo>
                      <a:lnTo>
                        <a:pt x="377" y="394"/>
                      </a:lnTo>
                      <a:lnTo>
                        <a:pt x="257" y="531"/>
                      </a:lnTo>
                      <a:lnTo>
                        <a:pt x="172" y="668"/>
                      </a:lnTo>
                      <a:lnTo>
                        <a:pt x="120" y="805"/>
                      </a:lnTo>
                      <a:lnTo>
                        <a:pt x="69" y="942"/>
                      </a:lnTo>
                      <a:lnTo>
                        <a:pt x="35" y="1096"/>
                      </a:lnTo>
                      <a:lnTo>
                        <a:pt x="1" y="1233"/>
                      </a:lnTo>
                      <a:lnTo>
                        <a:pt x="1" y="1370"/>
                      </a:lnTo>
                      <a:lnTo>
                        <a:pt x="1" y="1507"/>
                      </a:lnTo>
                      <a:lnTo>
                        <a:pt x="18" y="1644"/>
                      </a:lnTo>
                      <a:lnTo>
                        <a:pt x="52" y="1781"/>
                      </a:lnTo>
                      <a:lnTo>
                        <a:pt x="86" y="1900"/>
                      </a:lnTo>
                      <a:lnTo>
                        <a:pt x="120" y="2037"/>
                      </a:lnTo>
                      <a:lnTo>
                        <a:pt x="172" y="2037"/>
                      </a:lnTo>
                      <a:lnTo>
                        <a:pt x="206" y="1798"/>
                      </a:lnTo>
                      <a:lnTo>
                        <a:pt x="240" y="1558"/>
                      </a:lnTo>
                      <a:lnTo>
                        <a:pt x="309" y="1319"/>
                      </a:lnTo>
                      <a:lnTo>
                        <a:pt x="394" y="1096"/>
                      </a:lnTo>
                      <a:lnTo>
                        <a:pt x="446" y="993"/>
                      </a:lnTo>
                      <a:lnTo>
                        <a:pt x="514" y="891"/>
                      </a:lnTo>
                      <a:lnTo>
                        <a:pt x="582" y="788"/>
                      </a:lnTo>
                      <a:lnTo>
                        <a:pt x="668" y="703"/>
                      </a:lnTo>
                      <a:lnTo>
                        <a:pt x="754" y="634"/>
                      </a:lnTo>
                      <a:lnTo>
                        <a:pt x="856" y="566"/>
                      </a:lnTo>
                      <a:lnTo>
                        <a:pt x="959" y="514"/>
                      </a:lnTo>
                      <a:lnTo>
                        <a:pt x="1079" y="480"/>
                      </a:lnTo>
                      <a:lnTo>
                        <a:pt x="1301" y="446"/>
                      </a:lnTo>
                      <a:lnTo>
                        <a:pt x="1421" y="429"/>
                      </a:lnTo>
                      <a:lnTo>
                        <a:pt x="1541" y="429"/>
                      </a:lnTo>
                      <a:lnTo>
                        <a:pt x="1660" y="463"/>
                      </a:lnTo>
                      <a:lnTo>
                        <a:pt x="1780" y="497"/>
                      </a:lnTo>
                      <a:lnTo>
                        <a:pt x="1883" y="531"/>
                      </a:lnTo>
                      <a:lnTo>
                        <a:pt x="1986" y="600"/>
                      </a:lnTo>
                      <a:lnTo>
                        <a:pt x="2191" y="737"/>
                      </a:lnTo>
                      <a:lnTo>
                        <a:pt x="2362" y="908"/>
                      </a:lnTo>
                      <a:lnTo>
                        <a:pt x="2533" y="1079"/>
                      </a:lnTo>
                      <a:lnTo>
                        <a:pt x="2687" y="1267"/>
                      </a:lnTo>
                      <a:lnTo>
                        <a:pt x="2721" y="1233"/>
                      </a:lnTo>
                      <a:lnTo>
                        <a:pt x="2687" y="1113"/>
                      </a:lnTo>
                      <a:lnTo>
                        <a:pt x="2653" y="976"/>
                      </a:lnTo>
                      <a:lnTo>
                        <a:pt x="2602" y="857"/>
                      </a:lnTo>
                      <a:lnTo>
                        <a:pt x="2533" y="737"/>
                      </a:lnTo>
                      <a:lnTo>
                        <a:pt x="2465" y="617"/>
                      </a:lnTo>
                      <a:lnTo>
                        <a:pt x="2379" y="497"/>
                      </a:lnTo>
                      <a:lnTo>
                        <a:pt x="2294" y="394"/>
                      </a:lnTo>
                      <a:lnTo>
                        <a:pt x="2174" y="292"/>
                      </a:lnTo>
                      <a:lnTo>
                        <a:pt x="2054" y="189"/>
                      </a:lnTo>
                      <a:lnTo>
                        <a:pt x="1917" y="121"/>
                      </a:lnTo>
                      <a:lnTo>
                        <a:pt x="1763" y="52"/>
                      </a:lnTo>
                      <a:lnTo>
                        <a:pt x="1592" y="18"/>
                      </a:lnTo>
                      <a:lnTo>
                        <a:pt x="1421" y="1"/>
                      </a:lnTo>
                      <a:close/>
                    </a:path>
                  </a:pathLst>
                </a:custGeom>
                <a:solidFill>
                  <a:srgbClr val="7A62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p:nvPr/>
              </p:nvSpPr>
              <p:spPr>
                <a:xfrm>
                  <a:off x="2751242" y="1510590"/>
                  <a:ext cx="91262" cy="68329"/>
                </a:xfrm>
                <a:custGeom>
                  <a:avLst/>
                  <a:gdLst/>
                  <a:ahLst/>
                  <a:cxnLst/>
                  <a:rect l="l" t="t" r="r" b="b"/>
                  <a:pathLst>
                    <a:path w="2722" h="2038" fill="none" extrusionOk="0">
                      <a:moveTo>
                        <a:pt x="2687" y="1267"/>
                      </a:moveTo>
                      <a:lnTo>
                        <a:pt x="2687" y="1267"/>
                      </a:lnTo>
                      <a:lnTo>
                        <a:pt x="2533" y="1079"/>
                      </a:lnTo>
                      <a:lnTo>
                        <a:pt x="2362" y="908"/>
                      </a:lnTo>
                      <a:lnTo>
                        <a:pt x="2362" y="908"/>
                      </a:lnTo>
                      <a:lnTo>
                        <a:pt x="2191" y="737"/>
                      </a:lnTo>
                      <a:lnTo>
                        <a:pt x="1986" y="600"/>
                      </a:lnTo>
                      <a:lnTo>
                        <a:pt x="1986" y="600"/>
                      </a:lnTo>
                      <a:lnTo>
                        <a:pt x="1883" y="531"/>
                      </a:lnTo>
                      <a:lnTo>
                        <a:pt x="1780" y="497"/>
                      </a:lnTo>
                      <a:lnTo>
                        <a:pt x="1660" y="463"/>
                      </a:lnTo>
                      <a:lnTo>
                        <a:pt x="1541" y="429"/>
                      </a:lnTo>
                      <a:lnTo>
                        <a:pt x="1541" y="429"/>
                      </a:lnTo>
                      <a:lnTo>
                        <a:pt x="1421" y="429"/>
                      </a:lnTo>
                      <a:lnTo>
                        <a:pt x="1301" y="446"/>
                      </a:lnTo>
                      <a:lnTo>
                        <a:pt x="1079" y="480"/>
                      </a:lnTo>
                      <a:lnTo>
                        <a:pt x="1079" y="480"/>
                      </a:lnTo>
                      <a:lnTo>
                        <a:pt x="959" y="514"/>
                      </a:lnTo>
                      <a:lnTo>
                        <a:pt x="856" y="566"/>
                      </a:lnTo>
                      <a:lnTo>
                        <a:pt x="754" y="634"/>
                      </a:lnTo>
                      <a:lnTo>
                        <a:pt x="668" y="703"/>
                      </a:lnTo>
                      <a:lnTo>
                        <a:pt x="668" y="703"/>
                      </a:lnTo>
                      <a:lnTo>
                        <a:pt x="582" y="788"/>
                      </a:lnTo>
                      <a:lnTo>
                        <a:pt x="514" y="891"/>
                      </a:lnTo>
                      <a:lnTo>
                        <a:pt x="446" y="993"/>
                      </a:lnTo>
                      <a:lnTo>
                        <a:pt x="394" y="1096"/>
                      </a:lnTo>
                      <a:lnTo>
                        <a:pt x="394" y="1096"/>
                      </a:lnTo>
                      <a:lnTo>
                        <a:pt x="309" y="1319"/>
                      </a:lnTo>
                      <a:lnTo>
                        <a:pt x="240" y="1558"/>
                      </a:lnTo>
                      <a:lnTo>
                        <a:pt x="240" y="1558"/>
                      </a:lnTo>
                      <a:lnTo>
                        <a:pt x="206" y="1798"/>
                      </a:lnTo>
                      <a:lnTo>
                        <a:pt x="172" y="2037"/>
                      </a:lnTo>
                      <a:lnTo>
                        <a:pt x="120" y="2037"/>
                      </a:lnTo>
                      <a:lnTo>
                        <a:pt x="120" y="2037"/>
                      </a:lnTo>
                      <a:lnTo>
                        <a:pt x="86" y="1900"/>
                      </a:lnTo>
                      <a:lnTo>
                        <a:pt x="86" y="1900"/>
                      </a:lnTo>
                      <a:lnTo>
                        <a:pt x="52" y="1781"/>
                      </a:lnTo>
                      <a:lnTo>
                        <a:pt x="52" y="1781"/>
                      </a:lnTo>
                      <a:lnTo>
                        <a:pt x="18" y="1644"/>
                      </a:lnTo>
                      <a:lnTo>
                        <a:pt x="1" y="1507"/>
                      </a:lnTo>
                      <a:lnTo>
                        <a:pt x="1" y="1507"/>
                      </a:lnTo>
                      <a:lnTo>
                        <a:pt x="1" y="1370"/>
                      </a:lnTo>
                      <a:lnTo>
                        <a:pt x="1" y="1233"/>
                      </a:lnTo>
                      <a:lnTo>
                        <a:pt x="35" y="1096"/>
                      </a:lnTo>
                      <a:lnTo>
                        <a:pt x="69" y="942"/>
                      </a:lnTo>
                      <a:lnTo>
                        <a:pt x="69" y="942"/>
                      </a:lnTo>
                      <a:lnTo>
                        <a:pt x="120" y="805"/>
                      </a:lnTo>
                      <a:lnTo>
                        <a:pt x="172" y="668"/>
                      </a:lnTo>
                      <a:lnTo>
                        <a:pt x="257" y="531"/>
                      </a:lnTo>
                      <a:lnTo>
                        <a:pt x="377" y="394"/>
                      </a:lnTo>
                      <a:lnTo>
                        <a:pt x="377" y="394"/>
                      </a:lnTo>
                      <a:lnTo>
                        <a:pt x="497" y="275"/>
                      </a:lnTo>
                      <a:lnTo>
                        <a:pt x="634" y="189"/>
                      </a:lnTo>
                      <a:lnTo>
                        <a:pt x="634" y="189"/>
                      </a:lnTo>
                      <a:lnTo>
                        <a:pt x="805" y="104"/>
                      </a:lnTo>
                      <a:lnTo>
                        <a:pt x="959" y="52"/>
                      </a:lnTo>
                      <a:lnTo>
                        <a:pt x="959" y="52"/>
                      </a:lnTo>
                      <a:lnTo>
                        <a:pt x="1113" y="18"/>
                      </a:lnTo>
                      <a:lnTo>
                        <a:pt x="1267" y="1"/>
                      </a:lnTo>
                      <a:lnTo>
                        <a:pt x="1267" y="1"/>
                      </a:lnTo>
                      <a:lnTo>
                        <a:pt x="1421" y="1"/>
                      </a:lnTo>
                      <a:lnTo>
                        <a:pt x="1592" y="18"/>
                      </a:lnTo>
                      <a:lnTo>
                        <a:pt x="1592" y="18"/>
                      </a:lnTo>
                      <a:lnTo>
                        <a:pt x="1763" y="52"/>
                      </a:lnTo>
                      <a:lnTo>
                        <a:pt x="1917" y="121"/>
                      </a:lnTo>
                      <a:lnTo>
                        <a:pt x="2054" y="189"/>
                      </a:lnTo>
                      <a:lnTo>
                        <a:pt x="2174" y="292"/>
                      </a:lnTo>
                      <a:lnTo>
                        <a:pt x="2174" y="292"/>
                      </a:lnTo>
                      <a:lnTo>
                        <a:pt x="2294" y="394"/>
                      </a:lnTo>
                      <a:lnTo>
                        <a:pt x="2379" y="497"/>
                      </a:lnTo>
                      <a:lnTo>
                        <a:pt x="2465" y="617"/>
                      </a:lnTo>
                      <a:lnTo>
                        <a:pt x="2533" y="737"/>
                      </a:lnTo>
                      <a:lnTo>
                        <a:pt x="2533" y="737"/>
                      </a:lnTo>
                      <a:lnTo>
                        <a:pt x="2602" y="857"/>
                      </a:lnTo>
                      <a:lnTo>
                        <a:pt x="2653" y="976"/>
                      </a:lnTo>
                      <a:lnTo>
                        <a:pt x="2653" y="976"/>
                      </a:lnTo>
                      <a:lnTo>
                        <a:pt x="2687" y="1113"/>
                      </a:lnTo>
                      <a:lnTo>
                        <a:pt x="2687" y="1113"/>
                      </a:lnTo>
                      <a:lnTo>
                        <a:pt x="2721" y="1233"/>
                      </a:lnTo>
                      <a:lnTo>
                        <a:pt x="2687" y="126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9"/>
                <p:cNvSpPr/>
                <p:nvPr/>
              </p:nvSpPr>
              <p:spPr>
                <a:xfrm>
                  <a:off x="2681839" y="1557059"/>
                  <a:ext cx="31013" cy="51699"/>
                </a:xfrm>
                <a:custGeom>
                  <a:avLst/>
                  <a:gdLst/>
                  <a:ahLst/>
                  <a:cxnLst/>
                  <a:rect l="l" t="t" r="r" b="b"/>
                  <a:pathLst>
                    <a:path w="925" h="1542" extrusionOk="0">
                      <a:moveTo>
                        <a:pt x="548" y="1"/>
                      </a:moveTo>
                      <a:lnTo>
                        <a:pt x="394" y="395"/>
                      </a:lnTo>
                      <a:lnTo>
                        <a:pt x="257" y="771"/>
                      </a:lnTo>
                      <a:lnTo>
                        <a:pt x="0" y="1541"/>
                      </a:lnTo>
                      <a:lnTo>
                        <a:pt x="0" y="1541"/>
                      </a:lnTo>
                      <a:lnTo>
                        <a:pt x="411" y="1524"/>
                      </a:lnTo>
                      <a:lnTo>
                        <a:pt x="667" y="1524"/>
                      </a:lnTo>
                      <a:lnTo>
                        <a:pt x="924" y="1541"/>
                      </a:lnTo>
                      <a:lnTo>
                        <a:pt x="907" y="1473"/>
                      </a:lnTo>
                      <a:lnTo>
                        <a:pt x="54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9"/>
                <p:cNvSpPr/>
                <p:nvPr/>
              </p:nvSpPr>
              <p:spPr>
                <a:xfrm>
                  <a:off x="2610123" y="1675848"/>
                  <a:ext cx="172130" cy="26420"/>
                </a:xfrm>
                <a:custGeom>
                  <a:avLst/>
                  <a:gdLst/>
                  <a:ahLst/>
                  <a:cxnLst/>
                  <a:rect l="l" t="t" r="r" b="b"/>
                  <a:pathLst>
                    <a:path w="5134" h="788" extrusionOk="0">
                      <a:moveTo>
                        <a:pt x="5117" y="0"/>
                      </a:moveTo>
                      <a:lnTo>
                        <a:pt x="4791" y="120"/>
                      </a:lnTo>
                      <a:lnTo>
                        <a:pt x="4483" y="205"/>
                      </a:lnTo>
                      <a:lnTo>
                        <a:pt x="4158" y="291"/>
                      </a:lnTo>
                      <a:lnTo>
                        <a:pt x="3850" y="359"/>
                      </a:lnTo>
                      <a:lnTo>
                        <a:pt x="3525" y="411"/>
                      </a:lnTo>
                      <a:lnTo>
                        <a:pt x="3217" y="445"/>
                      </a:lnTo>
                      <a:lnTo>
                        <a:pt x="2892" y="479"/>
                      </a:lnTo>
                      <a:lnTo>
                        <a:pt x="2584" y="496"/>
                      </a:lnTo>
                      <a:lnTo>
                        <a:pt x="2259" y="479"/>
                      </a:lnTo>
                      <a:lnTo>
                        <a:pt x="1934" y="462"/>
                      </a:lnTo>
                      <a:lnTo>
                        <a:pt x="1626" y="445"/>
                      </a:lnTo>
                      <a:lnTo>
                        <a:pt x="1455" y="411"/>
                      </a:lnTo>
                      <a:lnTo>
                        <a:pt x="1301" y="394"/>
                      </a:lnTo>
                      <a:lnTo>
                        <a:pt x="993" y="325"/>
                      </a:lnTo>
                      <a:lnTo>
                        <a:pt x="667" y="257"/>
                      </a:lnTo>
                      <a:lnTo>
                        <a:pt x="17" y="69"/>
                      </a:lnTo>
                      <a:lnTo>
                        <a:pt x="0" y="103"/>
                      </a:lnTo>
                      <a:lnTo>
                        <a:pt x="291" y="257"/>
                      </a:lnTo>
                      <a:lnTo>
                        <a:pt x="599" y="411"/>
                      </a:lnTo>
                      <a:lnTo>
                        <a:pt x="924" y="531"/>
                      </a:lnTo>
                      <a:lnTo>
                        <a:pt x="1249" y="616"/>
                      </a:lnTo>
                      <a:lnTo>
                        <a:pt x="1574" y="702"/>
                      </a:lnTo>
                      <a:lnTo>
                        <a:pt x="1900" y="753"/>
                      </a:lnTo>
                      <a:lnTo>
                        <a:pt x="2242" y="770"/>
                      </a:lnTo>
                      <a:lnTo>
                        <a:pt x="2584" y="787"/>
                      </a:lnTo>
                      <a:lnTo>
                        <a:pt x="2909" y="770"/>
                      </a:lnTo>
                      <a:lnTo>
                        <a:pt x="3251" y="736"/>
                      </a:lnTo>
                      <a:lnTo>
                        <a:pt x="3576" y="667"/>
                      </a:lnTo>
                      <a:lnTo>
                        <a:pt x="3919" y="582"/>
                      </a:lnTo>
                      <a:lnTo>
                        <a:pt x="4227" y="479"/>
                      </a:lnTo>
                      <a:lnTo>
                        <a:pt x="4552" y="359"/>
                      </a:lnTo>
                      <a:lnTo>
                        <a:pt x="4843" y="205"/>
                      </a:lnTo>
                      <a:lnTo>
                        <a:pt x="5134" y="34"/>
                      </a:lnTo>
                      <a:lnTo>
                        <a:pt x="5117" y="0"/>
                      </a:lnTo>
                      <a:close/>
                    </a:path>
                  </a:pathLst>
                </a:custGeom>
                <a:solidFill>
                  <a:srgbClr val="D1B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p:nvPr/>
              </p:nvSpPr>
              <p:spPr>
                <a:xfrm>
                  <a:off x="2610123" y="1675848"/>
                  <a:ext cx="172130" cy="26420"/>
                </a:xfrm>
                <a:custGeom>
                  <a:avLst/>
                  <a:gdLst/>
                  <a:ahLst/>
                  <a:cxnLst/>
                  <a:rect l="l" t="t" r="r" b="b"/>
                  <a:pathLst>
                    <a:path w="5134" h="788" fill="none" extrusionOk="0">
                      <a:moveTo>
                        <a:pt x="17" y="69"/>
                      </a:moveTo>
                      <a:lnTo>
                        <a:pt x="17" y="69"/>
                      </a:lnTo>
                      <a:lnTo>
                        <a:pt x="667" y="257"/>
                      </a:lnTo>
                      <a:lnTo>
                        <a:pt x="993" y="325"/>
                      </a:lnTo>
                      <a:lnTo>
                        <a:pt x="1301" y="394"/>
                      </a:lnTo>
                      <a:lnTo>
                        <a:pt x="1455" y="411"/>
                      </a:lnTo>
                      <a:lnTo>
                        <a:pt x="1626" y="445"/>
                      </a:lnTo>
                      <a:lnTo>
                        <a:pt x="1934" y="462"/>
                      </a:lnTo>
                      <a:lnTo>
                        <a:pt x="1934" y="462"/>
                      </a:lnTo>
                      <a:lnTo>
                        <a:pt x="2259" y="479"/>
                      </a:lnTo>
                      <a:lnTo>
                        <a:pt x="2584" y="496"/>
                      </a:lnTo>
                      <a:lnTo>
                        <a:pt x="2892" y="479"/>
                      </a:lnTo>
                      <a:lnTo>
                        <a:pt x="2892" y="479"/>
                      </a:lnTo>
                      <a:lnTo>
                        <a:pt x="3217" y="445"/>
                      </a:lnTo>
                      <a:lnTo>
                        <a:pt x="3525" y="411"/>
                      </a:lnTo>
                      <a:lnTo>
                        <a:pt x="3525" y="411"/>
                      </a:lnTo>
                      <a:lnTo>
                        <a:pt x="3850" y="359"/>
                      </a:lnTo>
                      <a:lnTo>
                        <a:pt x="3850" y="359"/>
                      </a:lnTo>
                      <a:lnTo>
                        <a:pt x="4158" y="291"/>
                      </a:lnTo>
                      <a:lnTo>
                        <a:pt x="4483" y="205"/>
                      </a:lnTo>
                      <a:lnTo>
                        <a:pt x="4791" y="120"/>
                      </a:lnTo>
                      <a:lnTo>
                        <a:pt x="5117" y="0"/>
                      </a:lnTo>
                      <a:lnTo>
                        <a:pt x="5134" y="34"/>
                      </a:lnTo>
                      <a:lnTo>
                        <a:pt x="4843" y="205"/>
                      </a:lnTo>
                      <a:lnTo>
                        <a:pt x="4552" y="359"/>
                      </a:lnTo>
                      <a:lnTo>
                        <a:pt x="4227" y="479"/>
                      </a:lnTo>
                      <a:lnTo>
                        <a:pt x="3919" y="582"/>
                      </a:lnTo>
                      <a:lnTo>
                        <a:pt x="3919" y="582"/>
                      </a:lnTo>
                      <a:lnTo>
                        <a:pt x="3576" y="667"/>
                      </a:lnTo>
                      <a:lnTo>
                        <a:pt x="3251" y="736"/>
                      </a:lnTo>
                      <a:lnTo>
                        <a:pt x="2909" y="770"/>
                      </a:lnTo>
                      <a:lnTo>
                        <a:pt x="2584" y="787"/>
                      </a:lnTo>
                      <a:lnTo>
                        <a:pt x="2584" y="787"/>
                      </a:lnTo>
                      <a:lnTo>
                        <a:pt x="2242" y="770"/>
                      </a:lnTo>
                      <a:lnTo>
                        <a:pt x="1900" y="753"/>
                      </a:lnTo>
                      <a:lnTo>
                        <a:pt x="1574" y="702"/>
                      </a:lnTo>
                      <a:lnTo>
                        <a:pt x="1249" y="616"/>
                      </a:lnTo>
                      <a:lnTo>
                        <a:pt x="924" y="531"/>
                      </a:lnTo>
                      <a:lnTo>
                        <a:pt x="599" y="411"/>
                      </a:lnTo>
                      <a:lnTo>
                        <a:pt x="291" y="257"/>
                      </a:lnTo>
                      <a:lnTo>
                        <a:pt x="0" y="103"/>
                      </a:lnTo>
                      <a:lnTo>
                        <a:pt x="17" y="6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9"/>
                <p:cNvSpPr/>
                <p:nvPr/>
              </p:nvSpPr>
              <p:spPr>
                <a:xfrm>
                  <a:off x="2446038" y="1190466"/>
                  <a:ext cx="520950" cy="292058"/>
                </a:xfrm>
                <a:custGeom>
                  <a:avLst/>
                  <a:gdLst/>
                  <a:ahLst/>
                  <a:cxnLst/>
                  <a:rect l="l" t="t" r="r" b="b"/>
                  <a:pathLst>
                    <a:path w="15538" h="8711" extrusionOk="0">
                      <a:moveTo>
                        <a:pt x="8419" y="1"/>
                      </a:moveTo>
                      <a:lnTo>
                        <a:pt x="8077" y="35"/>
                      </a:lnTo>
                      <a:lnTo>
                        <a:pt x="7735" y="69"/>
                      </a:lnTo>
                      <a:lnTo>
                        <a:pt x="7392" y="120"/>
                      </a:lnTo>
                      <a:lnTo>
                        <a:pt x="7050" y="189"/>
                      </a:lnTo>
                      <a:lnTo>
                        <a:pt x="6725" y="257"/>
                      </a:lnTo>
                      <a:lnTo>
                        <a:pt x="6383" y="343"/>
                      </a:lnTo>
                      <a:lnTo>
                        <a:pt x="6058" y="445"/>
                      </a:lnTo>
                      <a:lnTo>
                        <a:pt x="5733" y="565"/>
                      </a:lnTo>
                      <a:lnTo>
                        <a:pt x="5425" y="685"/>
                      </a:lnTo>
                      <a:lnTo>
                        <a:pt x="5099" y="805"/>
                      </a:lnTo>
                      <a:lnTo>
                        <a:pt x="4791" y="942"/>
                      </a:lnTo>
                      <a:lnTo>
                        <a:pt x="4483" y="1096"/>
                      </a:lnTo>
                      <a:lnTo>
                        <a:pt x="4193" y="1250"/>
                      </a:lnTo>
                      <a:lnTo>
                        <a:pt x="3696" y="1541"/>
                      </a:lnTo>
                      <a:lnTo>
                        <a:pt x="3217" y="1866"/>
                      </a:lnTo>
                      <a:lnTo>
                        <a:pt x="2755" y="2208"/>
                      </a:lnTo>
                      <a:lnTo>
                        <a:pt x="2327" y="2567"/>
                      </a:lnTo>
                      <a:lnTo>
                        <a:pt x="1934" y="2961"/>
                      </a:lnTo>
                      <a:lnTo>
                        <a:pt x="1557" y="3372"/>
                      </a:lnTo>
                      <a:lnTo>
                        <a:pt x="1215" y="3799"/>
                      </a:lnTo>
                      <a:lnTo>
                        <a:pt x="1061" y="4022"/>
                      </a:lnTo>
                      <a:lnTo>
                        <a:pt x="924" y="4244"/>
                      </a:lnTo>
                      <a:lnTo>
                        <a:pt x="787" y="4484"/>
                      </a:lnTo>
                      <a:lnTo>
                        <a:pt x="650" y="4723"/>
                      </a:lnTo>
                      <a:lnTo>
                        <a:pt x="548" y="4963"/>
                      </a:lnTo>
                      <a:lnTo>
                        <a:pt x="428" y="5203"/>
                      </a:lnTo>
                      <a:lnTo>
                        <a:pt x="342" y="5459"/>
                      </a:lnTo>
                      <a:lnTo>
                        <a:pt x="257" y="5716"/>
                      </a:lnTo>
                      <a:lnTo>
                        <a:pt x="188" y="5973"/>
                      </a:lnTo>
                      <a:lnTo>
                        <a:pt x="120" y="6229"/>
                      </a:lnTo>
                      <a:lnTo>
                        <a:pt x="69" y="6486"/>
                      </a:lnTo>
                      <a:lnTo>
                        <a:pt x="34" y="6743"/>
                      </a:lnTo>
                      <a:lnTo>
                        <a:pt x="17" y="6999"/>
                      </a:lnTo>
                      <a:lnTo>
                        <a:pt x="0" y="7256"/>
                      </a:lnTo>
                      <a:lnTo>
                        <a:pt x="0" y="7530"/>
                      </a:lnTo>
                      <a:lnTo>
                        <a:pt x="17" y="7786"/>
                      </a:lnTo>
                      <a:lnTo>
                        <a:pt x="52" y="8043"/>
                      </a:lnTo>
                      <a:lnTo>
                        <a:pt x="86" y="8300"/>
                      </a:lnTo>
                      <a:lnTo>
                        <a:pt x="565" y="8180"/>
                      </a:lnTo>
                      <a:lnTo>
                        <a:pt x="1044" y="8077"/>
                      </a:lnTo>
                      <a:lnTo>
                        <a:pt x="1523" y="7992"/>
                      </a:lnTo>
                      <a:lnTo>
                        <a:pt x="2019" y="7906"/>
                      </a:lnTo>
                      <a:lnTo>
                        <a:pt x="2498" y="7855"/>
                      </a:lnTo>
                      <a:lnTo>
                        <a:pt x="2995" y="7804"/>
                      </a:lnTo>
                      <a:lnTo>
                        <a:pt x="3491" y="7752"/>
                      </a:lnTo>
                      <a:lnTo>
                        <a:pt x="3987" y="7735"/>
                      </a:lnTo>
                      <a:lnTo>
                        <a:pt x="5818" y="7684"/>
                      </a:lnTo>
                      <a:lnTo>
                        <a:pt x="7632" y="7667"/>
                      </a:lnTo>
                      <a:lnTo>
                        <a:pt x="9463" y="7684"/>
                      </a:lnTo>
                      <a:lnTo>
                        <a:pt x="11277" y="7735"/>
                      </a:lnTo>
                      <a:lnTo>
                        <a:pt x="11431" y="7342"/>
                      </a:lnTo>
                      <a:lnTo>
                        <a:pt x="11585" y="6931"/>
                      </a:lnTo>
                      <a:lnTo>
                        <a:pt x="11705" y="6520"/>
                      </a:lnTo>
                      <a:lnTo>
                        <a:pt x="11807" y="6092"/>
                      </a:lnTo>
                      <a:lnTo>
                        <a:pt x="11876" y="5665"/>
                      </a:lnTo>
                      <a:lnTo>
                        <a:pt x="11944" y="5254"/>
                      </a:lnTo>
                      <a:lnTo>
                        <a:pt x="11978" y="4826"/>
                      </a:lnTo>
                      <a:lnTo>
                        <a:pt x="12013" y="4398"/>
                      </a:lnTo>
                      <a:lnTo>
                        <a:pt x="12201" y="4809"/>
                      </a:lnTo>
                      <a:lnTo>
                        <a:pt x="12372" y="5237"/>
                      </a:lnTo>
                      <a:lnTo>
                        <a:pt x="12509" y="5682"/>
                      </a:lnTo>
                      <a:lnTo>
                        <a:pt x="12612" y="6127"/>
                      </a:lnTo>
                      <a:lnTo>
                        <a:pt x="12697" y="6571"/>
                      </a:lnTo>
                      <a:lnTo>
                        <a:pt x="12731" y="7033"/>
                      </a:lnTo>
                      <a:lnTo>
                        <a:pt x="12748" y="7478"/>
                      </a:lnTo>
                      <a:lnTo>
                        <a:pt x="12748" y="7940"/>
                      </a:lnTo>
                      <a:lnTo>
                        <a:pt x="13056" y="7975"/>
                      </a:lnTo>
                      <a:lnTo>
                        <a:pt x="13382" y="8009"/>
                      </a:lnTo>
                      <a:lnTo>
                        <a:pt x="13690" y="8077"/>
                      </a:lnTo>
                      <a:lnTo>
                        <a:pt x="13980" y="8180"/>
                      </a:lnTo>
                      <a:lnTo>
                        <a:pt x="14288" y="8283"/>
                      </a:lnTo>
                      <a:lnTo>
                        <a:pt x="14562" y="8402"/>
                      </a:lnTo>
                      <a:lnTo>
                        <a:pt x="14836" y="8539"/>
                      </a:lnTo>
                      <a:lnTo>
                        <a:pt x="15110" y="8710"/>
                      </a:lnTo>
                      <a:lnTo>
                        <a:pt x="15230" y="8300"/>
                      </a:lnTo>
                      <a:lnTo>
                        <a:pt x="15315" y="7872"/>
                      </a:lnTo>
                      <a:lnTo>
                        <a:pt x="15401" y="7444"/>
                      </a:lnTo>
                      <a:lnTo>
                        <a:pt x="15469" y="7016"/>
                      </a:lnTo>
                      <a:lnTo>
                        <a:pt x="15520" y="6589"/>
                      </a:lnTo>
                      <a:lnTo>
                        <a:pt x="15538" y="6161"/>
                      </a:lnTo>
                      <a:lnTo>
                        <a:pt x="15538" y="5733"/>
                      </a:lnTo>
                      <a:lnTo>
                        <a:pt x="15503" y="5305"/>
                      </a:lnTo>
                      <a:lnTo>
                        <a:pt x="15452" y="4877"/>
                      </a:lnTo>
                      <a:lnTo>
                        <a:pt x="15366" y="4467"/>
                      </a:lnTo>
                      <a:lnTo>
                        <a:pt x="15264" y="4056"/>
                      </a:lnTo>
                      <a:lnTo>
                        <a:pt x="15110" y="3662"/>
                      </a:lnTo>
                      <a:lnTo>
                        <a:pt x="14939" y="3269"/>
                      </a:lnTo>
                      <a:lnTo>
                        <a:pt x="14733" y="2892"/>
                      </a:lnTo>
                      <a:lnTo>
                        <a:pt x="14494" y="2533"/>
                      </a:lnTo>
                      <a:lnTo>
                        <a:pt x="14220" y="2191"/>
                      </a:lnTo>
                      <a:lnTo>
                        <a:pt x="14015" y="1951"/>
                      </a:lnTo>
                      <a:lnTo>
                        <a:pt x="13775" y="1729"/>
                      </a:lnTo>
                      <a:lnTo>
                        <a:pt x="13536" y="1506"/>
                      </a:lnTo>
                      <a:lnTo>
                        <a:pt x="13279" y="1318"/>
                      </a:lnTo>
                      <a:lnTo>
                        <a:pt x="13005" y="1130"/>
                      </a:lnTo>
                      <a:lnTo>
                        <a:pt x="12714" y="959"/>
                      </a:lnTo>
                      <a:lnTo>
                        <a:pt x="12423" y="805"/>
                      </a:lnTo>
                      <a:lnTo>
                        <a:pt x="12115" y="651"/>
                      </a:lnTo>
                      <a:lnTo>
                        <a:pt x="11807" y="531"/>
                      </a:lnTo>
                      <a:lnTo>
                        <a:pt x="11482" y="411"/>
                      </a:lnTo>
                      <a:lnTo>
                        <a:pt x="11157" y="309"/>
                      </a:lnTo>
                      <a:lnTo>
                        <a:pt x="10815" y="223"/>
                      </a:lnTo>
                      <a:lnTo>
                        <a:pt x="10490" y="137"/>
                      </a:lnTo>
                      <a:lnTo>
                        <a:pt x="10147" y="86"/>
                      </a:lnTo>
                      <a:lnTo>
                        <a:pt x="9805" y="35"/>
                      </a:lnTo>
                      <a:lnTo>
                        <a:pt x="9463" y="18"/>
                      </a:lnTo>
                      <a:lnTo>
                        <a:pt x="91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9"/>
                <p:cNvSpPr/>
                <p:nvPr/>
              </p:nvSpPr>
              <p:spPr>
                <a:xfrm>
                  <a:off x="2556177" y="1468144"/>
                  <a:ext cx="103298" cy="28163"/>
                </a:xfrm>
                <a:custGeom>
                  <a:avLst/>
                  <a:gdLst/>
                  <a:ahLst/>
                  <a:cxnLst/>
                  <a:rect l="l" t="t" r="r" b="b"/>
                  <a:pathLst>
                    <a:path w="3081" h="840" extrusionOk="0">
                      <a:moveTo>
                        <a:pt x="2105" y="1"/>
                      </a:moveTo>
                      <a:lnTo>
                        <a:pt x="1712" y="18"/>
                      </a:lnTo>
                      <a:lnTo>
                        <a:pt x="1318" y="52"/>
                      </a:lnTo>
                      <a:lnTo>
                        <a:pt x="1130" y="86"/>
                      </a:lnTo>
                      <a:lnTo>
                        <a:pt x="925" y="138"/>
                      </a:lnTo>
                      <a:lnTo>
                        <a:pt x="839" y="172"/>
                      </a:lnTo>
                      <a:lnTo>
                        <a:pt x="771" y="223"/>
                      </a:lnTo>
                      <a:lnTo>
                        <a:pt x="1" y="839"/>
                      </a:lnTo>
                      <a:lnTo>
                        <a:pt x="411" y="685"/>
                      </a:lnTo>
                      <a:lnTo>
                        <a:pt x="805" y="548"/>
                      </a:lnTo>
                      <a:lnTo>
                        <a:pt x="1181" y="446"/>
                      </a:lnTo>
                      <a:lnTo>
                        <a:pt x="1558" y="377"/>
                      </a:lnTo>
                      <a:lnTo>
                        <a:pt x="1934" y="343"/>
                      </a:lnTo>
                      <a:lnTo>
                        <a:pt x="2294" y="343"/>
                      </a:lnTo>
                      <a:lnTo>
                        <a:pt x="2482" y="360"/>
                      </a:lnTo>
                      <a:lnTo>
                        <a:pt x="2670" y="377"/>
                      </a:lnTo>
                      <a:lnTo>
                        <a:pt x="2858" y="428"/>
                      </a:lnTo>
                      <a:lnTo>
                        <a:pt x="3047" y="480"/>
                      </a:lnTo>
                      <a:lnTo>
                        <a:pt x="3064" y="428"/>
                      </a:lnTo>
                      <a:lnTo>
                        <a:pt x="3081" y="377"/>
                      </a:lnTo>
                      <a:lnTo>
                        <a:pt x="3081" y="326"/>
                      </a:lnTo>
                      <a:lnTo>
                        <a:pt x="3081" y="274"/>
                      </a:lnTo>
                      <a:lnTo>
                        <a:pt x="3029" y="172"/>
                      </a:lnTo>
                      <a:lnTo>
                        <a:pt x="2995" y="120"/>
                      </a:lnTo>
                      <a:lnTo>
                        <a:pt x="2944" y="86"/>
                      </a:lnTo>
                      <a:lnTo>
                        <a:pt x="2841" y="52"/>
                      </a:lnTo>
                      <a:lnTo>
                        <a:pt x="2739" y="18"/>
                      </a:lnTo>
                      <a:lnTo>
                        <a:pt x="26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9"/>
                <p:cNvSpPr/>
                <p:nvPr/>
              </p:nvSpPr>
              <p:spPr>
                <a:xfrm>
                  <a:off x="2749532" y="1468144"/>
                  <a:ext cx="103868" cy="28163"/>
                </a:xfrm>
                <a:custGeom>
                  <a:avLst/>
                  <a:gdLst/>
                  <a:ahLst/>
                  <a:cxnLst/>
                  <a:rect l="l" t="t" r="r" b="b"/>
                  <a:pathLst>
                    <a:path w="3098" h="840" extrusionOk="0">
                      <a:moveTo>
                        <a:pt x="462" y="1"/>
                      </a:moveTo>
                      <a:lnTo>
                        <a:pt x="360" y="18"/>
                      </a:lnTo>
                      <a:lnTo>
                        <a:pt x="257" y="52"/>
                      </a:lnTo>
                      <a:lnTo>
                        <a:pt x="154" y="86"/>
                      </a:lnTo>
                      <a:lnTo>
                        <a:pt x="103" y="120"/>
                      </a:lnTo>
                      <a:lnTo>
                        <a:pt x="69" y="172"/>
                      </a:lnTo>
                      <a:lnTo>
                        <a:pt x="17" y="274"/>
                      </a:lnTo>
                      <a:lnTo>
                        <a:pt x="0" y="326"/>
                      </a:lnTo>
                      <a:lnTo>
                        <a:pt x="0" y="377"/>
                      </a:lnTo>
                      <a:lnTo>
                        <a:pt x="17" y="428"/>
                      </a:lnTo>
                      <a:lnTo>
                        <a:pt x="52" y="480"/>
                      </a:lnTo>
                      <a:lnTo>
                        <a:pt x="240" y="428"/>
                      </a:lnTo>
                      <a:lnTo>
                        <a:pt x="428" y="377"/>
                      </a:lnTo>
                      <a:lnTo>
                        <a:pt x="616" y="360"/>
                      </a:lnTo>
                      <a:lnTo>
                        <a:pt x="787" y="343"/>
                      </a:lnTo>
                      <a:lnTo>
                        <a:pt x="1164" y="343"/>
                      </a:lnTo>
                      <a:lnTo>
                        <a:pt x="1540" y="377"/>
                      </a:lnTo>
                      <a:lnTo>
                        <a:pt x="1900" y="446"/>
                      </a:lnTo>
                      <a:lnTo>
                        <a:pt x="2293" y="548"/>
                      </a:lnTo>
                      <a:lnTo>
                        <a:pt x="2687" y="685"/>
                      </a:lnTo>
                      <a:lnTo>
                        <a:pt x="3097" y="839"/>
                      </a:lnTo>
                      <a:lnTo>
                        <a:pt x="2327" y="223"/>
                      </a:lnTo>
                      <a:lnTo>
                        <a:pt x="2242" y="172"/>
                      </a:lnTo>
                      <a:lnTo>
                        <a:pt x="2156" y="138"/>
                      </a:lnTo>
                      <a:lnTo>
                        <a:pt x="1968" y="86"/>
                      </a:lnTo>
                      <a:lnTo>
                        <a:pt x="1780" y="52"/>
                      </a:lnTo>
                      <a:lnTo>
                        <a:pt x="1386" y="18"/>
                      </a:lnTo>
                      <a:lnTo>
                        <a:pt x="97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9"/>
                <p:cNvSpPr/>
                <p:nvPr/>
              </p:nvSpPr>
              <p:spPr>
                <a:xfrm>
                  <a:off x="2547560" y="1932302"/>
                  <a:ext cx="315024" cy="171560"/>
                </a:xfrm>
                <a:custGeom>
                  <a:avLst/>
                  <a:gdLst/>
                  <a:ahLst/>
                  <a:cxnLst/>
                  <a:rect l="l" t="t" r="r" b="b"/>
                  <a:pathLst>
                    <a:path w="9396" h="5117" extrusionOk="0">
                      <a:moveTo>
                        <a:pt x="9395" y="0"/>
                      </a:moveTo>
                      <a:lnTo>
                        <a:pt x="8523" y="1472"/>
                      </a:lnTo>
                      <a:lnTo>
                        <a:pt x="8061" y="2190"/>
                      </a:lnTo>
                      <a:lnTo>
                        <a:pt x="7821" y="2533"/>
                      </a:lnTo>
                      <a:lnTo>
                        <a:pt x="7581" y="2875"/>
                      </a:lnTo>
                      <a:lnTo>
                        <a:pt x="7325" y="3217"/>
                      </a:lnTo>
                      <a:lnTo>
                        <a:pt x="7068" y="3559"/>
                      </a:lnTo>
                      <a:lnTo>
                        <a:pt x="6794" y="3867"/>
                      </a:lnTo>
                      <a:lnTo>
                        <a:pt x="6503" y="4175"/>
                      </a:lnTo>
                      <a:lnTo>
                        <a:pt x="6349" y="4329"/>
                      </a:lnTo>
                      <a:lnTo>
                        <a:pt x="6195" y="4449"/>
                      </a:lnTo>
                      <a:lnTo>
                        <a:pt x="6041" y="4569"/>
                      </a:lnTo>
                      <a:lnTo>
                        <a:pt x="5870" y="4672"/>
                      </a:lnTo>
                      <a:lnTo>
                        <a:pt x="5750" y="4740"/>
                      </a:lnTo>
                      <a:lnTo>
                        <a:pt x="5614" y="4774"/>
                      </a:lnTo>
                      <a:lnTo>
                        <a:pt x="5494" y="4808"/>
                      </a:lnTo>
                      <a:lnTo>
                        <a:pt x="5357" y="4826"/>
                      </a:lnTo>
                      <a:lnTo>
                        <a:pt x="5254" y="4808"/>
                      </a:lnTo>
                      <a:lnTo>
                        <a:pt x="5152" y="4791"/>
                      </a:lnTo>
                      <a:lnTo>
                        <a:pt x="5083" y="4757"/>
                      </a:lnTo>
                      <a:lnTo>
                        <a:pt x="4998" y="4723"/>
                      </a:lnTo>
                      <a:lnTo>
                        <a:pt x="4826" y="4620"/>
                      </a:lnTo>
                      <a:lnTo>
                        <a:pt x="4501" y="4346"/>
                      </a:lnTo>
                      <a:lnTo>
                        <a:pt x="3851" y="3799"/>
                      </a:lnTo>
                      <a:lnTo>
                        <a:pt x="2568" y="2687"/>
                      </a:lnTo>
                      <a:lnTo>
                        <a:pt x="1284" y="1557"/>
                      </a:lnTo>
                      <a:lnTo>
                        <a:pt x="1" y="428"/>
                      </a:lnTo>
                      <a:lnTo>
                        <a:pt x="583" y="1061"/>
                      </a:lnTo>
                      <a:lnTo>
                        <a:pt x="1182" y="1677"/>
                      </a:lnTo>
                      <a:lnTo>
                        <a:pt x="1798" y="2276"/>
                      </a:lnTo>
                      <a:lnTo>
                        <a:pt x="2414" y="2858"/>
                      </a:lnTo>
                      <a:lnTo>
                        <a:pt x="3030" y="3439"/>
                      </a:lnTo>
                      <a:lnTo>
                        <a:pt x="3680" y="4021"/>
                      </a:lnTo>
                      <a:lnTo>
                        <a:pt x="4313" y="4569"/>
                      </a:lnTo>
                      <a:lnTo>
                        <a:pt x="4655" y="4860"/>
                      </a:lnTo>
                      <a:lnTo>
                        <a:pt x="4844" y="4980"/>
                      </a:lnTo>
                      <a:lnTo>
                        <a:pt x="4963" y="5031"/>
                      </a:lnTo>
                      <a:lnTo>
                        <a:pt x="5083" y="5082"/>
                      </a:lnTo>
                      <a:lnTo>
                        <a:pt x="5220" y="5099"/>
                      </a:lnTo>
                      <a:lnTo>
                        <a:pt x="5357" y="5116"/>
                      </a:lnTo>
                      <a:lnTo>
                        <a:pt x="5562" y="5099"/>
                      </a:lnTo>
                      <a:lnTo>
                        <a:pt x="5682" y="5065"/>
                      </a:lnTo>
                      <a:lnTo>
                        <a:pt x="5802" y="5031"/>
                      </a:lnTo>
                      <a:lnTo>
                        <a:pt x="6007" y="4928"/>
                      </a:lnTo>
                      <a:lnTo>
                        <a:pt x="6195" y="4808"/>
                      </a:lnTo>
                      <a:lnTo>
                        <a:pt x="6384" y="4672"/>
                      </a:lnTo>
                      <a:lnTo>
                        <a:pt x="6555" y="4535"/>
                      </a:lnTo>
                      <a:lnTo>
                        <a:pt x="6709" y="4381"/>
                      </a:lnTo>
                      <a:lnTo>
                        <a:pt x="7000" y="4056"/>
                      </a:lnTo>
                      <a:lnTo>
                        <a:pt x="7273" y="3713"/>
                      </a:lnTo>
                      <a:lnTo>
                        <a:pt x="7530" y="3371"/>
                      </a:lnTo>
                      <a:lnTo>
                        <a:pt x="7770" y="3012"/>
                      </a:lnTo>
                      <a:lnTo>
                        <a:pt x="8009" y="2652"/>
                      </a:lnTo>
                      <a:lnTo>
                        <a:pt x="8232" y="2293"/>
                      </a:lnTo>
                      <a:lnTo>
                        <a:pt x="8437" y="1917"/>
                      </a:lnTo>
                      <a:lnTo>
                        <a:pt x="8642" y="1540"/>
                      </a:lnTo>
                      <a:lnTo>
                        <a:pt x="9019" y="770"/>
                      </a:lnTo>
                      <a:lnTo>
                        <a:pt x="9395" y="0"/>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9"/>
                <p:cNvSpPr/>
                <p:nvPr/>
              </p:nvSpPr>
              <p:spPr>
                <a:xfrm>
                  <a:off x="2475274" y="2202503"/>
                  <a:ext cx="168710" cy="112485"/>
                </a:xfrm>
                <a:custGeom>
                  <a:avLst/>
                  <a:gdLst/>
                  <a:ahLst/>
                  <a:cxnLst/>
                  <a:rect l="l" t="t" r="r" b="b"/>
                  <a:pathLst>
                    <a:path w="5032" h="3355" extrusionOk="0">
                      <a:moveTo>
                        <a:pt x="1" y="1"/>
                      </a:moveTo>
                      <a:lnTo>
                        <a:pt x="1" y="3355"/>
                      </a:lnTo>
                      <a:lnTo>
                        <a:pt x="5032" y="3355"/>
                      </a:lnTo>
                      <a:lnTo>
                        <a:pt x="503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2538977" y="2183560"/>
                  <a:ext cx="40769" cy="41943"/>
                </a:xfrm>
                <a:custGeom>
                  <a:avLst/>
                  <a:gdLst/>
                  <a:ahLst/>
                  <a:cxnLst/>
                  <a:rect l="l" t="t" r="r" b="b"/>
                  <a:pathLst>
                    <a:path w="1216" h="1251" extrusionOk="0">
                      <a:moveTo>
                        <a:pt x="103" y="1"/>
                      </a:moveTo>
                      <a:lnTo>
                        <a:pt x="52" y="18"/>
                      </a:lnTo>
                      <a:lnTo>
                        <a:pt x="17" y="52"/>
                      </a:lnTo>
                      <a:lnTo>
                        <a:pt x="0" y="87"/>
                      </a:lnTo>
                      <a:lnTo>
                        <a:pt x="0" y="138"/>
                      </a:lnTo>
                      <a:lnTo>
                        <a:pt x="411" y="1182"/>
                      </a:lnTo>
                      <a:lnTo>
                        <a:pt x="445" y="1233"/>
                      </a:lnTo>
                      <a:lnTo>
                        <a:pt x="497" y="1250"/>
                      </a:lnTo>
                      <a:lnTo>
                        <a:pt x="548" y="1233"/>
                      </a:lnTo>
                      <a:lnTo>
                        <a:pt x="582" y="1199"/>
                      </a:lnTo>
                      <a:lnTo>
                        <a:pt x="1198" y="189"/>
                      </a:lnTo>
                      <a:lnTo>
                        <a:pt x="1215" y="138"/>
                      </a:lnTo>
                      <a:lnTo>
                        <a:pt x="1215" y="87"/>
                      </a:lnTo>
                      <a:lnTo>
                        <a:pt x="1181" y="52"/>
                      </a:lnTo>
                      <a:lnTo>
                        <a:pt x="1130" y="35"/>
                      </a:lnTo>
                      <a:lnTo>
                        <a:pt x="103"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9"/>
                <p:cNvSpPr/>
                <p:nvPr/>
              </p:nvSpPr>
              <p:spPr>
                <a:xfrm>
                  <a:off x="2490194" y="2241529"/>
                  <a:ext cx="77482" cy="8047"/>
                </a:xfrm>
                <a:custGeom>
                  <a:avLst/>
                  <a:gdLst/>
                  <a:ahLst/>
                  <a:cxnLst/>
                  <a:rect l="l" t="t" r="r" b="b"/>
                  <a:pathLst>
                    <a:path w="2311" h="240" extrusionOk="0">
                      <a:moveTo>
                        <a:pt x="1" y="0"/>
                      </a:moveTo>
                      <a:lnTo>
                        <a:pt x="1" y="240"/>
                      </a:lnTo>
                      <a:lnTo>
                        <a:pt x="2311" y="240"/>
                      </a:lnTo>
                      <a:lnTo>
                        <a:pt x="2311" y="0"/>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a:off x="2490194" y="2262752"/>
                  <a:ext cx="127405" cy="7477"/>
                </a:xfrm>
                <a:custGeom>
                  <a:avLst/>
                  <a:gdLst/>
                  <a:ahLst/>
                  <a:cxnLst/>
                  <a:rect l="l" t="t" r="r" b="b"/>
                  <a:pathLst>
                    <a:path w="3800" h="223" extrusionOk="0">
                      <a:moveTo>
                        <a:pt x="1" y="0"/>
                      </a:moveTo>
                      <a:lnTo>
                        <a:pt x="1" y="223"/>
                      </a:lnTo>
                      <a:lnTo>
                        <a:pt x="3800" y="223"/>
                      </a:lnTo>
                      <a:lnTo>
                        <a:pt x="3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9"/>
                <p:cNvSpPr/>
                <p:nvPr/>
              </p:nvSpPr>
              <p:spPr>
                <a:xfrm>
                  <a:off x="2490194" y="2278242"/>
                  <a:ext cx="102158" cy="7477"/>
                </a:xfrm>
                <a:custGeom>
                  <a:avLst/>
                  <a:gdLst/>
                  <a:ahLst/>
                  <a:cxnLst/>
                  <a:rect l="l" t="t" r="r" b="b"/>
                  <a:pathLst>
                    <a:path w="3047" h="223" extrusionOk="0">
                      <a:moveTo>
                        <a:pt x="1" y="0"/>
                      </a:moveTo>
                      <a:lnTo>
                        <a:pt x="1" y="223"/>
                      </a:lnTo>
                      <a:lnTo>
                        <a:pt x="3047" y="223"/>
                      </a:lnTo>
                      <a:lnTo>
                        <a:pt x="30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9"/>
                <p:cNvSpPr/>
                <p:nvPr/>
              </p:nvSpPr>
              <p:spPr>
                <a:xfrm>
                  <a:off x="2782221" y="2278242"/>
                  <a:ext cx="141184" cy="24140"/>
                </a:xfrm>
                <a:custGeom>
                  <a:avLst/>
                  <a:gdLst/>
                  <a:ahLst/>
                  <a:cxnLst/>
                  <a:rect l="l" t="t" r="r" b="b"/>
                  <a:pathLst>
                    <a:path w="4211" h="720" extrusionOk="0">
                      <a:moveTo>
                        <a:pt x="1" y="0"/>
                      </a:moveTo>
                      <a:lnTo>
                        <a:pt x="1" y="719"/>
                      </a:lnTo>
                      <a:lnTo>
                        <a:pt x="4210" y="719"/>
                      </a:lnTo>
                      <a:lnTo>
                        <a:pt x="4210" y="0"/>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a:off x="2769615" y="1819850"/>
                  <a:ext cx="155501" cy="355157"/>
                </a:xfrm>
                <a:custGeom>
                  <a:avLst/>
                  <a:gdLst/>
                  <a:ahLst/>
                  <a:cxnLst/>
                  <a:rect l="l" t="t" r="r" b="b"/>
                  <a:pathLst>
                    <a:path w="4638" h="10593" extrusionOk="0">
                      <a:moveTo>
                        <a:pt x="257" y="0"/>
                      </a:moveTo>
                      <a:lnTo>
                        <a:pt x="0" y="17"/>
                      </a:lnTo>
                      <a:lnTo>
                        <a:pt x="69" y="616"/>
                      </a:lnTo>
                      <a:lnTo>
                        <a:pt x="274" y="599"/>
                      </a:lnTo>
                      <a:lnTo>
                        <a:pt x="702" y="599"/>
                      </a:lnTo>
                      <a:lnTo>
                        <a:pt x="907" y="633"/>
                      </a:lnTo>
                      <a:lnTo>
                        <a:pt x="1112" y="667"/>
                      </a:lnTo>
                      <a:lnTo>
                        <a:pt x="1301" y="719"/>
                      </a:lnTo>
                      <a:lnTo>
                        <a:pt x="1506" y="787"/>
                      </a:lnTo>
                      <a:lnTo>
                        <a:pt x="1694" y="873"/>
                      </a:lnTo>
                      <a:lnTo>
                        <a:pt x="1882" y="958"/>
                      </a:lnTo>
                      <a:lnTo>
                        <a:pt x="2054" y="1061"/>
                      </a:lnTo>
                      <a:lnTo>
                        <a:pt x="2225" y="1164"/>
                      </a:lnTo>
                      <a:lnTo>
                        <a:pt x="2396" y="1284"/>
                      </a:lnTo>
                      <a:lnTo>
                        <a:pt x="2550" y="1420"/>
                      </a:lnTo>
                      <a:lnTo>
                        <a:pt x="2704" y="1557"/>
                      </a:lnTo>
                      <a:lnTo>
                        <a:pt x="2841" y="1711"/>
                      </a:lnTo>
                      <a:lnTo>
                        <a:pt x="2961" y="1882"/>
                      </a:lnTo>
                      <a:lnTo>
                        <a:pt x="3166" y="2190"/>
                      </a:lnTo>
                      <a:lnTo>
                        <a:pt x="3354" y="2533"/>
                      </a:lnTo>
                      <a:lnTo>
                        <a:pt x="3508" y="2892"/>
                      </a:lnTo>
                      <a:lnTo>
                        <a:pt x="3662" y="3286"/>
                      </a:lnTo>
                      <a:lnTo>
                        <a:pt x="3782" y="3713"/>
                      </a:lnTo>
                      <a:lnTo>
                        <a:pt x="3867" y="4158"/>
                      </a:lnTo>
                      <a:lnTo>
                        <a:pt x="3953" y="4655"/>
                      </a:lnTo>
                      <a:lnTo>
                        <a:pt x="4004" y="5168"/>
                      </a:lnTo>
                      <a:lnTo>
                        <a:pt x="4039" y="5818"/>
                      </a:lnTo>
                      <a:lnTo>
                        <a:pt x="4039" y="6485"/>
                      </a:lnTo>
                      <a:lnTo>
                        <a:pt x="4021" y="7153"/>
                      </a:lnTo>
                      <a:lnTo>
                        <a:pt x="3970" y="7820"/>
                      </a:lnTo>
                      <a:lnTo>
                        <a:pt x="3885" y="8470"/>
                      </a:lnTo>
                      <a:lnTo>
                        <a:pt x="3765" y="9138"/>
                      </a:lnTo>
                      <a:lnTo>
                        <a:pt x="3611" y="9771"/>
                      </a:lnTo>
                      <a:lnTo>
                        <a:pt x="3440" y="10421"/>
                      </a:lnTo>
                      <a:lnTo>
                        <a:pt x="4004" y="10592"/>
                      </a:lnTo>
                      <a:lnTo>
                        <a:pt x="4193" y="9925"/>
                      </a:lnTo>
                      <a:lnTo>
                        <a:pt x="4347" y="9258"/>
                      </a:lnTo>
                      <a:lnTo>
                        <a:pt x="4466" y="8573"/>
                      </a:lnTo>
                      <a:lnTo>
                        <a:pt x="4552" y="7872"/>
                      </a:lnTo>
                      <a:lnTo>
                        <a:pt x="4620" y="7187"/>
                      </a:lnTo>
                      <a:lnTo>
                        <a:pt x="4637" y="6503"/>
                      </a:lnTo>
                      <a:lnTo>
                        <a:pt x="4637" y="5801"/>
                      </a:lnTo>
                      <a:lnTo>
                        <a:pt x="4586" y="5117"/>
                      </a:lnTo>
                      <a:lnTo>
                        <a:pt x="4535" y="4552"/>
                      </a:lnTo>
                      <a:lnTo>
                        <a:pt x="4449" y="4038"/>
                      </a:lnTo>
                      <a:lnTo>
                        <a:pt x="4347" y="3542"/>
                      </a:lnTo>
                      <a:lnTo>
                        <a:pt x="4210" y="3080"/>
                      </a:lnTo>
                      <a:lnTo>
                        <a:pt x="4056" y="2652"/>
                      </a:lnTo>
                      <a:lnTo>
                        <a:pt x="3885" y="2242"/>
                      </a:lnTo>
                      <a:lnTo>
                        <a:pt x="3679" y="1865"/>
                      </a:lnTo>
                      <a:lnTo>
                        <a:pt x="3440" y="1523"/>
                      </a:lnTo>
                      <a:lnTo>
                        <a:pt x="3286" y="1335"/>
                      </a:lnTo>
                      <a:lnTo>
                        <a:pt x="3132" y="1147"/>
                      </a:lnTo>
                      <a:lnTo>
                        <a:pt x="2943" y="975"/>
                      </a:lnTo>
                      <a:lnTo>
                        <a:pt x="2755" y="821"/>
                      </a:lnTo>
                      <a:lnTo>
                        <a:pt x="2567" y="685"/>
                      </a:lnTo>
                      <a:lnTo>
                        <a:pt x="2362" y="548"/>
                      </a:lnTo>
                      <a:lnTo>
                        <a:pt x="2156" y="428"/>
                      </a:lnTo>
                      <a:lnTo>
                        <a:pt x="1934" y="325"/>
                      </a:lnTo>
                      <a:lnTo>
                        <a:pt x="1711" y="240"/>
                      </a:lnTo>
                      <a:lnTo>
                        <a:pt x="1472" y="154"/>
                      </a:lnTo>
                      <a:lnTo>
                        <a:pt x="1232" y="86"/>
                      </a:lnTo>
                      <a:lnTo>
                        <a:pt x="993" y="51"/>
                      </a:lnTo>
                      <a:lnTo>
                        <a:pt x="753" y="17"/>
                      </a:lnTo>
                      <a:lnTo>
                        <a:pt x="514" y="0"/>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a:off x="2851658" y="2134240"/>
                  <a:ext cx="75169" cy="75169"/>
                </a:xfrm>
                <a:custGeom>
                  <a:avLst/>
                  <a:gdLst/>
                  <a:ahLst/>
                  <a:cxnLst/>
                  <a:rect l="l" t="t" r="r" b="b"/>
                  <a:pathLst>
                    <a:path w="2242" h="2242" extrusionOk="0">
                      <a:moveTo>
                        <a:pt x="1010" y="0"/>
                      </a:moveTo>
                      <a:lnTo>
                        <a:pt x="890" y="17"/>
                      </a:lnTo>
                      <a:lnTo>
                        <a:pt x="787" y="52"/>
                      </a:lnTo>
                      <a:lnTo>
                        <a:pt x="685" y="86"/>
                      </a:lnTo>
                      <a:lnTo>
                        <a:pt x="582" y="137"/>
                      </a:lnTo>
                      <a:lnTo>
                        <a:pt x="496" y="189"/>
                      </a:lnTo>
                      <a:lnTo>
                        <a:pt x="411" y="257"/>
                      </a:lnTo>
                      <a:lnTo>
                        <a:pt x="325" y="325"/>
                      </a:lnTo>
                      <a:lnTo>
                        <a:pt x="257" y="411"/>
                      </a:lnTo>
                      <a:lnTo>
                        <a:pt x="188" y="497"/>
                      </a:lnTo>
                      <a:lnTo>
                        <a:pt x="137" y="582"/>
                      </a:lnTo>
                      <a:lnTo>
                        <a:pt x="86" y="685"/>
                      </a:lnTo>
                      <a:lnTo>
                        <a:pt x="51" y="787"/>
                      </a:lnTo>
                      <a:lnTo>
                        <a:pt x="17" y="890"/>
                      </a:lnTo>
                      <a:lnTo>
                        <a:pt x="0" y="1010"/>
                      </a:lnTo>
                      <a:lnTo>
                        <a:pt x="0" y="1130"/>
                      </a:lnTo>
                      <a:lnTo>
                        <a:pt x="0" y="1232"/>
                      </a:lnTo>
                      <a:lnTo>
                        <a:pt x="17" y="1352"/>
                      </a:lnTo>
                      <a:lnTo>
                        <a:pt x="51" y="1455"/>
                      </a:lnTo>
                      <a:lnTo>
                        <a:pt x="86" y="1558"/>
                      </a:lnTo>
                      <a:lnTo>
                        <a:pt x="137" y="1660"/>
                      </a:lnTo>
                      <a:lnTo>
                        <a:pt x="188" y="1746"/>
                      </a:lnTo>
                      <a:lnTo>
                        <a:pt x="257" y="1831"/>
                      </a:lnTo>
                      <a:lnTo>
                        <a:pt x="325" y="1917"/>
                      </a:lnTo>
                      <a:lnTo>
                        <a:pt x="411" y="1985"/>
                      </a:lnTo>
                      <a:lnTo>
                        <a:pt x="496" y="2054"/>
                      </a:lnTo>
                      <a:lnTo>
                        <a:pt x="582" y="2105"/>
                      </a:lnTo>
                      <a:lnTo>
                        <a:pt x="685" y="2156"/>
                      </a:lnTo>
                      <a:lnTo>
                        <a:pt x="787" y="2191"/>
                      </a:lnTo>
                      <a:lnTo>
                        <a:pt x="890" y="2225"/>
                      </a:lnTo>
                      <a:lnTo>
                        <a:pt x="1010" y="2242"/>
                      </a:lnTo>
                      <a:lnTo>
                        <a:pt x="1232" y="2242"/>
                      </a:lnTo>
                      <a:lnTo>
                        <a:pt x="1335" y="2225"/>
                      </a:lnTo>
                      <a:lnTo>
                        <a:pt x="1455" y="2191"/>
                      </a:lnTo>
                      <a:lnTo>
                        <a:pt x="1557" y="2156"/>
                      </a:lnTo>
                      <a:lnTo>
                        <a:pt x="1660" y="2105"/>
                      </a:lnTo>
                      <a:lnTo>
                        <a:pt x="1746" y="2054"/>
                      </a:lnTo>
                      <a:lnTo>
                        <a:pt x="1831" y="1985"/>
                      </a:lnTo>
                      <a:lnTo>
                        <a:pt x="1917" y="1917"/>
                      </a:lnTo>
                      <a:lnTo>
                        <a:pt x="1985" y="1831"/>
                      </a:lnTo>
                      <a:lnTo>
                        <a:pt x="2054" y="1746"/>
                      </a:lnTo>
                      <a:lnTo>
                        <a:pt x="2105" y="1660"/>
                      </a:lnTo>
                      <a:lnTo>
                        <a:pt x="2156" y="1558"/>
                      </a:lnTo>
                      <a:lnTo>
                        <a:pt x="2190" y="1455"/>
                      </a:lnTo>
                      <a:lnTo>
                        <a:pt x="2208" y="1352"/>
                      </a:lnTo>
                      <a:lnTo>
                        <a:pt x="2225" y="1232"/>
                      </a:lnTo>
                      <a:lnTo>
                        <a:pt x="2242" y="1130"/>
                      </a:lnTo>
                      <a:lnTo>
                        <a:pt x="2225" y="1010"/>
                      </a:lnTo>
                      <a:lnTo>
                        <a:pt x="2208" y="890"/>
                      </a:lnTo>
                      <a:lnTo>
                        <a:pt x="2190" y="787"/>
                      </a:lnTo>
                      <a:lnTo>
                        <a:pt x="2156" y="685"/>
                      </a:lnTo>
                      <a:lnTo>
                        <a:pt x="2105" y="582"/>
                      </a:lnTo>
                      <a:lnTo>
                        <a:pt x="2054" y="497"/>
                      </a:lnTo>
                      <a:lnTo>
                        <a:pt x="1985" y="411"/>
                      </a:lnTo>
                      <a:lnTo>
                        <a:pt x="1917" y="325"/>
                      </a:lnTo>
                      <a:lnTo>
                        <a:pt x="1831" y="257"/>
                      </a:lnTo>
                      <a:lnTo>
                        <a:pt x="1746" y="189"/>
                      </a:lnTo>
                      <a:lnTo>
                        <a:pt x="1660" y="137"/>
                      </a:lnTo>
                      <a:lnTo>
                        <a:pt x="1557" y="86"/>
                      </a:lnTo>
                      <a:lnTo>
                        <a:pt x="1455" y="52"/>
                      </a:lnTo>
                      <a:lnTo>
                        <a:pt x="1335" y="17"/>
                      </a:lnTo>
                      <a:lnTo>
                        <a:pt x="1232" y="0"/>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2862554" y="2145137"/>
                  <a:ext cx="53376" cy="53376"/>
                </a:xfrm>
                <a:custGeom>
                  <a:avLst/>
                  <a:gdLst/>
                  <a:ahLst/>
                  <a:cxnLst/>
                  <a:rect l="l" t="t" r="r" b="b"/>
                  <a:pathLst>
                    <a:path w="1592" h="1592" extrusionOk="0">
                      <a:moveTo>
                        <a:pt x="787" y="0"/>
                      </a:moveTo>
                      <a:lnTo>
                        <a:pt x="633" y="18"/>
                      </a:lnTo>
                      <a:lnTo>
                        <a:pt x="479" y="69"/>
                      </a:lnTo>
                      <a:lnTo>
                        <a:pt x="343" y="137"/>
                      </a:lnTo>
                      <a:lnTo>
                        <a:pt x="240" y="240"/>
                      </a:lnTo>
                      <a:lnTo>
                        <a:pt x="137" y="360"/>
                      </a:lnTo>
                      <a:lnTo>
                        <a:pt x="69" y="497"/>
                      </a:lnTo>
                      <a:lnTo>
                        <a:pt x="17" y="634"/>
                      </a:lnTo>
                      <a:lnTo>
                        <a:pt x="0" y="805"/>
                      </a:lnTo>
                      <a:lnTo>
                        <a:pt x="17" y="959"/>
                      </a:lnTo>
                      <a:lnTo>
                        <a:pt x="69" y="1113"/>
                      </a:lnTo>
                      <a:lnTo>
                        <a:pt x="137" y="1233"/>
                      </a:lnTo>
                      <a:lnTo>
                        <a:pt x="240" y="1352"/>
                      </a:lnTo>
                      <a:lnTo>
                        <a:pt x="343" y="1455"/>
                      </a:lnTo>
                      <a:lnTo>
                        <a:pt x="479" y="1523"/>
                      </a:lnTo>
                      <a:lnTo>
                        <a:pt x="633" y="1575"/>
                      </a:lnTo>
                      <a:lnTo>
                        <a:pt x="787" y="1592"/>
                      </a:lnTo>
                      <a:lnTo>
                        <a:pt x="959" y="1575"/>
                      </a:lnTo>
                      <a:lnTo>
                        <a:pt x="1095" y="1523"/>
                      </a:lnTo>
                      <a:lnTo>
                        <a:pt x="1232" y="1455"/>
                      </a:lnTo>
                      <a:lnTo>
                        <a:pt x="1352" y="1352"/>
                      </a:lnTo>
                      <a:lnTo>
                        <a:pt x="1455" y="1233"/>
                      </a:lnTo>
                      <a:lnTo>
                        <a:pt x="1523" y="1113"/>
                      </a:lnTo>
                      <a:lnTo>
                        <a:pt x="1575" y="959"/>
                      </a:lnTo>
                      <a:lnTo>
                        <a:pt x="1592" y="805"/>
                      </a:lnTo>
                      <a:lnTo>
                        <a:pt x="1575" y="634"/>
                      </a:lnTo>
                      <a:lnTo>
                        <a:pt x="1523" y="497"/>
                      </a:lnTo>
                      <a:lnTo>
                        <a:pt x="1455" y="360"/>
                      </a:lnTo>
                      <a:lnTo>
                        <a:pt x="1352" y="240"/>
                      </a:lnTo>
                      <a:lnTo>
                        <a:pt x="1232" y="137"/>
                      </a:lnTo>
                      <a:lnTo>
                        <a:pt x="1095" y="69"/>
                      </a:lnTo>
                      <a:lnTo>
                        <a:pt x="959" y="18"/>
                      </a:lnTo>
                      <a:lnTo>
                        <a:pt x="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2388068" y="1823270"/>
                  <a:ext cx="249612" cy="372960"/>
                </a:xfrm>
                <a:custGeom>
                  <a:avLst/>
                  <a:gdLst/>
                  <a:ahLst/>
                  <a:cxnLst/>
                  <a:rect l="l" t="t" r="r" b="b"/>
                  <a:pathLst>
                    <a:path w="7445" h="11124" extrusionOk="0">
                      <a:moveTo>
                        <a:pt x="7290" y="1"/>
                      </a:moveTo>
                      <a:lnTo>
                        <a:pt x="7136" y="35"/>
                      </a:lnTo>
                      <a:lnTo>
                        <a:pt x="6982" y="69"/>
                      </a:lnTo>
                      <a:lnTo>
                        <a:pt x="6846" y="121"/>
                      </a:lnTo>
                      <a:lnTo>
                        <a:pt x="6692" y="189"/>
                      </a:lnTo>
                      <a:lnTo>
                        <a:pt x="6555" y="257"/>
                      </a:lnTo>
                      <a:lnTo>
                        <a:pt x="6264" y="429"/>
                      </a:lnTo>
                      <a:lnTo>
                        <a:pt x="5973" y="634"/>
                      </a:lnTo>
                      <a:lnTo>
                        <a:pt x="5699" y="856"/>
                      </a:lnTo>
                      <a:lnTo>
                        <a:pt x="5186" y="1301"/>
                      </a:lnTo>
                      <a:lnTo>
                        <a:pt x="5134" y="1353"/>
                      </a:lnTo>
                      <a:lnTo>
                        <a:pt x="4895" y="1575"/>
                      </a:lnTo>
                      <a:lnTo>
                        <a:pt x="4672" y="1815"/>
                      </a:lnTo>
                      <a:lnTo>
                        <a:pt x="4279" y="2242"/>
                      </a:lnTo>
                      <a:lnTo>
                        <a:pt x="3834" y="2756"/>
                      </a:lnTo>
                      <a:lnTo>
                        <a:pt x="3389" y="3286"/>
                      </a:lnTo>
                      <a:lnTo>
                        <a:pt x="2995" y="3834"/>
                      </a:lnTo>
                      <a:lnTo>
                        <a:pt x="2602" y="4381"/>
                      </a:lnTo>
                      <a:lnTo>
                        <a:pt x="2260" y="4912"/>
                      </a:lnTo>
                      <a:lnTo>
                        <a:pt x="1917" y="5477"/>
                      </a:lnTo>
                      <a:lnTo>
                        <a:pt x="1609" y="6024"/>
                      </a:lnTo>
                      <a:lnTo>
                        <a:pt x="1336" y="6572"/>
                      </a:lnTo>
                      <a:lnTo>
                        <a:pt x="1079" y="7136"/>
                      </a:lnTo>
                      <a:lnTo>
                        <a:pt x="839" y="7701"/>
                      </a:lnTo>
                      <a:lnTo>
                        <a:pt x="634" y="8266"/>
                      </a:lnTo>
                      <a:lnTo>
                        <a:pt x="463" y="8813"/>
                      </a:lnTo>
                      <a:lnTo>
                        <a:pt x="309" y="9378"/>
                      </a:lnTo>
                      <a:lnTo>
                        <a:pt x="172" y="9943"/>
                      </a:lnTo>
                      <a:lnTo>
                        <a:pt x="69" y="10507"/>
                      </a:lnTo>
                      <a:lnTo>
                        <a:pt x="1" y="11072"/>
                      </a:lnTo>
                      <a:lnTo>
                        <a:pt x="446" y="11123"/>
                      </a:lnTo>
                      <a:lnTo>
                        <a:pt x="531" y="10439"/>
                      </a:lnTo>
                      <a:lnTo>
                        <a:pt x="668" y="9772"/>
                      </a:lnTo>
                      <a:lnTo>
                        <a:pt x="839" y="9121"/>
                      </a:lnTo>
                      <a:lnTo>
                        <a:pt x="1028" y="8505"/>
                      </a:lnTo>
                      <a:lnTo>
                        <a:pt x="1250" y="7889"/>
                      </a:lnTo>
                      <a:lnTo>
                        <a:pt x="1490" y="7290"/>
                      </a:lnTo>
                      <a:lnTo>
                        <a:pt x="1763" y="6726"/>
                      </a:lnTo>
                      <a:lnTo>
                        <a:pt x="2037" y="6161"/>
                      </a:lnTo>
                      <a:lnTo>
                        <a:pt x="2345" y="5631"/>
                      </a:lnTo>
                      <a:lnTo>
                        <a:pt x="2653" y="5117"/>
                      </a:lnTo>
                      <a:lnTo>
                        <a:pt x="2978" y="4621"/>
                      </a:lnTo>
                      <a:lnTo>
                        <a:pt x="3303" y="4159"/>
                      </a:lnTo>
                      <a:lnTo>
                        <a:pt x="3629" y="3714"/>
                      </a:lnTo>
                      <a:lnTo>
                        <a:pt x="3971" y="3303"/>
                      </a:lnTo>
                      <a:lnTo>
                        <a:pt x="4296" y="2893"/>
                      </a:lnTo>
                      <a:lnTo>
                        <a:pt x="4604" y="2533"/>
                      </a:lnTo>
                      <a:lnTo>
                        <a:pt x="4980" y="2123"/>
                      </a:lnTo>
                      <a:lnTo>
                        <a:pt x="5203" y="1900"/>
                      </a:lnTo>
                      <a:lnTo>
                        <a:pt x="5442" y="1678"/>
                      </a:lnTo>
                      <a:lnTo>
                        <a:pt x="5494" y="1626"/>
                      </a:lnTo>
                      <a:lnTo>
                        <a:pt x="5939" y="1233"/>
                      </a:lnTo>
                      <a:lnTo>
                        <a:pt x="6195" y="1045"/>
                      </a:lnTo>
                      <a:lnTo>
                        <a:pt x="6435" y="856"/>
                      </a:lnTo>
                      <a:lnTo>
                        <a:pt x="6692" y="685"/>
                      </a:lnTo>
                      <a:lnTo>
                        <a:pt x="6948" y="565"/>
                      </a:lnTo>
                      <a:lnTo>
                        <a:pt x="7068" y="514"/>
                      </a:lnTo>
                      <a:lnTo>
                        <a:pt x="7205" y="480"/>
                      </a:lnTo>
                      <a:lnTo>
                        <a:pt x="7325" y="446"/>
                      </a:lnTo>
                      <a:lnTo>
                        <a:pt x="7444" y="446"/>
                      </a:lnTo>
                      <a:lnTo>
                        <a:pt x="7444"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2381765" y="2181280"/>
                  <a:ext cx="27593" cy="27560"/>
                </a:xfrm>
                <a:custGeom>
                  <a:avLst/>
                  <a:gdLst/>
                  <a:ahLst/>
                  <a:cxnLst/>
                  <a:rect l="l" t="t" r="r" b="b"/>
                  <a:pathLst>
                    <a:path w="823" h="822" extrusionOk="0">
                      <a:moveTo>
                        <a:pt x="411" y="1"/>
                      </a:moveTo>
                      <a:lnTo>
                        <a:pt x="326" y="18"/>
                      </a:lnTo>
                      <a:lnTo>
                        <a:pt x="257" y="35"/>
                      </a:lnTo>
                      <a:lnTo>
                        <a:pt x="189" y="69"/>
                      </a:lnTo>
                      <a:lnTo>
                        <a:pt x="120" y="120"/>
                      </a:lnTo>
                      <a:lnTo>
                        <a:pt x="69" y="189"/>
                      </a:lnTo>
                      <a:lnTo>
                        <a:pt x="35" y="257"/>
                      </a:lnTo>
                      <a:lnTo>
                        <a:pt x="18" y="326"/>
                      </a:lnTo>
                      <a:lnTo>
                        <a:pt x="1" y="411"/>
                      </a:lnTo>
                      <a:lnTo>
                        <a:pt x="18" y="497"/>
                      </a:lnTo>
                      <a:lnTo>
                        <a:pt x="35" y="582"/>
                      </a:lnTo>
                      <a:lnTo>
                        <a:pt x="69" y="651"/>
                      </a:lnTo>
                      <a:lnTo>
                        <a:pt x="120" y="702"/>
                      </a:lnTo>
                      <a:lnTo>
                        <a:pt x="189" y="753"/>
                      </a:lnTo>
                      <a:lnTo>
                        <a:pt x="257" y="788"/>
                      </a:lnTo>
                      <a:lnTo>
                        <a:pt x="326" y="822"/>
                      </a:lnTo>
                      <a:lnTo>
                        <a:pt x="497" y="822"/>
                      </a:lnTo>
                      <a:lnTo>
                        <a:pt x="582" y="788"/>
                      </a:lnTo>
                      <a:lnTo>
                        <a:pt x="651" y="753"/>
                      </a:lnTo>
                      <a:lnTo>
                        <a:pt x="702" y="702"/>
                      </a:lnTo>
                      <a:lnTo>
                        <a:pt x="754" y="651"/>
                      </a:lnTo>
                      <a:lnTo>
                        <a:pt x="788" y="582"/>
                      </a:lnTo>
                      <a:lnTo>
                        <a:pt x="822" y="497"/>
                      </a:lnTo>
                      <a:lnTo>
                        <a:pt x="822" y="411"/>
                      </a:lnTo>
                      <a:lnTo>
                        <a:pt x="822" y="326"/>
                      </a:lnTo>
                      <a:lnTo>
                        <a:pt x="788" y="257"/>
                      </a:lnTo>
                      <a:lnTo>
                        <a:pt x="754" y="189"/>
                      </a:lnTo>
                      <a:lnTo>
                        <a:pt x="702" y="120"/>
                      </a:lnTo>
                      <a:lnTo>
                        <a:pt x="651" y="69"/>
                      </a:lnTo>
                      <a:lnTo>
                        <a:pt x="582" y="35"/>
                      </a:lnTo>
                      <a:lnTo>
                        <a:pt x="497" y="18"/>
                      </a:lnTo>
                      <a:lnTo>
                        <a:pt x="411" y="1"/>
                      </a:lnTo>
                      <a:close/>
                    </a:path>
                  </a:pathLst>
                </a:custGeom>
                <a:solidFill>
                  <a:srgbClr val="0202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2464948" y="1990238"/>
                  <a:ext cx="36780" cy="177293"/>
                </a:xfrm>
                <a:custGeom>
                  <a:avLst/>
                  <a:gdLst/>
                  <a:ahLst/>
                  <a:cxnLst/>
                  <a:rect l="l" t="t" r="r" b="b"/>
                  <a:pathLst>
                    <a:path w="1097" h="5288" extrusionOk="0">
                      <a:moveTo>
                        <a:pt x="412" y="0"/>
                      </a:moveTo>
                      <a:lnTo>
                        <a:pt x="1" y="171"/>
                      </a:lnTo>
                      <a:lnTo>
                        <a:pt x="121" y="479"/>
                      </a:lnTo>
                      <a:lnTo>
                        <a:pt x="223" y="787"/>
                      </a:lnTo>
                      <a:lnTo>
                        <a:pt x="326" y="1095"/>
                      </a:lnTo>
                      <a:lnTo>
                        <a:pt x="394" y="1421"/>
                      </a:lnTo>
                      <a:lnTo>
                        <a:pt x="463" y="1746"/>
                      </a:lnTo>
                      <a:lnTo>
                        <a:pt x="514" y="2071"/>
                      </a:lnTo>
                      <a:lnTo>
                        <a:pt x="600" y="2721"/>
                      </a:lnTo>
                      <a:lnTo>
                        <a:pt x="634" y="3371"/>
                      </a:lnTo>
                      <a:lnTo>
                        <a:pt x="651" y="4022"/>
                      </a:lnTo>
                      <a:lnTo>
                        <a:pt x="651" y="4655"/>
                      </a:lnTo>
                      <a:lnTo>
                        <a:pt x="651" y="5288"/>
                      </a:lnTo>
                      <a:lnTo>
                        <a:pt x="1096" y="5288"/>
                      </a:lnTo>
                      <a:lnTo>
                        <a:pt x="1096" y="4655"/>
                      </a:lnTo>
                      <a:lnTo>
                        <a:pt x="1096" y="3987"/>
                      </a:lnTo>
                      <a:lnTo>
                        <a:pt x="1079" y="3320"/>
                      </a:lnTo>
                      <a:lnTo>
                        <a:pt x="1028" y="2653"/>
                      </a:lnTo>
                      <a:lnTo>
                        <a:pt x="993" y="2310"/>
                      </a:lnTo>
                      <a:lnTo>
                        <a:pt x="959" y="1968"/>
                      </a:lnTo>
                      <a:lnTo>
                        <a:pt x="891" y="1643"/>
                      </a:lnTo>
                      <a:lnTo>
                        <a:pt x="822" y="1301"/>
                      </a:lnTo>
                      <a:lnTo>
                        <a:pt x="754" y="976"/>
                      </a:lnTo>
                      <a:lnTo>
                        <a:pt x="651" y="651"/>
                      </a:lnTo>
                      <a:lnTo>
                        <a:pt x="531" y="325"/>
                      </a:lnTo>
                      <a:lnTo>
                        <a:pt x="412" y="0"/>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2480437" y="2156033"/>
                  <a:ext cx="27593" cy="27560"/>
                </a:xfrm>
                <a:custGeom>
                  <a:avLst/>
                  <a:gdLst/>
                  <a:ahLst/>
                  <a:cxnLst/>
                  <a:rect l="l" t="t" r="r" b="b"/>
                  <a:pathLst>
                    <a:path w="823" h="822" extrusionOk="0">
                      <a:moveTo>
                        <a:pt x="412" y="1"/>
                      </a:moveTo>
                      <a:lnTo>
                        <a:pt x="326" y="18"/>
                      </a:lnTo>
                      <a:lnTo>
                        <a:pt x="258" y="35"/>
                      </a:lnTo>
                      <a:lnTo>
                        <a:pt x="189" y="69"/>
                      </a:lnTo>
                      <a:lnTo>
                        <a:pt x="121" y="120"/>
                      </a:lnTo>
                      <a:lnTo>
                        <a:pt x="69" y="189"/>
                      </a:lnTo>
                      <a:lnTo>
                        <a:pt x="35" y="257"/>
                      </a:lnTo>
                      <a:lnTo>
                        <a:pt x="18" y="326"/>
                      </a:lnTo>
                      <a:lnTo>
                        <a:pt x="1" y="411"/>
                      </a:lnTo>
                      <a:lnTo>
                        <a:pt x="18" y="497"/>
                      </a:lnTo>
                      <a:lnTo>
                        <a:pt x="35" y="582"/>
                      </a:lnTo>
                      <a:lnTo>
                        <a:pt x="69" y="651"/>
                      </a:lnTo>
                      <a:lnTo>
                        <a:pt x="121" y="702"/>
                      </a:lnTo>
                      <a:lnTo>
                        <a:pt x="189" y="754"/>
                      </a:lnTo>
                      <a:lnTo>
                        <a:pt x="258" y="788"/>
                      </a:lnTo>
                      <a:lnTo>
                        <a:pt x="326" y="822"/>
                      </a:lnTo>
                      <a:lnTo>
                        <a:pt x="497" y="822"/>
                      </a:lnTo>
                      <a:lnTo>
                        <a:pt x="583" y="788"/>
                      </a:lnTo>
                      <a:lnTo>
                        <a:pt x="651" y="754"/>
                      </a:lnTo>
                      <a:lnTo>
                        <a:pt x="702" y="702"/>
                      </a:lnTo>
                      <a:lnTo>
                        <a:pt x="754" y="651"/>
                      </a:lnTo>
                      <a:lnTo>
                        <a:pt x="788" y="582"/>
                      </a:lnTo>
                      <a:lnTo>
                        <a:pt x="822" y="497"/>
                      </a:lnTo>
                      <a:lnTo>
                        <a:pt x="822" y="411"/>
                      </a:lnTo>
                      <a:lnTo>
                        <a:pt x="822" y="326"/>
                      </a:lnTo>
                      <a:lnTo>
                        <a:pt x="788" y="257"/>
                      </a:lnTo>
                      <a:lnTo>
                        <a:pt x="754" y="189"/>
                      </a:lnTo>
                      <a:lnTo>
                        <a:pt x="702" y="120"/>
                      </a:lnTo>
                      <a:lnTo>
                        <a:pt x="651" y="69"/>
                      </a:lnTo>
                      <a:lnTo>
                        <a:pt x="583" y="35"/>
                      </a:lnTo>
                      <a:lnTo>
                        <a:pt x="497" y="18"/>
                      </a:lnTo>
                      <a:lnTo>
                        <a:pt x="412" y="1"/>
                      </a:lnTo>
                      <a:close/>
                    </a:path>
                  </a:pathLst>
                </a:custGeom>
                <a:solidFill>
                  <a:srgbClr val="0202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2488484" y="1220876"/>
                  <a:ext cx="394183" cy="195666"/>
                </a:xfrm>
                <a:custGeom>
                  <a:avLst/>
                  <a:gdLst/>
                  <a:ahLst/>
                  <a:cxnLst/>
                  <a:rect l="l" t="t" r="r" b="b"/>
                  <a:pathLst>
                    <a:path w="11757" h="5836" extrusionOk="0">
                      <a:moveTo>
                        <a:pt x="6092" y="514"/>
                      </a:moveTo>
                      <a:lnTo>
                        <a:pt x="6571" y="531"/>
                      </a:lnTo>
                      <a:lnTo>
                        <a:pt x="7050" y="565"/>
                      </a:lnTo>
                      <a:lnTo>
                        <a:pt x="7701" y="634"/>
                      </a:lnTo>
                      <a:lnTo>
                        <a:pt x="8163" y="685"/>
                      </a:lnTo>
                      <a:lnTo>
                        <a:pt x="8539" y="702"/>
                      </a:lnTo>
                      <a:lnTo>
                        <a:pt x="8642" y="702"/>
                      </a:lnTo>
                      <a:lnTo>
                        <a:pt x="8693" y="668"/>
                      </a:lnTo>
                      <a:lnTo>
                        <a:pt x="7992" y="1660"/>
                      </a:lnTo>
                      <a:lnTo>
                        <a:pt x="7940" y="1729"/>
                      </a:lnTo>
                      <a:lnTo>
                        <a:pt x="7889" y="1780"/>
                      </a:lnTo>
                      <a:lnTo>
                        <a:pt x="7821" y="1814"/>
                      </a:lnTo>
                      <a:lnTo>
                        <a:pt x="7752" y="1814"/>
                      </a:lnTo>
                      <a:lnTo>
                        <a:pt x="7615" y="1797"/>
                      </a:lnTo>
                      <a:lnTo>
                        <a:pt x="7324" y="1763"/>
                      </a:lnTo>
                      <a:lnTo>
                        <a:pt x="7033" y="1729"/>
                      </a:lnTo>
                      <a:lnTo>
                        <a:pt x="6742" y="1712"/>
                      </a:lnTo>
                      <a:lnTo>
                        <a:pt x="6178" y="1712"/>
                      </a:lnTo>
                      <a:lnTo>
                        <a:pt x="5904" y="1729"/>
                      </a:lnTo>
                      <a:lnTo>
                        <a:pt x="5630" y="1746"/>
                      </a:lnTo>
                      <a:lnTo>
                        <a:pt x="5356" y="1797"/>
                      </a:lnTo>
                      <a:lnTo>
                        <a:pt x="5339" y="1609"/>
                      </a:lnTo>
                      <a:lnTo>
                        <a:pt x="4912" y="1729"/>
                      </a:lnTo>
                      <a:lnTo>
                        <a:pt x="4484" y="1849"/>
                      </a:lnTo>
                      <a:lnTo>
                        <a:pt x="4056" y="1985"/>
                      </a:lnTo>
                      <a:lnTo>
                        <a:pt x="3628" y="2139"/>
                      </a:lnTo>
                      <a:lnTo>
                        <a:pt x="3816" y="1883"/>
                      </a:lnTo>
                      <a:lnTo>
                        <a:pt x="4022" y="1626"/>
                      </a:lnTo>
                      <a:lnTo>
                        <a:pt x="4244" y="1369"/>
                      </a:lnTo>
                      <a:lnTo>
                        <a:pt x="4501" y="1130"/>
                      </a:lnTo>
                      <a:lnTo>
                        <a:pt x="4775" y="925"/>
                      </a:lnTo>
                      <a:lnTo>
                        <a:pt x="4929" y="822"/>
                      </a:lnTo>
                      <a:lnTo>
                        <a:pt x="5066" y="736"/>
                      </a:lnTo>
                      <a:lnTo>
                        <a:pt x="5220" y="668"/>
                      </a:lnTo>
                      <a:lnTo>
                        <a:pt x="5374" y="617"/>
                      </a:lnTo>
                      <a:lnTo>
                        <a:pt x="5528" y="565"/>
                      </a:lnTo>
                      <a:lnTo>
                        <a:pt x="5682" y="531"/>
                      </a:lnTo>
                      <a:lnTo>
                        <a:pt x="5870" y="514"/>
                      </a:lnTo>
                      <a:close/>
                      <a:moveTo>
                        <a:pt x="6931" y="1"/>
                      </a:moveTo>
                      <a:lnTo>
                        <a:pt x="6417" y="18"/>
                      </a:lnTo>
                      <a:lnTo>
                        <a:pt x="5921" y="52"/>
                      </a:lnTo>
                      <a:lnTo>
                        <a:pt x="5425" y="120"/>
                      </a:lnTo>
                      <a:lnTo>
                        <a:pt x="4929" y="206"/>
                      </a:lnTo>
                      <a:lnTo>
                        <a:pt x="4689" y="257"/>
                      </a:lnTo>
                      <a:lnTo>
                        <a:pt x="4449" y="326"/>
                      </a:lnTo>
                      <a:lnTo>
                        <a:pt x="4210" y="411"/>
                      </a:lnTo>
                      <a:lnTo>
                        <a:pt x="3987" y="497"/>
                      </a:lnTo>
                      <a:lnTo>
                        <a:pt x="3765" y="599"/>
                      </a:lnTo>
                      <a:lnTo>
                        <a:pt x="3543" y="719"/>
                      </a:lnTo>
                      <a:lnTo>
                        <a:pt x="3098" y="976"/>
                      </a:lnTo>
                      <a:lnTo>
                        <a:pt x="2687" y="1284"/>
                      </a:lnTo>
                      <a:lnTo>
                        <a:pt x="2293" y="1609"/>
                      </a:lnTo>
                      <a:lnTo>
                        <a:pt x="1917" y="1951"/>
                      </a:lnTo>
                      <a:lnTo>
                        <a:pt x="1575" y="2328"/>
                      </a:lnTo>
                      <a:lnTo>
                        <a:pt x="1250" y="2738"/>
                      </a:lnTo>
                      <a:lnTo>
                        <a:pt x="959" y="3166"/>
                      </a:lnTo>
                      <a:lnTo>
                        <a:pt x="702" y="3611"/>
                      </a:lnTo>
                      <a:lnTo>
                        <a:pt x="565" y="3868"/>
                      </a:lnTo>
                      <a:lnTo>
                        <a:pt x="462" y="4142"/>
                      </a:lnTo>
                      <a:lnTo>
                        <a:pt x="343" y="4415"/>
                      </a:lnTo>
                      <a:lnTo>
                        <a:pt x="257" y="4689"/>
                      </a:lnTo>
                      <a:lnTo>
                        <a:pt x="172" y="4980"/>
                      </a:lnTo>
                      <a:lnTo>
                        <a:pt x="103" y="5254"/>
                      </a:lnTo>
                      <a:lnTo>
                        <a:pt x="35" y="5545"/>
                      </a:lnTo>
                      <a:lnTo>
                        <a:pt x="0" y="5836"/>
                      </a:lnTo>
                      <a:lnTo>
                        <a:pt x="0" y="5836"/>
                      </a:lnTo>
                      <a:lnTo>
                        <a:pt x="462" y="5801"/>
                      </a:lnTo>
                      <a:lnTo>
                        <a:pt x="907" y="5801"/>
                      </a:lnTo>
                      <a:lnTo>
                        <a:pt x="1523" y="5818"/>
                      </a:lnTo>
                      <a:lnTo>
                        <a:pt x="1849" y="5818"/>
                      </a:lnTo>
                      <a:lnTo>
                        <a:pt x="2054" y="5767"/>
                      </a:lnTo>
                      <a:lnTo>
                        <a:pt x="2242" y="5716"/>
                      </a:lnTo>
                      <a:lnTo>
                        <a:pt x="2362" y="5682"/>
                      </a:lnTo>
                      <a:lnTo>
                        <a:pt x="2482" y="5682"/>
                      </a:lnTo>
                      <a:lnTo>
                        <a:pt x="2721" y="5664"/>
                      </a:lnTo>
                      <a:lnTo>
                        <a:pt x="2773" y="5664"/>
                      </a:lnTo>
                      <a:lnTo>
                        <a:pt x="3953" y="5682"/>
                      </a:lnTo>
                      <a:lnTo>
                        <a:pt x="5117" y="5699"/>
                      </a:lnTo>
                      <a:lnTo>
                        <a:pt x="6298" y="5733"/>
                      </a:lnTo>
                      <a:lnTo>
                        <a:pt x="7478" y="5784"/>
                      </a:lnTo>
                      <a:lnTo>
                        <a:pt x="8710" y="3611"/>
                      </a:lnTo>
                      <a:lnTo>
                        <a:pt x="8727" y="4142"/>
                      </a:lnTo>
                      <a:lnTo>
                        <a:pt x="8727" y="4655"/>
                      </a:lnTo>
                      <a:lnTo>
                        <a:pt x="8710" y="5185"/>
                      </a:lnTo>
                      <a:lnTo>
                        <a:pt x="8659" y="5699"/>
                      </a:lnTo>
                      <a:lnTo>
                        <a:pt x="9463" y="5699"/>
                      </a:lnTo>
                      <a:lnTo>
                        <a:pt x="9600" y="5459"/>
                      </a:lnTo>
                      <a:lnTo>
                        <a:pt x="9720" y="5220"/>
                      </a:lnTo>
                      <a:lnTo>
                        <a:pt x="9823" y="4980"/>
                      </a:lnTo>
                      <a:lnTo>
                        <a:pt x="9908" y="4723"/>
                      </a:lnTo>
                      <a:lnTo>
                        <a:pt x="9994" y="4467"/>
                      </a:lnTo>
                      <a:lnTo>
                        <a:pt x="10062" y="4210"/>
                      </a:lnTo>
                      <a:lnTo>
                        <a:pt x="10113" y="3953"/>
                      </a:lnTo>
                      <a:lnTo>
                        <a:pt x="10165" y="3680"/>
                      </a:lnTo>
                      <a:lnTo>
                        <a:pt x="10233" y="3149"/>
                      </a:lnTo>
                      <a:lnTo>
                        <a:pt x="10267" y="2601"/>
                      </a:lnTo>
                      <a:lnTo>
                        <a:pt x="10285" y="2054"/>
                      </a:lnTo>
                      <a:lnTo>
                        <a:pt x="10285" y="1523"/>
                      </a:lnTo>
                      <a:lnTo>
                        <a:pt x="10507" y="1746"/>
                      </a:lnTo>
                      <a:lnTo>
                        <a:pt x="10729" y="1985"/>
                      </a:lnTo>
                      <a:lnTo>
                        <a:pt x="10918" y="2242"/>
                      </a:lnTo>
                      <a:lnTo>
                        <a:pt x="11106" y="2499"/>
                      </a:lnTo>
                      <a:lnTo>
                        <a:pt x="11294" y="2773"/>
                      </a:lnTo>
                      <a:lnTo>
                        <a:pt x="11448" y="3046"/>
                      </a:lnTo>
                      <a:lnTo>
                        <a:pt x="11602" y="3337"/>
                      </a:lnTo>
                      <a:lnTo>
                        <a:pt x="11739" y="3628"/>
                      </a:lnTo>
                      <a:lnTo>
                        <a:pt x="11756" y="3354"/>
                      </a:lnTo>
                      <a:lnTo>
                        <a:pt x="11739" y="3098"/>
                      </a:lnTo>
                      <a:lnTo>
                        <a:pt x="11722" y="2824"/>
                      </a:lnTo>
                      <a:lnTo>
                        <a:pt x="11688" y="2567"/>
                      </a:lnTo>
                      <a:lnTo>
                        <a:pt x="11619" y="2311"/>
                      </a:lnTo>
                      <a:lnTo>
                        <a:pt x="11551" y="2054"/>
                      </a:lnTo>
                      <a:lnTo>
                        <a:pt x="11448" y="1814"/>
                      </a:lnTo>
                      <a:lnTo>
                        <a:pt x="11328" y="1575"/>
                      </a:lnTo>
                      <a:lnTo>
                        <a:pt x="11192" y="1352"/>
                      </a:lnTo>
                      <a:lnTo>
                        <a:pt x="11020" y="1147"/>
                      </a:lnTo>
                      <a:lnTo>
                        <a:pt x="10849" y="942"/>
                      </a:lnTo>
                      <a:lnTo>
                        <a:pt x="10661" y="753"/>
                      </a:lnTo>
                      <a:lnTo>
                        <a:pt x="10456" y="599"/>
                      </a:lnTo>
                      <a:lnTo>
                        <a:pt x="10233" y="445"/>
                      </a:lnTo>
                      <a:lnTo>
                        <a:pt x="9994" y="326"/>
                      </a:lnTo>
                      <a:lnTo>
                        <a:pt x="9754" y="223"/>
                      </a:lnTo>
                      <a:lnTo>
                        <a:pt x="9549" y="155"/>
                      </a:lnTo>
                      <a:lnTo>
                        <a:pt x="9326" y="103"/>
                      </a:lnTo>
                      <a:lnTo>
                        <a:pt x="9104" y="69"/>
                      </a:lnTo>
                      <a:lnTo>
                        <a:pt x="8899" y="35"/>
                      </a:lnTo>
                      <a:lnTo>
                        <a:pt x="8454" y="18"/>
                      </a:lnTo>
                      <a:lnTo>
                        <a:pt x="800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2610123" y="1238076"/>
                  <a:ext cx="169850" cy="54549"/>
                </a:xfrm>
                <a:custGeom>
                  <a:avLst/>
                  <a:gdLst/>
                  <a:ahLst/>
                  <a:cxnLst/>
                  <a:rect l="l" t="t" r="r" b="b"/>
                  <a:pathLst>
                    <a:path w="5066" h="1627" fill="none" extrusionOk="0">
                      <a:moveTo>
                        <a:pt x="0" y="1626"/>
                      </a:moveTo>
                      <a:lnTo>
                        <a:pt x="0" y="1626"/>
                      </a:lnTo>
                      <a:lnTo>
                        <a:pt x="188" y="1370"/>
                      </a:lnTo>
                      <a:lnTo>
                        <a:pt x="394" y="1113"/>
                      </a:lnTo>
                      <a:lnTo>
                        <a:pt x="616" y="856"/>
                      </a:lnTo>
                      <a:lnTo>
                        <a:pt x="873" y="617"/>
                      </a:lnTo>
                      <a:lnTo>
                        <a:pt x="1147" y="412"/>
                      </a:lnTo>
                      <a:lnTo>
                        <a:pt x="1301" y="309"/>
                      </a:lnTo>
                      <a:lnTo>
                        <a:pt x="1438" y="223"/>
                      </a:lnTo>
                      <a:lnTo>
                        <a:pt x="1592" y="155"/>
                      </a:lnTo>
                      <a:lnTo>
                        <a:pt x="1746" y="104"/>
                      </a:lnTo>
                      <a:lnTo>
                        <a:pt x="1900" y="52"/>
                      </a:lnTo>
                      <a:lnTo>
                        <a:pt x="2054" y="18"/>
                      </a:lnTo>
                      <a:lnTo>
                        <a:pt x="2054" y="18"/>
                      </a:lnTo>
                      <a:lnTo>
                        <a:pt x="2242" y="1"/>
                      </a:lnTo>
                      <a:lnTo>
                        <a:pt x="2464" y="1"/>
                      </a:lnTo>
                      <a:lnTo>
                        <a:pt x="2464" y="1"/>
                      </a:lnTo>
                      <a:lnTo>
                        <a:pt x="2943" y="18"/>
                      </a:lnTo>
                      <a:lnTo>
                        <a:pt x="3422" y="52"/>
                      </a:lnTo>
                      <a:lnTo>
                        <a:pt x="3422" y="52"/>
                      </a:lnTo>
                      <a:lnTo>
                        <a:pt x="4073" y="121"/>
                      </a:lnTo>
                      <a:lnTo>
                        <a:pt x="4535" y="172"/>
                      </a:lnTo>
                      <a:lnTo>
                        <a:pt x="4911" y="189"/>
                      </a:lnTo>
                      <a:lnTo>
                        <a:pt x="4911" y="189"/>
                      </a:lnTo>
                      <a:lnTo>
                        <a:pt x="5014" y="189"/>
                      </a:lnTo>
                      <a:lnTo>
                        <a:pt x="5065" y="155"/>
                      </a:lnTo>
                      <a:lnTo>
                        <a:pt x="5065" y="155"/>
                      </a:lnTo>
                      <a:lnTo>
                        <a:pt x="4364" y="1147"/>
                      </a:lnTo>
                      <a:lnTo>
                        <a:pt x="4364" y="1147"/>
                      </a:lnTo>
                      <a:lnTo>
                        <a:pt x="4312" y="1216"/>
                      </a:lnTo>
                      <a:lnTo>
                        <a:pt x="4261" y="1267"/>
                      </a:lnTo>
                      <a:lnTo>
                        <a:pt x="4261" y="1267"/>
                      </a:lnTo>
                      <a:lnTo>
                        <a:pt x="4193" y="1301"/>
                      </a:lnTo>
                      <a:lnTo>
                        <a:pt x="4124" y="1301"/>
                      </a:lnTo>
                      <a:lnTo>
                        <a:pt x="4124" y="1301"/>
                      </a:lnTo>
                      <a:lnTo>
                        <a:pt x="3987" y="1284"/>
                      </a:lnTo>
                      <a:lnTo>
                        <a:pt x="3987" y="1284"/>
                      </a:lnTo>
                      <a:lnTo>
                        <a:pt x="3696" y="1250"/>
                      </a:lnTo>
                      <a:lnTo>
                        <a:pt x="3405" y="1216"/>
                      </a:lnTo>
                      <a:lnTo>
                        <a:pt x="3114" y="1199"/>
                      </a:lnTo>
                      <a:lnTo>
                        <a:pt x="2824" y="1199"/>
                      </a:lnTo>
                      <a:lnTo>
                        <a:pt x="2824" y="1199"/>
                      </a:lnTo>
                      <a:lnTo>
                        <a:pt x="2550" y="1199"/>
                      </a:lnTo>
                      <a:lnTo>
                        <a:pt x="2276" y="1216"/>
                      </a:lnTo>
                      <a:lnTo>
                        <a:pt x="2002" y="1233"/>
                      </a:lnTo>
                      <a:lnTo>
                        <a:pt x="1728" y="1284"/>
                      </a:lnTo>
                      <a:lnTo>
                        <a:pt x="1728" y="1284"/>
                      </a:lnTo>
                      <a:lnTo>
                        <a:pt x="1711" y="1096"/>
                      </a:lnTo>
                      <a:lnTo>
                        <a:pt x="1711" y="1096"/>
                      </a:lnTo>
                      <a:lnTo>
                        <a:pt x="1284" y="1216"/>
                      </a:lnTo>
                      <a:lnTo>
                        <a:pt x="856" y="1336"/>
                      </a:lnTo>
                      <a:lnTo>
                        <a:pt x="428" y="1472"/>
                      </a:lnTo>
                      <a:lnTo>
                        <a:pt x="0" y="162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9"/>
                <p:cNvSpPr/>
                <p:nvPr/>
              </p:nvSpPr>
              <p:spPr>
                <a:xfrm>
                  <a:off x="2488484" y="1220876"/>
                  <a:ext cx="394183" cy="195666"/>
                </a:xfrm>
                <a:custGeom>
                  <a:avLst/>
                  <a:gdLst/>
                  <a:ahLst/>
                  <a:cxnLst/>
                  <a:rect l="l" t="t" r="r" b="b"/>
                  <a:pathLst>
                    <a:path w="11757" h="5836" fill="none" extrusionOk="0">
                      <a:moveTo>
                        <a:pt x="7427" y="1"/>
                      </a:moveTo>
                      <a:lnTo>
                        <a:pt x="7427" y="1"/>
                      </a:lnTo>
                      <a:lnTo>
                        <a:pt x="6931" y="1"/>
                      </a:lnTo>
                      <a:lnTo>
                        <a:pt x="6417" y="18"/>
                      </a:lnTo>
                      <a:lnTo>
                        <a:pt x="5921" y="52"/>
                      </a:lnTo>
                      <a:lnTo>
                        <a:pt x="5425" y="120"/>
                      </a:lnTo>
                      <a:lnTo>
                        <a:pt x="4929" y="206"/>
                      </a:lnTo>
                      <a:lnTo>
                        <a:pt x="4689" y="257"/>
                      </a:lnTo>
                      <a:lnTo>
                        <a:pt x="4449" y="326"/>
                      </a:lnTo>
                      <a:lnTo>
                        <a:pt x="4210" y="411"/>
                      </a:lnTo>
                      <a:lnTo>
                        <a:pt x="3987" y="497"/>
                      </a:lnTo>
                      <a:lnTo>
                        <a:pt x="3765" y="599"/>
                      </a:lnTo>
                      <a:lnTo>
                        <a:pt x="3543" y="719"/>
                      </a:lnTo>
                      <a:lnTo>
                        <a:pt x="3543" y="719"/>
                      </a:lnTo>
                      <a:lnTo>
                        <a:pt x="3098" y="976"/>
                      </a:lnTo>
                      <a:lnTo>
                        <a:pt x="2687" y="1284"/>
                      </a:lnTo>
                      <a:lnTo>
                        <a:pt x="2293" y="1609"/>
                      </a:lnTo>
                      <a:lnTo>
                        <a:pt x="1917" y="1951"/>
                      </a:lnTo>
                      <a:lnTo>
                        <a:pt x="1575" y="2328"/>
                      </a:lnTo>
                      <a:lnTo>
                        <a:pt x="1250" y="2738"/>
                      </a:lnTo>
                      <a:lnTo>
                        <a:pt x="959" y="3166"/>
                      </a:lnTo>
                      <a:lnTo>
                        <a:pt x="702" y="3611"/>
                      </a:lnTo>
                      <a:lnTo>
                        <a:pt x="702" y="3611"/>
                      </a:lnTo>
                      <a:lnTo>
                        <a:pt x="565" y="3868"/>
                      </a:lnTo>
                      <a:lnTo>
                        <a:pt x="462" y="4142"/>
                      </a:lnTo>
                      <a:lnTo>
                        <a:pt x="343" y="4415"/>
                      </a:lnTo>
                      <a:lnTo>
                        <a:pt x="257" y="4689"/>
                      </a:lnTo>
                      <a:lnTo>
                        <a:pt x="172" y="4980"/>
                      </a:lnTo>
                      <a:lnTo>
                        <a:pt x="103" y="5254"/>
                      </a:lnTo>
                      <a:lnTo>
                        <a:pt x="35" y="5545"/>
                      </a:lnTo>
                      <a:lnTo>
                        <a:pt x="0" y="5836"/>
                      </a:lnTo>
                      <a:lnTo>
                        <a:pt x="0" y="5836"/>
                      </a:lnTo>
                      <a:lnTo>
                        <a:pt x="462" y="5801"/>
                      </a:lnTo>
                      <a:lnTo>
                        <a:pt x="907" y="5801"/>
                      </a:lnTo>
                      <a:lnTo>
                        <a:pt x="907" y="5801"/>
                      </a:lnTo>
                      <a:lnTo>
                        <a:pt x="1523" y="5818"/>
                      </a:lnTo>
                      <a:lnTo>
                        <a:pt x="1523" y="5818"/>
                      </a:lnTo>
                      <a:lnTo>
                        <a:pt x="1712" y="5818"/>
                      </a:lnTo>
                      <a:lnTo>
                        <a:pt x="1712" y="5818"/>
                      </a:lnTo>
                      <a:lnTo>
                        <a:pt x="1849" y="5818"/>
                      </a:lnTo>
                      <a:lnTo>
                        <a:pt x="1849" y="5818"/>
                      </a:lnTo>
                      <a:lnTo>
                        <a:pt x="2054" y="5767"/>
                      </a:lnTo>
                      <a:lnTo>
                        <a:pt x="2242" y="5716"/>
                      </a:lnTo>
                      <a:lnTo>
                        <a:pt x="2242" y="5716"/>
                      </a:lnTo>
                      <a:lnTo>
                        <a:pt x="2362" y="5682"/>
                      </a:lnTo>
                      <a:lnTo>
                        <a:pt x="2482" y="5682"/>
                      </a:lnTo>
                      <a:lnTo>
                        <a:pt x="2721" y="5664"/>
                      </a:lnTo>
                      <a:lnTo>
                        <a:pt x="2721" y="5664"/>
                      </a:lnTo>
                      <a:lnTo>
                        <a:pt x="2773" y="5664"/>
                      </a:lnTo>
                      <a:lnTo>
                        <a:pt x="2773" y="5664"/>
                      </a:lnTo>
                      <a:lnTo>
                        <a:pt x="3953" y="5682"/>
                      </a:lnTo>
                      <a:lnTo>
                        <a:pt x="5117" y="5699"/>
                      </a:lnTo>
                      <a:lnTo>
                        <a:pt x="6298" y="5733"/>
                      </a:lnTo>
                      <a:lnTo>
                        <a:pt x="7478" y="5784"/>
                      </a:lnTo>
                      <a:lnTo>
                        <a:pt x="7478" y="5784"/>
                      </a:lnTo>
                      <a:lnTo>
                        <a:pt x="8710" y="3611"/>
                      </a:lnTo>
                      <a:lnTo>
                        <a:pt x="8710" y="3611"/>
                      </a:lnTo>
                      <a:lnTo>
                        <a:pt x="8727" y="4142"/>
                      </a:lnTo>
                      <a:lnTo>
                        <a:pt x="8727" y="4655"/>
                      </a:lnTo>
                      <a:lnTo>
                        <a:pt x="8710" y="5185"/>
                      </a:lnTo>
                      <a:lnTo>
                        <a:pt x="8659" y="5699"/>
                      </a:lnTo>
                      <a:lnTo>
                        <a:pt x="8659" y="5699"/>
                      </a:lnTo>
                      <a:lnTo>
                        <a:pt x="9463" y="5699"/>
                      </a:lnTo>
                      <a:lnTo>
                        <a:pt x="9463" y="5699"/>
                      </a:lnTo>
                      <a:lnTo>
                        <a:pt x="9600" y="5459"/>
                      </a:lnTo>
                      <a:lnTo>
                        <a:pt x="9720" y="5220"/>
                      </a:lnTo>
                      <a:lnTo>
                        <a:pt x="9823" y="4980"/>
                      </a:lnTo>
                      <a:lnTo>
                        <a:pt x="9908" y="4723"/>
                      </a:lnTo>
                      <a:lnTo>
                        <a:pt x="9994" y="4467"/>
                      </a:lnTo>
                      <a:lnTo>
                        <a:pt x="10062" y="4210"/>
                      </a:lnTo>
                      <a:lnTo>
                        <a:pt x="10113" y="3953"/>
                      </a:lnTo>
                      <a:lnTo>
                        <a:pt x="10165" y="3680"/>
                      </a:lnTo>
                      <a:lnTo>
                        <a:pt x="10233" y="3149"/>
                      </a:lnTo>
                      <a:lnTo>
                        <a:pt x="10267" y="2601"/>
                      </a:lnTo>
                      <a:lnTo>
                        <a:pt x="10285" y="2054"/>
                      </a:lnTo>
                      <a:lnTo>
                        <a:pt x="10285" y="1523"/>
                      </a:lnTo>
                      <a:lnTo>
                        <a:pt x="10285" y="1523"/>
                      </a:lnTo>
                      <a:lnTo>
                        <a:pt x="10507" y="1746"/>
                      </a:lnTo>
                      <a:lnTo>
                        <a:pt x="10729" y="1985"/>
                      </a:lnTo>
                      <a:lnTo>
                        <a:pt x="10918" y="2242"/>
                      </a:lnTo>
                      <a:lnTo>
                        <a:pt x="11106" y="2499"/>
                      </a:lnTo>
                      <a:lnTo>
                        <a:pt x="11294" y="2773"/>
                      </a:lnTo>
                      <a:lnTo>
                        <a:pt x="11448" y="3046"/>
                      </a:lnTo>
                      <a:lnTo>
                        <a:pt x="11602" y="3337"/>
                      </a:lnTo>
                      <a:lnTo>
                        <a:pt x="11739" y="3628"/>
                      </a:lnTo>
                      <a:lnTo>
                        <a:pt x="11739" y="3628"/>
                      </a:lnTo>
                      <a:lnTo>
                        <a:pt x="11756" y="3354"/>
                      </a:lnTo>
                      <a:lnTo>
                        <a:pt x="11739" y="3098"/>
                      </a:lnTo>
                      <a:lnTo>
                        <a:pt x="11722" y="2824"/>
                      </a:lnTo>
                      <a:lnTo>
                        <a:pt x="11688" y="2567"/>
                      </a:lnTo>
                      <a:lnTo>
                        <a:pt x="11619" y="2311"/>
                      </a:lnTo>
                      <a:lnTo>
                        <a:pt x="11551" y="2054"/>
                      </a:lnTo>
                      <a:lnTo>
                        <a:pt x="11448" y="1814"/>
                      </a:lnTo>
                      <a:lnTo>
                        <a:pt x="11328" y="1575"/>
                      </a:lnTo>
                      <a:lnTo>
                        <a:pt x="11328" y="1575"/>
                      </a:lnTo>
                      <a:lnTo>
                        <a:pt x="11192" y="1352"/>
                      </a:lnTo>
                      <a:lnTo>
                        <a:pt x="11020" y="1147"/>
                      </a:lnTo>
                      <a:lnTo>
                        <a:pt x="10849" y="942"/>
                      </a:lnTo>
                      <a:lnTo>
                        <a:pt x="10661" y="753"/>
                      </a:lnTo>
                      <a:lnTo>
                        <a:pt x="10456" y="599"/>
                      </a:lnTo>
                      <a:lnTo>
                        <a:pt x="10233" y="445"/>
                      </a:lnTo>
                      <a:lnTo>
                        <a:pt x="9994" y="326"/>
                      </a:lnTo>
                      <a:lnTo>
                        <a:pt x="9754" y="223"/>
                      </a:lnTo>
                      <a:lnTo>
                        <a:pt x="9754" y="223"/>
                      </a:lnTo>
                      <a:lnTo>
                        <a:pt x="9549" y="155"/>
                      </a:lnTo>
                      <a:lnTo>
                        <a:pt x="9326" y="103"/>
                      </a:lnTo>
                      <a:lnTo>
                        <a:pt x="9104" y="69"/>
                      </a:lnTo>
                      <a:lnTo>
                        <a:pt x="8899" y="35"/>
                      </a:lnTo>
                      <a:lnTo>
                        <a:pt x="8454" y="18"/>
                      </a:lnTo>
                      <a:lnTo>
                        <a:pt x="8009" y="1"/>
                      </a:lnTo>
                      <a:lnTo>
                        <a:pt x="8009" y="1"/>
                      </a:lnTo>
                      <a:lnTo>
                        <a:pt x="742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9"/>
                <p:cNvSpPr/>
                <p:nvPr/>
              </p:nvSpPr>
              <p:spPr>
                <a:xfrm>
                  <a:off x="2610123" y="1238076"/>
                  <a:ext cx="169850" cy="54549"/>
                </a:xfrm>
                <a:custGeom>
                  <a:avLst/>
                  <a:gdLst/>
                  <a:ahLst/>
                  <a:cxnLst/>
                  <a:rect l="l" t="t" r="r" b="b"/>
                  <a:pathLst>
                    <a:path w="5066" h="1627" extrusionOk="0">
                      <a:moveTo>
                        <a:pt x="2242" y="1"/>
                      </a:moveTo>
                      <a:lnTo>
                        <a:pt x="2054" y="18"/>
                      </a:lnTo>
                      <a:lnTo>
                        <a:pt x="1900" y="52"/>
                      </a:lnTo>
                      <a:lnTo>
                        <a:pt x="1746" y="104"/>
                      </a:lnTo>
                      <a:lnTo>
                        <a:pt x="1592" y="155"/>
                      </a:lnTo>
                      <a:lnTo>
                        <a:pt x="1438" y="223"/>
                      </a:lnTo>
                      <a:lnTo>
                        <a:pt x="1301" y="309"/>
                      </a:lnTo>
                      <a:lnTo>
                        <a:pt x="1147" y="412"/>
                      </a:lnTo>
                      <a:lnTo>
                        <a:pt x="873" y="617"/>
                      </a:lnTo>
                      <a:lnTo>
                        <a:pt x="616" y="856"/>
                      </a:lnTo>
                      <a:lnTo>
                        <a:pt x="394" y="1113"/>
                      </a:lnTo>
                      <a:lnTo>
                        <a:pt x="188" y="1370"/>
                      </a:lnTo>
                      <a:lnTo>
                        <a:pt x="0" y="1626"/>
                      </a:lnTo>
                      <a:lnTo>
                        <a:pt x="428" y="1472"/>
                      </a:lnTo>
                      <a:lnTo>
                        <a:pt x="856" y="1336"/>
                      </a:lnTo>
                      <a:lnTo>
                        <a:pt x="1284" y="1216"/>
                      </a:lnTo>
                      <a:lnTo>
                        <a:pt x="1711" y="1096"/>
                      </a:lnTo>
                      <a:lnTo>
                        <a:pt x="1728" y="1284"/>
                      </a:lnTo>
                      <a:lnTo>
                        <a:pt x="2002" y="1233"/>
                      </a:lnTo>
                      <a:lnTo>
                        <a:pt x="2276" y="1216"/>
                      </a:lnTo>
                      <a:lnTo>
                        <a:pt x="2550" y="1199"/>
                      </a:lnTo>
                      <a:lnTo>
                        <a:pt x="3114" y="1199"/>
                      </a:lnTo>
                      <a:lnTo>
                        <a:pt x="3405" y="1216"/>
                      </a:lnTo>
                      <a:lnTo>
                        <a:pt x="3696" y="1250"/>
                      </a:lnTo>
                      <a:lnTo>
                        <a:pt x="3987" y="1284"/>
                      </a:lnTo>
                      <a:lnTo>
                        <a:pt x="4124" y="1301"/>
                      </a:lnTo>
                      <a:lnTo>
                        <a:pt x="4193" y="1301"/>
                      </a:lnTo>
                      <a:lnTo>
                        <a:pt x="4261" y="1267"/>
                      </a:lnTo>
                      <a:lnTo>
                        <a:pt x="4312" y="1216"/>
                      </a:lnTo>
                      <a:lnTo>
                        <a:pt x="4364" y="1147"/>
                      </a:lnTo>
                      <a:lnTo>
                        <a:pt x="5065" y="155"/>
                      </a:lnTo>
                      <a:lnTo>
                        <a:pt x="5014" y="189"/>
                      </a:lnTo>
                      <a:lnTo>
                        <a:pt x="4911" y="189"/>
                      </a:lnTo>
                      <a:lnTo>
                        <a:pt x="4535" y="172"/>
                      </a:lnTo>
                      <a:lnTo>
                        <a:pt x="4073" y="121"/>
                      </a:lnTo>
                      <a:lnTo>
                        <a:pt x="3422" y="52"/>
                      </a:lnTo>
                      <a:lnTo>
                        <a:pt x="2943" y="18"/>
                      </a:lnTo>
                      <a:lnTo>
                        <a:pt x="2464"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9"/>
                <p:cNvSpPr/>
                <p:nvPr/>
              </p:nvSpPr>
              <p:spPr>
                <a:xfrm>
                  <a:off x="2837878" y="1555349"/>
                  <a:ext cx="24710" cy="10930"/>
                </a:xfrm>
                <a:custGeom>
                  <a:avLst/>
                  <a:gdLst/>
                  <a:ahLst/>
                  <a:cxnLst/>
                  <a:rect l="l" t="t" r="r" b="b"/>
                  <a:pathLst>
                    <a:path w="737" h="326" extrusionOk="0">
                      <a:moveTo>
                        <a:pt x="377" y="1"/>
                      </a:moveTo>
                      <a:lnTo>
                        <a:pt x="308" y="18"/>
                      </a:lnTo>
                      <a:lnTo>
                        <a:pt x="206" y="52"/>
                      </a:lnTo>
                      <a:lnTo>
                        <a:pt x="120" y="120"/>
                      </a:lnTo>
                      <a:lnTo>
                        <a:pt x="52" y="206"/>
                      </a:lnTo>
                      <a:lnTo>
                        <a:pt x="18" y="274"/>
                      </a:lnTo>
                      <a:lnTo>
                        <a:pt x="0" y="326"/>
                      </a:lnTo>
                      <a:lnTo>
                        <a:pt x="35" y="326"/>
                      </a:lnTo>
                      <a:lnTo>
                        <a:pt x="223" y="309"/>
                      </a:lnTo>
                      <a:lnTo>
                        <a:pt x="394" y="274"/>
                      </a:lnTo>
                      <a:lnTo>
                        <a:pt x="548" y="223"/>
                      </a:lnTo>
                      <a:lnTo>
                        <a:pt x="634" y="172"/>
                      </a:lnTo>
                      <a:lnTo>
                        <a:pt x="736" y="103"/>
                      </a:lnTo>
                      <a:lnTo>
                        <a:pt x="685" y="69"/>
                      </a:lnTo>
                      <a:lnTo>
                        <a:pt x="634" y="35"/>
                      </a:lnTo>
                      <a:lnTo>
                        <a:pt x="531"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a:off x="2837878" y="1555349"/>
                  <a:ext cx="24710" cy="10930"/>
                </a:xfrm>
                <a:custGeom>
                  <a:avLst/>
                  <a:gdLst/>
                  <a:ahLst/>
                  <a:cxnLst/>
                  <a:rect l="l" t="t" r="r" b="b"/>
                  <a:pathLst>
                    <a:path w="737" h="326" fill="none" extrusionOk="0">
                      <a:moveTo>
                        <a:pt x="445" y="1"/>
                      </a:moveTo>
                      <a:lnTo>
                        <a:pt x="445" y="1"/>
                      </a:lnTo>
                      <a:lnTo>
                        <a:pt x="377" y="1"/>
                      </a:lnTo>
                      <a:lnTo>
                        <a:pt x="308" y="18"/>
                      </a:lnTo>
                      <a:lnTo>
                        <a:pt x="308" y="18"/>
                      </a:lnTo>
                      <a:lnTo>
                        <a:pt x="206" y="52"/>
                      </a:lnTo>
                      <a:lnTo>
                        <a:pt x="120" y="120"/>
                      </a:lnTo>
                      <a:lnTo>
                        <a:pt x="120" y="120"/>
                      </a:lnTo>
                      <a:lnTo>
                        <a:pt x="52" y="206"/>
                      </a:lnTo>
                      <a:lnTo>
                        <a:pt x="18" y="274"/>
                      </a:lnTo>
                      <a:lnTo>
                        <a:pt x="0" y="326"/>
                      </a:lnTo>
                      <a:lnTo>
                        <a:pt x="0" y="326"/>
                      </a:lnTo>
                      <a:lnTo>
                        <a:pt x="35" y="326"/>
                      </a:lnTo>
                      <a:lnTo>
                        <a:pt x="35" y="326"/>
                      </a:lnTo>
                      <a:lnTo>
                        <a:pt x="223" y="309"/>
                      </a:lnTo>
                      <a:lnTo>
                        <a:pt x="223" y="309"/>
                      </a:lnTo>
                      <a:lnTo>
                        <a:pt x="394" y="274"/>
                      </a:lnTo>
                      <a:lnTo>
                        <a:pt x="394" y="274"/>
                      </a:lnTo>
                      <a:lnTo>
                        <a:pt x="548" y="223"/>
                      </a:lnTo>
                      <a:lnTo>
                        <a:pt x="548" y="223"/>
                      </a:lnTo>
                      <a:lnTo>
                        <a:pt x="634" y="172"/>
                      </a:lnTo>
                      <a:lnTo>
                        <a:pt x="736" y="103"/>
                      </a:lnTo>
                      <a:lnTo>
                        <a:pt x="736" y="103"/>
                      </a:lnTo>
                      <a:lnTo>
                        <a:pt x="685" y="69"/>
                      </a:lnTo>
                      <a:lnTo>
                        <a:pt x="634" y="35"/>
                      </a:lnTo>
                      <a:lnTo>
                        <a:pt x="531" y="1"/>
                      </a:lnTo>
                      <a:lnTo>
                        <a:pt x="531" y="1"/>
                      </a:lnTo>
                      <a:lnTo>
                        <a:pt x="44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2860241" y="1563966"/>
                  <a:ext cx="20686" cy="9220"/>
                </a:xfrm>
                <a:custGeom>
                  <a:avLst/>
                  <a:gdLst/>
                  <a:ahLst/>
                  <a:cxnLst/>
                  <a:rect l="l" t="t" r="r" b="b"/>
                  <a:pathLst>
                    <a:path w="617" h="275" extrusionOk="0">
                      <a:moveTo>
                        <a:pt x="275" y="0"/>
                      </a:moveTo>
                      <a:lnTo>
                        <a:pt x="189" y="17"/>
                      </a:lnTo>
                      <a:lnTo>
                        <a:pt x="121" y="69"/>
                      </a:lnTo>
                      <a:lnTo>
                        <a:pt x="52" y="120"/>
                      </a:lnTo>
                      <a:lnTo>
                        <a:pt x="1" y="223"/>
                      </a:lnTo>
                      <a:lnTo>
                        <a:pt x="86" y="257"/>
                      </a:lnTo>
                      <a:lnTo>
                        <a:pt x="172" y="274"/>
                      </a:lnTo>
                      <a:lnTo>
                        <a:pt x="326" y="274"/>
                      </a:lnTo>
                      <a:lnTo>
                        <a:pt x="394" y="257"/>
                      </a:lnTo>
                      <a:lnTo>
                        <a:pt x="463" y="223"/>
                      </a:lnTo>
                      <a:lnTo>
                        <a:pt x="548" y="189"/>
                      </a:lnTo>
                      <a:lnTo>
                        <a:pt x="617" y="120"/>
                      </a:lnTo>
                      <a:lnTo>
                        <a:pt x="548" y="52"/>
                      </a:lnTo>
                      <a:lnTo>
                        <a:pt x="463" y="17"/>
                      </a:lnTo>
                      <a:lnTo>
                        <a:pt x="343" y="0"/>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9"/>
                <p:cNvSpPr/>
                <p:nvPr/>
              </p:nvSpPr>
              <p:spPr>
                <a:xfrm>
                  <a:off x="2860241" y="1563966"/>
                  <a:ext cx="20686" cy="9220"/>
                </a:xfrm>
                <a:custGeom>
                  <a:avLst/>
                  <a:gdLst/>
                  <a:ahLst/>
                  <a:cxnLst/>
                  <a:rect l="l" t="t" r="r" b="b"/>
                  <a:pathLst>
                    <a:path w="617" h="275" fill="none" extrusionOk="0">
                      <a:moveTo>
                        <a:pt x="343" y="0"/>
                      </a:moveTo>
                      <a:lnTo>
                        <a:pt x="343" y="0"/>
                      </a:lnTo>
                      <a:lnTo>
                        <a:pt x="275" y="0"/>
                      </a:lnTo>
                      <a:lnTo>
                        <a:pt x="275" y="0"/>
                      </a:lnTo>
                      <a:lnTo>
                        <a:pt x="189" y="17"/>
                      </a:lnTo>
                      <a:lnTo>
                        <a:pt x="121" y="69"/>
                      </a:lnTo>
                      <a:lnTo>
                        <a:pt x="121" y="69"/>
                      </a:lnTo>
                      <a:lnTo>
                        <a:pt x="52" y="120"/>
                      </a:lnTo>
                      <a:lnTo>
                        <a:pt x="1" y="223"/>
                      </a:lnTo>
                      <a:lnTo>
                        <a:pt x="1" y="223"/>
                      </a:lnTo>
                      <a:lnTo>
                        <a:pt x="86" y="257"/>
                      </a:lnTo>
                      <a:lnTo>
                        <a:pt x="172" y="274"/>
                      </a:lnTo>
                      <a:lnTo>
                        <a:pt x="172" y="274"/>
                      </a:lnTo>
                      <a:lnTo>
                        <a:pt x="240" y="274"/>
                      </a:lnTo>
                      <a:lnTo>
                        <a:pt x="240" y="274"/>
                      </a:lnTo>
                      <a:lnTo>
                        <a:pt x="326" y="274"/>
                      </a:lnTo>
                      <a:lnTo>
                        <a:pt x="326" y="274"/>
                      </a:lnTo>
                      <a:lnTo>
                        <a:pt x="394" y="257"/>
                      </a:lnTo>
                      <a:lnTo>
                        <a:pt x="463" y="223"/>
                      </a:lnTo>
                      <a:lnTo>
                        <a:pt x="463" y="223"/>
                      </a:lnTo>
                      <a:lnTo>
                        <a:pt x="548" y="189"/>
                      </a:lnTo>
                      <a:lnTo>
                        <a:pt x="617" y="120"/>
                      </a:lnTo>
                      <a:lnTo>
                        <a:pt x="617" y="120"/>
                      </a:lnTo>
                      <a:lnTo>
                        <a:pt x="548" y="52"/>
                      </a:lnTo>
                      <a:lnTo>
                        <a:pt x="463" y="17"/>
                      </a:lnTo>
                      <a:lnTo>
                        <a:pt x="463" y="17"/>
                      </a:lnTo>
                      <a:lnTo>
                        <a:pt x="34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9"/>
                <p:cNvSpPr/>
                <p:nvPr/>
              </p:nvSpPr>
              <p:spPr>
                <a:xfrm>
                  <a:off x="2545850" y="1555919"/>
                  <a:ext cx="20686" cy="12673"/>
                </a:xfrm>
                <a:custGeom>
                  <a:avLst/>
                  <a:gdLst/>
                  <a:ahLst/>
                  <a:cxnLst/>
                  <a:rect l="l" t="t" r="r" b="b"/>
                  <a:pathLst>
                    <a:path w="617" h="378" extrusionOk="0">
                      <a:moveTo>
                        <a:pt x="189" y="1"/>
                      </a:moveTo>
                      <a:lnTo>
                        <a:pt x="86" y="18"/>
                      </a:lnTo>
                      <a:lnTo>
                        <a:pt x="35" y="52"/>
                      </a:lnTo>
                      <a:lnTo>
                        <a:pt x="1" y="86"/>
                      </a:lnTo>
                      <a:lnTo>
                        <a:pt x="155" y="206"/>
                      </a:lnTo>
                      <a:lnTo>
                        <a:pt x="274" y="275"/>
                      </a:lnTo>
                      <a:lnTo>
                        <a:pt x="428" y="326"/>
                      </a:lnTo>
                      <a:lnTo>
                        <a:pt x="617" y="377"/>
                      </a:lnTo>
                      <a:lnTo>
                        <a:pt x="617" y="326"/>
                      </a:lnTo>
                      <a:lnTo>
                        <a:pt x="600" y="275"/>
                      </a:lnTo>
                      <a:lnTo>
                        <a:pt x="565" y="172"/>
                      </a:lnTo>
                      <a:lnTo>
                        <a:pt x="497" y="86"/>
                      </a:lnTo>
                      <a:lnTo>
                        <a:pt x="394" y="35"/>
                      </a:lnTo>
                      <a:lnTo>
                        <a:pt x="326"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9"/>
                <p:cNvSpPr/>
                <p:nvPr/>
              </p:nvSpPr>
              <p:spPr>
                <a:xfrm>
                  <a:off x="2545850" y="1555919"/>
                  <a:ext cx="20686" cy="12673"/>
                </a:xfrm>
                <a:custGeom>
                  <a:avLst/>
                  <a:gdLst/>
                  <a:ahLst/>
                  <a:cxnLst/>
                  <a:rect l="l" t="t" r="r" b="b"/>
                  <a:pathLst>
                    <a:path w="617" h="378" fill="none" extrusionOk="0">
                      <a:moveTo>
                        <a:pt x="223" y="1"/>
                      </a:moveTo>
                      <a:lnTo>
                        <a:pt x="223" y="1"/>
                      </a:lnTo>
                      <a:lnTo>
                        <a:pt x="189" y="1"/>
                      </a:lnTo>
                      <a:lnTo>
                        <a:pt x="189" y="1"/>
                      </a:lnTo>
                      <a:lnTo>
                        <a:pt x="86" y="18"/>
                      </a:lnTo>
                      <a:lnTo>
                        <a:pt x="35" y="52"/>
                      </a:lnTo>
                      <a:lnTo>
                        <a:pt x="1" y="86"/>
                      </a:lnTo>
                      <a:lnTo>
                        <a:pt x="1" y="86"/>
                      </a:lnTo>
                      <a:lnTo>
                        <a:pt x="155" y="206"/>
                      </a:lnTo>
                      <a:lnTo>
                        <a:pt x="155" y="206"/>
                      </a:lnTo>
                      <a:lnTo>
                        <a:pt x="274" y="275"/>
                      </a:lnTo>
                      <a:lnTo>
                        <a:pt x="274" y="275"/>
                      </a:lnTo>
                      <a:lnTo>
                        <a:pt x="428" y="326"/>
                      </a:lnTo>
                      <a:lnTo>
                        <a:pt x="428" y="326"/>
                      </a:lnTo>
                      <a:lnTo>
                        <a:pt x="617" y="377"/>
                      </a:lnTo>
                      <a:lnTo>
                        <a:pt x="617" y="377"/>
                      </a:lnTo>
                      <a:lnTo>
                        <a:pt x="617" y="326"/>
                      </a:lnTo>
                      <a:lnTo>
                        <a:pt x="600" y="275"/>
                      </a:lnTo>
                      <a:lnTo>
                        <a:pt x="565" y="172"/>
                      </a:lnTo>
                      <a:lnTo>
                        <a:pt x="565" y="172"/>
                      </a:lnTo>
                      <a:lnTo>
                        <a:pt x="497" y="86"/>
                      </a:lnTo>
                      <a:lnTo>
                        <a:pt x="394" y="35"/>
                      </a:lnTo>
                      <a:lnTo>
                        <a:pt x="394" y="35"/>
                      </a:lnTo>
                      <a:lnTo>
                        <a:pt x="326" y="1"/>
                      </a:lnTo>
                      <a:lnTo>
                        <a:pt x="2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9"/>
                <p:cNvSpPr/>
                <p:nvPr/>
              </p:nvSpPr>
              <p:spPr>
                <a:xfrm>
                  <a:off x="2526907" y="1563396"/>
                  <a:ext cx="20117" cy="10360"/>
                </a:xfrm>
                <a:custGeom>
                  <a:avLst/>
                  <a:gdLst/>
                  <a:ahLst/>
                  <a:cxnLst/>
                  <a:rect l="l" t="t" r="r" b="b"/>
                  <a:pathLst>
                    <a:path w="600" h="309" extrusionOk="0">
                      <a:moveTo>
                        <a:pt x="241" y="0"/>
                      </a:moveTo>
                      <a:lnTo>
                        <a:pt x="172" y="17"/>
                      </a:lnTo>
                      <a:lnTo>
                        <a:pt x="86" y="34"/>
                      </a:lnTo>
                      <a:lnTo>
                        <a:pt x="1" y="103"/>
                      </a:lnTo>
                      <a:lnTo>
                        <a:pt x="86" y="171"/>
                      </a:lnTo>
                      <a:lnTo>
                        <a:pt x="138" y="223"/>
                      </a:lnTo>
                      <a:lnTo>
                        <a:pt x="275" y="291"/>
                      </a:lnTo>
                      <a:lnTo>
                        <a:pt x="412" y="308"/>
                      </a:lnTo>
                      <a:lnTo>
                        <a:pt x="600" y="308"/>
                      </a:lnTo>
                      <a:lnTo>
                        <a:pt x="566" y="206"/>
                      </a:lnTo>
                      <a:lnTo>
                        <a:pt x="514" y="120"/>
                      </a:lnTo>
                      <a:lnTo>
                        <a:pt x="446" y="69"/>
                      </a:lnTo>
                      <a:lnTo>
                        <a:pt x="360" y="17"/>
                      </a:lnTo>
                      <a:lnTo>
                        <a:pt x="241" y="0"/>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9"/>
                <p:cNvSpPr/>
                <p:nvPr/>
              </p:nvSpPr>
              <p:spPr>
                <a:xfrm>
                  <a:off x="2526907" y="1563396"/>
                  <a:ext cx="20117" cy="10360"/>
                </a:xfrm>
                <a:custGeom>
                  <a:avLst/>
                  <a:gdLst/>
                  <a:ahLst/>
                  <a:cxnLst/>
                  <a:rect l="l" t="t" r="r" b="b"/>
                  <a:pathLst>
                    <a:path w="600" h="309" fill="none" extrusionOk="0">
                      <a:moveTo>
                        <a:pt x="241" y="0"/>
                      </a:moveTo>
                      <a:lnTo>
                        <a:pt x="241" y="0"/>
                      </a:lnTo>
                      <a:lnTo>
                        <a:pt x="172" y="17"/>
                      </a:lnTo>
                      <a:lnTo>
                        <a:pt x="172" y="17"/>
                      </a:lnTo>
                      <a:lnTo>
                        <a:pt x="86" y="34"/>
                      </a:lnTo>
                      <a:lnTo>
                        <a:pt x="1" y="103"/>
                      </a:lnTo>
                      <a:lnTo>
                        <a:pt x="1" y="103"/>
                      </a:lnTo>
                      <a:lnTo>
                        <a:pt x="86" y="171"/>
                      </a:lnTo>
                      <a:lnTo>
                        <a:pt x="138" y="223"/>
                      </a:lnTo>
                      <a:lnTo>
                        <a:pt x="138" y="223"/>
                      </a:lnTo>
                      <a:lnTo>
                        <a:pt x="275" y="291"/>
                      </a:lnTo>
                      <a:lnTo>
                        <a:pt x="275" y="291"/>
                      </a:lnTo>
                      <a:lnTo>
                        <a:pt x="412" y="308"/>
                      </a:lnTo>
                      <a:lnTo>
                        <a:pt x="412" y="308"/>
                      </a:lnTo>
                      <a:lnTo>
                        <a:pt x="463" y="308"/>
                      </a:lnTo>
                      <a:lnTo>
                        <a:pt x="463" y="308"/>
                      </a:lnTo>
                      <a:lnTo>
                        <a:pt x="600" y="308"/>
                      </a:lnTo>
                      <a:lnTo>
                        <a:pt x="600" y="308"/>
                      </a:lnTo>
                      <a:lnTo>
                        <a:pt x="566" y="206"/>
                      </a:lnTo>
                      <a:lnTo>
                        <a:pt x="514" y="120"/>
                      </a:lnTo>
                      <a:lnTo>
                        <a:pt x="514" y="120"/>
                      </a:lnTo>
                      <a:lnTo>
                        <a:pt x="446" y="69"/>
                      </a:lnTo>
                      <a:lnTo>
                        <a:pt x="360" y="17"/>
                      </a:lnTo>
                      <a:lnTo>
                        <a:pt x="360" y="17"/>
                      </a:lnTo>
                      <a:lnTo>
                        <a:pt x="24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9"/>
                <p:cNvSpPr/>
                <p:nvPr/>
              </p:nvSpPr>
              <p:spPr>
                <a:xfrm>
                  <a:off x="2553327" y="1608122"/>
                  <a:ext cx="282872" cy="207166"/>
                </a:xfrm>
                <a:custGeom>
                  <a:avLst/>
                  <a:gdLst/>
                  <a:ahLst/>
                  <a:cxnLst/>
                  <a:rect l="l" t="t" r="r" b="b"/>
                  <a:pathLst>
                    <a:path w="8437" h="6179" extrusionOk="0">
                      <a:moveTo>
                        <a:pt x="3936" y="1"/>
                      </a:moveTo>
                      <a:lnTo>
                        <a:pt x="3611" y="35"/>
                      </a:lnTo>
                      <a:lnTo>
                        <a:pt x="3286" y="86"/>
                      </a:lnTo>
                      <a:lnTo>
                        <a:pt x="2978" y="155"/>
                      </a:lnTo>
                      <a:lnTo>
                        <a:pt x="2670" y="240"/>
                      </a:lnTo>
                      <a:lnTo>
                        <a:pt x="2361" y="343"/>
                      </a:lnTo>
                      <a:lnTo>
                        <a:pt x="2053" y="446"/>
                      </a:lnTo>
                      <a:lnTo>
                        <a:pt x="1745" y="566"/>
                      </a:lnTo>
                      <a:lnTo>
                        <a:pt x="1249" y="771"/>
                      </a:lnTo>
                      <a:lnTo>
                        <a:pt x="993" y="874"/>
                      </a:lnTo>
                      <a:lnTo>
                        <a:pt x="736" y="1011"/>
                      </a:lnTo>
                      <a:lnTo>
                        <a:pt x="496" y="1147"/>
                      </a:lnTo>
                      <a:lnTo>
                        <a:pt x="394" y="1233"/>
                      </a:lnTo>
                      <a:lnTo>
                        <a:pt x="308" y="1336"/>
                      </a:lnTo>
                      <a:lnTo>
                        <a:pt x="223" y="1438"/>
                      </a:lnTo>
                      <a:lnTo>
                        <a:pt x="137" y="1541"/>
                      </a:lnTo>
                      <a:lnTo>
                        <a:pt x="86" y="1661"/>
                      </a:lnTo>
                      <a:lnTo>
                        <a:pt x="34" y="1798"/>
                      </a:lnTo>
                      <a:lnTo>
                        <a:pt x="17" y="1935"/>
                      </a:lnTo>
                      <a:lnTo>
                        <a:pt x="0" y="2071"/>
                      </a:lnTo>
                      <a:lnTo>
                        <a:pt x="0" y="2362"/>
                      </a:lnTo>
                      <a:lnTo>
                        <a:pt x="34" y="3013"/>
                      </a:lnTo>
                      <a:lnTo>
                        <a:pt x="103" y="3663"/>
                      </a:lnTo>
                      <a:lnTo>
                        <a:pt x="137" y="4022"/>
                      </a:lnTo>
                      <a:lnTo>
                        <a:pt x="205" y="4364"/>
                      </a:lnTo>
                      <a:lnTo>
                        <a:pt x="257" y="4536"/>
                      </a:lnTo>
                      <a:lnTo>
                        <a:pt x="325" y="4690"/>
                      </a:lnTo>
                      <a:lnTo>
                        <a:pt x="394" y="4844"/>
                      </a:lnTo>
                      <a:lnTo>
                        <a:pt x="479" y="4998"/>
                      </a:lnTo>
                      <a:lnTo>
                        <a:pt x="633" y="5186"/>
                      </a:lnTo>
                      <a:lnTo>
                        <a:pt x="821" y="5340"/>
                      </a:lnTo>
                      <a:lnTo>
                        <a:pt x="1010" y="5477"/>
                      </a:lnTo>
                      <a:lnTo>
                        <a:pt x="1232" y="5596"/>
                      </a:lnTo>
                      <a:lnTo>
                        <a:pt x="1455" y="5699"/>
                      </a:lnTo>
                      <a:lnTo>
                        <a:pt x="1694" y="5768"/>
                      </a:lnTo>
                      <a:lnTo>
                        <a:pt x="1934" y="5836"/>
                      </a:lnTo>
                      <a:lnTo>
                        <a:pt x="2173" y="5887"/>
                      </a:lnTo>
                      <a:lnTo>
                        <a:pt x="2670" y="5990"/>
                      </a:lnTo>
                      <a:lnTo>
                        <a:pt x="3183" y="6076"/>
                      </a:lnTo>
                      <a:lnTo>
                        <a:pt x="3696" y="6144"/>
                      </a:lnTo>
                      <a:lnTo>
                        <a:pt x="4227" y="6178"/>
                      </a:lnTo>
                      <a:lnTo>
                        <a:pt x="4757" y="6178"/>
                      </a:lnTo>
                      <a:lnTo>
                        <a:pt x="5270" y="6161"/>
                      </a:lnTo>
                      <a:lnTo>
                        <a:pt x="5527" y="6127"/>
                      </a:lnTo>
                      <a:lnTo>
                        <a:pt x="5784" y="6093"/>
                      </a:lnTo>
                      <a:lnTo>
                        <a:pt x="6041" y="6041"/>
                      </a:lnTo>
                      <a:lnTo>
                        <a:pt x="6280" y="5973"/>
                      </a:lnTo>
                      <a:lnTo>
                        <a:pt x="6520" y="5904"/>
                      </a:lnTo>
                      <a:lnTo>
                        <a:pt x="6759" y="5819"/>
                      </a:lnTo>
                      <a:lnTo>
                        <a:pt x="6982" y="5699"/>
                      </a:lnTo>
                      <a:lnTo>
                        <a:pt x="7187" y="5579"/>
                      </a:lnTo>
                      <a:lnTo>
                        <a:pt x="7392" y="5442"/>
                      </a:lnTo>
                      <a:lnTo>
                        <a:pt x="7598" y="5288"/>
                      </a:lnTo>
                      <a:lnTo>
                        <a:pt x="7769" y="5117"/>
                      </a:lnTo>
                      <a:lnTo>
                        <a:pt x="7923" y="4912"/>
                      </a:lnTo>
                      <a:lnTo>
                        <a:pt x="8025" y="4741"/>
                      </a:lnTo>
                      <a:lnTo>
                        <a:pt x="8128" y="4570"/>
                      </a:lnTo>
                      <a:lnTo>
                        <a:pt x="8214" y="4382"/>
                      </a:lnTo>
                      <a:lnTo>
                        <a:pt x="8282" y="4176"/>
                      </a:lnTo>
                      <a:lnTo>
                        <a:pt x="8333" y="3988"/>
                      </a:lnTo>
                      <a:lnTo>
                        <a:pt x="8368" y="3783"/>
                      </a:lnTo>
                      <a:lnTo>
                        <a:pt x="8402" y="3577"/>
                      </a:lnTo>
                      <a:lnTo>
                        <a:pt x="8419" y="3355"/>
                      </a:lnTo>
                      <a:lnTo>
                        <a:pt x="8436" y="2927"/>
                      </a:lnTo>
                      <a:lnTo>
                        <a:pt x="8402" y="2499"/>
                      </a:lnTo>
                      <a:lnTo>
                        <a:pt x="8368" y="2071"/>
                      </a:lnTo>
                      <a:lnTo>
                        <a:pt x="8316" y="1644"/>
                      </a:lnTo>
                      <a:lnTo>
                        <a:pt x="8299" y="1490"/>
                      </a:lnTo>
                      <a:lnTo>
                        <a:pt x="8282" y="1421"/>
                      </a:lnTo>
                      <a:lnTo>
                        <a:pt x="8248" y="1353"/>
                      </a:lnTo>
                      <a:lnTo>
                        <a:pt x="8179" y="1267"/>
                      </a:lnTo>
                      <a:lnTo>
                        <a:pt x="8111" y="1199"/>
                      </a:lnTo>
                      <a:lnTo>
                        <a:pt x="7923" y="1096"/>
                      </a:lnTo>
                      <a:lnTo>
                        <a:pt x="7495" y="874"/>
                      </a:lnTo>
                      <a:lnTo>
                        <a:pt x="7067" y="651"/>
                      </a:lnTo>
                      <a:lnTo>
                        <a:pt x="6605" y="480"/>
                      </a:lnTo>
                      <a:lnTo>
                        <a:pt x="6143" y="309"/>
                      </a:lnTo>
                      <a:lnTo>
                        <a:pt x="5681" y="172"/>
                      </a:lnTo>
                      <a:lnTo>
                        <a:pt x="5219" y="86"/>
                      </a:lnTo>
                      <a:lnTo>
                        <a:pt x="4740" y="18"/>
                      </a:lnTo>
                      <a:lnTo>
                        <a:pt x="450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9"/>
                <p:cNvSpPr/>
                <p:nvPr/>
              </p:nvSpPr>
              <p:spPr>
                <a:xfrm>
                  <a:off x="2619276" y="1628205"/>
                  <a:ext cx="151511" cy="25280"/>
                </a:xfrm>
                <a:custGeom>
                  <a:avLst/>
                  <a:gdLst/>
                  <a:ahLst/>
                  <a:cxnLst/>
                  <a:rect l="l" t="t" r="r" b="b"/>
                  <a:pathLst>
                    <a:path w="4519" h="754" extrusionOk="0">
                      <a:moveTo>
                        <a:pt x="1986" y="1"/>
                      </a:moveTo>
                      <a:lnTo>
                        <a:pt x="1695" y="35"/>
                      </a:lnTo>
                      <a:lnTo>
                        <a:pt x="1404" y="69"/>
                      </a:lnTo>
                      <a:lnTo>
                        <a:pt x="1130" y="138"/>
                      </a:lnTo>
                      <a:lnTo>
                        <a:pt x="566" y="275"/>
                      </a:lnTo>
                      <a:lnTo>
                        <a:pt x="1" y="429"/>
                      </a:lnTo>
                      <a:lnTo>
                        <a:pt x="104" y="754"/>
                      </a:lnTo>
                      <a:lnTo>
                        <a:pt x="634" y="600"/>
                      </a:lnTo>
                      <a:lnTo>
                        <a:pt x="1182" y="463"/>
                      </a:lnTo>
                      <a:lnTo>
                        <a:pt x="1455" y="412"/>
                      </a:lnTo>
                      <a:lnTo>
                        <a:pt x="1729" y="360"/>
                      </a:lnTo>
                      <a:lnTo>
                        <a:pt x="2003" y="343"/>
                      </a:lnTo>
                      <a:lnTo>
                        <a:pt x="2294" y="326"/>
                      </a:lnTo>
                      <a:lnTo>
                        <a:pt x="2328" y="326"/>
                      </a:lnTo>
                      <a:lnTo>
                        <a:pt x="2585" y="343"/>
                      </a:lnTo>
                      <a:lnTo>
                        <a:pt x="2859" y="377"/>
                      </a:lnTo>
                      <a:lnTo>
                        <a:pt x="3115" y="412"/>
                      </a:lnTo>
                      <a:lnTo>
                        <a:pt x="3389" y="463"/>
                      </a:lnTo>
                      <a:lnTo>
                        <a:pt x="3902" y="600"/>
                      </a:lnTo>
                      <a:lnTo>
                        <a:pt x="4416" y="754"/>
                      </a:lnTo>
                      <a:lnTo>
                        <a:pt x="4518" y="429"/>
                      </a:lnTo>
                      <a:lnTo>
                        <a:pt x="3988" y="275"/>
                      </a:lnTo>
                      <a:lnTo>
                        <a:pt x="3440" y="138"/>
                      </a:lnTo>
                      <a:lnTo>
                        <a:pt x="3167" y="69"/>
                      </a:lnTo>
                      <a:lnTo>
                        <a:pt x="2893" y="35"/>
                      </a:lnTo>
                      <a:lnTo>
                        <a:pt x="26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9"/>
                <p:cNvSpPr/>
                <p:nvPr/>
              </p:nvSpPr>
              <p:spPr>
                <a:xfrm>
                  <a:off x="2603216" y="1685571"/>
                  <a:ext cx="178467" cy="11533"/>
                </a:xfrm>
                <a:custGeom>
                  <a:avLst/>
                  <a:gdLst/>
                  <a:ahLst/>
                  <a:cxnLst/>
                  <a:rect l="l" t="t" r="r" b="b"/>
                  <a:pathLst>
                    <a:path w="5323" h="344" extrusionOk="0">
                      <a:moveTo>
                        <a:pt x="3543" y="1"/>
                      </a:moveTo>
                      <a:lnTo>
                        <a:pt x="2653" y="18"/>
                      </a:lnTo>
                      <a:lnTo>
                        <a:pt x="1336" y="35"/>
                      </a:lnTo>
                      <a:lnTo>
                        <a:pt x="668" y="52"/>
                      </a:lnTo>
                      <a:lnTo>
                        <a:pt x="1" y="104"/>
                      </a:lnTo>
                      <a:lnTo>
                        <a:pt x="326" y="172"/>
                      </a:lnTo>
                      <a:lnTo>
                        <a:pt x="668" y="223"/>
                      </a:lnTo>
                      <a:lnTo>
                        <a:pt x="1318" y="292"/>
                      </a:lnTo>
                      <a:lnTo>
                        <a:pt x="1934" y="343"/>
                      </a:lnTo>
                      <a:lnTo>
                        <a:pt x="2670" y="343"/>
                      </a:lnTo>
                      <a:lnTo>
                        <a:pt x="3338" y="326"/>
                      </a:lnTo>
                      <a:lnTo>
                        <a:pt x="4005" y="275"/>
                      </a:lnTo>
                      <a:lnTo>
                        <a:pt x="4655" y="189"/>
                      </a:lnTo>
                      <a:lnTo>
                        <a:pt x="4997" y="121"/>
                      </a:lnTo>
                      <a:lnTo>
                        <a:pt x="5323" y="52"/>
                      </a:lnTo>
                      <a:lnTo>
                        <a:pt x="4655" y="18"/>
                      </a:lnTo>
                      <a:lnTo>
                        <a:pt x="3988" y="1"/>
                      </a:lnTo>
                      <a:close/>
                    </a:path>
                  </a:pathLst>
                </a:cu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9"/>
                <p:cNvSpPr/>
                <p:nvPr/>
              </p:nvSpPr>
              <p:spPr>
                <a:xfrm>
                  <a:off x="2599226" y="1719434"/>
                  <a:ext cx="196806" cy="22396"/>
                </a:xfrm>
                <a:custGeom>
                  <a:avLst/>
                  <a:gdLst/>
                  <a:ahLst/>
                  <a:cxnLst/>
                  <a:rect l="l" t="t" r="r" b="b"/>
                  <a:pathLst>
                    <a:path w="5870" h="668" extrusionOk="0">
                      <a:moveTo>
                        <a:pt x="5869" y="1"/>
                      </a:moveTo>
                      <a:lnTo>
                        <a:pt x="5134" y="120"/>
                      </a:lnTo>
                      <a:lnTo>
                        <a:pt x="4398" y="223"/>
                      </a:lnTo>
                      <a:lnTo>
                        <a:pt x="3679" y="291"/>
                      </a:lnTo>
                      <a:lnTo>
                        <a:pt x="2943" y="326"/>
                      </a:lnTo>
                      <a:lnTo>
                        <a:pt x="2293" y="343"/>
                      </a:lnTo>
                      <a:lnTo>
                        <a:pt x="1472" y="326"/>
                      </a:lnTo>
                      <a:lnTo>
                        <a:pt x="736" y="274"/>
                      </a:lnTo>
                      <a:lnTo>
                        <a:pt x="0" y="223"/>
                      </a:lnTo>
                      <a:lnTo>
                        <a:pt x="359" y="343"/>
                      </a:lnTo>
                      <a:lnTo>
                        <a:pt x="719" y="445"/>
                      </a:lnTo>
                      <a:lnTo>
                        <a:pt x="1078" y="531"/>
                      </a:lnTo>
                      <a:lnTo>
                        <a:pt x="1455" y="582"/>
                      </a:lnTo>
                      <a:lnTo>
                        <a:pt x="1745" y="617"/>
                      </a:lnTo>
                      <a:lnTo>
                        <a:pt x="2053" y="651"/>
                      </a:lnTo>
                      <a:lnTo>
                        <a:pt x="2344" y="668"/>
                      </a:lnTo>
                      <a:lnTo>
                        <a:pt x="2960" y="668"/>
                      </a:lnTo>
                      <a:lnTo>
                        <a:pt x="3337" y="651"/>
                      </a:lnTo>
                      <a:lnTo>
                        <a:pt x="3713" y="599"/>
                      </a:lnTo>
                      <a:lnTo>
                        <a:pt x="4073" y="548"/>
                      </a:lnTo>
                      <a:lnTo>
                        <a:pt x="4449" y="480"/>
                      </a:lnTo>
                      <a:lnTo>
                        <a:pt x="4808" y="394"/>
                      </a:lnTo>
                      <a:lnTo>
                        <a:pt x="5168" y="291"/>
                      </a:lnTo>
                      <a:lnTo>
                        <a:pt x="5527" y="155"/>
                      </a:lnTo>
                      <a:lnTo>
                        <a:pt x="5869" y="1"/>
                      </a:lnTo>
                      <a:close/>
                    </a:path>
                  </a:pathLst>
                </a:cu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9"/>
                <p:cNvSpPr/>
                <p:nvPr/>
              </p:nvSpPr>
              <p:spPr>
                <a:xfrm>
                  <a:off x="2637079" y="1761311"/>
                  <a:ext cx="130254" cy="17837"/>
                </a:xfrm>
                <a:custGeom>
                  <a:avLst/>
                  <a:gdLst/>
                  <a:ahLst/>
                  <a:cxnLst/>
                  <a:rect l="l" t="t" r="r" b="b"/>
                  <a:pathLst>
                    <a:path w="3885" h="532" extrusionOk="0">
                      <a:moveTo>
                        <a:pt x="3885" y="1"/>
                      </a:moveTo>
                      <a:lnTo>
                        <a:pt x="2909" y="103"/>
                      </a:lnTo>
                      <a:lnTo>
                        <a:pt x="1951" y="172"/>
                      </a:lnTo>
                      <a:lnTo>
                        <a:pt x="976" y="223"/>
                      </a:lnTo>
                      <a:lnTo>
                        <a:pt x="0" y="240"/>
                      </a:lnTo>
                      <a:lnTo>
                        <a:pt x="240" y="326"/>
                      </a:lnTo>
                      <a:lnTo>
                        <a:pt x="480" y="394"/>
                      </a:lnTo>
                      <a:lnTo>
                        <a:pt x="719" y="446"/>
                      </a:lnTo>
                      <a:lnTo>
                        <a:pt x="959" y="480"/>
                      </a:lnTo>
                      <a:lnTo>
                        <a:pt x="1301" y="514"/>
                      </a:lnTo>
                      <a:lnTo>
                        <a:pt x="1626" y="531"/>
                      </a:lnTo>
                      <a:lnTo>
                        <a:pt x="1968" y="514"/>
                      </a:lnTo>
                      <a:lnTo>
                        <a:pt x="2225" y="497"/>
                      </a:lnTo>
                      <a:lnTo>
                        <a:pt x="2464" y="463"/>
                      </a:lnTo>
                      <a:lnTo>
                        <a:pt x="2704" y="411"/>
                      </a:lnTo>
                      <a:lnTo>
                        <a:pt x="2961" y="360"/>
                      </a:lnTo>
                      <a:lnTo>
                        <a:pt x="3200" y="292"/>
                      </a:lnTo>
                      <a:lnTo>
                        <a:pt x="3423" y="206"/>
                      </a:lnTo>
                      <a:lnTo>
                        <a:pt x="3662" y="103"/>
                      </a:lnTo>
                      <a:lnTo>
                        <a:pt x="3885" y="1"/>
                      </a:lnTo>
                      <a:close/>
                    </a:path>
                  </a:pathLst>
                </a:cu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9"/>
                <p:cNvSpPr/>
                <p:nvPr/>
              </p:nvSpPr>
              <p:spPr>
                <a:xfrm>
                  <a:off x="2811491" y="1495703"/>
                  <a:ext cx="115905" cy="165827"/>
                </a:xfrm>
                <a:custGeom>
                  <a:avLst/>
                  <a:gdLst/>
                  <a:ahLst/>
                  <a:cxnLst/>
                  <a:rect l="l" t="t" r="r" b="b"/>
                  <a:pathLst>
                    <a:path w="3457" h="4946" extrusionOk="0">
                      <a:moveTo>
                        <a:pt x="3269" y="0"/>
                      </a:moveTo>
                      <a:lnTo>
                        <a:pt x="3200" y="34"/>
                      </a:lnTo>
                      <a:lnTo>
                        <a:pt x="3149" y="86"/>
                      </a:lnTo>
                      <a:lnTo>
                        <a:pt x="2892" y="479"/>
                      </a:lnTo>
                      <a:lnTo>
                        <a:pt x="2653" y="890"/>
                      </a:lnTo>
                      <a:lnTo>
                        <a:pt x="2174" y="1745"/>
                      </a:lnTo>
                      <a:lnTo>
                        <a:pt x="1729" y="2550"/>
                      </a:lnTo>
                      <a:lnTo>
                        <a:pt x="1489" y="2943"/>
                      </a:lnTo>
                      <a:lnTo>
                        <a:pt x="1249" y="3337"/>
                      </a:lnTo>
                      <a:lnTo>
                        <a:pt x="993" y="3696"/>
                      </a:lnTo>
                      <a:lnTo>
                        <a:pt x="702" y="4038"/>
                      </a:lnTo>
                      <a:lnTo>
                        <a:pt x="411" y="4346"/>
                      </a:lnTo>
                      <a:lnTo>
                        <a:pt x="240" y="4500"/>
                      </a:lnTo>
                      <a:lnTo>
                        <a:pt x="69" y="4637"/>
                      </a:lnTo>
                      <a:lnTo>
                        <a:pt x="17" y="4689"/>
                      </a:lnTo>
                      <a:lnTo>
                        <a:pt x="0" y="4757"/>
                      </a:lnTo>
                      <a:lnTo>
                        <a:pt x="17" y="4826"/>
                      </a:lnTo>
                      <a:lnTo>
                        <a:pt x="35" y="4877"/>
                      </a:lnTo>
                      <a:lnTo>
                        <a:pt x="103" y="4928"/>
                      </a:lnTo>
                      <a:lnTo>
                        <a:pt x="171" y="4945"/>
                      </a:lnTo>
                      <a:lnTo>
                        <a:pt x="223" y="4945"/>
                      </a:lnTo>
                      <a:lnTo>
                        <a:pt x="274" y="4911"/>
                      </a:lnTo>
                      <a:lnTo>
                        <a:pt x="462" y="4757"/>
                      </a:lnTo>
                      <a:lnTo>
                        <a:pt x="633" y="4603"/>
                      </a:lnTo>
                      <a:lnTo>
                        <a:pt x="959" y="4261"/>
                      </a:lnTo>
                      <a:lnTo>
                        <a:pt x="1249" y="3901"/>
                      </a:lnTo>
                      <a:lnTo>
                        <a:pt x="1523" y="3525"/>
                      </a:lnTo>
                      <a:lnTo>
                        <a:pt x="1780" y="3131"/>
                      </a:lnTo>
                      <a:lnTo>
                        <a:pt x="2020" y="2721"/>
                      </a:lnTo>
                      <a:lnTo>
                        <a:pt x="2482" y="1899"/>
                      </a:lnTo>
                      <a:lnTo>
                        <a:pt x="2944" y="1078"/>
                      </a:lnTo>
                      <a:lnTo>
                        <a:pt x="3183" y="667"/>
                      </a:lnTo>
                      <a:lnTo>
                        <a:pt x="3440" y="274"/>
                      </a:lnTo>
                      <a:lnTo>
                        <a:pt x="3457" y="205"/>
                      </a:lnTo>
                      <a:lnTo>
                        <a:pt x="3457" y="137"/>
                      </a:lnTo>
                      <a:lnTo>
                        <a:pt x="3440" y="86"/>
                      </a:lnTo>
                      <a:lnTo>
                        <a:pt x="3388" y="34"/>
                      </a:lnTo>
                      <a:lnTo>
                        <a:pt x="33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9"/>
                <p:cNvSpPr/>
                <p:nvPr/>
              </p:nvSpPr>
              <p:spPr>
                <a:xfrm>
                  <a:off x="2821248" y="1600109"/>
                  <a:ext cx="108461" cy="146884"/>
                </a:xfrm>
                <a:custGeom>
                  <a:avLst/>
                  <a:gdLst/>
                  <a:ahLst/>
                  <a:cxnLst/>
                  <a:rect l="l" t="t" r="r" b="b"/>
                  <a:pathLst>
                    <a:path w="3235" h="4381" extrusionOk="0">
                      <a:moveTo>
                        <a:pt x="3029" y="0"/>
                      </a:moveTo>
                      <a:lnTo>
                        <a:pt x="2978" y="35"/>
                      </a:lnTo>
                      <a:lnTo>
                        <a:pt x="2926" y="69"/>
                      </a:lnTo>
                      <a:lnTo>
                        <a:pt x="2909" y="137"/>
                      </a:lnTo>
                      <a:lnTo>
                        <a:pt x="2824" y="445"/>
                      </a:lnTo>
                      <a:lnTo>
                        <a:pt x="2738" y="753"/>
                      </a:lnTo>
                      <a:lnTo>
                        <a:pt x="2618" y="1044"/>
                      </a:lnTo>
                      <a:lnTo>
                        <a:pt x="2481" y="1335"/>
                      </a:lnTo>
                      <a:lnTo>
                        <a:pt x="2327" y="1609"/>
                      </a:lnTo>
                      <a:lnTo>
                        <a:pt x="2156" y="1883"/>
                      </a:lnTo>
                      <a:lnTo>
                        <a:pt x="1985" y="2139"/>
                      </a:lnTo>
                      <a:lnTo>
                        <a:pt x="1780" y="2379"/>
                      </a:lnTo>
                      <a:lnTo>
                        <a:pt x="1592" y="2618"/>
                      </a:lnTo>
                      <a:lnTo>
                        <a:pt x="1369" y="2841"/>
                      </a:lnTo>
                      <a:lnTo>
                        <a:pt x="941" y="3286"/>
                      </a:lnTo>
                      <a:lnTo>
                        <a:pt x="496" y="3696"/>
                      </a:lnTo>
                      <a:lnTo>
                        <a:pt x="69" y="4090"/>
                      </a:lnTo>
                      <a:lnTo>
                        <a:pt x="17" y="4141"/>
                      </a:lnTo>
                      <a:lnTo>
                        <a:pt x="0" y="4193"/>
                      </a:lnTo>
                      <a:lnTo>
                        <a:pt x="17" y="4261"/>
                      </a:lnTo>
                      <a:lnTo>
                        <a:pt x="52" y="4330"/>
                      </a:lnTo>
                      <a:lnTo>
                        <a:pt x="103" y="4364"/>
                      </a:lnTo>
                      <a:lnTo>
                        <a:pt x="171" y="4381"/>
                      </a:lnTo>
                      <a:lnTo>
                        <a:pt x="240" y="4364"/>
                      </a:lnTo>
                      <a:lnTo>
                        <a:pt x="291" y="4330"/>
                      </a:lnTo>
                      <a:lnTo>
                        <a:pt x="736" y="3936"/>
                      </a:lnTo>
                      <a:lnTo>
                        <a:pt x="1198" y="3508"/>
                      </a:lnTo>
                      <a:lnTo>
                        <a:pt x="1643" y="3063"/>
                      </a:lnTo>
                      <a:lnTo>
                        <a:pt x="1865" y="2807"/>
                      </a:lnTo>
                      <a:lnTo>
                        <a:pt x="2071" y="2567"/>
                      </a:lnTo>
                      <a:lnTo>
                        <a:pt x="2276" y="2310"/>
                      </a:lnTo>
                      <a:lnTo>
                        <a:pt x="2464" y="2037"/>
                      </a:lnTo>
                      <a:lnTo>
                        <a:pt x="2635" y="1763"/>
                      </a:lnTo>
                      <a:lnTo>
                        <a:pt x="2807" y="1472"/>
                      </a:lnTo>
                      <a:lnTo>
                        <a:pt x="2943" y="1164"/>
                      </a:lnTo>
                      <a:lnTo>
                        <a:pt x="3063" y="856"/>
                      </a:lnTo>
                      <a:lnTo>
                        <a:pt x="3166" y="531"/>
                      </a:lnTo>
                      <a:lnTo>
                        <a:pt x="3234" y="206"/>
                      </a:lnTo>
                      <a:lnTo>
                        <a:pt x="3234" y="137"/>
                      </a:lnTo>
                      <a:lnTo>
                        <a:pt x="3200" y="69"/>
                      </a:lnTo>
                      <a:lnTo>
                        <a:pt x="3166" y="17"/>
                      </a:lnTo>
                      <a:lnTo>
                        <a:pt x="30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9"/>
                <p:cNvSpPr/>
                <p:nvPr/>
              </p:nvSpPr>
              <p:spPr>
                <a:xfrm>
                  <a:off x="2469541" y="1512903"/>
                  <a:ext cx="99308" cy="160664"/>
                </a:xfrm>
                <a:custGeom>
                  <a:avLst/>
                  <a:gdLst/>
                  <a:ahLst/>
                  <a:cxnLst/>
                  <a:rect l="l" t="t" r="r" b="b"/>
                  <a:pathLst>
                    <a:path w="2962" h="4792" extrusionOk="0">
                      <a:moveTo>
                        <a:pt x="155" y="0"/>
                      </a:moveTo>
                      <a:lnTo>
                        <a:pt x="103" y="17"/>
                      </a:lnTo>
                      <a:lnTo>
                        <a:pt x="35" y="52"/>
                      </a:lnTo>
                      <a:lnTo>
                        <a:pt x="1" y="103"/>
                      </a:lnTo>
                      <a:lnTo>
                        <a:pt x="1" y="171"/>
                      </a:lnTo>
                      <a:lnTo>
                        <a:pt x="1" y="223"/>
                      </a:lnTo>
                      <a:lnTo>
                        <a:pt x="257" y="805"/>
                      </a:lnTo>
                      <a:lnTo>
                        <a:pt x="514" y="1404"/>
                      </a:lnTo>
                      <a:lnTo>
                        <a:pt x="805" y="2002"/>
                      </a:lnTo>
                      <a:lnTo>
                        <a:pt x="1113" y="2584"/>
                      </a:lnTo>
                      <a:lnTo>
                        <a:pt x="1438" y="3166"/>
                      </a:lnTo>
                      <a:lnTo>
                        <a:pt x="1626" y="3440"/>
                      </a:lnTo>
                      <a:lnTo>
                        <a:pt x="1815" y="3714"/>
                      </a:lnTo>
                      <a:lnTo>
                        <a:pt x="2003" y="3987"/>
                      </a:lnTo>
                      <a:lnTo>
                        <a:pt x="2225" y="4244"/>
                      </a:lnTo>
                      <a:lnTo>
                        <a:pt x="2448" y="4501"/>
                      </a:lnTo>
                      <a:lnTo>
                        <a:pt x="2670" y="4740"/>
                      </a:lnTo>
                      <a:lnTo>
                        <a:pt x="2739" y="4775"/>
                      </a:lnTo>
                      <a:lnTo>
                        <a:pt x="2790" y="4792"/>
                      </a:lnTo>
                      <a:lnTo>
                        <a:pt x="2858" y="4775"/>
                      </a:lnTo>
                      <a:lnTo>
                        <a:pt x="2910" y="4740"/>
                      </a:lnTo>
                      <a:lnTo>
                        <a:pt x="2944" y="4689"/>
                      </a:lnTo>
                      <a:lnTo>
                        <a:pt x="2961" y="4621"/>
                      </a:lnTo>
                      <a:lnTo>
                        <a:pt x="2944" y="4552"/>
                      </a:lnTo>
                      <a:lnTo>
                        <a:pt x="2910" y="4501"/>
                      </a:lnTo>
                      <a:lnTo>
                        <a:pt x="2687" y="4278"/>
                      </a:lnTo>
                      <a:lnTo>
                        <a:pt x="2482" y="4022"/>
                      </a:lnTo>
                      <a:lnTo>
                        <a:pt x="2277" y="3782"/>
                      </a:lnTo>
                      <a:lnTo>
                        <a:pt x="2071" y="3508"/>
                      </a:lnTo>
                      <a:lnTo>
                        <a:pt x="1900" y="3252"/>
                      </a:lnTo>
                      <a:lnTo>
                        <a:pt x="1712" y="2978"/>
                      </a:lnTo>
                      <a:lnTo>
                        <a:pt x="1387" y="2413"/>
                      </a:lnTo>
                      <a:lnTo>
                        <a:pt x="1096" y="1831"/>
                      </a:lnTo>
                      <a:lnTo>
                        <a:pt x="822" y="1250"/>
                      </a:lnTo>
                      <a:lnTo>
                        <a:pt x="326" y="103"/>
                      </a:lnTo>
                      <a:lnTo>
                        <a:pt x="275" y="35"/>
                      </a:lnTo>
                      <a:lnTo>
                        <a:pt x="2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9"/>
                <p:cNvSpPr/>
                <p:nvPr/>
              </p:nvSpPr>
              <p:spPr>
                <a:xfrm>
                  <a:off x="2459784" y="1598969"/>
                  <a:ext cx="122811" cy="181887"/>
                </a:xfrm>
                <a:custGeom>
                  <a:avLst/>
                  <a:gdLst/>
                  <a:ahLst/>
                  <a:cxnLst/>
                  <a:rect l="l" t="t" r="r" b="b"/>
                  <a:pathLst>
                    <a:path w="3663" h="5425" extrusionOk="0">
                      <a:moveTo>
                        <a:pt x="121" y="0"/>
                      </a:moveTo>
                      <a:lnTo>
                        <a:pt x="52" y="34"/>
                      </a:lnTo>
                      <a:lnTo>
                        <a:pt x="18" y="86"/>
                      </a:lnTo>
                      <a:lnTo>
                        <a:pt x="1" y="137"/>
                      </a:lnTo>
                      <a:lnTo>
                        <a:pt x="1" y="205"/>
                      </a:lnTo>
                      <a:lnTo>
                        <a:pt x="121" y="582"/>
                      </a:lnTo>
                      <a:lnTo>
                        <a:pt x="240" y="958"/>
                      </a:lnTo>
                      <a:lnTo>
                        <a:pt x="377" y="1318"/>
                      </a:lnTo>
                      <a:lnTo>
                        <a:pt x="531" y="1694"/>
                      </a:lnTo>
                      <a:lnTo>
                        <a:pt x="702" y="2036"/>
                      </a:lnTo>
                      <a:lnTo>
                        <a:pt x="891" y="2396"/>
                      </a:lnTo>
                      <a:lnTo>
                        <a:pt x="1079" y="2721"/>
                      </a:lnTo>
                      <a:lnTo>
                        <a:pt x="1284" y="3063"/>
                      </a:lnTo>
                      <a:lnTo>
                        <a:pt x="1507" y="3388"/>
                      </a:lnTo>
                      <a:lnTo>
                        <a:pt x="1746" y="3696"/>
                      </a:lnTo>
                      <a:lnTo>
                        <a:pt x="1986" y="4004"/>
                      </a:lnTo>
                      <a:lnTo>
                        <a:pt x="2243" y="4312"/>
                      </a:lnTo>
                      <a:lnTo>
                        <a:pt x="2516" y="4586"/>
                      </a:lnTo>
                      <a:lnTo>
                        <a:pt x="2790" y="4877"/>
                      </a:lnTo>
                      <a:lnTo>
                        <a:pt x="3081" y="5134"/>
                      </a:lnTo>
                      <a:lnTo>
                        <a:pt x="3372" y="5390"/>
                      </a:lnTo>
                      <a:lnTo>
                        <a:pt x="3423" y="5425"/>
                      </a:lnTo>
                      <a:lnTo>
                        <a:pt x="3492" y="5425"/>
                      </a:lnTo>
                      <a:lnTo>
                        <a:pt x="3560" y="5407"/>
                      </a:lnTo>
                      <a:lnTo>
                        <a:pt x="3611" y="5356"/>
                      </a:lnTo>
                      <a:lnTo>
                        <a:pt x="3646" y="5305"/>
                      </a:lnTo>
                      <a:lnTo>
                        <a:pt x="3663" y="5236"/>
                      </a:lnTo>
                      <a:lnTo>
                        <a:pt x="3629" y="5185"/>
                      </a:lnTo>
                      <a:lnTo>
                        <a:pt x="3594" y="5134"/>
                      </a:lnTo>
                      <a:lnTo>
                        <a:pt x="3303" y="4877"/>
                      </a:lnTo>
                      <a:lnTo>
                        <a:pt x="3030" y="4620"/>
                      </a:lnTo>
                      <a:lnTo>
                        <a:pt x="2756" y="4364"/>
                      </a:lnTo>
                      <a:lnTo>
                        <a:pt x="2499" y="4073"/>
                      </a:lnTo>
                      <a:lnTo>
                        <a:pt x="2243" y="3799"/>
                      </a:lnTo>
                      <a:lnTo>
                        <a:pt x="2020" y="3491"/>
                      </a:lnTo>
                      <a:lnTo>
                        <a:pt x="1780" y="3183"/>
                      </a:lnTo>
                      <a:lnTo>
                        <a:pt x="1575" y="2875"/>
                      </a:lnTo>
                      <a:lnTo>
                        <a:pt x="1370" y="2550"/>
                      </a:lnTo>
                      <a:lnTo>
                        <a:pt x="1182" y="2225"/>
                      </a:lnTo>
                      <a:lnTo>
                        <a:pt x="1010" y="1882"/>
                      </a:lnTo>
                      <a:lnTo>
                        <a:pt x="839" y="1540"/>
                      </a:lnTo>
                      <a:lnTo>
                        <a:pt x="702" y="1198"/>
                      </a:lnTo>
                      <a:lnTo>
                        <a:pt x="566" y="839"/>
                      </a:lnTo>
                      <a:lnTo>
                        <a:pt x="429" y="479"/>
                      </a:lnTo>
                      <a:lnTo>
                        <a:pt x="326" y="120"/>
                      </a:lnTo>
                      <a:lnTo>
                        <a:pt x="292" y="69"/>
                      </a:lnTo>
                      <a:lnTo>
                        <a:pt x="240" y="17"/>
                      </a:lnTo>
                      <a:lnTo>
                        <a:pt x="1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9"/>
                <p:cNvSpPr/>
                <p:nvPr/>
              </p:nvSpPr>
              <p:spPr>
                <a:xfrm>
                  <a:off x="2895814" y="1502577"/>
                  <a:ext cx="71179" cy="109601"/>
                </a:xfrm>
                <a:custGeom>
                  <a:avLst/>
                  <a:gdLst/>
                  <a:ahLst/>
                  <a:cxnLst/>
                  <a:rect l="l" t="t" r="r" b="b"/>
                  <a:pathLst>
                    <a:path w="2123" h="3269" extrusionOk="0">
                      <a:moveTo>
                        <a:pt x="1318" y="0"/>
                      </a:moveTo>
                      <a:lnTo>
                        <a:pt x="1181" y="17"/>
                      </a:lnTo>
                      <a:lnTo>
                        <a:pt x="1045" y="69"/>
                      </a:lnTo>
                      <a:lnTo>
                        <a:pt x="925" y="137"/>
                      </a:lnTo>
                      <a:lnTo>
                        <a:pt x="805" y="257"/>
                      </a:lnTo>
                      <a:lnTo>
                        <a:pt x="685" y="377"/>
                      </a:lnTo>
                      <a:lnTo>
                        <a:pt x="583" y="531"/>
                      </a:lnTo>
                      <a:lnTo>
                        <a:pt x="497" y="685"/>
                      </a:lnTo>
                      <a:lnTo>
                        <a:pt x="326" y="1010"/>
                      </a:lnTo>
                      <a:lnTo>
                        <a:pt x="206" y="1335"/>
                      </a:lnTo>
                      <a:lnTo>
                        <a:pt x="138" y="1609"/>
                      </a:lnTo>
                      <a:lnTo>
                        <a:pt x="52" y="2002"/>
                      </a:lnTo>
                      <a:lnTo>
                        <a:pt x="18" y="2413"/>
                      </a:lnTo>
                      <a:lnTo>
                        <a:pt x="1" y="2824"/>
                      </a:lnTo>
                      <a:lnTo>
                        <a:pt x="1" y="3234"/>
                      </a:lnTo>
                      <a:lnTo>
                        <a:pt x="360" y="3269"/>
                      </a:lnTo>
                      <a:lnTo>
                        <a:pt x="737" y="3269"/>
                      </a:lnTo>
                      <a:lnTo>
                        <a:pt x="959" y="3252"/>
                      </a:lnTo>
                      <a:lnTo>
                        <a:pt x="1062" y="3234"/>
                      </a:lnTo>
                      <a:lnTo>
                        <a:pt x="1164" y="3200"/>
                      </a:lnTo>
                      <a:lnTo>
                        <a:pt x="1267" y="3149"/>
                      </a:lnTo>
                      <a:lnTo>
                        <a:pt x="1370" y="3080"/>
                      </a:lnTo>
                      <a:lnTo>
                        <a:pt x="1472" y="2995"/>
                      </a:lnTo>
                      <a:lnTo>
                        <a:pt x="1558" y="2909"/>
                      </a:lnTo>
                      <a:lnTo>
                        <a:pt x="1712" y="2721"/>
                      </a:lnTo>
                      <a:lnTo>
                        <a:pt x="1832" y="2516"/>
                      </a:lnTo>
                      <a:lnTo>
                        <a:pt x="1934" y="2310"/>
                      </a:lnTo>
                      <a:lnTo>
                        <a:pt x="2003" y="2088"/>
                      </a:lnTo>
                      <a:lnTo>
                        <a:pt x="2071" y="1848"/>
                      </a:lnTo>
                      <a:lnTo>
                        <a:pt x="2105" y="1626"/>
                      </a:lnTo>
                      <a:lnTo>
                        <a:pt x="2123" y="1386"/>
                      </a:lnTo>
                      <a:lnTo>
                        <a:pt x="2123" y="1147"/>
                      </a:lnTo>
                      <a:lnTo>
                        <a:pt x="2088" y="890"/>
                      </a:lnTo>
                      <a:lnTo>
                        <a:pt x="2054" y="770"/>
                      </a:lnTo>
                      <a:lnTo>
                        <a:pt x="2020" y="651"/>
                      </a:lnTo>
                      <a:lnTo>
                        <a:pt x="1986" y="531"/>
                      </a:lnTo>
                      <a:lnTo>
                        <a:pt x="1917" y="411"/>
                      </a:lnTo>
                      <a:lnTo>
                        <a:pt x="1849" y="308"/>
                      </a:lnTo>
                      <a:lnTo>
                        <a:pt x="1763" y="223"/>
                      </a:lnTo>
                      <a:lnTo>
                        <a:pt x="1609" y="103"/>
                      </a:lnTo>
                      <a:lnTo>
                        <a:pt x="1541" y="52"/>
                      </a:lnTo>
                      <a:lnTo>
                        <a:pt x="1472" y="17"/>
                      </a:lnTo>
                      <a:lnTo>
                        <a:pt x="1387"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9"/>
                <p:cNvSpPr/>
                <p:nvPr/>
              </p:nvSpPr>
              <p:spPr>
                <a:xfrm>
                  <a:off x="2895814" y="1502577"/>
                  <a:ext cx="71179" cy="109601"/>
                </a:xfrm>
                <a:custGeom>
                  <a:avLst/>
                  <a:gdLst/>
                  <a:ahLst/>
                  <a:cxnLst/>
                  <a:rect l="l" t="t" r="r" b="b"/>
                  <a:pathLst>
                    <a:path w="2123" h="3269" fill="none" extrusionOk="0">
                      <a:moveTo>
                        <a:pt x="1763" y="223"/>
                      </a:moveTo>
                      <a:lnTo>
                        <a:pt x="1763" y="223"/>
                      </a:lnTo>
                      <a:lnTo>
                        <a:pt x="1849" y="308"/>
                      </a:lnTo>
                      <a:lnTo>
                        <a:pt x="1917" y="411"/>
                      </a:lnTo>
                      <a:lnTo>
                        <a:pt x="1986" y="531"/>
                      </a:lnTo>
                      <a:lnTo>
                        <a:pt x="2020" y="651"/>
                      </a:lnTo>
                      <a:lnTo>
                        <a:pt x="2054" y="770"/>
                      </a:lnTo>
                      <a:lnTo>
                        <a:pt x="2088" y="890"/>
                      </a:lnTo>
                      <a:lnTo>
                        <a:pt x="2123" y="1147"/>
                      </a:lnTo>
                      <a:lnTo>
                        <a:pt x="2123" y="1147"/>
                      </a:lnTo>
                      <a:lnTo>
                        <a:pt x="2123" y="1386"/>
                      </a:lnTo>
                      <a:lnTo>
                        <a:pt x="2105" y="1626"/>
                      </a:lnTo>
                      <a:lnTo>
                        <a:pt x="2071" y="1848"/>
                      </a:lnTo>
                      <a:lnTo>
                        <a:pt x="2003" y="2088"/>
                      </a:lnTo>
                      <a:lnTo>
                        <a:pt x="1934" y="2310"/>
                      </a:lnTo>
                      <a:lnTo>
                        <a:pt x="1832" y="2516"/>
                      </a:lnTo>
                      <a:lnTo>
                        <a:pt x="1712" y="2721"/>
                      </a:lnTo>
                      <a:lnTo>
                        <a:pt x="1558" y="2909"/>
                      </a:lnTo>
                      <a:lnTo>
                        <a:pt x="1558" y="2909"/>
                      </a:lnTo>
                      <a:lnTo>
                        <a:pt x="1472" y="2995"/>
                      </a:lnTo>
                      <a:lnTo>
                        <a:pt x="1370" y="3080"/>
                      </a:lnTo>
                      <a:lnTo>
                        <a:pt x="1267" y="3149"/>
                      </a:lnTo>
                      <a:lnTo>
                        <a:pt x="1164" y="3200"/>
                      </a:lnTo>
                      <a:lnTo>
                        <a:pt x="1164" y="3200"/>
                      </a:lnTo>
                      <a:lnTo>
                        <a:pt x="1062" y="3234"/>
                      </a:lnTo>
                      <a:lnTo>
                        <a:pt x="959" y="3252"/>
                      </a:lnTo>
                      <a:lnTo>
                        <a:pt x="737" y="3269"/>
                      </a:lnTo>
                      <a:lnTo>
                        <a:pt x="737" y="3269"/>
                      </a:lnTo>
                      <a:lnTo>
                        <a:pt x="360" y="3269"/>
                      </a:lnTo>
                      <a:lnTo>
                        <a:pt x="1" y="3234"/>
                      </a:lnTo>
                      <a:lnTo>
                        <a:pt x="1" y="3234"/>
                      </a:lnTo>
                      <a:lnTo>
                        <a:pt x="1" y="2824"/>
                      </a:lnTo>
                      <a:lnTo>
                        <a:pt x="18" y="2413"/>
                      </a:lnTo>
                      <a:lnTo>
                        <a:pt x="52" y="2002"/>
                      </a:lnTo>
                      <a:lnTo>
                        <a:pt x="138" y="1609"/>
                      </a:lnTo>
                      <a:lnTo>
                        <a:pt x="138" y="1609"/>
                      </a:lnTo>
                      <a:lnTo>
                        <a:pt x="206" y="1335"/>
                      </a:lnTo>
                      <a:lnTo>
                        <a:pt x="326" y="1010"/>
                      </a:lnTo>
                      <a:lnTo>
                        <a:pt x="497" y="685"/>
                      </a:lnTo>
                      <a:lnTo>
                        <a:pt x="583" y="531"/>
                      </a:lnTo>
                      <a:lnTo>
                        <a:pt x="685" y="377"/>
                      </a:lnTo>
                      <a:lnTo>
                        <a:pt x="805" y="257"/>
                      </a:lnTo>
                      <a:lnTo>
                        <a:pt x="925" y="137"/>
                      </a:lnTo>
                      <a:lnTo>
                        <a:pt x="1045" y="69"/>
                      </a:lnTo>
                      <a:lnTo>
                        <a:pt x="1181" y="17"/>
                      </a:lnTo>
                      <a:lnTo>
                        <a:pt x="1318" y="0"/>
                      </a:lnTo>
                      <a:lnTo>
                        <a:pt x="1387" y="0"/>
                      </a:lnTo>
                      <a:lnTo>
                        <a:pt x="1472" y="17"/>
                      </a:lnTo>
                      <a:lnTo>
                        <a:pt x="1541" y="52"/>
                      </a:lnTo>
                      <a:lnTo>
                        <a:pt x="1609" y="103"/>
                      </a:lnTo>
                      <a:lnTo>
                        <a:pt x="1763" y="22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9"/>
                <p:cNvSpPr/>
                <p:nvPr/>
              </p:nvSpPr>
              <p:spPr>
                <a:xfrm>
                  <a:off x="2919350" y="1547906"/>
                  <a:ext cx="22966" cy="31013"/>
                </a:xfrm>
                <a:custGeom>
                  <a:avLst/>
                  <a:gdLst/>
                  <a:ahLst/>
                  <a:cxnLst/>
                  <a:rect l="l" t="t" r="r" b="b"/>
                  <a:pathLst>
                    <a:path w="685" h="925" extrusionOk="0">
                      <a:moveTo>
                        <a:pt x="394" y="0"/>
                      </a:moveTo>
                      <a:lnTo>
                        <a:pt x="325" y="17"/>
                      </a:lnTo>
                      <a:lnTo>
                        <a:pt x="274" y="34"/>
                      </a:lnTo>
                      <a:lnTo>
                        <a:pt x="223" y="69"/>
                      </a:lnTo>
                      <a:lnTo>
                        <a:pt x="171" y="120"/>
                      </a:lnTo>
                      <a:lnTo>
                        <a:pt x="120" y="171"/>
                      </a:lnTo>
                      <a:lnTo>
                        <a:pt x="86" y="240"/>
                      </a:lnTo>
                      <a:lnTo>
                        <a:pt x="52" y="308"/>
                      </a:lnTo>
                      <a:lnTo>
                        <a:pt x="17" y="394"/>
                      </a:lnTo>
                      <a:lnTo>
                        <a:pt x="0" y="479"/>
                      </a:lnTo>
                      <a:lnTo>
                        <a:pt x="0" y="565"/>
                      </a:lnTo>
                      <a:lnTo>
                        <a:pt x="17" y="650"/>
                      </a:lnTo>
                      <a:lnTo>
                        <a:pt x="35" y="736"/>
                      </a:lnTo>
                      <a:lnTo>
                        <a:pt x="69" y="804"/>
                      </a:lnTo>
                      <a:lnTo>
                        <a:pt x="120" y="856"/>
                      </a:lnTo>
                      <a:lnTo>
                        <a:pt x="171" y="890"/>
                      </a:lnTo>
                      <a:lnTo>
                        <a:pt x="240" y="907"/>
                      </a:lnTo>
                      <a:lnTo>
                        <a:pt x="291" y="924"/>
                      </a:lnTo>
                      <a:lnTo>
                        <a:pt x="343" y="907"/>
                      </a:lnTo>
                      <a:lnTo>
                        <a:pt x="411" y="890"/>
                      </a:lnTo>
                      <a:lnTo>
                        <a:pt x="462" y="856"/>
                      </a:lnTo>
                      <a:lnTo>
                        <a:pt x="514" y="822"/>
                      </a:lnTo>
                      <a:lnTo>
                        <a:pt x="565" y="753"/>
                      </a:lnTo>
                      <a:lnTo>
                        <a:pt x="599" y="702"/>
                      </a:lnTo>
                      <a:lnTo>
                        <a:pt x="633" y="616"/>
                      </a:lnTo>
                      <a:lnTo>
                        <a:pt x="668" y="548"/>
                      </a:lnTo>
                      <a:lnTo>
                        <a:pt x="668" y="445"/>
                      </a:lnTo>
                      <a:lnTo>
                        <a:pt x="685" y="360"/>
                      </a:lnTo>
                      <a:lnTo>
                        <a:pt x="668" y="274"/>
                      </a:lnTo>
                      <a:lnTo>
                        <a:pt x="633" y="206"/>
                      </a:lnTo>
                      <a:lnTo>
                        <a:pt x="599" y="137"/>
                      </a:lnTo>
                      <a:lnTo>
                        <a:pt x="565" y="86"/>
                      </a:lnTo>
                      <a:lnTo>
                        <a:pt x="514" y="34"/>
                      </a:lnTo>
                      <a:lnTo>
                        <a:pt x="445" y="17"/>
                      </a:lnTo>
                      <a:lnTo>
                        <a:pt x="394" y="0"/>
                      </a:lnTo>
                      <a:close/>
                    </a:path>
                  </a:pathLst>
                </a:custGeom>
                <a:solidFill>
                  <a:srgbClr val="EEC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9"/>
                <p:cNvSpPr/>
                <p:nvPr/>
              </p:nvSpPr>
              <p:spPr>
                <a:xfrm>
                  <a:off x="2919350" y="1547906"/>
                  <a:ext cx="22966" cy="31013"/>
                </a:xfrm>
                <a:custGeom>
                  <a:avLst/>
                  <a:gdLst/>
                  <a:ahLst/>
                  <a:cxnLst/>
                  <a:rect l="l" t="t" r="r" b="b"/>
                  <a:pathLst>
                    <a:path w="685" h="925" fill="none" extrusionOk="0">
                      <a:moveTo>
                        <a:pt x="394" y="0"/>
                      </a:moveTo>
                      <a:lnTo>
                        <a:pt x="394" y="0"/>
                      </a:lnTo>
                      <a:lnTo>
                        <a:pt x="325" y="17"/>
                      </a:lnTo>
                      <a:lnTo>
                        <a:pt x="274" y="34"/>
                      </a:lnTo>
                      <a:lnTo>
                        <a:pt x="223" y="69"/>
                      </a:lnTo>
                      <a:lnTo>
                        <a:pt x="171" y="120"/>
                      </a:lnTo>
                      <a:lnTo>
                        <a:pt x="120" y="171"/>
                      </a:lnTo>
                      <a:lnTo>
                        <a:pt x="86" y="240"/>
                      </a:lnTo>
                      <a:lnTo>
                        <a:pt x="52" y="308"/>
                      </a:lnTo>
                      <a:lnTo>
                        <a:pt x="17" y="394"/>
                      </a:lnTo>
                      <a:lnTo>
                        <a:pt x="17" y="394"/>
                      </a:lnTo>
                      <a:lnTo>
                        <a:pt x="0" y="479"/>
                      </a:lnTo>
                      <a:lnTo>
                        <a:pt x="0" y="565"/>
                      </a:lnTo>
                      <a:lnTo>
                        <a:pt x="17" y="650"/>
                      </a:lnTo>
                      <a:lnTo>
                        <a:pt x="35" y="736"/>
                      </a:lnTo>
                      <a:lnTo>
                        <a:pt x="69" y="804"/>
                      </a:lnTo>
                      <a:lnTo>
                        <a:pt x="120" y="856"/>
                      </a:lnTo>
                      <a:lnTo>
                        <a:pt x="171" y="890"/>
                      </a:lnTo>
                      <a:lnTo>
                        <a:pt x="240" y="907"/>
                      </a:lnTo>
                      <a:lnTo>
                        <a:pt x="240" y="907"/>
                      </a:lnTo>
                      <a:lnTo>
                        <a:pt x="291" y="924"/>
                      </a:lnTo>
                      <a:lnTo>
                        <a:pt x="291" y="924"/>
                      </a:lnTo>
                      <a:lnTo>
                        <a:pt x="343" y="907"/>
                      </a:lnTo>
                      <a:lnTo>
                        <a:pt x="411" y="890"/>
                      </a:lnTo>
                      <a:lnTo>
                        <a:pt x="462" y="856"/>
                      </a:lnTo>
                      <a:lnTo>
                        <a:pt x="514" y="822"/>
                      </a:lnTo>
                      <a:lnTo>
                        <a:pt x="565" y="753"/>
                      </a:lnTo>
                      <a:lnTo>
                        <a:pt x="599" y="702"/>
                      </a:lnTo>
                      <a:lnTo>
                        <a:pt x="633" y="616"/>
                      </a:lnTo>
                      <a:lnTo>
                        <a:pt x="668" y="548"/>
                      </a:lnTo>
                      <a:lnTo>
                        <a:pt x="668" y="548"/>
                      </a:lnTo>
                      <a:lnTo>
                        <a:pt x="668" y="445"/>
                      </a:lnTo>
                      <a:lnTo>
                        <a:pt x="685" y="360"/>
                      </a:lnTo>
                      <a:lnTo>
                        <a:pt x="668" y="274"/>
                      </a:lnTo>
                      <a:lnTo>
                        <a:pt x="633" y="206"/>
                      </a:lnTo>
                      <a:lnTo>
                        <a:pt x="599" y="137"/>
                      </a:lnTo>
                      <a:lnTo>
                        <a:pt x="565" y="86"/>
                      </a:lnTo>
                      <a:lnTo>
                        <a:pt x="514" y="34"/>
                      </a:lnTo>
                      <a:lnTo>
                        <a:pt x="445" y="17"/>
                      </a:lnTo>
                      <a:lnTo>
                        <a:pt x="445" y="17"/>
                      </a:lnTo>
                      <a:lnTo>
                        <a:pt x="39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9"/>
                <p:cNvSpPr/>
                <p:nvPr/>
              </p:nvSpPr>
              <p:spPr>
                <a:xfrm>
                  <a:off x="2419048" y="1502577"/>
                  <a:ext cx="70609" cy="109601"/>
                </a:xfrm>
                <a:custGeom>
                  <a:avLst/>
                  <a:gdLst/>
                  <a:ahLst/>
                  <a:cxnLst/>
                  <a:rect l="l" t="t" r="r" b="b"/>
                  <a:pathLst>
                    <a:path w="2106" h="3269" extrusionOk="0">
                      <a:moveTo>
                        <a:pt x="720" y="0"/>
                      </a:moveTo>
                      <a:lnTo>
                        <a:pt x="651" y="17"/>
                      </a:lnTo>
                      <a:lnTo>
                        <a:pt x="583" y="52"/>
                      </a:lnTo>
                      <a:lnTo>
                        <a:pt x="497" y="103"/>
                      </a:lnTo>
                      <a:lnTo>
                        <a:pt x="343" y="223"/>
                      </a:lnTo>
                      <a:lnTo>
                        <a:pt x="258" y="308"/>
                      </a:lnTo>
                      <a:lnTo>
                        <a:pt x="189" y="411"/>
                      </a:lnTo>
                      <a:lnTo>
                        <a:pt x="138" y="531"/>
                      </a:lnTo>
                      <a:lnTo>
                        <a:pt x="87" y="651"/>
                      </a:lnTo>
                      <a:lnTo>
                        <a:pt x="52" y="770"/>
                      </a:lnTo>
                      <a:lnTo>
                        <a:pt x="18" y="890"/>
                      </a:lnTo>
                      <a:lnTo>
                        <a:pt x="1" y="1147"/>
                      </a:lnTo>
                      <a:lnTo>
                        <a:pt x="1" y="1386"/>
                      </a:lnTo>
                      <a:lnTo>
                        <a:pt x="18" y="1626"/>
                      </a:lnTo>
                      <a:lnTo>
                        <a:pt x="52" y="1848"/>
                      </a:lnTo>
                      <a:lnTo>
                        <a:pt x="104" y="2088"/>
                      </a:lnTo>
                      <a:lnTo>
                        <a:pt x="189" y="2310"/>
                      </a:lnTo>
                      <a:lnTo>
                        <a:pt x="292" y="2516"/>
                      </a:lnTo>
                      <a:lnTo>
                        <a:pt x="412" y="2721"/>
                      </a:lnTo>
                      <a:lnTo>
                        <a:pt x="549" y="2909"/>
                      </a:lnTo>
                      <a:lnTo>
                        <a:pt x="634" y="2995"/>
                      </a:lnTo>
                      <a:lnTo>
                        <a:pt x="737" y="3080"/>
                      </a:lnTo>
                      <a:lnTo>
                        <a:pt x="839" y="3149"/>
                      </a:lnTo>
                      <a:lnTo>
                        <a:pt x="959" y="3200"/>
                      </a:lnTo>
                      <a:lnTo>
                        <a:pt x="1062" y="3234"/>
                      </a:lnTo>
                      <a:lnTo>
                        <a:pt x="1165" y="3252"/>
                      </a:lnTo>
                      <a:lnTo>
                        <a:pt x="1370" y="3269"/>
                      </a:lnTo>
                      <a:lnTo>
                        <a:pt x="1746" y="3269"/>
                      </a:lnTo>
                      <a:lnTo>
                        <a:pt x="2106" y="3234"/>
                      </a:lnTo>
                      <a:lnTo>
                        <a:pt x="2106" y="2824"/>
                      </a:lnTo>
                      <a:lnTo>
                        <a:pt x="2089" y="2413"/>
                      </a:lnTo>
                      <a:lnTo>
                        <a:pt x="2054" y="2002"/>
                      </a:lnTo>
                      <a:lnTo>
                        <a:pt x="1986" y="1609"/>
                      </a:lnTo>
                      <a:lnTo>
                        <a:pt x="1900" y="1335"/>
                      </a:lnTo>
                      <a:lnTo>
                        <a:pt x="1781" y="1010"/>
                      </a:lnTo>
                      <a:lnTo>
                        <a:pt x="1627" y="685"/>
                      </a:lnTo>
                      <a:lnTo>
                        <a:pt x="1524" y="531"/>
                      </a:lnTo>
                      <a:lnTo>
                        <a:pt x="1421" y="377"/>
                      </a:lnTo>
                      <a:lnTo>
                        <a:pt x="1319" y="257"/>
                      </a:lnTo>
                      <a:lnTo>
                        <a:pt x="1199" y="137"/>
                      </a:lnTo>
                      <a:lnTo>
                        <a:pt x="1062" y="69"/>
                      </a:lnTo>
                      <a:lnTo>
                        <a:pt x="925" y="17"/>
                      </a:lnTo>
                      <a:lnTo>
                        <a:pt x="788"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9"/>
                <p:cNvSpPr/>
                <p:nvPr/>
              </p:nvSpPr>
              <p:spPr>
                <a:xfrm>
                  <a:off x="2419048" y="1502577"/>
                  <a:ext cx="70609" cy="109601"/>
                </a:xfrm>
                <a:custGeom>
                  <a:avLst/>
                  <a:gdLst/>
                  <a:ahLst/>
                  <a:cxnLst/>
                  <a:rect l="l" t="t" r="r" b="b"/>
                  <a:pathLst>
                    <a:path w="2106" h="3269" fill="none" extrusionOk="0">
                      <a:moveTo>
                        <a:pt x="343" y="223"/>
                      </a:moveTo>
                      <a:lnTo>
                        <a:pt x="343" y="223"/>
                      </a:lnTo>
                      <a:lnTo>
                        <a:pt x="258" y="308"/>
                      </a:lnTo>
                      <a:lnTo>
                        <a:pt x="189" y="411"/>
                      </a:lnTo>
                      <a:lnTo>
                        <a:pt x="138" y="531"/>
                      </a:lnTo>
                      <a:lnTo>
                        <a:pt x="87" y="651"/>
                      </a:lnTo>
                      <a:lnTo>
                        <a:pt x="52" y="770"/>
                      </a:lnTo>
                      <a:lnTo>
                        <a:pt x="18" y="890"/>
                      </a:lnTo>
                      <a:lnTo>
                        <a:pt x="1" y="1147"/>
                      </a:lnTo>
                      <a:lnTo>
                        <a:pt x="1" y="1147"/>
                      </a:lnTo>
                      <a:lnTo>
                        <a:pt x="1" y="1386"/>
                      </a:lnTo>
                      <a:lnTo>
                        <a:pt x="18" y="1626"/>
                      </a:lnTo>
                      <a:lnTo>
                        <a:pt x="52" y="1848"/>
                      </a:lnTo>
                      <a:lnTo>
                        <a:pt x="104" y="2088"/>
                      </a:lnTo>
                      <a:lnTo>
                        <a:pt x="189" y="2310"/>
                      </a:lnTo>
                      <a:lnTo>
                        <a:pt x="292" y="2516"/>
                      </a:lnTo>
                      <a:lnTo>
                        <a:pt x="412" y="2721"/>
                      </a:lnTo>
                      <a:lnTo>
                        <a:pt x="549" y="2909"/>
                      </a:lnTo>
                      <a:lnTo>
                        <a:pt x="549" y="2909"/>
                      </a:lnTo>
                      <a:lnTo>
                        <a:pt x="634" y="2995"/>
                      </a:lnTo>
                      <a:lnTo>
                        <a:pt x="737" y="3080"/>
                      </a:lnTo>
                      <a:lnTo>
                        <a:pt x="839" y="3149"/>
                      </a:lnTo>
                      <a:lnTo>
                        <a:pt x="959" y="3200"/>
                      </a:lnTo>
                      <a:lnTo>
                        <a:pt x="959" y="3200"/>
                      </a:lnTo>
                      <a:lnTo>
                        <a:pt x="1062" y="3234"/>
                      </a:lnTo>
                      <a:lnTo>
                        <a:pt x="1165" y="3252"/>
                      </a:lnTo>
                      <a:lnTo>
                        <a:pt x="1370" y="3269"/>
                      </a:lnTo>
                      <a:lnTo>
                        <a:pt x="1370" y="3269"/>
                      </a:lnTo>
                      <a:lnTo>
                        <a:pt x="1746" y="3269"/>
                      </a:lnTo>
                      <a:lnTo>
                        <a:pt x="2106" y="3234"/>
                      </a:lnTo>
                      <a:lnTo>
                        <a:pt x="2106" y="3234"/>
                      </a:lnTo>
                      <a:lnTo>
                        <a:pt x="2106" y="2824"/>
                      </a:lnTo>
                      <a:lnTo>
                        <a:pt x="2089" y="2413"/>
                      </a:lnTo>
                      <a:lnTo>
                        <a:pt x="2054" y="2002"/>
                      </a:lnTo>
                      <a:lnTo>
                        <a:pt x="1986" y="1609"/>
                      </a:lnTo>
                      <a:lnTo>
                        <a:pt x="1986" y="1609"/>
                      </a:lnTo>
                      <a:lnTo>
                        <a:pt x="1900" y="1335"/>
                      </a:lnTo>
                      <a:lnTo>
                        <a:pt x="1781" y="1010"/>
                      </a:lnTo>
                      <a:lnTo>
                        <a:pt x="1627" y="685"/>
                      </a:lnTo>
                      <a:lnTo>
                        <a:pt x="1524" y="531"/>
                      </a:lnTo>
                      <a:lnTo>
                        <a:pt x="1421" y="377"/>
                      </a:lnTo>
                      <a:lnTo>
                        <a:pt x="1319" y="257"/>
                      </a:lnTo>
                      <a:lnTo>
                        <a:pt x="1199" y="137"/>
                      </a:lnTo>
                      <a:lnTo>
                        <a:pt x="1062" y="69"/>
                      </a:lnTo>
                      <a:lnTo>
                        <a:pt x="925" y="17"/>
                      </a:lnTo>
                      <a:lnTo>
                        <a:pt x="788" y="0"/>
                      </a:lnTo>
                      <a:lnTo>
                        <a:pt x="720" y="0"/>
                      </a:lnTo>
                      <a:lnTo>
                        <a:pt x="651" y="17"/>
                      </a:lnTo>
                      <a:lnTo>
                        <a:pt x="583" y="52"/>
                      </a:lnTo>
                      <a:lnTo>
                        <a:pt x="497" y="103"/>
                      </a:lnTo>
                      <a:lnTo>
                        <a:pt x="343" y="22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9"/>
                <p:cNvSpPr/>
                <p:nvPr/>
              </p:nvSpPr>
              <p:spPr>
                <a:xfrm>
                  <a:off x="2443724" y="1547906"/>
                  <a:ext cx="22430" cy="31013"/>
                </a:xfrm>
                <a:custGeom>
                  <a:avLst/>
                  <a:gdLst/>
                  <a:ahLst/>
                  <a:cxnLst/>
                  <a:rect l="l" t="t" r="r" b="b"/>
                  <a:pathLst>
                    <a:path w="669" h="925" extrusionOk="0">
                      <a:moveTo>
                        <a:pt x="275" y="0"/>
                      </a:moveTo>
                      <a:lnTo>
                        <a:pt x="223" y="17"/>
                      </a:lnTo>
                      <a:lnTo>
                        <a:pt x="172" y="34"/>
                      </a:lnTo>
                      <a:lnTo>
                        <a:pt x="121" y="86"/>
                      </a:lnTo>
                      <a:lnTo>
                        <a:pt x="69" y="137"/>
                      </a:lnTo>
                      <a:lnTo>
                        <a:pt x="35" y="206"/>
                      </a:lnTo>
                      <a:lnTo>
                        <a:pt x="18" y="274"/>
                      </a:lnTo>
                      <a:lnTo>
                        <a:pt x="1" y="360"/>
                      </a:lnTo>
                      <a:lnTo>
                        <a:pt x="1" y="445"/>
                      </a:lnTo>
                      <a:lnTo>
                        <a:pt x="18" y="548"/>
                      </a:lnTo>
                      <a:lnTo>
                        <a:pt x="35" y="616"/>
                      </a:lnTo>
                      <a:lnTo>
                        <a:pt x="69" y="702"/>
                      </a:lnTo>
                      <a:lnTo>
                        <a:pt x="103" y="753"/>
                      </a:lnTo>
                      <a:lnTo>
                        <a:pt x="155" y="822"/>
                      </a:lnTo>
                      <a:lnTo>
                        <a:pt x="206" y="856"/>
                      </a:lnTo>
                      <a:lnTo>
                        <a:pt x="275" y="890"/>
                      </a:lnTo>
                      <a:lnTo>
                        <a:pt x="326" y="907"/>
                      </a:lnTo>
                      <a:lnTo>
                        <a:pt x="377" y="924"/>
                      </a:lnTo>
                      <a:lnTo>
                        <a:pt x="446" y="907"/>
                      </a:lnTo>
                      <a:lnTo>
                        <a:pt x="497" y="890"/>
                      </a:lnTo>
                      <a:lnTo>
                        <a:pt x="548" y="856"/>
                      </a:lnTo>
                      <a:lnTo>
                        <a:pt x="600" y="804"/>
                      </a:lnTo>
                      <a:lnTo>
                        <a:pt x="634" y="736"/>
                      </a:lnTo>
                      <a:lnTo>
                        <a:pt x="651" y="650"/>
                      </a:lnTo>
                      <a:lnTo>
                        <a:pt x="668" y="565"/>
                      </a:lnTo>
                      <a:lnTo>
                        <a:pt x="668" y="479"/>
                      </a:lnTo>
                      <a:lnTo>
                        <a:pt x="651" y="394"/>
                      </a:lnTo>
                      <a:lnTo>
                        <a:pt x="634" y="308"/>
                      </a:lnTo>
                      <a:lnTo>
                        <a:pt x="600" y="240"/>
                      </a:lnTo>
                      <a:lnTo>
                        <a:pt x="548" y="171"/>
                      </a:lnTo>
                      <a:lnTo>
                        <a:pt x="514" y="120"/>
                      </a:lnTo>
                      <a:lnTo>
                        <a:pt x="463" y="69"/>
                      </a:lnTo>
                      <a:lnTo>
                        <a:pt x="394" y="34"/>
                      </a:lnTo>
                      <a:lnTo>
                        <a:pt x="343" y="17"/>
                      </a:lnTo>
                      <a:lnTo>
                        <a:pt x="275" y="0"/>
                      </a:lnTo>
                      <a:close/>
                    </a:path>
                  </a:pathLst>
                </a:custGeom>
                <a:solidFill>
                  <a:srgbClr val="EEC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9"/>
                <p:cNvSpPr/>
                <p:nvPr/>
              </p:nvSpPr>
              <p:spPr>
                <a:xfrm>
                  <a:off x="2443724" y="1547906"/>
                  <a:ext cx="22430" cy="31013"/>
                </a:xfrm>
                <a:custGeom>
                  <a:avLst/>
                  <a:gdLst/>
                  <a:ahLst/>
                  <a:cxnLst/>
                  <a:rect l="l" t="t" r="r" b="b"/>
                  <a:pathLst>
                    <a:path w="669" h="925" fill="none" extrusionOk="0">
                      <a:moveTo>
                        <a:pt x="275" y="0"/>
                      </a:moveTo>
                      <a:lnTo>
                        <a:pt x="275" y="0"/>
                      </a:lnTo>
                      <a:lnTo>
                        <a:pt x="223" y="17"/>
                      </a:lnTo>
                      <a:lnTo>
                        <a:pt x="223" y="17"/>
                      </a:lnTo>
                      <a:lnTo>
                        <a:pt x="172" y="34"/>
                      </a:lnTo>
                      <a:lnTo>
                        <a:pt x="121" y="86"/>
                      </a:lnTo>
                      <a:lnTo>
                        <a:pt x="69" y="137"/>
                      </a:lnTo>
                      <a:lnTo>
                        <a:pt x="35" y="206"/>
                      </a:lnTo>
                      <a:lnTo>
                        <a:pt x="18" y="274"/>
                      </a:lnTo>
                      <a:lnTo>
                        <a:pt x="1" y="360"/>
                      </a:lnTo>
                      <a:lnTo>
                        <a:pt x="1" y="445"/>
                      </a:lnTo>
                      <a:lnTo>
                        <a:pt x="18" y="548"/>
                      </a:lnTo>
                      <a:lnTo>
                        <a:pt x="18" y="548"/>
                      </a:lnTo>
                      <a:lnTo>
                        <a:pt x="35" y="616"/>
                      </a:lnTo>
                      <a:lnTo>
                        <a:pt x="69" y="702"/>
                      </a:lnTo>
                      <a:lnTo>
                        <a:pt x="103" y="753"/>
                      </a:lnTo>
                      <a:lnTo>
                        <a:pt x="155" y="822"/>
                      </a:lnTo>
                      <a:lnTo>
                        <a:pt x="206" y="856"/>
                      </a:lnTo>
                      <a:lnTo>
                        <a:pt x="275" y="890"/>
                      </a:lnTo>
                      <a:lnTo>
                        <a:pt x="326" y="907"/>
                      </a:lnTo>
                      <a:lnTo>
                        <a:pt x="377" y="924"/>
                      </a:lnTo>
                      <a:lnTo>
                        <a:pt x="377" y="924"/>
                      </a:lnTo>
                      <a:lnTo>
                        <a:pt x="446" y="907"/>
                      </a:lnTo>
                      <a:lnTo>
                        <a:pt x="446" y="907"/>
                      </a:lnTo>
                      <a:lnTo>
                        <a:pt x="497" y="890"/>
                      </a:lnTo>
                      <a:lnTo>
                        <a:pt x="548" y="856"/>
                      </a:lnTo>
                      <a:lnTo>
                        <a:pt x="600" y="804"/>
                      </a:lnTo>
                      <a:lnTo>
                        <a:pt x="634" y="736"/>
                      </a:lnTo>
                      <a:lnTo>
                        <a:pt x="651" y="650"/>
                      </a:lnTo>
                      <a:lnTo>
                        <a:pt x="668" y="565"/>
                      </a:lnTo>
                      <a:lnTo>
                        <a:pt x="668" y="479"/>
                      </a:lnTo>
                      <a:lnTo>
                        <a:pt x="651" y="394"/>
                      </a:lnTo>
                      <a:lnTo>
                        <a:pt x="651" y="394"/>
                      </a:lnTo>
                      <a:lnTo>
                        <a:pt x="634" y="308"/>
                      </a:lnTo>
                      <a:lnTo>
                        <a:pt x="600" y="240"/>
                      </a:lnTo>
                      <a:lnTo>
                        <a:pt x="548" y="171"/>
                      </a:lnTo>
                      <a:lnTo>
                        <a:pt x="514" y="120"/>
                      </a:lnTo>
                      <a:lnTo>
                        <a:pt x="463" y="69"/>
                      </a:lnTo>
                      <a:lnTo>
                        <a:pt x="394" y="34"/>
                      </a:lnTo>
                      <a:lnTo>
                        <a:pt x="343" y="17"/>
                      </a:lnTo>
                      <a:lnTo>
                        <a:pt x="27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9"/>
                <p:cNvSpPr/>
                <p:nvPr/>
              </p:nvSpPr>
              <p:spPr>
                <a:xfrm>
                  <a:off x="629064" y="2560513"/>
                  <a:ext cx="3872594" cy="2171543"/>
                </a:xfrm>
                <a:custGeom>
                  <a:avLst/>
                  <a:gdLst/>
                  <a:ahLst/>
                  <a:cxnLst/>
                  <a:rect l="l" t="t" r="r" b="b"/>
                  <a:pathLst>
                    <a:path w="115505" h="64769" extrusionOk="0">
                      <a:moveTo>
                        <a:pt x="0" y="0"/>
                      </a:moveTo>
                      <a:lnTo>
                        <a:pt x="0" y="64768"/>
                      </a:lnTo>
                      <a:lnTo>
                        <a:pt x="115504" y="64768"/>
                      </a:lnTo>
                      <a:lnTo>
                        <a:pt x="11550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9"/>
                <p:cNvSpPr/>
                <p:nvPr/>
              </p:nvSpPr>
              <p:spPr>
                <a:xfrm>
                  <a:off x="629064" y="2560513"/>
                  <a:ext cx="3872594" cy="261649"/>
                </a:xfrm>
                <a:custGeom>
                  <a:avLst/>
                  <a:gdLst/>
                  <a:ahLst/>
                  <a:cxnLst/>
                  <a:rect l="l" t="t" r="r" b="b"/>
                  <a:pathLst>
                    <a:path w="115505" h="7804" extrusionOk="0">
                      <a:moveTo>
                        <a:pt x="0" y="0"/>
                      </a:moveTo>
                      <a:lnTo>
                        <a:pt x="0" y="7803"/>
                      </a:lnTo>
                      <a:lnTo>
                        <a:pt x="115504" y="7803"/>
                      </a:lnTo>
                      <a:lnTo>
                        <a:pt x="115504" y="0"/>
                      </a:lnTo>
                      <a:close/>
                    </a:path>
                  </a:pathLst>
                </a:cu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9"/>
                <p:cNvSpPr/>
                <p:nvPr/>
              </p:nvSpPr>
              <p:spPr>
                <a:xfrm>
                  <a:off x="457200" y="2512300"/>
                  <a:ext cx="4216248" cy="218633"/>
                </a:xfrm>
                <a:custGeom>
                  <a:avLst/>
                  <a:gdLst/>
                  <a:ahLst/>
                  <a:cxnLst/>
                  <a:rect l="l" t="t" r="r" b="b"/>
                  <a:pathLst>
                    <a:path w="117387" h="6521" extrusionOk="0">
                      <a:moveTo>
                        <a:pt x="1" y="1"/>
                      </a:moveTo>
                      <a:lnTo>
                        <a:pt x="1" y="6521"/>
                      </a:lnTo>
                      <a:lnTo>
                        <a:pt x="117387" y="6521"/>
                      </a:lnTo>
                      <a:lnTo>
                        <a:pt x="11738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9"/>
                <p:cNvSpPr/>
                <p:nvPr/>
              </p:nvSpPr>
              <p:spPr>
                <a:xfrm>
                  <a:off x="1241785" y="1807210"/>
                  <a:ext cx="973069" cy="577779"/>
                </a:xfrm>
                <a:custGeom>
                  <a:avLst/>
                  <a:gdLst/>
                  <a:ahLst/>
                  <a:cxnLst/>
                  <a:rect l="l" t="t" r="r" b="b"/>
                  <a:pathLst>
                    <a:path w="29023" h="17233" extrusionOk="0">
                      <a:moveTo>
                        <a:pt x="565" y="1"/>
                      </a:moveTo>
                      <a:lnTo>
                        <a:pt x="446" y="18"/>
                      </a:lnTo>
                      <a:lnTo>
                        <a:pt x="343" y="52"/>
                      </a:lnTo>
                      <a:lnTo>
                        <a:pt x="257" y="103"/>
                      </a:lnTo>
                      <a:lnTo>
                        <a:pt x="172" y="172"/>
                      </a:lnTo>
                      <a:lnTo>
                        <a:pt x="103" y="240"/>
                      </a:lnTo>
                      <a:lnTo>
                        <a:pt x="52" y="343"/>
                      </a:lnTo>
                      <a:lnTo>
                        <a:pt x="18" y="446"/>
                      </a:lnTo>
                      <a:lnTo>
                        <a:pt x="1" y="565"/>
                      </a:lnTo>
                      <a:lnTo>
                        <a:pt x="1" y="16685"/>
                      </a:lnTo>
                      <a:lnTo>
                        <a:pt x="18" y="16787"/>
                      </a:lnTo>
                      <a:lnTo>
                        <a:pt x="52" y="16890"/>
                      </a:lnTo>
                      <a:lnTo>
                        <a:pt x="103" y="16993"/>
                      </a:lnTo>
                      <a:lnTo>
                        <a:pt x="172" y="17078"/>
                      </a:lnTo>
                      <a:lnTo>
                        <a:pt x="257" y="17147"/>
                      </a:lnTo>
                      <a:lnTo>
                        <a:pt x="343" y="17198"/>
                      </a:lnTo>
                      <a:lnTo>
                        <a:pt x="446" y="17232"/>
                      </a:lnTo>
                      <a:lnTo>
                        <a:pt x="28577" y="17232"/>
                      </a:lnTo>
                      <a:lnTo>
                        <a:pt x="28680" y="17198"/>
                      </a:lnTo>
                      <a:lnTo>
                        <a:pt x="28783" y="17147"/>
                      </a:lnTo>
                      <a:lnTo>
                        <a:pt x="28868" y="17078"/>
                      </a:lnTo>
                      <a:lnTo>
                        <a:pt x="28937" y="16993"/>
                      </a:lnTo>
                      <a:lnTo>
                        <a:pt x="28988" y="16890"/>
                      </a:lnTo>
                      <a:lnTo>
                        <a:pt x="29022" y="16787"/>
                      </a:lnTo>
                      <a:lnTo>
                        <a:pt x="29022" y="16685"/>
                      </a:lnTo>
                      <a:lnTo>
                        <a:pt x="29022" y="565"/>
                      </a:lnTo>
                      <a:lnTo>
                        <a:pt x="29022" y="446"/>
                      </a:lnTo>
                      <a:lnTo>
                        <a:pt x="28988" y="343"/>
                      </a:lnTo>
                      <a:lnTo>
                        <a:pt x="28937" y="240"/>
                      </a:lnTo>
                      <a:lnTo>
                        <a:pt x="28868" y="172"/>
                      </a:lnTo>
                      <a:lnTo>
                        <a:pt x="28783" y="103"/>
                      </a:lnTo>
                      <a:lnTo>
                        <a:pt x="28680" y="52"/>
                      </a:lnTo>
                      <a:lnTo>
                        <a:pt x="28577" y="18"/>
                      </a:lnTo>
                      <a:lnTo>
                        <a:pt x="2847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9"/>
                <p:cNvSpPr/>
                <p:nvPr/>
              </p:nvSpPr>
              <p:spPr>
                <a:xfrm>
                  <a:off x="1623902" y="2199653"/>
                  <a:ext cx="209413" cy="309828"/>
                </a:xfrm>
                <a:custGeom>
                  <a:avLst/>
                  <a:gdLst/>
                  <a:ahLst/>
                  <a:cxnLst/>
                  <a:rect l="l" t="t" r="r" b="b"/>
                  <a:pathLst>
                    <a:path w="6246" h="9241" extrusionOk="0">
                      <a:moveTo>
                        <a:pt x="1626" y="0"/>
                      </a:moveTo>
                      <a:lnTo>
                        <a:pt x="1438" y="17"/>
                      </a:lnTo>
                      <a:lnTo>
                        <a:pt x="1266" y="69"/>
                      </a:lnTo>
                      <a:lnTo>
                        <a:pt x="1095" y="154"/>
                      </a:lnTo>
                      <a:lnTo>
                        <a:pt x="958" y="274"/>
                      </a:lnTo>
                      <a:lnTo>
                        <a:pt x="839" y="394"/>
                      </a:lnTo>
                      <a:lnTo>
                        <a:pt x="736" y="548"/>
                      </a:lnTo>
                      <a:lnTo>
                        <a:pt x="685" y="719"/>
                      </a:lnTo>
                      <a:lnTo>
                        <a:pt x="650" y="907"/>
                      </a:lnTo>
                      <a:lnTo>
                        <a:pt x="0" y="9240"/>
                      </a:lnTo>
                      <a:lnTo>
                        <a:pt x="6246" y="9240"/>
                      </a:lnTo>
                      <a:lnTo>
                        <a:pt x="5596" y="907"/>
                      </a:lnTo>
                      <a:lnTo>
                        <a:pt x="5561" y="719"/>
                      </a:lnTo>
                      <a:lnTo>
                        <a:pt x="5493" y="548"/>
                      </a:lnTo>
                      <a:lnTo>
                        <a:pt x="5407" y="394"/>
                      </a:lnTo>
                      <a:lnTo>
                        <a:pt x="5288" y="274"/>
                      </a:lnTo>
                      <a:lnTo>
                        <a:pt x="5134" y="154"/>
                      </a:lnTo>
                      <a:lnTo>
                        <a:pt x="4980" y="69"/>
                      </a:lnTo>
                      <a:lnTo>
                        <a:pt x="4809" y="17"/>
                      </a:lnTo>
                      <a:lnTo>
                        <a:pt x="462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9"/>
                <p:cNvSpPr/>
                <p:nvPr/>
              </p:nvSpPr>
              <p:spPr>
                <a:xfrm>
                  <a:off x="3190725" y="2429117"/>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9"/>
                <p:cNvSpPr/>
                <p:nvPr/>
              </p:nvSpPr>
              <p:spPr>
                <a:xfrm>
                  <a:off x="3190725" y="2264462"/>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9"/>
                <p:cNvSpPr/>
                <p:nvPr/>
              </p:nvSpPr>
              <p:spPr>
                <a:xfrm>
                  <a:off x="3190725" y="2099807"/>
                  <a:ext cx="697640" cy="80365"/>
                </a:xfrm>
                <a:custGeom>
                  <a:avLst/>
                  <a:gdLst/>
                  <a:ahLst/>
                  <a:cxnLst/>
                  <a:rect l="l" t="t" r="r" b="b"/>
                  <a:pathLst>
                    <a:path w="20808" h="2397" extrusionOk="0">
                      <a:moveTo>
                        <a:pt x="0" y="1"/>
                      </a:moveTo>
                      <a:lnTo>
                        <a:pt x="0" y="2396"/>
                      </a:lnTo>
                      <a:lnTo>
                        <a:pt x="20808" y="2396"/>
                      </a:lnTo>
                      <a:lnTo>
                        <a:pt x="208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9"/>
                <p:cNvSpPr/>
                <p:nvPr/>
              </p:nvSpPr>
              <p:spPr>
                <a:xfrm>
                  <a:off x="3190725" y="2019508"/>
                  <a:ext cx="16093" cy="489971"/>
                </a:xfrm>
                <a:custGeom>
                  <a:avLst/>
                  <a:gdLst/>
                  <a:ahLst/>
                  <a:cxnLst/>
                  <a:rect l="l" t="t" r="r" b="b"/>
                  <a:pathLst>
                    <a:path w="480" h="14614" extrusionOk="0">
                      <a:moveTo>
                        <a:pt x="0" y="0"/>
                      </a:moveTo>
                      <a:lnTo>
                        <a:pt x="0" y="14613"/>
                      </a:lnTo>
                      <a:lnTo>
                        <a:pt x="479" y="14613"/>
                      </a:lnTo>
                      <a:lnTo>
                        <a:pt x="479" y="0"/>
                      </a:lnTo>
                      <a:close/>
                    </a:path>
                  </a:pathLst>
                </a:custGeom>
                <a:solidFill>
                  <a:srgbClr val="0226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9"/>
                <p:cNvSpPr/>
                <p:nvPr/>
              </p:nvSpPr>
              <p:spPr>
                <a:xfrm>
                  <a:off x="3389779" y="2122204"/>
                  <a:ext cx="276568" cy="39026"/>
                </a:xfrm>
                <a:custGeom>
                  <a:avLst/>
                  <a:gdLst/>
                  <a:ahLst/>
                  <a:cxnLst/>
                  <a:rect l="l" t="t" r="r" b="b"/>
                  <a:pathLst>
                    <a:path w="8249" h="1164" extrusionOk="0">
                      <a:moveTo>
                        <a:pt x="1" y="0"/>
                      </a:moveTo>
                      <a:lnTo>
                        <a:pt x="1" y="1164"/>
                      </a:lnTo>
                      <a:lnTo>
                        <a:pt x="8249" y="1164"/>
                      </a:lnTo>
                      <a:lnTo>
                        <a:pt x="8249" y="0"/>
                      </a:lnTo>
                      <a:close/>
                    </a:path>
                  </a:pathLst>
                </a:custGeom>
                <a:solidFill>
                  <a:srgbClr val="F6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9"/>
                <p:cNvSpPr/>
                <p:nvPr/>
              </p:nvSpPr>
              <p:spPr>
                <a:xfrm>
                  <a:off x="3389779" y="2285115"/>
                  <a:ext cx="276568" cy="39060"/>
                </a:xfrm>
                <a:custGeom>
                  <a:avLst/>
                  <a:gdLst/>
                  <a:ahLst/>
                  <a:cxnLst/>
                  <a:rect l="l" t="t" r="r" b="b"/>
                  <a:pathLst>
                    <a:path w="8249" h="1165" extrusionOk="0">
                      <a:moveTo>
                        <a:pt x="1" y="1"/>
                      </a:moveTo>
                      <a:lnTo>
                        <a:pt x="1" y="1164"/>
                      </a:lnTo>
                      <a:lnTo>
                        <a:pt x="8249" y="1164"/>
                      </a:lnTo>
                      <a:lnTo>
                        <a:pt x="8249" y="1"/>
                      </a:lnTo>
                      <a:close/>
                    </a:path>
                  </a:pathLst>
                </a:custGeom>
                <a:solidFill>
                  <a:srgbClr val="F6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a:off x="3389779" y="2448061"/>
                  <a:ext cx="276568" cy="39060"/>
                </a:xfrm>
                <a:custGeom>
                  <a:avLst/>
                  <a:gdLst/>
                  <a:ahLst/>
                  <a:cxnLst/>
                  <a:rect l="l" t="t" r="r" b="b"/>
                  <a:pathLst>
                    <a:path w="8249" h="1165" extrusionOk="0">
                      <a:moveTo>
                        <a:pt x="1" y="0"/>
                      </a:moveTo>
                      <a:lnTo>
                        <a:pt x="1" y="1164"/>
                      </a:lnTo>
                      <a:lnTo>
                        <a:pt x="8249" y="1164"/>
                      </a:lnTo>
                      <a:lnTo>
                        <a:pt x="8249" y="0"/>
                      </a:lnTo>
                      <a:close/>
                    </a:path>
                  </a:pathLst>
                </a:custGeom>
                <a:solidFill>
                  <a:srgbClr val="F6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821123" y="2933379"/>
                  <a:ext cx="641415" cy="641448"/>
                </a:xfrm>
                <a:custGeom>
                  <a:avLst/>
                  <a:gdLst/>
                  <a:ahLst/>
                  <a:cxnLst/>
                  <a:rect l="l" t="t" r="r" b="b"/>
                  <a:pathLst>
                    <a:path w="19131" h="19132" extrusionOk="0">
                      <a:moveTo>
                        <a:pt x="0" y="1"/>
                      </a:moveTo>
                      <a:lnTo>
                        <a:pt x="0" y="19131"/>
                      </a:lnTo>
                      <a:lnTo>
                        <a:pt x="19131" y="19131"/>
                      </a:lnTo>
                      <a:lnTo>
                        <a:pt x="191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9"/>
                <p:cNvSpPr/>
                <p:nvPr/>
              </p:nvSpPr>
              <p:spPr>
                <a:xfrm>
                  <a:off x="1086160" y="3030912"/>
                  <a:ext cx="111345" cy="446385"/>
                </a:xfrm>
                <a:custGeom>
                  <a:avLst/>
                  <a:gdLst/>
                  <a:ahLst/>
                  <a:cxnLst/>
                  <a:rect l="l" t="t" r="r" b="b"/>
                  <a:pathLst>
                    <a:path w="3321" h="13314" extrusionOk="0">
                      <a:moveTo>
                        <a:pt x="1" y="0"/>
                      </a:moveTo>
                      <a:lnTo>
                        <a:pt x="1" y="13313"/>
                      </a:lnTo>
                      <a:lnTo>
                        <a:pt x="3320" y="13313"/>
                      </a:lnTo>
                      <a:lnTo>
                        <a:pt x="33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9"/>
                <p:cNvSpPr/>
                <p:nvPr/>
              </p:nvSpPr>
              <p:spPr>
                <a:xfrm>
                  <a:off x="918622" y="3198450"/>
                  <a:ext cx="446385" cy="111311"/>
                </a:xfrm>
                <a:custGeom>
                  <a:avLst/>
                  <a:gdLst/>
                  <a:ahLst/>
                  <a:cxnLst/>
                  <a:rect l="l" t="t" r="r" b="b"/>
                  <a:pathLst>
                    <a:path w="13314" h="3320" extrusionOk="0">
                      <a:moveTo>
                        <a:pt x="1" y="0"/>
                      </a:moveTo>
                      <a:lnTo>
                        <a:pt x="1" y="3320"/>
                      </a:lnTo>
                      <a:lnTo>
                        <a:pt x="13314" y="3320"/>
                      </a:lnTo>
                      <a:lnTo>
                        <a:pt x="133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90" name="Google Shape;290;p19"/>
              <p:cNvCxnSpPr/>
              <p:nvPr/>
            </p:nvCxnSpPr>
            <p:spPr>
              <a:xfrm>
                <a:off x="450313" y="4737425"/>
                <a:ext cx="4230000" cy="0"/>
              </a:xfrm>
              <a:prstGeom prst="straightConnector1">
                <a:avLst/>
              </a:prstGeom>
              <a:noFill/>
              <a:ln w="9525" cap="flat" cmpd="sng">
                <a:solidFill>
                  <a:schemeClr val="dk2"/>
                </a:solidFill>
                <a:prstDash val="solid"/>
                <a:round/>
                <a:headEnd type="none" w="sm" len="sm"/>
                <a:tailEnd type="none" w="sm" len="sm"/>
              </a:ln>
            </p:spPr>
          </p:cxnSp>
        </p:grpSp>
        <p:sp>
          <p:nvSpPr>
            <p:cNvPr id="291" name="Google Shape;291;p19"/>
            <p:cNvSpPr/>
            <p:nvPr/>
          </p:nvSpPr>
          <p:spPr>
            <a:xfrm>
              <a:off x="4308825" y="2783850"/>
              <a:ext cx="174300" cy="1743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2" name="Google Shape;292;p19"/>
          <p:cNvSpPr txBox="1">
            <a:spLocks noGrp="1"/>
          </p:cNvSpPr>
          <p:nvPr>
            <p:ph type="title"/>
          </p:nvPr>
        </p:nvSpPr>
        <p:spPr>
          <a:xfrm>
            <a:off x="379125" y="181525"/>
            <a:ext cx="8307600" cy="46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OUR PROBLEM STATEMENT</a:t>
            </a:r>
            <a:endParaRPr/>
          </a:p>
          <a:p>
            <a:pPr marL="0" lvl="0" indent="0" algn="ctr" rtl="0">
              <a:lnSpc>
                <a:spcPct val="100000"/>
              </a:lnSpc>
              <a:spcBef>
                <a:spcPts val="0"/>
              </a:spcBef>
              <a:spcAft>
                <a:spcPts val="0"/>
              </a:spcAft>
              <a:buSzPts val="2800"/>
              <a:buNone/>
            </a:pPr>
            <a:endParaRPr/>
          </a:p>
        </p:txBody>
      </p:sp>
      <p:sp>
        <p:nvSpPr>
          <p:cNvPr id="293" name="Google Shape;293;p19"/>
          <p:cNvSpPr txBox="1"/>
          <p:nvPr/>
        </p:nvSpPr>
        <p:spPr>
          <a:xfrm>
            <a:off x="4511625" y="2571750"/>
            <a:ext cx="4574700" cy="26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200">
              <a:solidFill>
                <a:schemeClr val="dk1"/>
              </a:solidFill>
            </a:endParaRPr>
          </a:p>
          <a:p>
            <a:pPr marL="0" lvl="0" indent="0" algn="l" rtl="0">
              <a:spcBef>
                <a:spcPts val="0"/>
              </a:spcBef>
              <a:spcAft>
                <a:spcPts val="0"/>
              </a:spcAft>
              <a:buNone/>
            </a:pPr>
            <a:endParaRPr sz="200">
              <a:solidFill>
                <a:schemeClr val="dk1"/>
              </a:solidFill>
              <a:latin typeface="Roboto"/>
              <a:ea typeface="Roboto"/>
              <a:cs typeface="Roboto"/>
              <a:sym typeface="Roboto"/>
            </a:endParaRPr>
          </a:p>
        </p:txBody>
      </p:sp>
      <p:sp>
        <p:nvSpPr>
          <p:cNvPr id="294" name="Google Shape;294;p19"/>
          <p:cNvSpPr/>
          <p:nvPr/>
        </p:nvSpPr>
        <p:spPr>
          <a:xfrm>
            <a:off x="2948625" y="411475"/>
            <a:ext cx="5468100" cy="2224200"/>
          </a:xfrm>
          <a:prstGeom prst="ellipse">
            <a:avLst/>
          </a:prstGeom>
          <a:solidFill>
            <a:srgbClr val="FCAF51"/>
          </a:solidFill>
          <a:ln>
            <a:noFill/>
          </a:ln>
        </p:spPr>
        <p:txBody>
          <a:bodyPr spcFirstLastPara="1" wrap="square" lIns="91425" tIns="91425" rIns="91425" bIns="91425" anchor="ctr" anchorCtr="0">
            <a:noAutofit/>
          </a:bodyPr>
          <a:lstStyle/>
          <a:p>
            <a:pPr marL="228600" lvl="0" indent="-223520" algn="l" rtl="0">
              <a:lnSpc>
                <a:spcPct val="120000"/>
              </a:lnSpc>
              <a:spcBef>
                <a:spcPts val="0"/>
              </a:spcBef>
              <a:spcAft>
                <a:spcPts val="0"/>
              </a:spcAft>
              <a:buClr>
                <a:schemeClr val="lt1"/>
              </a:buClr>
              <a:buSzPts val="1200"/>
              <a:buChar char="•"/>
            </a:pPr>
            <a:r>
              <a:rPr lang="en" sz="1200" b="1">
                <a:solidFill>
                  <a:schemeClr val="lt1"/>
                </a:solidFill>
                <a:latin typeface="Calibri"/>
                <a:ea typeface="Calibri"/>
                <a:cs typeface="Calibri"/>
                <a:sym typeface="Calibri"/>
              </a:rPr>
              <a:t>Healthcare is the basic need of the hour for each and every individual but People in Rural areas generally have less access to healthcare than their urban counterparts. Fewer medical practitioners, mental health programs, and healthcare facilities in these areas often mean less preventative care and longer response times in emergencies.</a:t>
            </a:r>
            <a:endParaRPr sz="1800" b="1">
              <a:solidFill>
                <a:schemeClr val="lt1"/>
              </a:solidFill>
              <a:latin typeface="Fira Sans Extra Condensed"/>
              <a:ea typeface="Fira Sans Extra Condensed"/>
              <a:cs typeface="Fira Sans Extra Condensed"/>
              <a:sym typeface="Fira Sans Extra Condensed"/>
            </a:endParaRPr>
          </a:p>
        </p:txBody>
      </p:sp>
      <p:sp>
        <p:nvSpPr>
          <p:cNvPr id="295" name="Google Shape;295;p19"/>
          <p:cNvSpPr/>
          <p:nvPr/>
        </p:nvSpPr>
        <p:spPr>
          <a:xfrm>
            <a:off x="273350" y="1851425"/>
            <a:ext cx="4574700" cy="278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lnSpc>
                <a:spcPct val="120000"/>
              </a:lnSpc>
              <a:spcBef>
                <a:spcPts val="1000"/>
              </a:spcBef>
              <a:spcAft>
                <a:spcPts val="0"/>
              </a:spcAft>
              <a:buNone/>
            </a:pPr>
            <a:r>
              <a:rPr lang="en" b="1">
                <a:solidFill>
                  <a:schemeClr val="lt1"/>
                </a:solidFill>
                <a:latin typeface="Calibri"/>
                <a:ea typeface="Calibri"/>
                <a:cs typeface="Calibri"/>
                <a:sym typeface="Calibri"/>
              </a:rPr>
              <a:t>India is more prone to such adversities, so it is important to require a feasible, open solution, involving less monetary investment in remote areas. Our software “SANJEEVANI” will provide immediate consultations to the ones in need without much hassle.</a:t>
            </a:r>
            <a:endParaRPr sz="300">
              <a:solidFill>
                <a:schemeClr val="dk1"/>
              </a:solidFill>
            </a:endParaRPr>
          </a:p>
          <a:p>
            <a:pPr marL="0" lvl="0" indent="0" algn="l" rtl="0">
              <a:spcBef>
                <a:spcPts val="0"/>
              </a:spcBef>
              <a:spcAft>
                <a:spcPts val="0"/>
              </a:spcAft>
              <a:buClr>
                <a:srgbClr val="000000"/>
              </a:buClr>
              <a:buSzPts val="1800"/>
              <a:buFont typeface="Arial"/>
              <a:buNone/>
            </a:pPr>
            <a:endParaRPr sz="100" b="1">
              <a:solidFill>
                <a:schemeClr val="lt1"/>
              </a:solidFill>
              <a:latin typeface="Fira Sans Extra Condensed"/>
              <a:ea typeface="Fira Sans Extra Condensed"/>
              <a:cs typeface="Fira Sans Extra Condensed"/>
              <a:sym typeface="Fira Sans Extra Condensed"/>
            </a:endParaRPr>
          </a:p>
        </p:txBody>
      </p:sp>
      <p:sp>
        <p:nvSpPr>
          <p:cNvPr id="296" name="Google Shape;296;p19"/>
          <p:cNvSpPr/>
          <p:nvPr/>
        </p:nvSpPr>
        <p:spPr>
          <a:xfrm>
            <a:off x="4572000" y="2112375"/>
            <a:ext cx="5348400" cy="310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lnSpc>
                <a:spcPct val="120000"/>
              </a:lnSpc>
              <a:spcBef>
                <a:spcPts val="1000"/>
              </a:spcBef>
              <a:spcAft>
                <a:spcPts val="0"/>
              </a:spcAft>
              <a:buNone/>
            </a:pPr>
            <a:r>
              <a:rPr lang="en" sz="1300" b="1">
                <a:solidFill>
                  <a:schemeClr val="lt1"/>
                </a:solidFill>
                <a:latin typeface="Calibri"/>
                <a:ea typeface="Calibri"/>
                <a:cs typeface="Calibri"/>
                <a:sym typeface="Calibri"/>
              </a:rPr>
              <a:t> It’s a virtual system where anyone would be able to contact the doctors and their assistants in emergency cases from anywhere at any time. </a:t>
            </a:r>
            <a:endParaRPr sz="600">
              <a:solidFill>
                <a:schemeClr val="dk1"/>
              </a:solidFill>
            </a:endParaRPr>
          </a:p>
          <a:p>
            <a:pPr marL="0" lvl="0" indent="0" algn="l" rtl="0">
              <a:lnSpc>
                <a:spcPct val="120000"/>
              </a:lnSpc>
              <a:spcBef>
                <a:spcPts val="1000"/>
              </a:spcBef>
              <a:spcAft>
                <a:spcPts val="0"/>
              </a:spcAft>
              <a:buNone/>
            </a:pPr>
            <a:r>
              <a:rPr lang="en" sz="1300" b="1">
                <a:solidFill>
                  <a:schemeClr val="lt1"/>
                </a:solidFill>
                <a:latin typeface="Calibri"/>
                <a:ea typeface="Calibri"/>
                <a:cs typeface="Calibri"/>
                <a:sym typeface="Calibri"/>
              </a:rPr>
              <a:t>Actors involved: A system administrator, Assistant, Doctors, and End users or Patients.</a:t>
            </a:r>
            <a:endParaRPr sz="600">
              <a:solidFill>
                <a:schemeClr val="dk1"/>
              </a:solidFill>
            </a:endParaRPr>
          </a:p>
          <a:p>
            <a:pPr marL="0" lvl="0" indent="0" algn="l" rtl="0">
              <a:lnSpc>
                <a:spcPct val="107000"/>
              </a:lnSpc>
              <a:spcBef>
                <a:spcPts val="1000"/>
              </a:spcBef>
              <a:spcAft>
                <a:spcPts val="0"/>
              </a:spcAft>
              <a:buNone/>
            </a:pPr>
            <a:r>
              <a:rPr lang="en" sz="1300" b="1">
                <a:solidFill>
                  <a:schemeClr val="lt1"/>
                </a:solidFill>
                <a:latin typeface="Calibri"/>
                <a:ea typeface="Calibri"/>
                <a:cs typeface="Calibri"/>
                <a:sym typeface="Calibri"/>
              </a:rPr>
              <a:t>The project objective is to lay out the fulfillment of health amenities in no time with minimal infrastructure cost and rapid cure to the problem</a:t>
            </a:r>
            <a:endParaRPr sz="600">
              <a:solidFill>
                <a:srgbClr val="78972F"/>
              </a:solidFill>
              <a:latin typeface="Calibri"/>
              <a:ea typeface="Calibri"/>
              <a:cs typeface="Calibri"/>
              <a:sym typeface="Calibri"/>
            </a:endParaRPr>
          </a:p>
        </p:txBody>
      </p:sp>
      <p:grpSp>
        <p:nvGrpSpPr>
          <p:cNvPr id="297" name="Google Shape;297;p19"/>
          <p:cNvGrpSpPr/>
          <p:nvPr/>
        </p:nvGrpSpPr>
        <p:grpSpPr>
          <a:xfrm>
            <a:off x="2948631" y="644437"/>
            <a:ext cx="825957" cy="562448"/>
            <a:chOff x="7158688" y="3169175"/>
            <a:chExt cx="515225" cy="350850"/>
          </a:xfrm>
        </p:grpSpPr>
        <p:sp>
          <p:nvSpPr>
            <p:cNvPr id="298" name="Google Shape;298;p19"/>
            <p:cNvSpPr/>
            <p:nvPr/>
          </p:nvSpPr>
          <p:spPr>
            <a:xfrm>
              <a:off x="7191188" y="3340400"/>
              <a:ext cx="389550" cy="179625"/>
            </a:xfrm>
            <a:custGeom>
              <a:avLst/>
              <a:gdLst/>
              <a:ahLst/>
              <a:cxnLst/>
              <a:rect l="l" t="t" r="r" b="b"/>
              <a:pathLst>
                <a:path w="15582" h="7185" extrusionOk="0">
                  <a:moveTo>
                    <a:pt x="335" y="1"/>
                  </a:moveTo>
                  <a:lnTo>
                    <a:pt x="1" y="125"/>
                  </a:lnTo>
                  <a:lnTo>
                    <a:pt x="124" y="472"/>
                  </a:lnTo>
                  <a:lnTo>
                    <a:pt x="261" y="818"/>
                  </a:lnTo>
                  <a:lnTo>
                    <a:pt x="397" y="1153"/>
                  </a:lnTo>
                  <a:lnTo>
                    <a:pt x="545" y="1487"/>
                  </a:lnTo>
                  <a:lnTo>
                    <a:pt x="694" y="1797"/>
                  </a:lnTo>
                  <a:lnTo>
                    <a:pt x="855" y="2106"/>
                  </a:lnTo>
                  <a:lnTo>
                    <a:pt x="1016" y="2391"/>
                  </a:lnTo>
                  <a:lnTo>
                    <a:pt x="1177" y="2676"/>
                  </a:lnTo>
                  <a:lnTo>
                    <a:pt x="1351" y="2961"/>
                  </a:lnTo>
                  <a:lnTo>
                    <a:pt x="1524" y="3221"/>
                  </a:lnTo>
                  <a:lnTo>
                    <a:pt x="1697" y="3481"/>
                  </a:lnTo>
                  <a:lnTo>
                    <a:pt x="1883" y="3729"/>
                  </a:lnTo>
                  <a:lnTo>
                    <a:pt x="2069" y="3964"/>
                  </a:lnTo>
                  <a:lnTo>
                    <a:pt x="2255" y="4187"/>
                  </a:lnTo>
                  <a:lnTo>
                    <a:pt x="2453" y="4410"/>
                  </a:lnTo>
                  <a:lnTo>
                    <a:pt x="2639" y="4621"/>
                  </a:lnTo>
                  <a:lnTo>
                    <a:pt x="2849" y="4819"/>
                  </a:lnTo>
                  <a:lnTo>
                    <a:pt x="3047" y="5017"/>
                  </a:lnTo>
                  <a:lnTo>
                    <a:pt x="3258" y="5190"/>
                  </a:lnTo>
                  <a:lnTo>
                    <a:pt x="3468" y="5364"/>
                  </a:lnTo>
                  <a:lnTo>
                    <a:pt x="3679" y="5537"/>
                  </a:lnTo>
                  <a:lnTo>
                    <a:pt x="3889" y="5698"/>
                  </a:lnTo>
                  <a:lnTo>
                    <a:pt x="4112" y="5847"/>
                  </a:lnTo>
                  <a:lnTo>
                    <a:pt x="4323" y="5983"/>
                  </a:lnTo>
                  <a:lnTo>
                    <a:pt x="4546" y="6119"/>
                  </a:lnTo>
                  <a:lnTo>
                    <a:pt x="4769" y="6243"/>
                  </a:lnTo>
                  <a:lnTo>
                    <a:pt x="4992" y="6355"/>
                  </a:lnTo>
                  <a:lnTo>
                    <a:pt x="5215" y="6466"/>
                  </a:lnTo>
                  <a:lnTo>
                    <a:pt x="5450" y="6565"/>
                  </a:lnTo>
                  <a:lnTo>
                    <a:pt x="5673" y="6652"/>
                  </a:lnTo>
                  <a:lnTo>
                    <a:pt x="5908" y="6738"/>
                  </a:lnTo>
                  <a:lnTo>
                    <a:pt x="6131" y="6813"/>
                  </a:lnTo>
                  <a:lnTo>
                    <a:pt x="6367" y="6887"/>
                  </a:lnTo>
                  <a:lnTo>
                    <a:pt x="6614" y="6949"/>
                  </a:lnTo>
                  <a:lnTo>
                    <a:pt x="6850" y="7011"/>
                  </a:lnTo>
                  <a:lnTo>
                    <a:pt x="7085" y="7060"/>
                  </a:lnTo>
                  <a:lnTo>
                    <a:pt x="7568" y="7122"/>
                  </a:lnTo>
                  <a:lnTo>
                    <a:pt x="8039" y="7172"/>
                  </a:lnTo>
                  <a:lnTo>
                    <a:pt x="8522" y="7184"/>
                  </a:lnTo>
                  <a:lnTo>
                    <a:pt x="8992" y="7172"/>
                  </a:lnTo>
                  <a:lnTo>
                    <a:pt x="9450" y="7135"/>
                  </a:lnTo>
                  <a:lnTo>
                    <a:pt x="9909" y="7073"/>
                  </a:lnTo>
                  <a:lnTo>
                    <a:pt x="10367" y="6986"/>
                  </a:lnTo>
                  <a:lnTo>
                    <a:pt x="10800" y="6862"/>
                  </a:lnTo>
                  <a:lnTo>
                    <a:pt x="11234" y="6726"/>
                  </a:lnTo>
                  <a:lnTo>
                    <a:pt x="11655" y="6565"/>
                  </a:lnTo>
                  <a:lnTo>
                    <a:pt x="12051" y="6379"/>
                  </a:lnTo>
                  <a:lnTo>
                    <a:pt x="12448" y="6169"/>
                  </a:lnTo>
                  <a:lnTo>
                    <a:pt x="12819" y="5946"/>
                  </a:lnTo>
                  <a:lnTo>
                    <a:pt x="13178" y="5698"/>
                  </a:lnTo>
                  <a:lnTo>
                    <a:pt x="13451" y="5488"/>
                  </a:lnTo>
                  <a:lnTo>
                    <a:pt x="13723" y="5252"/>
                  </a:lnTo>
                  <a:lnTo>
                    <a:pt x="13971" y="5017"/>
                  </a:lnTo>
                  <a:lnTo>
                    <a:pt x="14219" y="4757"/>
                  </a:lnTo>
                  <a:lnTo>
                    <a:pt x="14429" y="4497"/>
                  </a:lnTo>
                  <a:lnTo>
                    <a:pt x="14640" y="4212"/>
                  </a:lnTo>
                  <a:lnTo>
                    <a:pt x="14826" y="3927"/>
                  </a:lnTo>
                  <a:lnTo>
                    <a:pt x="14987" y="3630"/>
                  </a:lnTo>
                  <a:lnTo>
                    <a:pt x="15135" y="3333"/>
                  </a:lnTo>
                  <a:lnTo>
                    <a:pt x="15271" y="3011"/>
                  </a:lnTo>
                  <a:lnTo>
                    <a:pt x="15371" y="2689"/>
                  </a:lnTo>
                  <a:lnTo>
                    <a:pt x="15457" y="2354"/>
                  </a:lnTo>
                  <a:lnTo>
                    <a:pt x="15519" y="2020"/>
                  </a:lnTo>
                  <a:lnTo>
                    <a:pt x="15556" y="1673"/>
                  </a:lnTo>
                  <a:lnTo>
                    <a:pt x="15581" y="1326"/>
                  </a:lnTo>
                  <a:lnTo>
                    <a:pt x="15569" y="967"/>
                  </a:lnTo>
                  <a:lnTo>
                    <a:pt x="15210" y="992"/>
                  </a:lnTo>
                  <a:lnTo>
                    <a:pt x="15222" y="1326"/>
                  </a:lnTo>
                  <a:lnTo>
                    <a:pt x="15197" y="1648"/>
                  </a:lnTo>
                  <a:lnTo>
                    <a:pt x="15160" y="1970"/>
                  </a:lnTo>
                  <a:lnTo>
                    <a:pt x="15110" y="2292"/>
                  </a:lnTo>
                  <a:lnTo>
                    <a:pt x="15024" y="2589"/>
                  </a:lnTo>
                  <a:lnTo>
                    <a:pt x="14925" y="2899"/>
                  </a:lnTo>
                  <a:lnTo>
                    <a:pt x="14801" y="3184"/>
                  </a:lnTo>
                  <a:lnTo>
                    <a:pt x="14665" y="3481"/>
                  </a:lnTo>
                  <a:lnTo>
                    <a:pt x="14504" y="3754"/>
                  </a:lnTo>
                  <a:lnTo>
                    <a:pt x="14330" y="4014"/>
                  </a:lnTo>
                  <a:lnTo>
                    <a:pt x="14144" y="4274"/>
                  </a:lnTo>
                  <a:lnTo>
                    <a:pt x="13934" y="4522"/>
                  </a:lnTo>
                  <a:lnTo>
                    <a:pt x="13711" y="4769"/>
                  </a:lnTo>
                  <a:lnTo>
                    <a:pt x="13476" y="4992"/>
                  </a:lnTo>
                  <a:lnTo>
                    <a:pt x="13228" y="5203"/>
                  </a:lnTo>
                  <a:lnTo>
                    <a:pt x="12968" y="5413"/>
                  </a:lnTo>
                  <a:lnTo>
                    <a:pt x="12621" y="5649"/>
                  </a:lnTo>
                  <a:lnTo>
                    <a:pt x="12274" y="5859"/>
                  </a:lnTo>
                  <a:lnTo>
                    <a:pt x="11903" y="6057"/>
                  </a:lnTo>
                  <a:lnTo>
                    <a:pt x="11506" y="6231"/>
                  </a:lnTo>
                  <a:lnTo>
                    <a:pt x="11110" y="6392"/>
                  </a:lnTo>
                  <a:lnTo>
                    <a:pt x="10701" y="6516"/>
                  </a:lnTo>
                  <a:lnTo>
                    <a:pt x="10280" y="6627"/>
                  </a:lnTo>
                  <a:lnTo>
                    <a:pt x="9847" y="6714"/>
                  </a:lnTo>
                  <a:lnTo>
                    <a:pt x="9413" y="6776"/>
                  </a:lnTo>
                  <a:lnTo>
                    <a:pt x="8967" y="6813"/>
                  </a:lnTo>
                  <a:lnTo>
                    <a:pt x="8522" y="6825"/>
                  </a:lnTo>
                  <a:lnTo>
                    <a:pt x="8063" y="6813"/>
                  </a:lnTo>
                  <a:lnTo>
                    <a:pt x="7605" y="6763"/>
                  </a:lnTo>
                  <a:lnTo>
                    <a:pt x="7159" y="6701"/>
                  </a:lnTo>
                  <a:lnTo>
                    <a:pt x="6701" y="6602"/>
                  </a:lnTo>
                  <a:lnTo>
                    <a:pt x="6243" y="6466"/>
                  </a:lnTo>
                  <a:lnTo>
                    <a:pt x="5797" y="6317"/>
                  </a:lnTo>
                  <a:lnTo>
                    <a:pt x="5586" y="6231"/>
                  </a:lnTo>
                  <a:lnTo>
                    <a:pt x="5363" y="6132"/>
                  </a:lnTo>
                  <a:lnTo>
                    <a:pt x="5153" y="6033"/>
                  </a:lnTo>
                  <a:lnTo>
                    <a:pt x="4930" y="5921"/>
                  </a:lnTo>
                  <a:lnTo>
                    <a:pt x="4719" y="5797"/>
                  </a:lnTo>
                  <a:lnTo>
                    <a:pt x="4509" y="5673"/>
                  </a:lnTo>
                  <a:lnTo>
                    <a:pt x="4298" y="5537"/>
                  </a:lnTo>
                  <a:lnTo>
                    <a:pt x="4088" y="5388"/>
                  </a:lnTo>
                  <a:lnTo>
                    <a:pt x="3877" y="5240"/>
                  </a:lnTo>
                  <a:lnTo>
                    <a:pt x="3679" y="5079"/>
                  </a:lnTo>
                  <a:lnTo>
                    <a:pt x="3481" y="4905"/>
                  </a:lnTo>
                  <a:lnTo>
                    <a:pt x="3283" y="4732"/>
                  </a:lnTo>
                  <a:lnTo>
                    <a:pt x="3084" y="4546"/>
                  </a:lnTo>
                  <a:lnTo>
                    <a:pt x="2886" y="4348"/>
                  </a:lnTo>
                  <a:lnTo>
                    <a:pt x="2701" y="4150"/>
                  </a:lnTo>
                  <a:lnTo>
                    <a:pt x="2515" y="3939"/>
                  </a:lnTo>
                  <a:lnTo>
                    <a:pt x="2329" y="3716"/>
                  </a:lnTo>
                  <a:lnTo>
                    <a:pt x="2156" y="3494"/>
                  </a:lnTo>
                  <a:lnTo>
                    <a:pt x="1982" y="3246"/>
                  </a:lnTo>
                  <a:lnTo>
                    <a:pt x="1809" y="2998"/>
                  </a:lnTo>
                  <a:lnTo>
                    <a:pt x="1635" y="2750"/>
                  </a:lnTo>
                  <a:lnTo>
                    <a:pt x="1474" y="2478"/>
                  </a:lnTo>
                  <a:lnTo>
                    <a:pt x="1313" y="2206"/>
                  </a:lnTo>
                  <a:lnTo>
                    <a:pt x="1165" y="1921"/>
                  </a:lnTo>
                  <a:lnTo>
                    <a:pt x="1016" y="1623"/>
                  </a:lnTo>
                  <a:lnTo>
                    <a:pt x="868" y="1314"/>
                  </a:lnTo>
                  <a:lnTo>
                    <a:pt x="731" y="1004"/>
                  </a:lnTo>
                  <a:lnTo>
                    <a:pt x="595" y="682"/>
                  </a:lnTo>
                  <a:lnTo>
                    <a:pt x="459" y="348"/>
                  </a:lnTo>
                  <a:lnTo>
                    <a:pt x="33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a:off x="7158688" y="3305125"/>
              <a:ext cx="73400" cy="73700"/>
            </a:xfrm>
            <a:custGeom>
              <a:avLst/>
              <a:gdLst/>
              <a:ahLst/>
              <a:cxnLst/>
              <a:rect l="l" t="t" r="r" b="b"/>
              <a:pathLst>
                <a:path w="2936" h="2948" extrusionOk="0">
                  <a:moveTo>
                    <a:pt x="0" y="1474"/>
                  </a:moveTo>
                  <a:lnTo>
                    <a:pt x="0" y="1474"/>
                  </a:lnTo>
                  <a:lnTo>
                    <a:pt x="0" y="1325"/>
                  </a:lnTo>
                  <a:lnTo>
                    <a:pt x="25" y="1177"/>
                  </a:lnTo>
                  <a:lnTo>
                    <a:pt x="62" y="1040"/>
                  </a:lnTo>
                  <a:lnTo>
                    <a:pt x="112" y="904"/>
                  </a:lnTo>
                  <a:lnTo>
                    <a:pt x="173" y="768"/>
                  </a:lnTo>
                  <a:lnTo>
                    <a:pt x="248" y="644"/>
                  </a:lnTo>
                  <a:lnTo>
                    <a:pt x="335" y="533"/>
                  </a:lnTo>
                  <a:lnTo>
                    <a:pt x="434" y="434"/>
                  </a:lnTo>
                  <a:lnTo>
                    <a:pt x="533" y="334"/>
                  </a:lnTo>
                  <a:lnTo>
                    <a:pt x="644" y="248"/>
                  </a:lnTo>
                  <a:lnTo>
                    <a:pt x="768" y="173"/>
                  </a:lnTo>
                  <a:lnTo>
                    <a:pt x="892" y="112"/>
                  </a:lnTo>
                  <a:lnTo>
                    <a:pt x="1028" y="62"/>
                  </a:lnTo>
                  <a:lnTo>
                    <a:pt x="1177" y="25"/>
                  </a:lnTo>
                  <a:lnTo>
                    <a:pt x="1325" y="12"/>
                  </a:lnTo>
                  <a:lnTo>
                    <a:pt x="1474" y="0"/>
                  </a:lnTo>
                  <a:lnTo>
                    <a:pt x="1474" y="0"/>
                  </a:lnTo>
                  <a:lnTo>
                    <a:pt x="1623" y="12"/>
                  </a:lnTo>
                  <a:lnTo>
                    <a:pt x="1771" y="25"/>
                  </a:lnTo>
                  <a:lnTo>
                    <a:pt x="1907" y="62"/>
                  </a:lnTo>
                  <a:lnTo>
                    <a:pt x="2044" y="112"/>
                  </a:lnTo>
                  <a:lnTo>
                    <a:pt x="2168" y="173"/>
                  </a:lnTo>
                  <a:lnTo>
                    <a:pt x="2291" y="248"/>
                  </a:lnTo>
                  <a:lnTo>
                    <a:pt x="2403" y="334"/>
                  </a:lnTo>
                  <a:lnTo>
                    <a:pt x="2514" y="434"/>
                  </a:lnTo>
                  <a:lnTo>
                    <a:pt x="2601" y="533"/>
                  </a:lnTo>
                  <a:lnTo>
                    <a:pt x="2688" y="644"/>
                  </a:lnTo>
                  <a:lnTo>
                    <a:pt x="2762" y="768"/>
                  </a:lnTo>
                  <a:lnTo>
                    <a:pt x="2824" y="904"/>
                  </a:lnTo>
                  <a:lnTo>
                    <a:pt x="2873" y="1040"/>
                  </a:lnTo>
                  <a:lnTo>
                    <a:pt x="2911" y="1177"/>
                  </a:lnTo>
                  <a:lnTo>
                    <a:pt x="2935" y="1325"/>
                  </a:lnTo>
                  <a:lnTo>
                    <a:pt x="2935" y="1474"/>
                  </a:lnTo>
                  <a:lnTo>
                    <a:pt x="2935" y="1474"/>
                  </a:lnTo>
                  <a:lnTo>
                    <a:pt x="2935" y="1623"/>
                  </a:lnTo>
                  <a:lnTo>
                    <a:pt x="2911" y="1771"/>
                  </a:lnTo>
                  <a:lnTo>
                    <a:pt x="2873" y="1907"/>
                  </a:lnTo>
                  <a:lnTo>
                    <a:pt x="2824" y="2044"/>
                  </a:lnTo>
                  <a:lnTo>
                    <a:pt x="2762" y="2167"/>
                  </a:lnTo>
                  <a:lnTo>
                    <a:pt x="2688" y="2291"/>
                  </a:lnTo>
                  <a:lnTo>
                    <a:pt x="2601" y="2403"/>
                  </a:lnTo>
                  <a:lnTo>
                    <a:pt x="2514" y="2514"/>
                  </a:lnTo>
                  <a:lnTo>
                    <a:pt x="2403" y="2613"/>
                  </a:lnTo>
                  <a:lnTo>
                    <a:pt x="2291" y="2688"/>
                  </a:lnTo>
                  <a:lnTo>
                    <a:pt x="2168" y="2762"/>
                  </a:lnTo>
                  <a:lnTo>
                    <a:pt x="2044" y="2824"/>
                  </a:lnTo>
                  <a:lnTo>
                    <a:pt x="1907" y="2873"/>
                  </a:lnTo>
                  <a:lnTo>
                    <a:pt x="1771" y="2911"/>
                  </a:lnTo>
                  <a:lnTo>
                    <a:pt x="1623" y="2935"/>
                  </a:lnTo>
                  <a:lnTo>
                    <a:pt x="1474" y="2948"/>
                  </a:lnTo>
                  <a:lnTo>
                    <a:pt x="1474" y="2948"/>
                  </a:lnTo>
                  <a:lnTo>
                    <a:pt x="1325" y="2935"/>
                  </a:lnTo>
                  <a:lnTo>
                    <a:pt x="1177" y="2911"/>
                  </a:lnTo>
                  <a:lnTo>
                    <a:pt x="1028" y="2873"/>
                  </a:lnTo>
                  <a:lnTo>
                    <a:pt x="892" y="2824"/>
                  </a:lnTo>
                  <a:lnTo>
                    <a:pt x="768" y="2762"/>
                  </a:lnTo>
                  <a:lnTo>
                    <a:pt x="644" y="2688"/>
                  </a:lnTo>
                  <a:lnTo>
                    <a:pt x="533" y="2613"/>
                  </a:lnTo>
                  <a:lnTo>
                    <a:pt x="434" y="2514"/>
                  </a:lnTo>
                  <a:lnTo>
                    <a:pt x="335" y="2403"/>
                  </a:lnTo>
                  <a:lnTo>
                    <a:pt x="248" y="2291"/>
                  </a:lnTo>
                  <a:lnTo>
                    <a:pt x="173" y="2167"/>
                  </a:lnTo>
                  <a:lnTo>
                    <a:pt x="112" y="2044"/>
                  </a:lnTo>
                  <a:lnTo>
                    <a:pt x="62" y="1907"/>
                  </a:lnTo>
                  <a:lnTo>
                    <a:pt x="25" y="1771"/>
                  </a:lnTo>
                  <a:lnTo>
                    <a:pt x="0" y="1623"/>
                  </a:lnTo>
                  <a:lnTo>
                    <a:pt x="0" y="1474"/>
                  </a:lnTo>
                  <a:lnTo>
                    <a:pt x="0" y="1474"/>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a:off x="7180363" y="3326800"/>
              <a:ext cx="30050" cy="30350"/>
            </a:xfrm>
            <a:custGeom>
              <a:avLst/>
              <a:gdLst/>
              <a:ahLst/>
              <a:cxnLst/>
              <a:rect l="l" t="t" r="r" b="b"/>
              <a:pathLst>
                <a:path w="1202" h="1214" extrusionOk="0">
                  <a:moveTo>
                    <a:pt x="0" y="607"/>
                  </a:moveTo>
                  <a:lnTo>
                    <a:pt x="0" y="607"/>
                  </a:lnTo>
                  <a:lnTo>
                    <a:pt x="12" y="731"/>
                  </a:lnTo>
                  <a:lnTo>
                    <a:pt x="50" y="842"/>
                  </a:lnTo>
                  <a:lnTo>
                    <a:pt x="99" y="941"/>
                  </a:lnTo>
                  <a:lnTo>
                    <a:pt x="173" y="1028"/>
                  </a:lnTo>
                  <a:lnTo>
                    <a:pt x="260" y="1102"/>
                  </a:lnTo>
                  <a:lnTo>
                    <a:pt x="372" y="1164"/>
                  </a:lnTo>
                  <a:lnTo>
                    <a:pt x="483" y="1201"/>
                  </a:lnTo>
                  <a:lnTo>
                    <a:pt x="607" y="1214"/>
                  </a:lnTo>
                  <a:lnTo>
                    <a:pt x="607" y="1214"/>
                  </a:lnTo>
                  <a:lnTo>
                    <a:pt x="718" y="1201"/>
                  </a:lnTo>
                  <a:lnTo>
                    <a:pt x="842" y="1164"/>
                  </a:lnTo>
                  <a:lnTo>
                    <a:pt x="941" y="1102"/>
                  </a:lnTo>
                  <a:lnTo>
                    <a:pt x="1028" y="1028"/>
                  </a:lnTo>
                  <a:lnTo>
                    <a:pt x="1102" y="941"/>
                  </a:lnTo>
                  <a:lnTo>
                    <a:pt x="1164" y="842"/>
                  </a:lnTo>
                  <a:lnTo>
                    <a:pt x="1189" y="731"/>
                  </a:lnTo>
                  <a:lnTo>
                    <a:pt x="1201" y="607"/>
                  </a:lnTo>
                  <a:lnTo>
                    <a:pt x="1201" y="607"/>
                  </a:lnTo>
                  <a:lnTo>
                    <a:pt x="1189" y="483"/>
                  </a:lnTo>
                  <a:lnTo>
                    <a:pt x="1164" y="372"/>
                  </a:lnTo>
                  <a:lnTo>
                    <a:pt x="1102" y="272"/>
                  </a:lnTo>
                  <a:lnTo>
                    <a:pt x="1028" y="173"/>
                  </a:lnTo>
                  <a:lnTo>
                    <a:pt x="941" y="99"/>
                  </a:lnTo>
                  <a:lnTo>
                    <a:pt x="842" y="50"/>
                  </a:lnTo>
                  <a:lnTo>
                    <a:pt x="718" y="12"/>
                  </a:lnTo>
                  <a:lnTo>
                    <a:pt x="607" y="0"/>
                  </a:lnTo>
                  <a:lnTo>
                    <a:pt x="607" y="0"/>
                  </a:lnTo>
                  <a:lnTo>
                    <a:pt x="483" y="12"/>
                  </a:lnTo>
                  <a:lnTo>
                    <a:pt x="372" y="50"/>
                  </a:lnTo>
                  <a:lnTo>
                    <a:pt x="260" y="99"/>
                  </a:lnTo>
                  <a:lnTo>
                    <a:pt x="173" y="173"/>
                  </a:lnTo>
                  <a:lnTo>
                    <a:pt x="99" y="272"/>
                  </a:lnTo>
                  <a:lnTo>
                    <a:pt x="50" y="372"/>
                  </a:lnTo>
                  <a:lnTo>
                    <a:pt x="12" y="483"/>
                  </a:lnTo>
                  <a:lnTo>
                    <a:pt x="0" y="607"/>
                  </a:lnTo>
                  <a:lnTo>
                    <a:pt x="0" y="607"/>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a:off x="7469538" y="3175375"/>
              <a:ext cx="204375" cy="185500"/>
            </a:xfrm>
            <a:custGeom>
              <a:avLst/>
              <a:gdLst/>
              <a:ahLst/>
              <a:cxnLst/>
              <a:rect l="l" t="t" r="r" b="b"/>
              <a:pathLst>
                <a:path w="8175" h="7420" extrusionOk="0">
                  <a:moveTo>
                    <a:pt x="1" y="3270"/>
                  </a:moveTo>
                  <a:lnTo>
                    <a:pt x="1" y="3270"/>
                  </a:lnTo>
                  <a:lnTo>
                    <a:pt x="1" y="2886"/>
                  </a:lnTo>
                  <a:lnTo>
                    <a:pt x="26" y="2527"/>
                  </a:lnTo>
                  <a:lnTo>
                    <a:pt x="50" y="2218"/>
                  </a:lnTo>
                  <a:lnTo>
                    <a:pt x="87" y="1920"/>
                  </a:lnTo>
                  <a:lnTo>
                    <a:pt x="137" y="1648"/>
                  </a:lnTo>
                  <a:lnTo>
                    <a:pt x="199" y="1413"/>
                  </a:lnTo>
                  <a:lnTo>
                    <a:pt x="261" y="1190"/>
                  </a:lnTo>
                  <a:lnTo>
                    <a:pt x="348" y="979"/>
                  </a:lnTo>
                  <a:lnTo>
                    <a:pt x="348" y="979"/>
                  </a:lnTo>
                  <a:lnTo>
                    <a:pt x="410" y="868"/>
                  </a:lnTo>
                  <a:lnTo>
                    <a:pt x="484" y="756"/>
                  </a:lnTo>
                  <a:lnTo>
                    <a:pt x="546" y="645"/>
                  </a:lnTo>
                  <a:lnTo>
                    <a:pt x="620" y="558"/>
                  </a:lnTo>
                  <a:lnTo>
                    <a:pt x="707" y="459"/>
                  </a:lnTo>
                  <a:lnTo>
                    <a:pt x="793" y="385"/>
                  </a:lnTo>
                  <a:lnTo>
                    <a:pt x="893" y="310"/>
                  </a:lnTo>
                  <a:lnTo>
                    <a:pt x="992" y="248"/>
                  </a:lnTo>
                  <a:lnTo>
                    <a:pt x="1091" y="186"/>
                  </a:lnTo>
                  <a:lnTo>
                    <a:pt x="1202" y="137"/>
                  </a:lnTo>
                  <a:lnTo>
                    <a:pt x="1314" y="100"/>
                  </a:lnTo>
                  <a:lnTo>
                    <a:pt x="1425" y="63"/>
                  </a:lnTo>
                  <a:lnTo>
                    <a:pt x="1549" y="38"/>
                  </a:lnTo>
                  <a:lnTo>
                    <a:pt x="1685" y="13"/>
                  </a:lnTo>
                  <a:lnTo>
                    <a:pt x="1821" y="1"/>
                  </a:lnTo>
                  <a:lnTo>
                    <a:pt x="1958" y="1"/>
                  </a:lnTo>
                  <a:lnTo>
                    <a:pt x="1958" y="335"/>
                  </a:lnTo>
                  <a:lnTo>
                    <a:pt x="1958" y="335"/>
                  </a:lnTo>
                  <a:lnTo>
                    <a:pt x="1735" y="347"/>
                  </a:lnTo>
                  <a:lnTo>
                    <a:pt x="1524" y="372"/>
                  </a:lnTo>
                  <a:lnTo>
                    <a:pt x="1338" y="434"/>
                  </a:lnTo>
                  <a:lnTo>
                    <a:pt x="1239" y="484"/>
                  </a:lnTo>
                  <a:lnTo>
                    <a:pt x="1165" y="521"/>
                  </a:lnTo>
                  <a:lnTo>
                    <a:pt x="1078" y="570"/>
                  </a:lnTo>
                  <a:lnTo>
                    <a:pt x="1004" y="632"/>
                  </a:lnTo>
                  <a:lnTo>
                    <a:pt x="942" y="694"/>
                  </a:lnTo>
                  <a:lnTo>
                    <a:pt x="880" y="769"/>
                  </a:lnTo>
                  <a:lnTo>
                    <a:pt x="756" y="930"/>
                  </a:lnTo>
                  <a:lnTo>
                    <a:pt x="657" y="1128"/>
                  </a:lnTo>
                  <a:lnTo>
                    <a:pt x="657" y="1128"/>
                  </a:lnTo>
                  <a:lnTo>
                    <a:pt x="571" y="1314"/>
                  </a:lnTo>
                  <a:lnTo>
                    <a:pt x="509" y="1512"/>
                  </a:lnTo>
                  <a:lnTo>
                    <a:pt x="459" y="1747"/>
                  </a:lnTo>
                  <a:lnTo>
                    <a:pt x="410" y="1995"/>
                  </a:lnTo>
                  <a:lnTo>
                    <a:pt x="372" y="2267"/>
                  </a:lnTo>
                  <a:lnTo>
                    <a:pt x="348" y="2577"/>
                  </a:lnTo>
                  <a:lnTo>
                    <a:pt x="335" y="2911"/>
                  </a:lnTo>
                  <a:lnTo>
                    <a:pt x="335" y="3270"/>
                  </a:lnTo>
                  <a:lnTo>
                    <a:pt x="335" y="3270"/>
                  </a:lnTo>
                  <a:lnTo>
                    <a:pt x="335" y="3506"/>
                  </a:lnTo>
                  <a:lnTo>
                    <a:pt x="348" y="3729"/>
                  </a:lnTo>
                  <a:lnTo>
                    <a:pt x="360" y="3952"/>
                  </a:lnTo>
                  <a:lnTo>
                    <a:pt x="397" y="4162"/>
                  </a:lnTo>
                  <a:lnTo>
                    <a:pt x="422" y="4373"/>
                  </a:lnTo>
                  <a:lnTo>
                    <a:pt x="471" y="4571"/>
                  </a:lnTo>
                  <a:lnTo>
                    <a:pt x="521" y="4757"/>
                  </a:lnTo>
                  <a:lnTo>
                    <a:pt x="571" y="4942"/>
                  </a:lnTo>
                  <a:lnTo>
                    <a:pt x="632" y="5116"/>
                  </a:lnTo>
                  <a:lnTo>
                    <a:pt x="707" y="5289"/>
                  </a:lnTo>
                  <a:lnTo>
                    <a:pt x="793" y="5450"/>
                  </a:lnTo>
                  <a:lnTo>
                    <a:pt x="880" y="5599"/>
                  </a:lnTo>
                  <a:lnTo>
                    <a:pt x="967" y="5747"/>
                  </a:lnTo>
                  <a:lnTo>
                    <a:pt x="1078" y="5884"/>
                  </a:lnTo>
                  <a:lnTo>
                    <a:pt x="1190" y="6007"/>
                  </a:lnTo>
                  <a:lnTo>
                    <a:pt x="1301" y="6131"/>
                  </a:lnTo>
                  <a:lnTo>
                    <a:pt x="1425" y="6243"/>
                  </a:lnTo>
                  <a:lnTo>
                    <a:pt x="1561" y="6354"/>
                  </a:lnTo>
                  <a:lnTo>
                    <a:pt x="1698" y="6453"/>
                  </a:lnTo>
                  <a:lnTo>
                    <a:pt x="1846" y="6552"/>
                  </a:lnTo>
                  <a:lnTo>
                    <a:pt x="2007" y="6627"/>
                  </a:lnTo>
                  <a:lnTo>
                    <a:pt x="2168" y="6713"/>
                  </a:lnTo>
                  <a:lnTo>
                    <a:pt x="2342" y="6775"/>
                  </a:lnTo>
                  <a:lnTo>
                    <a:pt x="2527" y="6837"/>
                  </a:lnTo>
                  <a:lnTo>
                    <a:pt x="2713" y="6899"/>
                  </a:lnTo>
                  <a:lnTo>
                    <a:pt x="2911" y="6949"/>
                  </a:lnTo>
                  <a:lnTo>
                    <a:pt x="3109" y="6986"/>
                  </a:lnTo>
                  <a:lnTo>
                    <a:pt x="3332" y="7023"/>
                  </a:lnTo>
                  <a:lnTo>
                    <a:pt x="3543" y="7048"/>
                  </a:lnTo>
                  <a:lnTo>
                    <a:pt x="3778" y="7060"/>
                  </a:lnTo>
                  <a:lnTo>
                    <a:pt x="4014" y="7073"/>
                  </a:lnTo>
                  <a:lnTo>
                    <a:pt x="4249" y="7085"/>
                  </a:lnTo>
                  <a:lnTo>
                    <a:pt x="4249" y="7085"/>
                  </a:lnTo>
                  <a:lnTo>
                    <a:pt x="4695" y="7048"/>
                  </a:lnTo>
                  <a:lnTo>
                    <a:pt x="4893" y="7023"/>
                  </a:lnTo>
                  <a:lnTo>
                    <a:pt x="5103" y="6986"/>
                  </a:lnTo>
                  <a:lnTo>
                    <a:pt x="5289" y="6949"/>
                  </a:lnTo>
                  <a:lnTo>
                    <a:pt x="5475" y="6899"/>
                  </a:lnTo>
                  <a:lnTo>
                    <a:pt x="5661" y="6850"/>
                  </a:lnTo>
                  <a:lnTo>
                    <a:pt x="5834" y="6788"/>
                  </a:lnTo>
                  <a:lnTo>
                    <a:pt x="5995" y="6713"/>
                  </a:lnTo>
                  <a:lnTo>
                    <a:pt x="6156" y="6639"/>
                  </a:lnTo>
                  <a:lnTo>
                    <a:pt x="6305" y="6565"/>
                  </a:lnTo>
                  <a:lnTo>
                    <a:pt x="6453" y="6478"/>
                  </a:lnTo>
                  <a:lnTo>
                    <a:pt x="6590" y="6379"/>
                  </a:lnTo>
                  <a:lnTo>
                    <a:pt x="6714" y="6280"/>
                  </a:lnTo>
                  <a:lnTo>
                    <a:pt x="6837" y="6168"/>
                  </a:lnTo>
                  <a:lnTo>
                    <a:pt x="6949" y="6057"/>
                  </a:lnTo>
                  <a:lnTo>
                    <a:pt x="7060" y="5933"/>
                  </a:lnTo>
                  <a:lnTo>
                    <a:pt x="7159" y="5809"/>
                  </a:lnTo>
                  <a:lnTo>
                    <a:pt x="7258" y="5673"/>
                  </a:lnTo>
                  <a:lnTo>
                    <a:pt x="7345" y="5524"/>
                  </a:lnTo>
                  <a:lnTo>
                    <a:pt x="7419" y="5376"/>
                  </a:lnTo>
                  <a:lnTo>
                    <a:pt x="7494" y="5227"/>
                  </a:lnTo>
                  <a:lnTo>
                    <a:pt x="7568" y="5054"/>
                  </a:lnTo>
                  <a:lnTo>
                    <a:pt x="7618" y="4893"/>
                  </a:lnTo>
                  <a:lnTo>
                    <a:pt x="7667" y="4707"/>
                  </a:lnTo>
                  <a:lnTo>
                    <a:pt x="7717" y="4521"/>
                  </a:lnTo>
                  <a:lnTo>
                    <a:pt x="7754" y="4335"/>
                  </a:lnTo>
                  <a:lnTo>
                    <a:pt x="7791" y="4137"/>
                  </a:lnTo>
                  <a:lnTo>
                    <a:pt x="7816" y="3927"/>
                  </a:lnTo>
                  <a:lnTo>
                    <a:pt x="7828" y="3716"/>
                  </a:lnTo>
                  <a:lnTo>
                    <a:pt x="7841" y="3270"/>
                  </a:lnTo>
                  <a:lnTo>
                    <a:pt x="7841" y="3270"/>
                  </a:lnTo>
                  <a:lnTo>
                    <a:pt x="7841" y="2911"/>
                  </a:lnTo>
                  <a:lnTo>
                    <a:pt x="7828" y="2577"/>
                  </a:lnTo>
                  <a:lnTo>
                    <a:pt x="7803" y="2280"/>
                  </a:lnTo>
                  <a:lnTo>
                    <a:pt x="7766" y="2007"/>
                  </a:lnTo>
                  <a:lnTo>
                    <a:pt x="7717" y="1747"/>
                  </a:lnTo>
                  <a:lnTo>
                    <a:pt x="7667" y="1524"/>
                  </a:lnTo>
                  <a:lnTo>
                    <a:pt x="7593" y="1314"/>
                  </a:lnTo>
                  <a:lnTo>
                    <a:pt x="7519" y="1128"/>
                  </a:lnTo>
                  <a:lnTo>
                    <a:pt x="7519" y="1128"/>
                  </a:lnTo>
                  <a:lnTo>
                    <a:pt x="7419" y="942"/>
                  </a:lnTo>
                  <a:lnTo>
                    <a:pt x="7296" y="781"/>
                  </a:lnTo>
                  <a:lnTo>
                    <a:pt x="7234" y="707"/>
                  </a:lnTo>
                  <a:lnTo>
                    <a:pt x="7159" y="645"/>
                  </a:lnTo>
                  <a:lnTo>
                    <a:pt x="7085" y="583"/>
                  </a:lnTo>
                  <a:lnTo>
                    <a:pt x="7011" y="533"/>
                  </a:lnTo>
                  <a:lnTo>
                    <a:pt x="6924" y="484"/>
                  </a:lnTo>
                  <a:lnTo>
                    <a:pt x="6837" y="447"/>
                  </a:lnTo>
                  <a:lnTo>
                    <a:pt x="6652" y="385"/>
                  </a:lnTo>
                  <a:lnTo>
                    <a:pt x="6441" y="347"/>
                  </a:lnTo>
                  <a:lnTo>
                    <a:pt x="6218" y="335"/>
                  </a:lnTo>
                  <a:lnTo>
                    <a:pt x="6218" y="1"/>
                  </a:lnTo>
                  <a:lnTo>
                    <a:pt x="6218" y="1"/>
                  </a:lnTo>
                  <a:lnTo>
                    <a:pt x="6354" y="13"/>
                  </a:lnTo>
                  <a:lnTo>
                    <a:pt x="6491" y="25"/>
                  </a:lnTo>
                  <a:lnTo>
                    <a:pt x="6614" y="38"/>
                  </a:lnTo>
                  <a:lnTo>
                    <a:pt x="6738" y="63"/>
                  </a:lnTo>
                  <a:lnTo>
                    <a:pt x="6862" y="100"/>
                  </a:lnTo>
                  <a:lnTo>
                    <a:pt x="6974" y="149"/>
                  </a:lnTo>
                  <a:lnTo>
                    <a:pt x="7085" y="199"/>
                  </a:lnTo>
                  <a:lnTo>
                    <a:pt x="7184" y="248"/>
                  </a:lnTo>
                  <a:lnTo>
                    <a:pt x="7283" y="323"/>
                  </a:lnTo>
                  <a:lnTo>
                    <a:pt x="7382" y="385"/>
                  </a:lnTo>
                  <a:lnTo>
                    <a:pt x="7469" y="471"/>
                  </a:lnTo>
                  <a:lnTo>
                    <a:pt x="7543" y="558"/>
                  </a:lnTo>
                  <a:lnTo>
                    <a:pt x="7630" y="657"/>
                  </a:lnTo>
                  <a:lnTo>
                    <a:pt x="7692" y="756"/>
                  </a:lnTo>
                  <a:lnTo>
                    <a:pt x="7766" y="868"/>
                  </a:lnTo>
                  <a:lnTo>
                    <a:pt x="7816" y="991"/>
                  </a:lnTo>
                  <a:lnTo>
                    <a:pt x="7816" y="991"/>
                  </a:lnTo>
                  <a:lnTo>
                    <a:pt x="7903" y="1190"/>
                  </a:lnTo>
                  <a:lnTo>
                    <a:pt x="7977" y="1413"/>
                  </a:lnTo>
                  <a:lnTo>
                    <a:pt x="8039" y="1660"/>
                  </a:lnTo>
                  <a:lnTo>
                    <a:pt x="8088" y="1920"/>
                  </a:lnTo>
                  <a:lnTo>
                    <a:pt x="8125" y="2218"/>
                  </a:lnTo>
                  <a:lnTo>
                    <a:pt x="8150" y="2540"/>
                  </a:lnTo>
                  <a:lnTo>
                    <a:pt x="8175" y="2886"/>
                  </a:lnTo>
                  <a:lnTo>
                    <a:pt x="8175" y="3270"/>
                  </a:lnTo>
                  <a:lnTo>
                    <a:pt x="8175" y="3270"/>
                  </a:lnTo>
                  <a:lnTo>
                    <a:pt x="8175" y="3518"/>
                  </a:lnTo>
                  <a:lnTo>
                    <a:pt x="8163" y="3753"/>
                  </a:lnTo>
                  <a:lnTo>
                    <a:pt x="8138" y="3976"/>
                  </a:lnTo>
                  <a:lnTo>
                    <a:pt x="8113" y="4199"/>
                  </a:lnTo>
                  <a:lnTo>
                    <a:pt x="8076" y="4422"/>
                  </a:lnTo>
                  <a:lnTo>
                    <a:pt x="8039" y="4620"/>
                  </a:lnTo>
                  <a:lnTo>
                    <a:pt x="7989" y="4818"/>
                  </a:lnTo>
                  <a:lnTo>
                    <a:pt x="7927" y="5017"/>
                  </a:lnTo>
                  <a:lnTo>
                    <a:pt x="7865" y="5202"/>
                  </a:lnTo>
                  <a:lnTo>
                    <a:pt x="7791" y="5376"/>
                  </a:lnTo>
                  <a:lnTo>
                    <a:pt x="7704" y="5549"/>
                  </a:lnTo>
                  <a:lnTo>
                    <a:pt x="7618" y="5710"/>
                  </a:lnTo>
                  <a:lnTo>
                    <a:pt x="7531" y="5871"/>
                  </a:lnTo>
                  <a:lnTo>
                    <a:pt x="7419" y="6020"/>
                  </a:lnTo>
                  <a:lnTo>
                    <a:pt x="7308" y="6156"/>
                  </a:lnTo>
                  <a:lnTo>
                    <a:pt x="7197" y="6292"/>
                  </a:lnTo>
                  <a:lnTo>
                    <a:pt x="7060" y="6416"/>
                  </a:lnTo>
                  <a:lnTo>
                    <a:pt x="6936" y="6528"/>
                  </a:lnTo>
                  <a:lnTo>
                    <a:pt x="6788" y="6639"/>
                  </a:lnTo>
                  <a:lnTo>
                    <a:pt x="6639" y="6751"/>
                  </a:lnTo>
                  <a:lnTo>
                    <a:pt x="6478" y="6850"/>
                  </a:lnTo>
                  <a:lnTo>
                    <a:pt x="6317" y="6936"/>
                  </a:lnTo>
                  <a:lnTo>
                    <a:pt x="6144" y="7011"/>
                  </a:lnTo>
                  <a:lnTo>
                    <a:pt x="5970" y="7085"/>
                  </a:lnTo>
                  <a:lnTo>
                    <a:pt x="5785" y="7159"/>
                  </a:lnTo>
                  <a:lnTo>
                    <a:pt x="5586" y="7209"/>
                  </a:lnTo>
                  <a:lnTo>
                    <a:pt x="5388" y="7271"/>
                  </a:lnTo>
                  <a:lnTo>
                    <a:pt x="5178" y="7308"/>
                  </a:lnTo>
                  <a:lnTo>
                    <a:pt x="4955" y="7345"/>
                  </a:lnTo>
                  <a:lnTo>
                    <a:pt x="4732" y="7370"/>
                  </a:lnTo>
                  <a:lnTo>
                    <a:pt x="4497" y="7395"/>
                  </a:lnTo>
                  <a:lnTo>
                    <a:pt x="4261" y="7407"/>
                  </a:lnTo>
                  <a:lnTo>
                    <a:pt x="4261" y="7407"/>
                  </a:lnTo>
                  <a:lnTo>
                    <a:pt x="4249" y="7407"/>
                  </a:lnTo>
                  <a:lnTo>
                    <a:pt x="4249" y="7407"/>
                  </a:lnTo>
                  <a:lnTo>
                    <a:pt x="3915" y="7419"/>
                  </a:lnTo>
                  <a:lnTo>
                    <a:pt x="3915" y="7407"/>
                  </a:lnTo>
                  <a:lnTo>
                    <a:pt x="3915" y="7407"/>
                  </a:lnTo>
                  <a:lnTo>
                    <a:pt x="3679" y="7395"/>
                  </a:lnTo>
                  <a:lnTo>
                    <a:pt x="3444" y="7370"/>
                  </a:lnTo>
                  <a:lnTo>
                    <a:pt x="3221" y="7345"/>
                  </a:lnTo>
                  <a:lnTo>
                    <a:pt x="2998" y="7308"/>
                  </a:lnTo>
                  <a:lnTo>
                    <a:pt x="2787" y="7258"/>
                  </a:lnTo>
                  <a:lnTo>
                    <a:pt x="2589" y="7209"/>
                  </a:lnTo>
                  <a:lnTo>
                    <a:pt x="2391" y="7147"/>
                  </a:lnTo>
                  <a:lnTo>
                    <a:pt x="2205" y="7085"/>
                  </a:lnTo>
                  <a:lnTo>
                    <a:pt x="2032" y="7011"/>
                  </a:lnTo>
                  <a:lnTo>
                    <a:pt x="1859" y="6924"/>
                  </a:lnTo>
                  <a:lnTo>
                    <a:pt x="1685" y="6837"/>
                  </a:lnTo>
                  <a:lnTo>
                    <a:pt x="1537" y="6738"/>
                  </a:lnTo>
                  <a:lnTo>
                    <a:pt x="1388" y="6639"/>
                  </a:lnTo>
                  <a:lnTo>
                    <a:pt x="1239" y="6528"/>
                  </a:lnTo>
                  <a:lnTo>
                    <a:pt x="1103" y="6404"/>
                  </a:lnTo>
                  <a:lnTo>
                    <a:pt x="979" y="6280"/>
                  </a:lnTo>
                  <a:lnTo>
                    <a:pt x="868" y="6144"/>
                  </a:lnTo>
                  <a:lnTo>
                    <a:pt x="756" y="6007"/>
                  </a:lnTo>
                  <a:lnTo>
                    <a:pt x="645" y="5859"/>
                  </a:lnTo>
                  <a:lnTo>
                    <a:pt x="558" y="5710"/>
                  </a:lnTo>
                  <a:lnTo>
                    <a:pt x="459" y="5537"/>
                  </a:lnTo>
                  <a:lnTo>
                    <a:pt x="385" y="5376"/>
                  </a:lnTo>
                  <a:lnTo>
                    <a:pt x="310" y="5190"/>
                  </a:lnTo>
                  <a:lnTo>
                    <a:pt x="249" y="5004"/>
                  </a:lnTo>
                  <a:lnTo>
                    <a:pt x="187" y="4818"/>
                  </a:lnTo>
                  <a:lnTo>
                    <a:pt x="137" y="4620"/>
                  </a:lnTo>
                  <a:lnTo>
                    <a:pt x="100" y="4410"/>
                  </a:lnTo>
                  <a:lnTo>
                    <a:pt x="63" y="4199"/>
                  </a:lnTo>
                  <a:lnTo>
                    <a:pt x="38" y="3976"/>
                  </a:lnTo>
                  <a:lnTo>
                    <a:pt x="13" y="3741"/>
                  </a:lnTo>
                  <a:lnTo>
                    <a:pt x="1" y="3506"/>
                  </a:lnTo>
                  <a:lnTo>
                    <a:pt x="1" y="3270"/>
                  </a:lnTo>
                  <a:lnTo>
                    <a:pt x="1" y="327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p:nvPr/>
          </p:nvSpPr>
          <p:spPr>
            <a:xfrm>
              <a:off x="7606713" y="3169500"/>
              <a:ext cx="37475" cy="20450"/>
            </a:xfrm>
            <a:custGeom>
              <a:avLst/>
              <a:gdLst/>
              <a:ahLst/>
              <a:cxnLst/>
              <a:rect l="l" t="t" r="r" b="b"/>
              <a:pathLst>
                <a:path w="1499" h="818" extrusionOk="0">
                  <a:moveTo>
                    <a:pt x="0" y="657"/>
                  </a:moveTo>
                  <a:lnTo>
                    <a:pt x="0" y="657"/>
                  </a:lnTo>
                  <a:lnTo>
                    <a:pt x="13" y="719"/>
                  </a:lnTo>
                  <a:lnTo>
                    <a:pt x="50" y="768"/>
                  </a:lnTo>
                  <a:lnTo>
                    <a:pt x="99" y="805"/>
                  </a:lnTo>
                  <a:lnTo>
                    <a:pt x="161" y="818"/>
                  </a:lnTo>
                  <a:lnTo>
                    <a:pt x="1338" y="818"/>
                  </a:lnTo>
                  <a:lnTo>
                    <a:pt x="1338" y="818"/>
                  </a:lnTo>
                  <a:lnTo>
                    <a:pt x="1400" y="805"/>
                  </a:lnTo>
                  <a:lnTo>
                    <a:pt x="1449" y="768"/>
                  </a:lnTo>
                  <a:lnTo>
                    <a:pt x="1487" y="719"/>
                  </a:lnTo>
                  <a:lnTo>
                    <a:pt x="1499" y="657"/>
                  </a:lnTo>
                  <a:lnTo>
                    <a:pt x="1499" y="149"/>
                  </a:lnTo>
                  <a:lnTo>
                    <a:pt x="1499" y="149"/>
                  </a:lnTo>
                  <a:lnTo>
                    <a:pt x="1487" y="87"/>
                  </a:lnTo>
                  <a:lnTo>
                    <a:pt x="1449" y="38"/>
                  </a:lnTo>
                  <a:lnTo>
                    <a:pt x="1400" y="13"/>
                  </a:lnTo>
                  <a:lnTo>
                    <a:pt x="1338" y="0"/>
                  </a:lnTo>
                  <a:lnTo>
                    <a:pt x="161" y="0"/>
                  </a:lnTo>
                  <a:lnTo>
                    <a:pt x="161" y="0"/>
                  </a:lnTo>
                  <a:lnTo>
                    <a:pt x="99" y="13"/>
                  </a:lnTo>
                  <a:lnTo>
                    <a:pt x="50" y="38"/>
                  </a:lnTo>
                  <a:lnTo>
                    <a:pt x="13" y="87"/>
                  </a:lnTo>
                  <a:lnTo>
                    <a:pt x="0" y="149"/>
                  </a:lnTo>
                  <a:lnTo>
                    <a:pt x="0" y="65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9"/>
            <p:cNvSpPr/>
            <p:nvPr/>
          </p:nvSpPr>
          <p:spPr>
            <a:xfrm>
              <a:off x="7499263" y="3169175"/>
              <a:ext cx="37500" cy="20475"/>
            </a:xfrm>
            <a:custGeom>
              <a:avLst/>
              <a:gdLst/>
              <a:ahLst/>
              <a:cxnLst/>
              <a:rect l="l" t="t" r="r" b="b"/>
              <a:pathLst>
                <a:path w="1500" h="819" extrusionOk="0">
                  <a:moveTo>
                    <a:pt x="1499" y="657"/>
                  </a:moveTo>
                  <a:lnTo>
                    <a:pt x="1499" y="657"/>
                  </a:lnTo>
                  <a:lnTo>
                    <a:pt x="1487" y="719"/>
                  </a:lnTo>
                  <a:lnTo>
                    <a:pt x="1450" y="781"/>
                  </a:lnTo>
                  <a:lnTo>
                    <a:pt x="1400" y="806"/>
                  </a:lnTo>
                  <a:lnTo>
                    <a:pt x="1338" y="818"/>
                  </a:lnTo>
                  <a:lnTo>
                    <a:pt x="162" y="818"/>
                  </a:lnTo>
                  <a:lnTo>
                    <a:pt x="162" y="818"/>
                  </a:lnTo>
                  <a:lnTo>
                    <a:pt x="100" y="806"/>
                  </a:lnTo>
                  <a:lnTo>
                    <a:pt x="50" y="781"/>
                  </a:lnTo>
                  <a:lnTo>
                    <a:pt x="13" y="719"/>
                  </a:lnTo>
                  <a:lnTo>
                    <a:pt x="1" y="657"/>
                  </a:lnTo>
                  <a:lnTo>
                    <a:pt x="1" y="162"/>
                  </a:lnTo>
                  <a:lnTo>
                    <a:pt x="1" y="162"/>
                  </a:lnTo>
                  <a:lnTo>
                    <a:pt x="13" y="100"/>
                  </a:lnTo>
                  <a:lnTo>
                    <a:pt x="50" y="51"/>
                  </a:lnTo>
                  <a:lnTo>
                    <a:pt x="100" y="13"/>
                  </a:lnTo>
                  <a:lnTo>
                    <a:pt x="162" y="1"/>
                  </a:lnTo>
                  <a:lnTo>
                    <a:pt x="1338" y="1"/>
                  </a:lnTo>
                  <a:lnTo>
                    <a:pt x="1338" y="1"/>
                  </a:lnTo>
                  <a:lnTo>
                    <a:pt x="1400" y="13"/>
                  </a:lnTo>
                  <a:lnTo>
                    <a:pt x="1450" y="51"/>
                  </a:lnTo>
                  <a:lnTo>
                    <a:pt x="1487" y="100"/>
                  </a:lnTo>
                  <a:lnTo>
                    <a:pt x="1499" y="162"/>
                  </a:lnTo>
                  <a:lnTo>
                    <a:pt x="1499" y="65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9"/>
            <p:cNvSpPr/>
            <p:nvPr/>
          </p:nvSpPr>
          <p:spPr>
            <a:xfrm>
              <a:off x="7474488" y="3299225"/>
              <a:ext cx="194475" cy="65675"/>
            </a:xfrm>
            <a:custGeom>
              <a:avLst/>
              <a:gdLst/>
              <a:ahLst/>
              <a:cxnLst/>
              <a:rect l="l" t="t" r="r" b="b"/>
              <a:pathLst>
                <a:path w="7779" h="2627" extrusionOk="0">
                  <a:moveTo>
                    <a:pt x="199" y="26"/>
                  </a:moveTo>
                  <a:lnTo>
                    <a:pt x="199" y="26"/>
                  </a:lnTo>
                  <a:lnTo>
                    <a:pt x="261" y="13"/>
                  </a:lnTo>
                  <a:lnTo>
                    <a:pt x="323" y="1"/>
                  </a:lnTo>
                  <a:lnTo>
                    <a:pt x="385" y="13"/>
                  </a:lnTo>
                  <a:lnTo>
                    <a:pt x="447" y="26"/>
                  </a:lnTo>
                  <a:lnTo>
                    <a:pt x="509" y="50"/>
                  </a:lnTo>
                  <a:lnTo>
                    <a:pt x="558" y="100"/>
                  </a:lnTo>
                  <a:lnTo>
                    <a:pt x="608" y="149"/>
                  </a:lnTo>
                  <a:lnTo>
                    <a:pt x="633" y="199"/>
                  </a:lnTo>
                  <a:lnTo>
                    <a:pt x="633" y="199"/>
                  </a:lnTo>
                  <a:lnTo>
                    <a:pt x="744" y="422"/>
                  </a:lnTo>
                  <a:lnTo>
                    <a:pt x="856" y="620"/>
                  </a:lnTo>
                  <a:lnTo>
                    <a:pt x="992" y="806"/>
                  </a:lnTo>
                  <a:lnTo>
                    <a:pt x="1140" y="979"/>
                  </a:lnTo>
                  <a:lnTo>
                    <a:pt x="1301" y="1128"/>
                  </a:lnTo>
                  <a:lnTo>
                    <a:pt x="1475" y="1276"/>
                  </a:lnTo>
                  <a:lnTo>
                    <a:pt x="1661" y="1413"/>
                  </a:lnTo>
                  <a:lnTo>
                    <a:pt x="1871" y="1524"/>
                  </a:lnTo>
                  <a:lnTo>
                    <a:pt x="2094" y="1623"/>
                  </a:lnTo>
                  <a:lnTo>
                    <a:pt x="2329" y="1710"/>
                  </a:lnTo>
                  <a:lnTo>
                    <a:pt x="2577" y="1784"/>
                  </a:lnTo>
                  <a:lnTo>
                    <a:pt x="2837" y="1846"/>
                  </a:lnTo>
                  <a:lnTo>
                    <a:pt x="3122" y="1896"/>
                  </a:lnTo>
                  <a:lnTo>
                    <a:pt x="3419" y="1933"/>
                  </a:lnTo>
                  <a:lnTo>
                    <a:pt x="3729" y="1958"/>
                  </a:lnTo>
                  <a:lnTo>
                    <a:pt x="4051" y="1958"/>
                  </a:lnTo>
                  <a:lnTo>
                    <a:pt x="4051" y="1958"/>
                  </a:lnTo>
                  <a:lnTo>
                    <a:pt x="4348" y="1945"/>
                  </a:lnTo>
                  <a:lnTo>
                    <a:pt x="4621" y="1908"/>
                  </a:lnTo>
                  <a:lnTo>
                    <a:pt x="4893" y="1871"/>
                  </a:lnTo>
                  <a:lnTo>
                    <a:pt x="5141" y="1809"/>
                  </a:lnTo>
                  <a:lnTo>
                    <a:pt x="5376" y="1747"/>
                  </a:lnTo>
                  <a:lnTo>
                    <a:pt x="5599" y="1660"/>
                  </a:lnTo>
                  <a:lnTo>
                    <a:pt x="5822" y="1574"/>
                  </a:lnTo>
                  <a:lnTo>
                    <a:pt x="6020" y="1475"/>
                  </a:lnTo>
                  <a:lnTo>
                    <a:pt x="6206" y="1363"/>
                  </a:lnTo>
                  <a:lnTo>
                    <a:pt x="6379" y="1227"/>
                  </a:lnTo>
                  <a:lnTo>
                    <a:pt x="6528" y="1091"/>
                  </a:lnTo>
                  <a:lnTo>
                    <a:pt x="6677" y="942"/>
                  </a:lnTo>
                  <a:lnTo>
                    <a:pt x="6813" y="781"/>
                  </a:lnTo>
                  <a:lnTo>
                    <a:pt x="6937" y="595"/>
                  </a:lnTo>
                  <a:lnTo>
                    <a:pt x="7048" y="409"/>
                  </a:lnTo>
                  <a:lnTo>
                    <a:pt x="7147" y="211"/>
                  </a:lnTo>
                  <a:lnTo>
                    <a:pt x="7147" y="211"/>
                  </a:lnTo>
                  <a:lnTo>
                    <a:pt x="7172" y="149"/>
                  </a:lnTo>
                  <a:lnTo>
                    <a:pt x="7221" y="100"/>
                  </a:lnTo>
                  <a:lnTo>
                    <a:pt x="7271" y="63"/>
                  </a:lnTo>
                  <a:lnTo>
                    <a:pt x="7321" y="38"/>
                  </a:lnTo>
                  <a:lnTo>
                    <a:pt x="7383" y="13"/>
                  </a:lnTo>
                  <a:lnTo>
                    <a:pt x="7457" y="13"/>
                  </a:lnTo>
                  <a:lnTo>
                    <a:pt x="7519" y="13"/>
                  </a:lnTo>
                  <a:lnTo>
                    <a:pt x="7581" y="38"/>
                  </a:lnTo>
                  <a:lnTo>
                    <a:pt x="7581" y="38"/>
                  </a:lnTo>
                  <a:lnTo>
                    <a:pt x="7643" y="75"/>
                  </a:lnTo>
                  <a:lnTo>
                    <a:pt x="7692" y="112"/>
                  </a:lnTo>
                  <a:lnTo>
                    <a:pt x="7729" y="162"/>
                  </a:lnTo>
                  <a:lnTo>
                    <a:pt x="7754" y="224"/>
                  </a:lnTo>
                  <a:lnTo>
                    <a:pt x="7779" y="286"/>
                  </a:lnTo>
                  <a:lnTo>
                    <a:pt x="7779" y="348"/>
                  </a:lnTo>
                  <a:lnTo>
                    <a:pt x="7779" y="409"/>
                  </a:lnTo>
                  <a:lnTo>
                    <a:pt x="7754" y="471"/>
                  </a:lnTo>
                  <a:lnTo>
                    <a:pt x="7754" y="471"/>
                  </a:lnTo>
                  <a:lnTo>
                    <a:pt x="7630" y="719"/>
                  </a:lnTo>
                  <a:lnTo>
                    <a:pt x="7506" y="954"/>
                  </a:lnTo>
                  <a:lnTo>
                    <a:pt x="7358" y="1165"/>
                  </a:lnTo>
                  <a:lnTo>
                    <a:pt x="7197" y="1363"/>
                  </a:lnTo>
                  <a:lnTo>
                    <a:pt x="7011" y="1549"/>
                  </a:lnTo>
                  <a:lnTo>
                    <a:pt x="6825" y="1722"/>
                  </a:lnTo>
                  <a:lnTo>
                    <a:pt x="6615" y="1883"/>
                  </a:lnTo>
                  <a:lnTo>
                    <a:pt x="6392" y="2020"/>
                  </a:lnTo>
                  <a:lnTo>
                    <a:pt x="6156" y="2156"/>
                  </a:lnTo>
                  <a:lnTo>
                    <a:pt x="5896" y="2267"/>
                  </a:lnTo>
                  <a:lnTo>
                    <a:pt x="5636" y="2366"/>
                  </a:lnTo>
                  <a:lnTo>
                    <a:pt x="5351" y="2441"/>
                  </a:lnTo>
                  <a:lnTo>
                    <a:pt x="5054" y="2515"/>
                  </a:lnTo>
                  <a:lnTo>
                    <a:pt x="4744" y="2564"/>
                  </a:lnTo>
                  <a:lnTo>
                    <a:pt x="4410" y="2602"/>
                  </a:lnTo>
                  <a:lnTo>
                    <a:pt x="4076" y="2626"/>
                  </a:lnTo>
                  <a:lnTo>
                    <a:pt x="4063" y="2626"/>
                  </a:lnTo>
                  <a:lnTo>
                    <a:pt x="4063" y="2626"/>
                  </a:lnTo>
                  <a:lnTo>
                    <a:pt x="4063" y="2626"/>
                  </a:lnTo>
                  <a:lnTo>
                    <a:pt x="3717" y="2626"/>
                  </a:lnTo>
                  <a:lnTo>
                    <a:pt x="3717" y="2626"/>
                  </a:lnTo>
                  <a:lnTo>
                    <a:pt x="3655" y="2626"/>
                  </a:lnTo>
                  <a:lnTo>
                    <a:pt x="3605" y="2614"/>
                  </a:lnTo>
                  <a:lnTo>
                    <a:pt x="3605" y="2614"/>
                  </a:lnTo>
                  <a:lnTo>
                    <a:pt x="3271" y="2589"/>
                  </a:lnTo>
                  <a:lnTo>
                    <a:pt x="2961" y="2540"/>
                  </a:lnTo>
                  <a:lnTo>
                    <a:pt x="2651" y="2490"/>
                  </a:lnTo>
                  <a:lnTo>
                    <a:pt x="2367" y="2416"/>
                  </a:lnTo>
                  <a:lnTo>
                    <a:pt x="2094" y="2329"/>
                  </a:lnTo>
                  <a:lnTo>
                    <a:pt x="1834" y="2230"/>
                  </a:lnTo>
                  <a:lnTo>
                    <a:pt x="1586" y="2119"/>
                  </a:lnTo>
                  <a:lnTo>
                    <a:pt x="1351" y="1995"/>
                  </a:lnTo>
                  <a:lnTo>
                    <a:pt x="1140" y="1859"/>
                  </a:lnTo>
                  <a:lnTo>
                    <a:pt x="930" y="1697"/>
                  </a:lnTo>
                  <a:lnTo>
                    <a:pt x="744" y="1524"/>
                  </a:lnTo>
                  <a:lnTo>
                    <a:pt x="571" y="1351"/>
                  </a:lnTo>
                  <a:lnTo>
                    <a:pt x="410" y="1153"/>
                  </a:lnTo>
                  <a:lnTo>
                    <a:pt x="273" y="930"/>
                  </a:lnTo>
                  <a:lnTo>
                    <a:pt x="137" y="707"/>
                  </a:lnTo>
                  <a:lnTo>
                    <a:pt x="26" y="471"/>
                  </a:lnTo>
                  <a:lnTo>
                    <a:pt x="26" y="471"/>
                  </a:lnTo>
                  <a:lnTo>
                    <a:pt x="1" y="409"/>
                  </a:lnTo>
                  <a:lnTo>
                    <a:pt x="1" y="335"/>
                  </a:lnTo>
                  <a:lnTo>
                    <a:pt x="1" y="273"/>
                  </a:lnTo>
                  <a:lnTo>
                    <a:pt x="26" y="211"/>
                  </a:lnTo>
                  <a:lnTo>
                    <a:pt x="51" y="162"/>
                  </a:lnTo>
                  <a:lnTo>
                    <a:pt x="88" y="112"/>
                  </a:lnTo>
                  <a:lnTo>
                    <a:pt x="137" y="63"/>
                  </a:lnTo>
                  <a:lnTo>
                    <a:pt x="199" y="26"/>
                  </a:lnTo>
                  <a:lnTo>
                    <a:pt x="199" y="2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19"/>
          <p:cNvGrpSpPr/>
          <p:nvPr/>
        </p:nvGrpSpPr>
        <p:grpSpPr>
          <a:xfrm>
            <a:off x="214816" y="2254228"/>
            <a:ext cx="656741" cy="635036"/>
            <a:chOff x="852150" y="2007538"/>
            <a:chExt cx="861300" cy="861300"/>
          </a:xfrm>
        </p:grpSpPr>
        <p:sp>
          <p:nvSpPr>
            <p:cNvPr id="306" name="Google Shape;306;p19"/>
            <p:cNvSpPr/>
            <p:nvPr/>
          </p:nvSpPr>
          <p:spPr>
            <a:xfrm>
              <a:off x="852150" y="2007538"/>
              <a:ext cx="861300" cy="8613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7" name="Google Shape;307;p19"/>
            <p:cNvGrpSpPr/>
            <p:nvPr/>
          </p:nvGrpSpPr>
          <p:grpSpPr>
            <a:xfrm>
              <a:off x="897300" y="2097350"/>
              <a:ext cx="771000" cy="653900"/>
              <a:chOff x="2352800" y="2202075"/>
              <a:chExt cx="771000" cy="653900"/>
            </a:xfrm>
          </p:grpSpPr>
          <p:sp>
            <p:nvSpPr>
              <p:cNvPr id="308" name="Google Shape;308;p19"/>
              <p:cNvSpPr/>
              <p:nvPr/>
            </p:nvSpPr>
            <p:spPr>
              <a:xfrm>
                <a:off x="2352800" y="2367225"/>
                <a:ext cx="771000" cy="488750"/>
              </a:xfrm>
              <a:custGeom>
                <a:avLst/>
                <a:gdLst/>
                <a:ahLst/>
                <a:cxnLst/>
                <a:rect l="l" t="t" r="r" b="b"/>
                <a:pathLst>
                  <a:path w="30840" h="19550" extrusionOk="0">
                    <a:moveTo>
                      <a:pt x="1" y="0"/>
                    </a:moveTo>
                    <a:lnTo>
                      <a:pt x="1" y="19550"/>
                    </a:lnTo>
                    <a:lnTo>
                      <a:pt x="30840" y="19550"/>
                    </a:lnTo>
                    <a:lnTo>
                      <a:pt x="3084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9"/>
              <p:cNvSpPr/>
              <p:nvPr/>
            </p:nvSpPr>
            <p:spPr>
              <a:xfrm>
                <a:off x="2596275" y="2496150"/>
                <a:ext cx="284075" cy="284075"/>
              </a:xfrm>
              <a:custGeom>
                <a:avLst/>
                <a:gdLst/>
                <a:ahLst/>
                <a:cxnLst/>
                <a:rect l="l" t="t" r="r" b="b"/>
                <a:pathLst>
                  <a:path w="11363" h="11363" extrusionOk="0">
                    <a:moveTo>
                      <a:pt x="3925" y="0"/>
                    </a:moveTo>
                    <a:lnTo>
                      <a:pt x="3925" y="3925"/>
                    </a:lnTo>
                    <a:lnTo>
                      <a:pt x="0" y="3925"/>
                    </a:lnTo>
                    <a:lnTo>
                      <a:pt x="0" y="7438"/>
                    </a:lnTo>
                    <a:lnTo>
                      <a:pt x="3925" y="7438"/>
                    </a:lnTo>
                    <a:lnTo>
                      <a:pt x="3925" y="11362"/>
                    </a:lnTo>
                    <a:lnTo>
                      <a:pt x="7438" y="11362"/>
                    </a:lnTo>
                    <a:lnTo>
                      <a:pt x="7438" y="7438"/>
                    </a:lnTo>
                    <a:lnTo>
                      <a:pt x="11362" y="7438"/>
                    </a:lnTo>
                    <a:lnTo>
                      <a:pt x="11362" y="3925"/>
                    </a:lnTo>
                    <a:lnTo>
                      <a:pt x="7438" y="3925"/>
                    </a:lnTo>
                    <a:lnTo>
                      <a:pt x="7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9"/>
              <p:cNvSpPr/>
              <p:nvPr/>
            </p:nvSpPr>
            <p:spPr>
              <a:xfrm>
                <a:off x="2528225" y="2350025"/>
                <a:ext cx="40600" cy="17225"/>
              </a:xfrm>
              <a:custGeom>
                <a:avLst/>
                <a:gdLst/>
                <a:ahLst/>
                <a:cxnLst/>
                <a:rect l="l" t="t" r="r" b="b"/>
                <a:pathLst>
                  <a:path w="1624" h="689" extrusionOk="0">
                    <a:moveTo>
                      <a:pt x="278" y="0"/>
                    </a:moveTo>
                    <a:lnTo>
                      <a:pt x="216" y="21"/>
                    </a:lnTo>
                    <a:lnTo>
                      <a:pt x="154" y="62"/>
                    </a:lnTo>
                    <a:lnTo>
                      <a:pt x="103" y="103"/>
                    </a:lnTo>
                    <a:lnTo>
                      <a:pt x="62" y="154"/>
                    </a:lnTo>
                    <a:lnTo>
                      <a:pt x="31" y="206"/>
                    </a:lnTo>
                    <a:lnTo>
                      <a:pt x="10" y="278"/>
                    </a:lnTo>
                    <a:lnTo>
                      <a:pt x="0" y="339"/>
                    </a:lnTo>
                    <a:lnTo>
                      <a:pt x="10" y="411"/>
                    </a:lnTo>
                    <a:lnTo>
                      <a:pt x="31" y="473"/>
                    </a:lnTo>
                    <a:lnTo>
                      <a:pt x="62" y="534"/>
                    </a:lnTo>
                    <a:lnTo>
                      <a:pt x="103" y="586"/>
                    </a:lnTo>
                    <a:lnTo>
                      <a:pt x="154" y="627"/>
                    </a:lnTo>
                    <a:lnTo>
                      <a:pt x="216" y="658"/>
                    </a:lnTo>
                    <a:lnTo>
                      <a:pt x="278" y="678"/>
                    </a:lnTo>
                    <a:lnTo>
                      <a:pt x="349" y="688"/>
                    </a:lnTo>
                    <a:lnTo>
                      <a:pt x="1623" y="678"/>
                    </a:lnTo>
                    <a:lnTo>
                      <a:pt x="162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9"/>
              <p:cNvSpPr/>
              <p:nvPr/>
            </p:nvSpPr>
            <p:spPr>
              <a:xfrm>
                <a:off x="2568800" y="2345650"/>
                <a:ext cx="36750" cy="21350"/>
              </a:xfrm>
              <a:custGeom>
                <a:avLst/>
                <a:gdLst/>
                <a:ahLst/>
                <a:cxnLst/>
                <a:rect l="l" t="t" r="r" b="b"/>
                <a:pathLst>
                  <a:path w="1470" h="854" extrusionOk="0">
                    <a:moveTo>
                      <a:pt x="545" y="1"/>
                    </a:moveTo>
                    <a:lnTo>
                      <a:pt x="576" y="175"/>
                    </a:lnTo>
                    <a:lnTo>
                      <a:pt x="0" y="175"/>
                    </a:lnTo>
                    <a:lnTo>
                      <a:pt x="0" y="853"/>
                    </a:lnTo>
                    <a:lnTo>
                      <a:pt x="1336" y="853"/>
                    </a:lnTo>
                    <a:lnTo>
                      <a:pt x="1336" y="483"/>
                    </a:lnTo>
                    <a:lnTo>
                      <a:pt x="1397" y="247"/>
                    </a:lnTo>
                    <a:lnTo>
                      <a:pt x="1469" y="1"/>
                    </a:lnTo>
                    <a:close/>
                  </a:path>
                </a:pathLst>
              </a:custGeom>
              <a:solidFill>
                <a:srgbClr val="7271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9"/>
              <p:cNvSpPr/>
              <p:nvPr/>
            </p:nvSpPr>
            <p:spPr>
              <a:xfrm>
                <a:off x="2581375" y="2202075"/>
                <a:ext cx="326950" cy="143600"/>
              </a:xfrm>
              <a:custGeom>
                <a:avLst/>
                <a:gdLst/>
                <a:ahLst/>
                <a:cxnLst/>
                <a:rect l="l" t="t" r="r" b="b"/>
                <a:pathLst>
                  <a:path w="13078" h="5744" extrusionOk="0">
                    <a:moveTo>
                      <a:pt x="6586" y="1"/>
                    </a:moveTo>
                    <a:lnTo>
                      <a:pt x="6277" y="11"/>
                    </a:lnTo>
                    <a:lnTo>
                      <a:pt x="5969" y="22"/>
                    </a:lnTo>
                    <a:lnTo>
                      <a:pt x="5661" y="42"/>
                    </a:lnTo>
                    <a:lnTo>
                      <a:pt x="5343" y="73"/>
                    </a:lnTo>
                    <a:lnTo>
                      <a:pt x="5034" y="124"/>
                    </a:lnTo>
                    <a:lnTo>
                      <a:pt x="4716" y="176"/>
                    </a:lnTo>
                    <a:lnTo>
                      <a:pt x="4408" y="248"/>
                    </a:lnTo>
                    <a:lnTo>
                      <a:pt x="4089" y="330"/>
                    </a:lnTo>
                    <a:lnTo>
                      <a:pt x="3781" y="422"/>
                    </a:lnTo>
                    <a:lnTo>
                      <a:pt x="3473" y="525"/>
                    </a:lnTo>
                    <a:lnTo>
                      <a:pt x="3165" y="648"/>
                    </a:lnTo>
                    <a:lnTo>
                      <a:pt x="2856" y="792"/>
                    </a:lnTo>
                    <a:lnTo>
                      <a:pt x="2559" y="946"/>
                    </a:lnTo>
                    <a:lnTo>
                      <a:pt x="2271" y="1121"/>
                    </a:lnTo>
                    <a:lnTo>
                      <a:pt x="1994" y="1316"/>
                    </a:lnTo>
                    <a:lnTo>
                      <a:pt x="1716" y="1521"/>
                    </a:lnTo>
                    <a:lnTo>
                      <a:pt x="1459" y="1747"/>
                    </a:lnTo>
                    <a:lnTo>
                      <a:pt x="1223" y="2004"/>
                    </a:lnTo>
                    <a:lnTo>
                      <a:pt x="997" y="2261"/>
                    </a:lnTo>
                    <a:lnTo>
                      <a:pt x="792" y="2538"/>
                    </a:lnTo>
                    <a:lnTo>
                      <a:pt x="699" y="2682"/>
                    </a:lnTo>
                    <a:lnTo>
                      <a:pt x="607" y="2826"/>
                    </a:lnTo>
                    <a:lnTo>
                      <a:pt x="525" y="2980"/>
                    </a:lnTo>
                    <a:lnTo>
                      <a:pt x="453" y="3134"/>
                    </a:lnTo>
                    <a:lnTo>
                      <a:pt x="381" y="3278"/>
                    </a:lnTo>
                    <a:lnTo>
                      <a:pt x="309" y="3442"/>
                    </a:lnTo>
                    <a:lnTo>
                      <a:pt x="257" y="3596"/>
                    </a:lnTo>
                    <a:lnTo>
                      <a:pt x="206" y="3751"/>
                    </a:lnTo>
                    <a:lnTo>
                      <a:pt x="124" y="4079"/>
                    </a:lnTo>
                    <a:lnTo>
                      <a:pt x="52" y="4398"/>
                    </a:lnTo>
                    <a:lnTo>
                      <a:pt x="11" y="4716"/>
                    </a:lnTo>
                    <a:lnTo>
                      <a:pt x="1" y="4870"/>
                    </a:lnTo>
                    <a:lnTo>
                      <a:pt x="1" y="5035"/>
                    </a:lnTo>
                    <a:lnTo>
                      <a:pt x="1" y="5209"/>
                    </a:lnTo>
                    <a:lnTo>
                      <a:pt x="11" y="5394"/>
                    </a:lnTo>
                    <a:lnTo>
                      <a:pt x="21" y="5569"/>
                    </a:lnTo>
                    <a:lnTo>
                      <a:pt x="42" y="5744"/>
                    </a:lnTo>
                    <a:lnTo>
                      <a:pt x="966" y="5744"/>
                    </a:lnTo>
                    <a:lnTo>
                      <a:pt x="1048" y="5497"/>
                    </a:lnTo>
                    <a:lnTo>
                      <a:pt x="1141" y="5250"/>
                    </a:lnTo>
                    <a:lnTo>
                      <a:pt x="1244" y="5024"/>
                    </a:lnTo>
                    <a:lnTo>
                      <a:pt x="1357" y="4809"/>
                    </a:lnTo>
                    <a:lnTo>
                      <a:pt x="1480" y="4593"/>
                    </a:lnTo>
                    <a:lnTo>
                      <a:pt x="1613" y="4398"/>
                    </a:lnTo>
                    <a:lnTo>
                      <a:pt x="1757" y="4213"/>
                    </a:lnTo>
                    <a:lnTo>
                      <a:pt x="1901" y="4038"/>
                    </a:lnTo>
                    <a:lnTo>
                      <a:pt x="2055" y="3874"/>
                    </a:lnTo>
                    <a:lnTo>
                      <a:pt x="2220" y="3720"/>
                    </a:lnTo>
                    <a:lnTo>
                      <a:pt x="2384" y="3576"/>
                    </a:lnTo>
                    <a:lnTo>
                      <a:pt x="2559" y="3453"/>
                    </a:lnTo>
                    <a:lnTo>
                      <a:pt x="2743" y="3329"/>
                    </a:lnTo>
                    <a:lnTo>
                      <a:pt x="2928" y="3216"/>
                    </a:lnTo>
                    <a:lnTo>
                      <a:pt x="3124" y="3114"/>
                    </a:lnTo>
                    <a:lnTo>
                      <a:pt x="3329" y="3021"/>
                    </a:lnTo>
                    <a:lnTo>
                      <a:pt x="3535" y="2939"/>
                    </a:lnTo>
                    <a:lnTo>
                      <a:pt x="3740" y="2867"/>
                    </a:lnTo>
                    <a:lnTo>
                      <a:pt x="3966" y="2795"/>
                    </a:lnTo>
                    <a:lnTo>
                      <a:pt x="4182" y="2734"/>
                    </a:lnTo>
                    <a:lnTo>
                      <a:pt x="4408" y="2682"/>
                    </a:lnTo>
                    <a:lnTo>
                      <a:pt x="4644" y="2641"/>
                    </a:lnTo>
                    <a:lnTo>
                      <a:pt x="5117" y="2569"/>
                    </a:lnTo>
                    <a:lnTo>
                      <a:pt x="5353" y="2538"/>
                    </a:lnTo>
                    <a:lnTo>
                      <a:pt x="5599" y="2518"/>
                    </a:lnTo>
                    <a:lnTo>
                      <a:pt x="6103" y="2487"/>
                    </a:lnTo>
                    <a:lnTo>
                      <a:pt x="6349" y="2477"/>
                    </a:lnTo>
                    <a:lnTo>
                      <a:pt x="7264" y="2477"/>
                    </a:lnTo>
                    <a:lnTo>
                      <a:pt x="7387" y="2487"/>
                    </a:lnTo>
                    <a:lnTo>
                      <a:pt x="7613" y="2508"/>
                    </a:lnTo>
                    <a:lnTo>
                      <a:pt x="7849" y="2518"/>
                    </a:lnTo>
                    <a:lnTo>
                      <a:pt x="8096" y="2549"/>
                    </a:lnTo>
                    <a:lnTo>
                      <a:pt x="8568" y="2610"/>
                    </a:lnTo>
                    <a:lnTo>
                      <a:pt x="8804" y="2651"/>
                    </a:lnTo>
                    <a:lnTo>
                      <a:pt x="9030" y="2703"/>
                    </a:lnTo>
                    <a:lnTo>
                      <a:pt x="9246" y="2754"/>
                    </a:lnTo>
                    <a:lnTo>
                      <a:pt x="9462" y="2816"/>
                    </a:lnTo>
                    <a:lnTo>
                      <a:pt x="9678" y="2888"/>
                    </a:lnTo>
                    <a:lnTo>
                      <a:pt x="9873" y="2970"/>
                    </a:lnTo>
                    <a:lnTo>
                      <a:pt x="10078" y="3062"/>
                    </a:lnTo>
                    <a:lnTo>
                      <a:pt x="10263" y="3155"/>
                    </a:lnTo>
                    <a:lnTo>
                      <a:pt x="10448" y="3268"/>
                    </a:lnTo>
                    <a:lnTo>
                      <a:pt x="10623" y="3381"/>
                    </a:lnTo>
                    <a:lnTo>
                      <a:pt x="10787" y="3514"/>
                    </a:lnTo>
                    <a:lnTo>
                      <a:pt x="10952" y="3648"/>
                    </a:lnTo>
                    <a:lnTo>
                      <a:pt x="11095" y="3802"/>
                    </a:lnTo>
                    <a:lnTo>
                      <a:pt x="11239" y="3966"/>
                    </a:lnTo>
                    <a:lnTo>
                      <a:pt x="11373" y="4141"/>
                    </a:lnTo>
                    <a:lnTo>
                      <a:pt x="11496" y="4336"/>
                    </a:lnTo>
                    <a:lnTo>
                      <a:pt x="11619" y="4531"/>
                    </a:lnTo>
                    <a:lnTo>
                      <a:pt x="11722" y="4747"/>
                    </a:lnTo>
                    <a:lnTo>
                      <a:pt x="11814" y="4973"/>
                    </a:lnTo>
                    <a:lnTo>
                      <a:pt x="11907" y="5209"/>
                    </a:lnTo>
                    <a:lnTo>
                      <a:pt x="11989" y="5466"/>
                    </a:lnTo>
                    <a:lnTo>
                      <a:pt x="12051" y="5744"/>
                    </a:lnTo>
                    <a:lnTo>
                      <a:pt x="12975" y="5744"/>
                    </a:lnTo>
                    <a:lnTo>
                      <a:pt x="13037" y="5415"/>
                    </a:lnTo>
                    <a:lnTo>
                      <a:pt x="13057" y="5250"/>
                    </a:lnTo>
                    <a:lnTo>
                      <a:pt x="13068" y="5076"/>
                    </a:lnTo>
                    <a:lnTo>
                      <a:pt x="13078" y="4922"/>
                    </a:lnTo>
                    <a:lnTo>
                      <a:pt x="13078" y="4757"/>
                    </a:lnTo>
                    <a:lnTo>
                      <a:pt x="13078" y="4593"/>
                    </a:lnTo>
                    <a:lnTo>
                      <a:pt x="13057" y="4429"/>
                    </a:lnTo>
                    <a:lnTo>
                      <a:pt x="13016" y="4100"/>
                    </a:lnTo>
                    <a:lnTo>
                      <a:pt x="12955" y="3771"/>
                    </a:lnTo>
                    <a:lnTo>
                      <a:pt x="12914" y="3607"/>
                    </a:lnTo>
                    <a:lnTo>
                      <a:pt x="12862" y="3442"/>
                    </a:lnTo>
                    <a:lnTo>
                      <a:pt x="12811" y="3288"/>
                    </a:lnTo>
                    <a:lnTo>
                      <a:pt x="12739" y="3124"/>
                    </a:lnTo>
                    <a:lnTo>
                      <a:pt x="12677" y="2970"/>
                    </a:lnTo>
                    <a:lnTo>
                      <a:pt x="12595" y="2805"/>
                    </a:lnTo>
                    <a:lnTo>
                      <a:pt x="12513" y="2662"/>
                    </a:lnTo>
                    <a:lnTo>
                      <a:pt x="12421" y="2508"/>
                    </a:lnTo>
                    <a:lnTo>
                      <a:pt x="12318" y="2364"/>
                    </a:lnTo>
                    <a:lnTo>
                      <a:pt x="12215" y="2220"/>
                    </a:lnTo>
                    <a:lnTo>
                      <a:pt x="12112" y="2076"/>
                    </a:lnTo>
                    <a:lnTo>
                      <a:pt x="11989" y="1943"/>
                    </a:lnTo>
                    <a:lnTo>
                      <a:pt x="11876" y="1819"/>
                    </a:lnTo>
                    <a:lnTo>
                      <a:pt x="11753" y="1686"/>
                    </a:lnTo>
                    <a:lnTo>
                      <a:pt x="11619" y="1573"/>
                    </a:lnTo>
                    <a:lnTo>
                      <a:pt x="11486" y="1460"/>
                    </a:lnTo>
                    <a:lnTo>
                      <a:pt x="11208" y="1244"/>
                    </a:lnTo>
                    <a:lnTo>
                      <a:pt x="10921" y="1049"/>
                    </a:lnTo>
                    <a:lnTo>
                      <a:pt x="10623" y="874"/>
                    </a:lnTo>
                    <a:lnTo>
                      <a:pt x="10325" y="720"/>
                    </a:lnTo>
                    <a:lnTo>
                      <a:pt x="10171" y="648"/>
                    </a:lnTo>
                    <a:lnTo>
                      <a:pt x="10017" y="587"/>
                    </a:lnTo>
                    <a:lnTo>
                      <a:pt x="9698" y="463"/>
                    </a:lnTo>
                    <a:lnTo>
                      <a:pt x="9390" y="361"/>
                    </a:lnTo>
                    <a:lnTo>
                      <a:pt x="9072" y="278"/>
                    </a:lnTo>
                    <a:lnTo>
                      <a:pt x="8763" y="206"/>
                    </a:lnTo>
                    <a:lnTo>
                      <a:pt x="8445" y="145"/>
                    </a:lnTo>
                    <a:lnTo>
                      <a:pt x="8137" y="93"/>
                    </a:lnTo>
                    <a:lnTo>
                      <a:pt x="7808" y="52"/>
                    </a:lnTo>
                    <a:lnTo>
                      <a:pt x="7490" y="32"/>
                    </a:lnTo>
                    <a:lnTo>
                      <a:pt x="7325" y="11"/>
                    </a:lnTo>
                    <a:lnTo>
                      <a:pt x="7181" y="11"/>
                    </a:lnTo>
                    <a:lnTo>
                      <a:pt x="69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9"/>
              <p:cNvSpPr/>
              <p:nvPr/>
            </p:nvSpPr>
            <p:spPr>
              <a:xfrm>
                <a:off x="2882625" y="2345650"/>
                <a:ext cx="35475" cy="21350"/>
              </a:xfrm>
              <a:custGeom>
                <a:avLst/>
                <a:gdLst/>
                <a:ahLst/>
                <a:cxnLst/>
                <a:rect l="l" t="t" r="r" b="b"/>
                <a:pathLst>
                  <a:path w="1419" h="854" extrusionOk="0">
                    <a:moveTo>
                      <a:pt x="1" y="1"/>
                    </a:moveTo>
                    <a:lnTo>
                      <a:pt x="52" y="227"/>
                    </a:lnTo>
                    <a:lnTo>
                      <a:pt x="93" y="453"/>
                    </a:lnTo>
                    <a:lnTo>
                      <a:pt x="93" y="853"/>
                    </a:lnTo>
                    <a:lnTo>
                      <a:pt x="1418" y="853"/>
                    </a:lnTo>
                    <a:lnTo>
                      <a:pt x="1418" y="175"/>
                    </a:lnTo>
                    <a:lnTo>
                      <a:pt x="884" y="175"/>
                    </a:lnTo>
                    <a:lnTo>
                      <a:pt x="925" y="1"/>
                    </a:lnTo>
                    <a:close/>
                  </a:path>
                </a:pathLst>
              </a:custGeom>
              <a:solidFill>
                <a:srgbClr val="7271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9"/>
              <p:cNvSpPr/>
              <p:nvPr/>
            </p:nvSpPr>
            <p:spPr>
              <a:xfrm>
                <a:off x="2918075" y="2350025"/>
                <a:ext cx="30325" cy="17225"/>
              </a:xfrm>
              <a:custGeom>
                <a:avLst/>
                <a:gdLst/>
                <a:ahLst/>
                <a:cxnLst/>
                <a:rect l="l" t="t" r="r" b="b"/>
                <a:pathLst>
                  <a:path w="1213" h="689" extrusionOk="0">
                    <a:moveTo>
                      <a:pt x="0" y="0"/>
                    </a:moveTo>
                    <a:lnTo>
                      <a:pt x="0" y="678"/>
                    </a:lnTo>
                    <a:lnTo>
                      <a:pt x="863" y="688"/>
                    </a:lnTo>
                    <a:lnTo>
                      <a:pt x="935" y="678"/>
                    </a:lnTo>
                    <a:lnTo>
                      <a:pt x="997" y="658"/>
                    </a:lnTo>
                    <a:lnTo>
                      <a:pt x="1058" y="627"/>
                    </a:lnTo>
                    <a:lnTo>
                      <a:pt x="1110" y="586"/>
                    </a:lnTo>
                    <a:lnTo>
                      <a:pt x="1151" y="534"/>
                    </a:lnTo>
                    <a:lnTo>
                      <a:pt x="1182" y="473"/>
                    </a:lnTo>
                    <a:lnTo>
                      <a:pt x="1202" y="411"/>
                    </a:lnTo>
                    <a:lnTo>
                      <a:pt x="1213" y="339"/>
                    </a:lnTo>
                    <a:lnTo>
                      <a:pt x="1202" y="267"/>
                    </a:lnTo>
                    <a:lnTo>
                      <a:pt x="1182" y="206"/>
                    </a:lnTo>
                    <a:lnTo>
                      <a:pt x="1151" y="144"/>
                    </a:lnTo>
                    <a:lnTo>
                      <a:pt x="1110" y="93"/>
                    </a:lnTo>
                    <a:lnTo>
                      <a:pt x="1058" y="52"/>
                    </a:lnTo>
                    <a:lnTo>
                      <a:pt x="997" y="21"/>
                    </a:lnTo>
                    <a:lnTo>
                      <a:pt x="9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5" name="Google Shape;315;p19"/>
          <p:cNvGrpSpPr/>
          <p:nvPr/>
        </p:nvGrpSpPr>
        <p:grpSpPr>
          <a:xfrm>
            <a:off x="7605044" y="1851422"/>
            <a:ext cx="761102" cy="635046"/>
            <a:chOff x="457145" y="2529545"/>
            <a:chExt cx="1167693" cy="1083141"/>
          </a:xfrm>
        </p:grpSpPr>
        <p:sp>
          <p:nvSpPr>
            <p:cNvPr id="316" name="Google Shape;316;p19"/>
            <p:cNvSpPr/>
            <p:nvPr/>
          </p:nvSpPr>
          <p:spPr>
            <a:xfrm flipH="1">
              <a:off x="517875" y="3454859"/>
              <a:ext cx="1046232" cy="157827"/>
            </a:xfrm>
            <a:custGeom>
              <a:avLst/>
              <a:gdLst/>
              <a:ahLst/>
              <a:cxnLst/>
              <a:rect l="l" t="t" r="r" b="b"/>
              <a:pathLst>
                <a:path w="23102" h="3485" extrusionOk="0">
                  <a:moveTo>
                    <a:pt x="11544" y="1"/>
                  </a:moveTo>
                  <a:lnTo>
                    <a:pt x="10374" y="14"/>
                  </a:lnTo>
                  <a:lnTo>
                    <a:pt x="9217" y="40"/>
                  </a:lnTo>
                  <a:lnTo>
                    <a:pt x="8113" y="80"/>
                  </a:lnTo>
                  <a:lnTo>
                    <a:pt x="7061" y="132"/>
                  </a:lnTo>
                  <a:lnTo>
                    <a:pt x="6048" y="211"/>
                  </a:lnTo>
                  <a:lnTo>
                    <a:pt x="5089" y="303"/>
                  </a:lnTo>
                  <a:lnTo>
                    <a:pt x="4208" y="395"/>
                  </a:lnTo>
                  <a:lnTo>
                    <a:pt x="3393" y="513"/>
                  </a:lnTo>
                  <a:lnTo>
                    <a:pt x="2643" y="632"/>
                  </a:lnTo>
                  <a:lnTo>
                    <a:pt x="1973" y="763"/>
                  </a:lnTo>
                  <a:lnTo>
                    <a:pt x="1394" y="908"/>
                  </a:lnTo>
                  <a:lnTo>
                    <a:pt x="1144" y="987"/>
                  </a:lnTo>
                  <a:lnTo>
                    <a:pt x="908" y="1066"/>
                  </a:lnTo>
                  <a:lnTo>
                    <a:pt x="710" y="1145"/>
                  </a:lnTo>
                  <a:lnTo>
                    <a:pt x="526" y="1223"/>
                  </a:lnTo>
                  <a:lnTo>
                    <a:pt x="369" y="1302"/>
                  </a:lnTo>
                  <a:lnTo>
                    <a:pt x="237" y="1394"/>
                  </a:lnTo>
                  <a:lnTo>
                    <a:pt x="132" y="1473"/>
                  </a:lnTo>
                  <a:lnTo>
                    <a:pt x="66" y="1565"/>
                  </a:lnTo>
                  <a:lnTo>
                    <a:pt x="14" y="1657"/>
                  </a:lnTo>
                  <a:lnTo>
                    <a:pt x="0" y="1736"/>
                  </a:lnTo>
                  <a:lnTo>
                    <a:pt x="14" y="1828"/>
                  </a:lnTo>
                  <a:lnTo>
                    <a:pt x="66" y="1920"/>
                  </a:lnTo>
                  <a:lnTo>
                    <a:pt x="132" y="2012"/>
                  </a:lnTo>
                  <a:lnTo>
                    <a:pt x="237" y="2091"/>
                  </a:lnTo>
                  <a:lnTo>
                    <a:pt x="369" y="2183"/>
                  </a:lnTo>
                  <a:lnTo>
                    <a:pt x="526" y="2262"/>
                  </a:lnTo>
                  <a:lnTo>
                    <a:pt x="710" y="2341"/>
                  </a:lnTo>
                  <a:lnTo>
                    <a:pt x="908" y="2420"/>
                  </a:lnTo>
                  <a:lnTo>
                    <a:pt x="1144" y="2499"/>
                  </a:lnTo>
                  <a:lnTo>
                    <a:pt x="1394" y="2578"/>
                  </a:lnTo>
                  <a:lnTo>
                    <a:pt x="1973" y="2722"/>
                  </a:lnTo>
                  <a:lnTo>
                    <a:pt x="2643" y="2854"/>
                  </a:lnTo>
                  <a:lnTo>
                    <a:pt x="3393" y="2972"/>
                  </a:lnTo>
                  <a:lnTo>
                    <a:pt x="4208" y="3090"/>
                  </a:lnTo>
                  <a:lnTo>
                    <a:pt x="5089" y="3182"/>
                  </a:lnTo>
                  <a:lnTo>
                    <a:pt x="6048" y="3275"/>
                  </a:lnTo>
                  <a:lnTo>
                    <a:pt x="7061" y="3353"/>
                  </a:lnTo>
                  <a:lnTo>
                    <a:pt x="8113" y="3406"/>
                  </a:lnTo>
                  <a:lnTo>
                    <a:pt x="9217" y="3445"/>
                  </a:lnTo>
                  <a:lnTo>
                    <a:pt x="10374" y="3472"/>
                  </a:lnTo>
                  <a:lnTo>
                    <a:pt x="11544" y="3485"/>
                  </a:lnTo>
                  <a:lnTo>
                    <a:pt x="12728" y="3472"/>
                  </a:lnTo>
                  <a:lnTo>
                    <a:pt x="13871" y="3445"/>
                  </a:lnTo>
                  <a:lnTo>
                    <a:pt x="14989" y="3406"/>
                  </a:lnTo>
                  <a:lnTo>
                    <a:pt x="16041" y="3353"/>
                  </a:lnTo>
                  <a:lnTo>
                    <a:pt x="17053" y="3275"/>
                  </a:lnTo>
                  <a:lnTo>
                    <a:pt x="18000" y="3182"/>
                  </a:lnTo>
                  <a:lnTo>
                    <a:pt x="18894" y="3090"/>
                  </a:lnTo>
                  <a:lnTo>
                    <a:pt x="19709" y="2972"/>
                  </a:lnTo>
                  <a:lnTo>
                    <a:pt x="20458" y="2854"/>
                  </a:lnTo>
                  <a:lnTo>
                    <a:pt x="21129" y="2722"/>
                  </a:lnTo>
                  <a:lnTo>
                    <a:pt x="21707" y="2578"/>
                  </a:lnTo>
                  <a:lnTo>
                    <a:pt x="21957" y="2499"/>
                  </a:lnTo>
                  <a:lnTo>
                    <a:pt x="22194" y="2420"/>
                  </a:lnTo>
                  <a:lnTo>
                    <a:pt x="22391" y="2341"/>
                  </a:lnTo>
                  <a:lnTo>
                    <a:pt x="22575" y="2262"/>
                  </a:lnTo>
                  <a:lnTo>
                    <a:pt x="22733" y="2183"/>
                  </a:lnTo>
                  <a:lnTo>
                    <a:pt x="22864" y="2091"/>
                  </a:lnTo>
                  <a:lnTo>
                    <a:pt x="22957" y="2012"/>
                  </a:lnTo>
                  <a:lnTo>
                    <a:pt x="23035" y="1920"/>
                  </a:lnTo>
                  <a:lnTo>
                    <a:pt x="23075" y="1828"/>
                  </a:lnTo>
                  <a:lnTo>
                    <a:pt x="23101" y="1736"/>
                  </a:lnTo>
                  <a:lnTo>
                    <a:pt x="23075" y="1657"/>
                  </a:lnTo>
                  <a:lnTo>
                    <a:pt x="23035" y="1565"/>
                  </a:lnTo>
                  <a:lnTo>
                    <a:pt x="22957" y="1473"/>
                  </a:lnTo>
                  <a:lnTo>
                    <a:pt x="22864" y="1394"/>
                  </a:lnTo>
                  <a:lnTo>
                    <a:pt x="22733" y="1302"/>
                  </a:lnTo>
                  <a:lnTo>
                    <a:pt x="22575" y="1223"/>
                  </a:lnTo>
                  <a:lnTo>
                    <a:pt x="22391" y="1145"/>
                  </a:lnTo>
                  <a:lnTo>
                    <a:pt x="22194" y="1066"/>
                  </a:lnTo>
                  <a:lnTo>
                    <a:pt x="21957" y="987"/>
                  </a:lnTo>
                  <a:lnTo>
                    <a:pt x="21707" y="908"/>
                  </a:lnTo>
                  <a:lnTo>
                    <a:pt x="21129" y="763"/>
                  </a:lnTo>
                  <a:lnTo>
                    <a:pt x="20458" y="632"/>
                  </a:lnTo>
                  <a:lnTo>
                    <a:pt x="19709" y="513"/>
                  </a:lnTo>
                  <a:lnTo>
                    <a:pt x="18894" y="395"/>
                  </a:lnTo>
                  <a:lnTo>
                    <a:pt x="18000" y="303"/>
                  </a:lnTo>
                  <a:lnTo>
                    <a:pt x="17053" y="211"/>
                  </a:lnTo>
                  <a:lnTo>
                    <a:pt x="16041" y="132"/>
                  </a:lnTo>
                  <a:lnTo>
                    <a:pt x="14989" y="80"/>
                  </a:lnTo>
                  <a:lnTo>
                    <a:pt x="13871" y="40"/>
                  </a:lnTo>
                  <a:lnTo>
                    <a:pt x="12728" y="14"/>
                  </a:lnTo>
                  <a:lnTo>
                    <a:pt x="11544" y="1"/>
                  </a:lnTo>
                  <a:close/>
                </a:path>
              </a:pathLst>
            </a:custGeom>
            <a:solidFill>
              <a:srgbClr val="666666">
                <a:alpha val="1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9"/>
            <p:cNvSpPr/>
            <p:nvPr/>
          </p:nvSpPr>
          <p:spPr>
            <a:xfrm flipH="1">
              <a:off x="517875" y="3454859"/>
              <a:ext cx="1046232" cy="157827"/>
            </a:xfrm>
            <a:custGeom>
              <a:avLst/>
              <a:gdLst/>
              <a:ahLst/>
              <a:cxnLst/>
              <a:rect l="l" t="t" r="r" b="b"/>
              <a:pathLst>
                <a:path w="23102" h="3485" fill="none" extrusionOk="0">
                  <a:moveTo>
                    <a:pt x="11544" y="1"/>
                  </a:moveTo>
                  <a:lnTo>
                    <a:pt x="11544" y="1"/>
                  </a:lnTo>
                  <a:lnTo>
                    <a:pt x="10374" y="14"/>
                  </a:lnTo>
                  <a:lnTo>
                    <a:pt x="9217" y="40"/>
                  </a:lnTo>
                  <a:lnTo>
                    <a:pt x="8113" y="80"/>
                  </a:lnTo>
                  <a:lnTo>
                    <a:pt x="7061" y="132"/>
                  </a:lnTo>
                  <a:lnTo>
                    <a:pt x="6048" y="211"/>
                  </a:lnTo>
                  <a:lnTo>
                    <a:pt x="5089" y="303"/>
                  </a:lnTo>
                  <a:lnTo>
                    <a:pt x="4208" y="395"/>
                  </a:lnTo>
                  <a:lnTo>
                    <a:pt x="3393" y="513"/>
                  </a:lnTo>
                  <a:lnTo>
                    <a:pt x="2643" y="632"/>
                  </a:lnTo>
                  <a:lnTo>
                    <a:pt x="1973" y="763"/>
                  </a:lnTo>
                  <a:lnTo>
                    <a:pt x="1394" y="908"/>
                  </a:lnTo>
                  <a:lnTo>
                    <a:pt x="1144" y="987"/>
                  </a:lnTo>
                  <a:lnTo>
                    <a:pt x="908" y="1066"/>
                  </a:lnTo>
                  <a:lnTo>
                    <a:pt x="710" y="1145"/>
                  </a:lnTo>
                  <a:lnTo>
                    <a:pt x="526" y="1223"/>
                  </a:lnTo>
                  <a:lnTo>
                    <a:pt x="369" y="1302"/>
                  </a:lnTo>
                  <a:lnTo>
                    <a:pt x="237" y="1394"/>
                  </a:lnTo>
                  <a:lnTo>
                    <a:pt x="132" y="1473"/>
                  </a:lnTo>
                  <a:lnTo>
                    <a:pt x="66" y="1565"/>
                  </a:lnTo>
                  <a:lnTo>
                    <a:pt x="14" y="1657"/>
                  </a:lnTo>
                  <a:lnTo>
                    <a:pt x="0" y="1736"/>
                  </a:lnTo>
                  <a:lnTo>
                    <a:pt x="0" y="1736"/>
                  </a:lnTo>
                  <a:lnTo>
                    <a:pt x="14" y="1828"/>
                  </a:lnTo>
                  <a:lnTo>
                    <a:pt x="66" y="1920"/>
                  </a:lnTo>
                  <a:lnTo>
                    <a:pt x="132" y="2012"/>
                  </a:lnTo>
                  <a:lnTo>
                    <a:pt x="237" y="2091"/>
                  </a:lnTo>
                  <a:lnTo>
                    <a:pt x="369" y="2183"/>
                  </a:lnTo>
                  <a:lnTo>
                    <a:pt x="526" y="2262"/>
                  </a:lnTo>
                  <a:lnTo>
                    <a:pt x="710" y="2341"/>
                  </a:lnTo>
                  <a:lnTo>
                    <a:pt x="908" y="2420"/>
                  </a:lnTo>
                  <a:lnTo>
                    <a:pt x="1144" y="2499"/>
                  </a:lnTo>
                  <a:lnTo>
                    <a:pt x="1394" y="2578"/>
                  </a:lnTo>
                  <a:lnTo>
                    <a:pt x="1973" y="2722"/>
                  </a:lnTo>
                  <a:lnTo>
                    <a:pt x="2643" y="2854"/>
                  </a:lnTo>
                  <a:lnTo>
                    <a:pt x="3393" y="2972"/>
                  </a:lnTo>
                  <a:lnTo>
                    <a:pt x="4208" y="3090"/>
                  </a:lnTo>
                  <a:lnTo>
                    <a:pt x="5089" y="3182"/>
                  </a:lnTo>
                  <a:lnTo>
                    <a:pt x="6048" y="3275"/>
                  </a:lnTo>
                  <a:lnTo>
                    <a:pt x="7061" y="3353"/>
                  </a:lnTo>
                  <a:lnTo>
                    <a:pt x="8113" y="3406"/>
                  </a:lnTo>
                  <a:lnTo>
                    <a:pt x="9217" y="3445"/>
                  </a:lnTo>
                  <a:lnTo>
                    <a:pt x="10374" y="3472"/>
                  </a:lnTo>
                  <a:lnTo>
                    <a:pt x="11544" y="3485"/>
                  </a:lnTo>
                  <a:lnTo>
                    <a:pt x="11544" y="3485"/>
                  </a:lnTo>
                  <a:lnTo>
                    <a:pt x="12728" y="3472"/>
                  </a:lnTo>
                  <a:lnTo>
                    <a:pt x="13871" y="3445"/>
                  </a:lnTo>
                  <a:lnTo>
                    <a:pt x="14989" y="3406"/>
                  </a:lnTo>
                  <a:lnTo>
                    <a:pt x="16041" y="3353"/>
                  </a:lnTo>
                  <a:lnTo>
                    <a:pt x="17053" y="3275"/>
                  </a:lnTo>
                  <a:lnTo>
                    <a:pt x="18000" y="3182"/>
                  </a:lnTo>
                  <a:lnTo>
                    <a:pt x="18894" y="3090"/>
                  </a:lnTo>
                  <a:lnTo>
                    <a:pt x="19709" y="2972"/>
                  </a:lnTo>
                  <a:lnTo>
                    <a:pt x="20458" y="2854"/>
                  </a:lnTo>
                  <a:lnTo>
                    <a:pt x="21129" y="2722"/>
                  </a:lnTo>
                  <a:lnTo>
                    <a:pt x="21707" y="2578"/>
                  </a:lnTo>
                  <a:lnTo>
                    <a:pt x="21957" y="2499"/>
                  </a:lnTo>
                  <a:lnTo>
                    <a:pt x="22194" y="2420"/>
                  </a:lnTo>
                  <a:lnTo>
                    <a:pt x="22391" y="2341"/>
                  </a:lnTo>
                  <a:lnTo>
                    <a:pt x="22575" y="2262"/>
                  </a:lnTo>
                  <a:lnTo>
                    <a:pt x="22733" y="2183"/>
                  </a:lnTo>
                  <a:lnTo>
                    <a:pt x="22864" y="2091"/>
                  </a:lnTo>
                  <a:lnTo>
                    <a:pt x="22957" y="2012"/>
                  </a:lnTo>
                  <a:lnTo>
                    <a:pt x="23035" y="1920"/>
                  </a:lnTo>
                  <a:lnTo>
                    <a:pt x="23075" y="1828"/>
                  </a:lnTo>
                  <a:lnTo>
                    <a:pt x="23101" y="1736"/>
                  </a:lnTo>
                  <a:lnTo>
                    <a:pt x="23101" y="1736"/>
                  </a:lnTo>
                  <a:lnTo>
                    <a:pt x="23075" y="1657"/>
                  </a:lnTo>
                  <a:lnTo>
                    <a:pt x="23035" y="1565"/>
                  </a:lnTo>
                  <a:lnTo>
                    <a:pt x="22957" y="1473"/>
                  </a:lnTo>
                  <a:lnTo>
                    <a:pt x="22864" y="1394"/>
                  </a:lnTo>
                  <a:lnTo>
                    <a:pt x="22733" y="1302"/>
                  </a:lnTo>
                  <a:lnTo>
                    <a:pt x="22575" y="1223"/>
                  </a:lnTo>
                  <a:lnTo>
                    <a:pt x="22391" y="1145"/>
                  </a:lnTo>
                  <a:lnTo>
                    <a:pt x="22194" y="1066"/>
                  </a:lnTo>
                  <a:lnTo>
                    <a:pt x="21957" y="987"/>
                  </a:lnTo>
                  <a:lnTo>
                    <a:pt x="21707" y="908"/>
                  </a:lnTo>
                  <a:lnTo>
                    <a:pt x="21129" y="763"/>
                  </a:lnTo>
                  <a:lnTo>
                    <a:pt x="20458" y="632"/>
                  </a:lnTo>
                  <a:lnTo>
                    <a:pt x="19709" y="513"/>
                  </a:lnTo>
                  <a:lnTo>
                    <a:pt x="18894" y="395"/>
                  </a:lnTo>
                  <a:lnTo>
                    <a:pt x="18000" y="303"/>
                  </a:lnTo>
                  <a:lnTo>
                    <a:pt x="17053" y="211"/>
                  </a:lnTo>
                  <a:lnTo>
                    <a:pt x="16041" y="132"/>
                  </a:lnTo>
                  <a:lnTo>
                    <a:pt x="14989" y="80"/>
                  </a:lnTo>
                  <a:lnTo>
                    <a:pt x="13871" y="40"/>
                  </a:lnTo>
                  <a:lnTo>
                    <a:pt x="12728" y="14"/>
                  </a:lnTo>
                  <a:lnTo>
                    <a:pt x="11544" y="1"/>
                  </a:lnTo>
                </a:path>
              </a:pathLst>
            </a:custGeom>
            <a:solidFill>
              <a:srgbClr val="666666">
                <a:alpha val="1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9"/>
            <p:cNvSpPr/>
            <p:nvPr/>
          </p:nvSpPr>
          <p:spPr>
            <a:xfrm flipH="1">
              <a:off x="457145" y="2917206"/>
              <a:ext cx="1167693" cy="289432"/>
            </a:xfrm>
            <a:custGeom>
              <a:avLst/>
              <a:gdLst/>
              <a:ahLst/>
              <a:cxnLst/>
              <a:rect l="l" t="t" r="r" b="b"/>
              <a:pathLst>
                <a:path w="25784" h="6391" extrusionOk="0">
                  <a:moveTo>
                    <a:pt x="2998" y="0"/>
                  </a:moveTo>
                  <a:lnTo>
                    <a:pt x="2696" y="13"/>
                  </a:lnTo>
                  <a:lnTo>
                    <a:pt x="2393" y="66"/>
                  </a:lnTo>
                  <a:lnTo>
                    <a:pt x="2104" y="132"/>
                  </a:lnTo>
                  <a:lnTo>
                    <a:pt x="1828" y="237"/>
                  </a:lnTo>
                  <a:lnTo>
                    <a:pt x="1565" y="355"/>
                  </a:lnTo>
                  <a:lnTo>
                    <a:pt x="1315" y="513"/>
                  </a:lnTo>
                  <a:lnTo>
                    <a:pt x="1092" y="684"/>
                  </a:lnTo>
                  <a:lnTo>
                    <a:pt x="881" y="881"/>
                  </a:lnTo>
                  <a:lnTo>
                    <a:pt x="684" y="1091"/>
                  </a:lnTo>
                  <a:lnTo>
                    <a:pt x="513" y="1315"/>
                  </a:lnTo>
                  <a:lnTo>
                    <a:pt x="368" y="1565"/>
                  </a:lnTo>
                  <a:lnTo>
                    <a:pt x="237" y="1828"/>
                  </a:lnTo>
                  <a:lnTo>
                    <a:pt x="132" y="2104"/>
                  </a:lnTo>
                  <a:lnTo>
                    <a:pt x="66" y="2393"/>
                  </a:lnTo>
                  <a:lnTo>
                    <a:pt x="13" y="2682"/>
                  </a:lnTo>
                  <a:lnTo>
                    <a:pt x="0" y="2998"/>
                  </a:lnTo>
                  <a:lnTo>
                    <a:pt x="13" y="3300"/>
                  </a:lnTo>
                  <a:lnTo>
                    <a:pt x="66" y="3616"/>
                  </a:lnTo>
                  <a:lnTo>
                    <a:pt x="132" y="3918"/>
                  </a:lnTo>
                  <a:lnTo>
                    <a:pt x="237" y="4221"/>
                  </a:lnTo>
                  <a:lnTo>
                    <a:pt x="368" y="4510"/>
                  </a:lnTo>
                  <a:lnTo>
                    <a:pt x="513" y="4799"/>
                  </a:lnTo>
                  <a:lnTo>
                    <a:pt x="684" y="5062"/>
                  </a:lnTo>
                  <a:lnTo>
                    <a:pt x="881" y="5312"/>
                  </a:lnTo>
                  <a:lnTo>
                    <a:pt x="1092" y="5535"/>
                  </a:lnTo>
                  <a:lnTo>
                    <a:pt x="1315" y="5746"/>
                  </a:lnTo>
                  <a:lnTo>
                    <a:pt x="1565" y="5930"/>
                  </a:lnTo>
                  <a:lnTo>
                    <a:pt x="1696" y="6009"/>
                  </a:lnTo>
                  <a:lnTo>
                    <a:pt x="1828" y="6088"/>
                  </a:lnTo>
                  <a:lnTo>
                    <a:pt x="1973" y="6153"/>
                  </a:lnTo>
                  <a:lnTo>
                    <a:pt x="2104" y="6219"/>
                  </a:lnTo>
                  <a:lnTo>
                    <a:pt x="2249" y="6259"/>
                  </a:lnTo>
                  <a:lnTo>
                    <a:pt x="2393" y="6311"/>
                  </a:lnTo>
                  <a:lnTo>
                    <a:pt x="2538" y="6337"/>
                  </a:lnTo>
                  <a:lnTo>
                    <a:pt x="2696" y="6364"/>
                  </a:lnTo>
                  <a:lnTo>
                    <a:pt x="2840" y="6377"/>
                  </a:lnTo>
                  <a:lnTo>
                    <a:pt x="2998" y="6390"/>
                  </a:lnTo>
                  <a:lnTo>
                    <a:pt x="22786" y="6390"/>
                  </a:lnTo>
                  <a:lnTo>
                    <a:pt x="22943" y="6377"/>
                  </a:lnTo>
                  <a:lnTo>
                    <a:pt x="23088" y="6364"/>
                  </a:lnTo>
                  <a:lnTo>
                    <a:pt x="23246" y="6337"/>
                  </a:lnTo>
                  <a:lnTo>
                    <a:pt x="23390" y="6311"/>
                  </a:lnTo>
                  <a:lnTo>
                    <a:pt x="23535" y="6259"/>
                  </a:lnTo>
                  <a:lnTo>
                    <a:pt x="23680" y="6219"/>
                  </a:lnTo>
                  <a:lnTo>
                    <a:pt x="23811" y="6153"/>
                  </a:lnTo>
                  <a:lnTo>
                    <a:pt x="23956" y="6088"/>
                  </a:lnTo>
                  <a:lnTo>
                    <a:pt x="24087" y="6009"/>
                  </a:lnTo>
                  <a:lnTo>
                    <a:pt x="24219" y="5930"/>
                  </a:lnTo>
                  <a:lnTo>
                    <a:pt x="24455" y="5746"/>
                  </a:lnTo>
                  <a:lnTo>
                    <a:pt x="24692" y="5535"/>
                  </a:lnTo>
                  <a:lnTo>
                    <a:pt x="24902" y="5312"/>
                  </a:lnTo>
                  <a:lnTo>
                    <a:pt x="25100" y="5062"/>
                  </a:lnTo>
                  <a:lnTo>
                    <a:pt x="25270" y="4799"/>
                  </a:lnTo>
                  <a:lnTo>
                    <a:pt x="25415" y="4510"/>
                  </a:lnTo>
                  <a:lnTo>
                    <a:pt x="25547" y="4221"/>
                  </a:lnTo>
                  <a:lnTo>
                    <a:pt x="25652" y="3918"/>
                  </a:lnTo>
                  <a:lnTo>
                    <a:pt x="25717" y="3616"/>
                  </a:lnTo>
                  <a:lnTo>
                    <a:pt x="25770" y="3300"/>
                  </a:lnTo>
                  <a:lnTo>
                    <a:pt x="25783" y="2998"/>
                  </a:lnTo>
                  <a:lnTo>
                    <a:pt x="25770" y="2682"/>
                  </a:lnTo>
                  <a:lnTo>
                    <a:pt x="25717" y="2393"/>
                  </a:lnTo>
                  <a:lnTo>
                    <a:pt x="25652" y="2104"/>
                  </a:lnTo>
                  <a:lnTo>
                    <a:pt x="25547" y="1828"/>
                  </a:lnTo>
                  <a:lnTo>
                    <a:pt x="25415" y="1565"/>
                  </a:lnTo>
                  <a:lnTo>
                    <a:pt x="25270" y="1315"/>
                  </a:lnTo>
                  <a:lnTo>
                    <a:pt x="25100" y="1091"/>
                  </a:lnTo>
                  <a:lnTo>
                    <a:pt x="24902" y="881"/>
                  </a:lnTo>
                  <a:lnTo>
                    <a:pt x="24692" y="684"/>
                  </a:lnTo>
                  <a:lnTo>
                    <a:pt x="24455" y="513"/>
                  </a:lnTo>
                  <a:lnTo>
                    <a:pt x="24219" y="355"/>
                  </a:lnTo>
                  <a:lnTo>
                    <a:pt x="23956" y="237"/>
                  </a:lnTo>
                  <a:lnTo>
                    <a:pt x="23680" y="132"/>
                  </a:lnTo>
                  <a:lnTo>
                    <a:pt x="23390" y="66"/>
                  </a:lnTo>
                  <a:lnTo>
                    <a:pt x="23088" y="13"/>
                  </a:lnTo>
                  <a:lnTo>
                    <a:pt x="227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9"/>
            <p:cNvSpPr/>
            <p:nvPr/>
          </p:nvSpPr>
          <p:spPr>
            <a:xfrm flipH="1">
              <a:off x="457145" y="2529545"/>
              <a:ext cx="1167693" cy="677093"/>
            </a:xfrm>
            <a:custGeom>
              <a:avLst/>
              <a:gdLst/>
              <a:ahLst/>
              <a:cxnLst/>
              <a:rect l="l" t="t" r="r" b="b"/>
              <a:pathLst>
                <a:path w="25784" h="14951" extrusionOk="0">
                  <a:moveTo>
                    <a:pt x="5181" y="1"/>
                  </a:moveTo>
                  <a:lnTo>
                    <a:pt x="5102" y="14"/>
                  </a:lnTo>
                  <a:lnTo>
                    <a:pt x="4957" y="67"/>
                  </a:lnTo>
                  <a:lnTo>
                    <a:pt x="4826" y="132"/>
                  </a:lnTo>
                  <a:lnTo>
                    <a:pt x="4707" y="238"/>
                  </a:lnTo>
                  <a:lnTo>
                    <a:pt x="4602" y="356"/>
                  </a:lnTo>
                  <a:lnTo>
                    <a:pt x="4536" y="487"/>
                  </a:lnTo>
                  <a:lnTo>
                    <a:pt x="4484" y="632"/>
                  </a:lnTo>
                  <a:lnTo>
                    <a:pt x="4471" y="711"/>
                  </a:lnTo>
                  <a:lnTo>
                    <a:pt x="4471" y="790"/>
                  </a:lnTo>
                  <a:lnTo>
                    <a:pt x="1894" y="8771"/>
                  </a:lnTo>
                  <a:lnTo>
                    <a:pt x="1683" y="8863"/>
                  </a:lnTo>
                  <a:lnTo>
                    <a:pt x="1486" y="8968"/>
                  </a:lnTo>
                  <a:lnTo>
                    <a:pt x="1302" y="9086"/>
                  </a:lnTo>
                  <a:lnTo>
                    <a:pt x="1131" y="9218"/>
                  </a:lnTo>
                  <a:lnTo>
                    <a:pt x="960" y="9362"/>
                  </a:lnTo>
                  <a:lnTo>
                    <a:pt x="802" y="9520"/>
                  </a:lnTo>
                  <a:lnTo>
                    <a:pt x="658" y="9678"/>
                  </a:lnTo>
                  <a:lnTo>
                    <a:pt x="526" y="9862"/>
                  </a:lnTo>
                  <a:lnTo>
                    <a:pt x="408" y="10046"/>
                  </a:lnTo>
                  <a:lnTo>
                    <a:pt x="303" y="10230"/>
                  </a:lnTo>
                  <a:lnTo>
                    <a:pt x="211" y="10440"/>
                  </a:lnTo>
                  <a:lnTo>
                    <a:pt x="145" y="10651"/>
                  </a:lnTo>
                  <a:lnTo>
                    <a:pt x="79" y="10861"/>
                  </a:lnTo>
                  <a:lnTo>
                    <a:pt x="40" y="11085"/>
                  </a:lnTo>
                  <a:lnTo>
                    <a:pt x="13" y="11321"/>
                  </a:lnTo>
                  <a:lnTo>
                    <a:pt x="0" y="11558"/>
                  </a:lnTo>
                  <a:lnTo>
                    <a:pt x="13" y="11860"/>
                  </a:lnTo>
                  <a:lnTo>
                    <a:pt x="66" y="12176"/>
                  </a:lnTo>
                  <a:lnTo>
                    <a:pt x="132" y="12478"/>
                  </a:lnTo>
                  <a:lnTo>
                    <a:pt x="237" y="12781"/>
                  </a:lnTo>
                  <a:lnTo>
                    <a:pt x="368" y="13070"/>
                  </a:lnTo>
                  <a:lnTo>
                    <a:pt x="513" y="13359"/>
                  </a:lnTo>
                  <a:lnTo>
                    <a:pt x="684" y="13622"/>
                  </a:lnTo>
                  <a:lnTo>
                    <a:pt x="881" y="13872"/>
                  </a:lnTo>
                  <a:lnTo>
                    <a:pt x="1092" y="14095"/>
                  </a:lnTo>
                  <a:lnTo>
                    <a:pt x="1315" y="14306"/>
                  </a:lnTo>
                  <a:lnTo>
                    <a:pt x="1565" y="14490"/>
                  </a:lnTo>
                  <a:lnTo>
                    <a:pt x="1696" y="14569"/>
                  </a:lnTo>
                  <a:lnTo>
                    <a:pt x="1828" y="14648"/>
                  </a:lnTo>
                  <a:lnTo>
                    <a:pt x="1973" y="14713"/>
                  </a:lnTo>
                  <a:lnTo>
                    <a:pt x="2104" y="14779"/>
                  </a:lnTo>
                  <a:lnTo>
                    <a:pt x="2249" y="14819"/>
                  </a:lnTo>
                  <a:lnTo>
                    <a:pt x="2393" y="14871"/>
                  </a:lnTo>
                  <a:lnTo>
                    <a:pt x="2538" y="14897"/>
                  </a:lnTo>
                  <a:lnTo>
                    <a:pt x="2696" y="14924"/>
                  </a:lnTo>
                  <a:lnTo>
                    <a:pt x="2840" y="14937"/>
                  </a:lnTo>
                  <a:lnTo>
                    <a:pt x="2998" y="14950"/>
                  </a:lnTo>
                  <a:lnTo>
                    <a:pt x="22786" y="14950"/>
                  </a:lnTo>
                  <a:lnTo>
                    <a:pt x="22930" y="14937"/>
                  </a:lnTo>
                  <a:lnTo>
                    <a:pt x="23075" y="14924"/>
                  </a:lnTo>
                  <a:lnTo>
                    <a:pt x="23219" y="14911"/>
                  </a:lnTo>
                  <a:lnTo>
                    <a:pt x="23364" y="14871"/>
                  </a:lnTo>
                  <a:lnTo>
                    <a:pt x="23495" y="14832"/>
                  </a:lnTo>
                  <a:lnTo>
                    <a:pt x="23640" y="14792"/>
                  </a:lnTo>
                  <a:lnTo>
                    <a:pt x="23903" y="14674"/>
                  </a:lnTo>
                  <a:lnTo>
                    <a:pt x="24153" y="14529"/>
                  </a:lnTo>
                  <a:lnTo>
                    <a:pt x="24390" y="14372"/>
                  </a:lnTo>
                  <a:lnTo>
                    <a:pt x="24613" y="14174"/>
                  </a:lnTo>
                  <a:lnTo>
                    <a:pt x="24823" y="13964"/>
                  </a:lnTo>
                  <a:lnTo>
                    <a:pt x="25007" y="13727"/>
                  </a:lnTo>
                  <a:lnTo>
                    <a:pt x="25178" y="13491"/>
                  </a:lnTo>
                  <a:lnTo>
                    <a:pt x="25336" y="13228"/>
                  </a:lnTo>
                  <a:lnTo>
                    <a:pt x="25468" y="12952"/>
                  </a:lnTo>
                  <a:lnTo>
                    <a:pt x="25586" y="12675"/>
                  </a:lnTo>
                  <a:lnTo>
                    <a:pt x="25665" y="12386"/>
                  </a:lnTo>
                  <a:lnTo>
                    <a:pt x="25731" y="12097"/>
                  </a:lnTo>
                  <a:lnTo>
                    <a:pt x="25770" y="11795"/>
                  </a:lnTo>
                  <a:lnTo>
                    <a:pt x="25783" y="11676"/>
                  </a:lnTo>
                  <a:lnTo>
                    <a:pt x="25783" y="777"/>
                  </a:lnTo>
                  <a:lnTo>
                    <a:pt x="25783" y="698"/>
                  </a:lnTo>
                  <a:lnTo>
                    <a:pt x="25770" y="619"/>
                  </a:lnTo>
                  <a:lnTo>
                    <a:pt x="25717" y="474"/>
                  </a:lnTo>
                  <a:lnTo>
                    <a:pt x="25652" y="343"/>
                  </a:lnTo>
                  <a:lnTo>
                    <a:pt x="25547" y="224"/>
                  </a:lnTo>
                  <a:lnTo>
                    <a:pt x="25428" y="132"/>
                  </a:lnTo>
                  <a:lnTo>
                    <a:pt x="25297" y="67"/>
                  </a:lnTo>
                  <a:lnTo>
                    <a:pt x="25152" y="14"/>
                  </a:lnTo>
                  <a:lnTo>
                    <a:pt x="250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9"/>
            <p:cNvSpPr/>
            <p:nvPr/>
          </p:nvSpPr>
          <p:spPr>
            <a:xfrm flipH="1">
              <a:off x="457145" y="2529545"/>
              <a:ext cx="1167693" cy="677093"/>
            </a:xfrm>
            <a:custGeom>
              <a:avLst/>
              <a:gdLst/>
              <a:ahLst/>
              <a:cxnLst/>
              <a:rect l="l" t="t" r="r" b="b"/>
              <a:pathLst>
                <a:path w="25784" h="14951" fill="none" extrusionOk="0">
                  <a:moveTo>
                    <a:pt x="24981" y="1"/>
                  </a:moveTo>
                  <a:lnTo>
                    <a:pt x="7455" y="1"/>
                  </a:lnTo>
                  <a:lnTo>
                    <a:pt x="7337" y="1"/>
                  </a:lnTo>
                  <a:lnTo>
                    <a:pt x="5259" y="1"/>
                  </a:lnTo>
                  <a:lnTo>
                    <a:pt x="5259" y="1"/>
                  </a:lnTo>
                  <a:lnTo>
                    <a:pt x="5181" y="1"/>
                  </a:lnTo>
                  <a:lnTo>
                    <a:pt x="5102" y="14"/>
                  </a:lnTo>
                  <a:lnTo>
                    <a:pt x="4957" y="67"/>
                  </a:lnTo>
                  <a:lnTo>
                    <a:pt x="4826" y="132"/>
                  </a:lnTo>
                  <a:lnTo>
                    <a:pt x="4707" y="238"/>
                  </a:lnTo>
                  <a:lnTo>
                    <a:pt x="4602" y="356"/>
                  </a:lnTo>
                  <a:lnTo>
                    <a:pt x="4536" y="487"/>
                  </a:lnTo>
                  <a:lnTo>
                    <a:pt x="4484" y="632"/>
                  </a:lnTo>
                  <a:lnTo>
                    <a:pt x="4471" y="711"/>
                  </a:lnTo>
                  <a:lnTo>
                    <a:pt x="4471" y="790"/>
                  </a:lnTo>
                  <a:lnTo>
                    <a:pt x="1894" y="8771"/>
                  </a:lnTo>
                  <a:lnTo>
                    <a:pt x="1894" y="8771"/>
                  </a:lnTo>
                  <a:lnTo>
                    <a:pt x="1683" y="8863"/>
                  </a:lnTo>
                  <a:lnTo>
                    <a:pt x="1486" y="8968"/>
                  </a:lnTo>
                  <a:lnTo>
                    <a:pt x="1302" y="9086"/>
                  </a:lnTo>
                  <a:lnTo>
                    <a:pt x="1131" y="9218"/>
                  </a:lnTo>
                  <a:lnTo>
                    <a:pt x="960" y="9362"/>
                  </a:lnTo>
                  <a:lnTo>
                    <a:pt x="802" y="9520"/>
                  </a:lnTo>
                  <a:lnTo>
                    <a:pt x="658" y="9678"/>
                  </a:lnTo>
                  <a:lnTo>
                    <a:pt x="526" y="9862"/>
                  </a:lnTo>
                  <a:lnTo>
                    <a:pt x="408" y="10046"/>
                  </a:lnTo>
                  <a:lnTo>
                    <a:pt x="303" y="10230"/>
                  </a:lnTo>
                  <a:lnTo>
                    <a:pt x="211" y="10440"/>
                  </a:lnTo>
                  <a:lnTo>
                    <a:pt x="145" y="10651"/>
                  </a:lnTo>
                  <a:lnTo>
                    <a:pt x="79" y="10861"/>
                  </a:lnTo>
                  <a:lnTo>
                    <a:pt x="40" y="11085"/>
                  </a:lnTo>
                  <a:lnTo>
                    <a:pt x="13" y="11321"/>
                  </a:lnTo>
                  <a:lnTo>
                    <a:pt x="0" y="11558"/>
                  </a:lnTo>
                  <a:lnTo>
                    <a:pt x="0" y="11558"/>
                  </a:lnTo>
                  <a:lnTo>
                    <a:pt x="13" y="11860"/>
                  </a:lnTo>
                  <a:lnTo>
                    <a:pt x="66" y="12176"/>
                  </a:lnTo>
                  <a:lnTo>
                    <a:pt x="132" y="12478"/>
                  </a:lnTo>
                  <a:lnTo>
                    <a:pt x="237" y="12781"/>
                  </a:lnTo>
                  <a:lnTo>
                    <a:pt x="368" y="13070"/>
                  </a:lnTo>
                  <a:lnTo>
                    <a:pt x="513" y="13359"/>
                  </a:lnTo>
                  <a:lnTo>
                    <a:pt x="684" y="13622"/>
                  </a:lnTo>
                  <a:lnTo>
                    <a:pt x="881" y="13872"/>
                  </a:lnTo>
                  <a:lnTo>
                    <a:pt x="1092" y="14095"/>
                  </a:lnTo>
                  <a:lnTo>
                    <a:pt x="1315" y="14306"/>
                  </a:lnTo>
                  <a:lnTo>
                    <a:pt x="1565" y="14490"/>
                  </a:lnTo>
                  <a:lnTo>
                    <a:pt x="1696" y="14569"/>
                  </a:lnTo>
                  <a:lnTo>
                    <a:pt x="1828" y="14648"/>
                  </a:lnTo>
                  <a:lnTo>
                    <a:pt x="1973" y="14713"/>
                  </a:lnTo>
                  <a:lnTo>
                    <a:pt x="2104" y="14779"/>
                  </a:lnTo>
                  <a:lnTo>
                    <a:pt x="2249" y="14819"/>
                  </a:lnTo>
                  <a:lnTo>
                    <a:pt x="2393" y="14871"/>
                  </a:lnTo>
                  <a:lnTo>
                    <a:pt x="2538" y="14897"/>
                  </a:lnTo>
                  <a:lnTo>
                    <a:pt x="2696" y="14924"/>
                  </a:lnTo>
                  <a:lnTo>
                    <a:pt x="2840" y="14937"/>
                  </a:lnTo>
                  <a:lnTo>
                    <a:pt x="2998" y="14950"/>
                  </a:lnTo>
                  <a:lnTo>
                    <a:pt x="22786" y="14950"/>
                  </a:lnTo>
                  <a:lnTo>
                    <a:pt x="22786" y="14950"/>
                  </a:lnTo>
                  <a:lnTo>
                    <a:pt x="22930" y="14937"/>
                  </a:lnTo>
                  <a:lnTo>
                    <a:pt x="23075" y="14924"/>
                  </a:lnTo>
                  <a:lnTo>
                    <a:pt x="23219" y="14911"/>
                  </a:lnTo>
                  <a:lnTo>
                    <a:pt x="23364" y="14871"/>
                  </a:lnTo>
                  <a:lnTo>
                    <a:pt x="23495" y="14832"/>
                  </a:lnTo>
                  <a:lnTo>
                    <a:pt x="23640" y="14792"/>
                  </a:lnTo>
                  <a:lnTo>
                    <a:pt x="23903" y="14674"/>
                  </a:lnTo>
                  <a:lnTo>
                    <a:pt x="24153" y="14529"/>
                  </a:lnTo>
                  <a:lnTo>
                    <a:pt x="24390" y="14372"/>
                  </a:lnTo>
                  <a:lnTo>
                    <a:pt x="24613" y="14174"/>
                  </a:lnTo>
                  <a:lnTo>
                    <a:pt x="24823" y="13964"/>
                  </a:lnTo>
                  <a:lnTo>
                    <a:pt x="25007" y="13727"/>
                  </a:lnTo>
                  <a:lnTo>
                    <a:pt x="25178" y="13491"/>
                  </a:lnTo>
                  <a:lnTo>
                    <a:pt x="25336" y="13228"/>
                  </a:lnTo>
                  <a:lnTo>
                    <a:pt x="25468" y="12952"/>
                  </a:lnTo>
                  <a:lnTo>
                    <a:pt x="25586" y="12675"/>
                  </a:lnTo>
                  <a:lnTo>
                    <a:pt x="25665" y="12386"/>
                  </a:lnTo>
                  <a:lnTo>
                    <a:pt x="25731" y="12097"/>
                  </a:lnTo>
                  <a:lnTo>
                    <a:pt x="25770" y="11795"/>
                  </a:lnTo>
                  <a:lnTo>
                    <a:pt x="25770" y="11795"/>
                  </a:lnTo>
                  <a:lnTo>
                    <a:pt x="25783" y="11676"/>
                  </a:lnTo>
                  <a:lnTo>
                    <a:pt x="25783" y="777"/>
                  </a:lnTo>
                  <a:lnTo>
                    <a:pt x="25783" y="777"/>
                  </a:lnTo>
                  <a:lnTo>
                    <a:pt x="25783" y="698"/>
                  </a:lnTo>
                  <a:lnTo>
                    <a:pt x="25770" y="619"/>
                  </a:lnTo>
                  <a:lnTo>
                    <a:pt x="25717" y="474"/>
                  </a:lnTo>
                  <a:lnTo>
                    <a:pt x="25652" y="343"/>
                  </a:lnTo>
                  <a:lnTo>
                    <a:pt x="25547" y="224"/>
                  </a:lnTo>
                  <a:lnTo>
                    <a:pt x="25428" y="132"/>
                  </a:lnTo>
                  <a:lnTo>
                    <a:pt x="25297" y="67"/>
                  </a:lnTo>
                  <a:lnTo>
                    <a:pt x="25152" y="14"/>
                  </a:lnTo>
                  <a:lnTo>
                    <a:pt x="25073" y="1"/>
                  </a:lnTo>
                  <a:lnTo>
                    <a:pt x="249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9"/>
            <p:cNvSpPr/>
            <p:nvPr/>
          </p:nvSpPr>
          <p:spPr>
            <a:xfrm flipH="1">
              <a:off x="457145" y="2927305"/>
              <a:ext cx="1165338" cy="100085"/>
            </a:xfrm>
            <a:custGeom>
              <a:avLst/>
              <a:gdLst/>
              <a:ahLst/>
              <a:cxnLst/>
              <a:rect l="l" t="t" r="r" b="b"/>
              <a:pathLst>
                <a:path w="25732" h="2210" extrusionOk="0">
                  <a:moveTo>
                    <a:pt x="1815" y="1"/>
                  </a:moveTo>
                  <a:lnTo>
                    <a:pt x="1644" y="80"/>
                  </a:lnTo>
                  <a:lnTo>
                    <a:pt x="1473" y="172"/>
                  </a:lnTo>
                  <a:lnTo>
                    <a:pt x="1316" y="264"/>
                  </a:lnTo>
                  <a:lnTo>
                    <a:pt x="1171" y="369"/>
                  </a:lnTo>
                  <a:lnTo>
                    <a:pt x="1026" y="487"/>
                  </a:lnTo>
                  <a:lnTo>
                    <a:pt x="882" y="606"/>
                  </a:lnTo>
                  <a:lnTo>
                    <a:pt x="750" y="737"/>
                  </a:lnTo>
                  <a:lnTo>
                    <a:pt x="632" y="868"/>
                  </a:lnTo>
                  <a:lnTo>
                    <a:pt x="514" y="1026"/>
                  </a:lnTo>
                  <a:lnTo>
                    <a:pt x="422" y="1171"/>
                  </a:lnTo>
                  <a:lnTo>
                    <a:pt x="316" y="1329"/>
                  </a:lnTo>
                  <a:lnTo>
                    <a:pt x="238" y="1500"/>
                  </a:lnTo>
                  <a:lnTo>
                    <a:pt x="159" y="1671"/>
                  </a:lnTo>
                  <a:lnTo>
                    <a:pt x="106" y="1841"/>
                  </a:lnTo>
                  <a:lnTo>
                    <a:pt x="54" y="2025"/>
                  </a:lnTo>
                  <a:lnTo>
                    <a:pt x="1" y="2210"/>
                  </a:lnTo>
                  <a:lnTo>
                    <a:pt x="25731" y="2210"/>
                  </a:lnTo>
                  <a:lnTo>
                    <a:pt x="257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9"/>
            <p:cNvSpPr/>
            <p:nvPr/>
          </p:nvSpPr>
          <p:spPr>
            <a:xfrm flipH="1">
              <a:off x="1256243" y="2589687"/>
              <a:ext cx="186992" cy="289432"/>
            </a:xfrm>
            <a:custGeom>
              <a:avLst/>
              <a:gdLst/>
              <a:ahLst/>
              <a:cxnLst/>
              <a:rect l="l" t="t" r="r" b="b"/>
              <a:pathLst>
                <a:path w="4129" h="6391" extrusionOk="0">
                  <a:moveTo>
                    <a:pt x="2144" y="1"/>
                  </a:moveTo>
                  <a:lnTo>
                    <a:pt x="2051" y="40"/>
                  </a:lnTo>
                  <a:lnTo>
                    <a:pt x="1959" y="80"/>
                  </a:lnTo>
                  <a:lnTo>
                    <a:pt x="1894" y="146"/>
                  </a:lnTo>
                  <a:lnTo>
                    <a:pt x="1828" y="211"/>
                  </a:lnTo>
                  <a:lnTo>
                    <a:pt x="1789" y="303"/>
                  </a:lnTo>
                  <a:lnTo>
                    <a:pt x="1762" y="395"/>
                  </a:lnTo>
                  <a:lnTo>
                    <a:pt x="1749" y="487"/>
                  </a:lnTo>
                  <a:lnTo>
                    <a:pt x="0" y="5891"/>
                  </a:lnTo>
                  <a:lnTo>
                    <a:pt x="14" y="5996"/>
                  </a:lnTo>
                  <a:lnTo>
                    <a:pt x="40" y="6088"/>
                  </a:lnTo>
                  <a:lnTo>
                    <a:pt x="79" y="6167"/>
                  </a:lnTo>
                  <a:lnTo>
                    <a:pt x="145" y="6246"/>
                  </a:lnTo>
                  <a:lnTo>
                    <a:pt x="224" y="6312"/>
                  </a:lnTo>
                  <a:lnTo>
                    <a:pt x="303" y="6351"/>
                  </a:lnTo>
                  <a:lnTo>
                    <a:pt x="395" y="6378"/>
                  </a:lnTo>
                  <a:lnTo>
                    <a:pt x="500" y="6391"/>
                  </a:lnTo>
                  <a:lnTo>
                    <a:pt x="3629" y="6391"/>
                  </a:lnTo>
                  <a:lnTo>
                    <a:pt x="3734" y="6378"/>
                  </a:lnTo>
                  <a:lnTo>
                    <a:pt x="3826" y="6351"/>
                  </a:lnTo>
                  <a:lnTo>
                    <a:pt x="3905" y="6312"/>
                  </a:lnTo>
                  <a:lnTo>
                    <a:pt x="3984" y="6246"/>
                  </a:lnTo>
                  <a:lnTo>
                    <a:pt x="4037" y="6167"/>
                  </a:lnTo>
                  <a:lnTo>
                    <a:pt x="4089" y="6088"/>
                  </a:lnTo>
                  <a:lnTo>
                    <a:pt x="4116" y="5996"/>
                  </a:lnTo>
                  <a:lnTo>
                    <a:pt x="4129" y="5891"/>
                  </a:lnTo>
                  <a:lnTo>
                    <a:pt x="4129" y="487"/>
                  </a:lnTo>
                  <a:lnTo>
                    <a:pt x="4116" y="395"/>
                  </a:lnTo>
                  <a:lnTo>
                    <a:pt x="4089" y="303"/>
                  </a:lnTo>
                  <a:lnTo>
                    <a:pt x="4037" y="211"/>
                  </a:lnTo>
                  <a:lnTo>
                    <a:pt x="3984" y="146"/>
                  </a:lnTo>
                  <a:lnTo>
                    <a:pt x="3905" y="80"/>
                  </a:lnTo>
                  <a:lnTo>
                    <a:pt x="3826" y="40"/>
                  </a:lnTo>
                  <a:lnTo>
                    <a:pt x="37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9"/>
            <p:cNvSpPr/>
            <p:nvPr/>
          </p:nvSpPr>
          <p:spPr>
            <a:xfrm flipH="1">
              <a:off x="545274" y="2589687"/>
              <a:ext cx="630040" cy="289432"/>
            </a:xfrm>
            <a:custGeom>
              <a:avLst/>
              <a:gdLst/>
              <a:ahLst/>
              <a:cxnLst/>
              <a:rect l="l" t="t" r="r" b="b"/>
              <a:pathLst>
                <a:path w="13912" h="6391" extrusionOk="0">
                  <a:moveTo>
                    <a:pt x="711" y="1"/>
                  </a:moveTo>
                  <a:lnTo>
                    <a:pt x="632" y="14"/>
                  </a:lnTo>
                  <a:lnTo>
                    <a:pt x="487" y="54"/>
                  </a:lnTo>
                  <a:lnTo>
                    <a:pt x="356" y="132"/>
                  </a:lnTo>
                  <a:lnTo>
                    <a:pt x="238" y="224"/>
                  </a:lnTo>
                  <a:lnTo>
                    <a:pt x="132" y="343"/>
                  </a:lnTo>
                  <a:lnTo>
                    <a:pt x="67" y="474"/>
                  </a:lnTo>
                  <a:lnTo>
                    <a:pt x="14" y="632"/>
                  </a:lnTo>
                  <a:lnTo>
                    <a:pt x="1" y="711"/>
                  </a:lnTo>
                  <a:lnTo>
                    <a:pt x="1" y="790"/>
                  </a:lnTo>
                  <a:lnTo>
                    <a:pt x="1" y="5602"/>
                  </a:lnTo>
                  <a:lnTo>
                    <a:pt x="1" y="5681"/>
                  </a:lnTo>
                  <a:lnTo>
                    <a:pt x="14" y="5760"/>
                  </a:lnTo>
                  <a:lnTo>
                    <a:pt x="67" y="5904"/>
                  </a:lnTo>
                  <a:lnTo>
                    <a:pt x="132" y="6049"/>
                  </a:lnTo>
                  <a:lnTo>
                    <a:pt x="238" y="6154"/>
                  </a:lnTo>
                  <a:lnTo>
                    <a:pt x="356" y="6259"/>
                  </a:lnTo>
                  <a:lnTo>
                    <a:pt x="487" y="6325"/>
                  </a:lnTo>
                  <a:lnTo>
                    <a:pt x="632" y="6378"/>
                  </a:lnTo>
                  <a:lnTo>
                    <a:pt x="711" y="6391"/>
                  </a:lnTo>
                  <a:lnTo>
                    <a:pt x="13201" y="6391"/>
                  </a:lnTo>
                  <a:lnTo>
                    <a:pt x="13280" y="6378"/>
                  </a:lnTo>
                  <a:lnTo>
                    <a:pt x="13425" y="6325"/>
                  </a:lnTo>
                  <a:lnTo>
                    <a:pt x="13556" y="6259"/>
                  </a:lnTo>
                  <a:lnTo>
                    <a:pt x="13675" y="6154"/>
                  </a:lnTo>
                  <a:lnTo>
                    <a:pt x="13780" y="6049"/>
                  </a:lnTo>
                  <a:lnTo>
                    <a:pt x="13846" y="5904"/>
                  </a:lnTo>
                  <a:lnTo>
                    <a:pt x="13898" y="5760"/>
                  </a:lnTo>
                  <a:lnTo>
                    <a:pt x="13911" y="5681"/>
                  </a:lnTo>
                  <a:lnTo>
                    <a:pt x="13911" y="5602"/>
                  </a:lnTo>
                  <a:lnTo>
                    <a:pt x="13911" y="790"/>
                  </a:lnTo>
                  <a:lnTo>
                    <a:pt x="13911" y="711"/>
                  </a:lnTo>
                  <a:lnTo>
                    <a:pt x="13898" y="632"/>
                  </a:lnTo>
                  <a:lnTo>
                    <a:pt x="13846" y="474"/>
                  </a:lnTo>
                  <a:lnTo>
                    <a:pt x="13780" y="343"/>
                  </a:lnTo>
                  <a:lnTo>
                    <a:pt x="13675" y="224"/>
                  </a:lnTo>
                  <a:lnTo>
                    <a:pt x="13556" y="132"/>
                  </a:lnTo>
                  <a:lnTo>
                    <a:pt x="13425" y="54"/>
                  </a:lnTo>
                  <a:lnTo>
                    <a:pt x="13280" y="14"/>
                  </a:lnTo>
                  <a:lnTo>
                    <a:pt x="1320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9"/>
            <p:cNvSpPr/>
            <p:nvPr/>
          </p:nvSpPr>
          <p:spPr>
            <a:xfrm flipH="1">
              <a:off x="910291" y="2879074"/>
              <a:ext cx="175670" cy="175715"/>
            </a:xfrm>
            <a:custGeom>
              <a:avLst/>
              <a:gdLst/>
              <a:ahLst/>
              <a:cxnLst/>
              <a:rect l="l" t="t" r="r" b="b"/>
              <a:pathLst>
                <a:path w="3879" h="3880" extrusionOk="0">
                  <a:moveTo>
                    <a:pt x="1933" y="1"/>
                  </a:moveTo>
                  <a:lnTo>
                    <a:pt x="1736" y="14"/>
                  </a:lnTo>
                  <a:lnTo>
                    <a:pt x="1552" y="40"/>
                  </a:lnTo>
                  <a:lnTo>
                    <a:pt x="1354" y="93"/>
                  </a:lnTo>
                  <a:lnTo>
                    <a:pt x="1183" y="159"/>
                  </a:lnTo>
                  <a:lnTo>
                    <a:pt x="1012" y="237"/>
                  </a:lnTo>
                  <a:lnTo>
                    <a:pt x="855" y="329"/>
                  </a:lnTo>
                  <a:lnTo>
                    <a:pt x="710" y="448"/>
                  </a:lnTo>
                  <a:lnTo>
                    <a:pt x="565" y="566"/>
                  </a:lnTo>
                  <a:lnTo>
                    <a:pt x="447" y="711"/>
                  </a:lnTo>
                  <a:lnTo>
                    <a:pt x="329" y="855"/>
                  </a:lnTo>
                  <a:lnTo>
                    <a:pt x="237" y="1013"/>
                  </a:lnTo>
                  <a:lnTo>
                    <a:pt x="145" y="1184"/>
                  </a:lnTo>
                  <a:lnTo>
                    <a:pt x="92" y="1368"/>
                  </a:lnTo>
                  <a:lnTo>
                    <a:pt x="40" y="1552"/>
                  </a:lnTo>
                  <a:lnTo>
                    <a:pt x="13" y="1736"/>
                  </a:lnTo>
                  <a:lnTo>
                    <a:pt x="0" y="1947"/>
                  </a:lnTo>
                  <a:lnTo>
                    <a:pt x="13" y="2144"/>
                  </a:lnTo>
                  <a:lnTo>
                    <a:pt x="40" y="2328"/>
                  </a:lnTo>
                  <a:lnTo>
                    <a:pt x="92" y="2512"/>
                  </a:lnTo>
                  <a:lnTo>
                    <a:pt x="145" y="2696"/>
                  </a:lnTo>
                  <a:lnTo>
                    <a:pt x="237" y="2867"/>
                  </a:lnTo>
                  <a:lnTo>
                    <a:pt x="329" y="3025"/>
                  </a:lnTo>
                  <a:lnTo>
                    <a:pt x="447" y="3169"/>
                  </a:lnTo>
                  <a:lnTo>
                    <a:pt x="565" y="3314"/>
                  </a:lnTo>
                  <a:lnTo>
                    <a:pt x="710" y="3432"/>
                  </a:lnTo>
                  <a:lnTo>
                    <a:pt x="855" y="3551"/>
                  </a:lnTo>
                  <a:lnTo>
                    <a:pt x="1012" y="3643"/>
                  </a:lnTo>
                  <a:lnTo>
                    <a:pt x="1183" y="3722"/>
                  </a:lnTo>
                  <a:lnTo>
                    <a:pt x="1354" y="3787"/>
                  </a:lnTo>
                  <a:lnTo>
                    <a:pt x="1552" y="3840"/>
                  </a:lnTo>
                  <a:lnTo>
                    <a:pt x="1736" y="3866"/>
                  </a:lnTo>
                  <a:lnTo>
                    <a:pt x="1933" y="3879"/>
                  </a:lnTo>
                  <a:lnTo>
                    <a:pt x="2130" y="3866"/>
                  </a:lnTo>
                  <a:lnTo>
                    <a:pt x="2327" y="3840"/>
                  </a:lnTo>
                  <a:lnTo>
                    <a:pt x="2511" y="3787"/>
                  </a:lnTo>
                  <a:lnTo>
                    <a:pt x="2695" y="3722"/>
                  </a:lnTo>
                  <a:lnTo>
                    <a:pt x="2866" y="3643"/>
                  </a:lnTo>
                  <a:lnTo>
                    <a:pt x="3024" y="3551"/>
                  </a:lnTo>
                  <a:lnTo>
                    <a:pt x="3169" y="3432"/>
                  </a:lnTo>
                  <a:lnTo>
                    <a:pt x="3313" y="3314"/>
                  </a:lnTo>
                  <a:lnTo>
                    <a:pt x="3432" y="3169"/>
                  </a:lnTo>
                  <a:lnTo>
                    <a:pt x="3550" y="3025"/>
                  </a:lnTo>
                  <a:lnTo>
                    <a:pt x="3642" y="2867"/>
                  </a:lnTo>
                  <a:lnTo>
                    <a:pt x="3721" y="2696"/>
                  </a:lnTo>
                  <a:lnTo>
                    <a:pt x="3787" y="2512"/>
                  </a:lnTo>
                  <a:lnTo>
                    <a:pt x="3839" y="2328"/>
                  </a:lnTo>
                  <a:lnTo>
                    <a:pt x="3866" y="2144"/>
                  </a:lnTo>
                  <a:lnTo>
                    <a:pt x="3879" y="1947"/>
                  </a:lnTo>
                  <a:lnTo>
                    <a:pt x="3866" y="1736"/>
                  </a:lnTo>
                  <a:lnTo>
                    <a:pt x="3839" y="1552"/>
                  </a:lnTo>
                  <a:lnTo>
                    <a:pt x="3787" y="1368"/>
                  </a:lnTo>
                  <a:lnTo>
                    <a:pt x="3721" y="1184"/>
                  </a:lnTo>
                  <a:lnTo>
                    <a:pt x="3642" y="1013"/>
                  </a:lnTo>
                  <a:lnTo>
                    <a:pt x="3550" y="855"/>
                  </a:lnTo>
                  <a:lnTo>
                    <a:pt x="3432" y="711"/>
                  </a:lnTo>
                  <a:lnTo>
                    <a:pt x="3313" y="566"/>
                  </a:lnTo>
                  <a:lnTo>
                    <a:pt x="3169" y="448"/>
                  </a:lnTo>
                  <a:lnTo>
                    <a:pt x="3024" y="329"/>
                  </a:lnTo>
                  <a:lnTo>
                    <a:pt x="2866" y="237"/>
                  </a:lnTo>
                  <a:lnTo>
                    <a:pt x="2695" y="159"/>
                  </a:lnTo>
                  <a:lnTo>
                    <a:pt x="2511" y="93"/>
                  </a:lnTo>
                  <a:lnTo>
                    <a:pt x="2327" y="40"/>
                  </a:lnTo>
                  <a:lnTo>
                    <a:pt x="2130" y="14"/>
                  </a:lnTo>
                  <a:lnTo>
                    <a:pt x="19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9"/>
            <p:cNvSpPr/>
            <p:nvPr/>
          </p:nvSpPr>
          <p:spPr>
            <a:xfrm flipH="1">
              <a:off x="975188" y="2906473"/>
              <a:ext cx="45876" cy="120918"/>
            </a:xfrm>
            <a:custGeom>
              <a:avLst/>
              <a:gdLst/>
              <a:ahLst/>
              <a:cxnLst/>
              <a:rect l="l" t="t" r="r" b="b"/>
              <a:pathLst>
                <a:path w="1013" h="2670" extrusionOk="0">
                  <a:moveTo>
                    <a:pt x="408" y="1"/>
                  </a:moveTo>
                  <a:lnTo>
                    <a:pt x="303" y="40"/>
                  </a:lnTo>
                  <a:lnTo>
                    <a:pt x="224" y="79"/>
                  </a:lnTo>
                  <a:lnTo>
                    <a:pt x="145" y="145"/>
                  </a:lnTo>
                  <a:lnTo>
                    <a:pt x="79" y="224"/>
                  </a:lnTo>
                  <a:lnTo>
                    <a:pt x="40" y="303"/>
                  </a:lnTo>
                  <a:lnTo>
                    <a:pt x="13" y="395"/>
                  </a:lnTo>
                  <a:lnTo>
                    <a:pt x="0" y="500"/>
                  </a:lnTo>
                  <a:lnTo>
                    <a:pt x="0" y="2170"/>
                  </a:lnTo>
                  <a:lnTo>
                    <a:pt x="13" y="2275"/>
                  </a:lnTo>
                  <a:lnTo>
                    <a:pt x="40" y="2367"/>
                  </a:lnTo>
                  <a:lnTo>
                    <a:pt x="79" y="2459"/>
                  </a:lnTo>
                  <a:lnTo>
                    <a:pt x="145" y="2525"/>
                  </a:lnTo>
                  <a:lnTo>
                    <a:pt x="224" y="2591"/>
                  </a:lnTo>
                  <a:lnTo>
                    <a:pt x="303" y="2630"/>
                  </a:lnTo>
                  <a:lnTo>
                    <a:pt x="408" y="2670"/>
                  </a:lnTo>
                  <a:lnTo>
                    <a:pt x="605" y="2670"/>
                  </a:lnTo>
                  <a:lnTo>
                    <a:pt x="697" y="2630"/>
                  </a:lnTo>
                  <a:lnTo>
                    <a:pt x="789" y="2591"/>
                  </a:lnTo>
                  <a:lnTo>
                    <a:pt x="868" y="2525"/>
                  </a:lnTo>
                  <a:lnTo>
                    <a:pt x="921" y="2459"/>
                  </a:lnTo>
                  <a:lnTo>
                    <a:pt x="973" y="2367"/>
                  </a:lnTo>
                  <a:lnTo>
                    <a:pt x="999" y="2275"/>
                  </a:lnTo>
                  <a:lnTo>
                    <a:pt x="1013" y="2170"/>
                  </a:lnTo>
                  <a:lnTo>
                    <a:pt x="1013" y="500"/>
                  </a:lnTo>
                  <a:lnTo>
                    <a:pt x="999" y="395"/>
                  </a:lnTo>
                  <a:lnTo>
                    <a:pt x="973" y="303"/>
                  </a:lnTo>
                  <a:lnTo>
                    <a:pt x="921" y="224"/>
                  </a:lnTo>
                  <a:lnTo>
                    <a:pt x="868" y="145"/>
                  </a:lnTo>
                  <a:lnTo>
                    <a:pt x="789" y="79"/>
                  </a:lnTo>
                  <a:lnTo>
                    <a:pt x="697" y="40"/>
                  </a:lnTo>
                  <a:lnTo>
                    <a:pt x="60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9"/>
            <p:cNvSpPr/>
            <p:nvPr/>
          </p:nvSpPr>
          <p:spPr>
            <a:xfrm flipH="1">
              <a:off x="937690" y="2943971"/>
              <a:ext cx="121506" cy="45922"/>
            </a:xfrm>
            <a:custGeom>
              <a:avLst/>
              <a:gdLst/>
              <a:ahLst/>
              <a:cxnLst/>
              <a:rect l="l" t="t" r="r" b="b"/>
              <a:pathLst>
                <a:path w="2683" h="1014" extrusionOk="0">
                  <a:moveTo>
                    <a:pt x="514" y="1"/>
                  </a:moveTo>
                  <a:lnTo>
                    <a:pt x="408" y="14"/>
                  </a:lnTo>
                  <a:lnTo>
                    <a:pt x="316" y="40"/>
                  </a:lnTo>
                  <a:lnTo>
                    <a:pt x="224" y="93"/>
                  </a:lnTo>
                  <a:lnTo>
                    <a:pt x="159" y="145"/>
                  </a:lnTo>
                  <a:lnTo>
                    <a:pt x="93" y="224"/>
                  </a:lnTo>
                  <a:lnTo>
                    <a:pt x="40" y="316"/>
                  </a:lnTo>
                  <a:lnTo>
                    <a:pt x="14" y="408"/>
                  </a:lnTo>
                  <a:lnTo>
                    <a:pt x="1" y="514"/>
                  </a:lnTo>
                  <a:lnTo>
                    <a:pt x="14" y="606"/>
                  </a:lnTo>
                  <a:lnTo>
                    <a:pt x="40" y="711"/>
                  </a:lnTo>
                  <a:lnTo>
                    <a:pt x="93" y="790"/>
                  </a:lnTo>
                  <a:lnTo>
                    <a:pt x="159" y="869"/>
                  </a:lnTo>
                  <a:lnTo>
                    <a:pt x="224" y="921"/>
                  </a:lnTo>
                  <a:lnTo>
                    <a:pt x="316" y="974"/>
                  </a:lnTo>
                  <a:lnTo>
                    <a:pt x="408" y="1000"/>
                  </a:lnTo>
                  <a:lnTo>
                    <a:pt x="514" y="1013"/>
                  </a:lnTo>
                  <a:lnTo>
                    <a:pt x="2183" y="1013"/>
                  </a:lnTo>
                  <a:lnTo>
                    <a:pt x="2288" y="1000"/>
                  </a:lnTo>
                  <a:lnTo>
                    <a:pt x="2381" y="974"/>
                  </a:lnTo>
                  <a:lnTo>
                    <a:pt x="2459" y="921"/>
                  </a:lnTo>
                  <a:lnTo>
                    <a:pt x="2538" y="869"/>
                  </a:lnTo>
                  <a:lnTo>
                    <a:pt x="2604" y="790"/>
                  </a:lnTo>
                  <a:lnTo>
                    <a:pt x="2643" y="711"/>
                  </a:lnTo>
                  <a:lnTo>
                    <a:pt x="2683" y="606"/>
                  </a:lnTo>
                  <a:lnTo>
                    <a:pt x="2683" y="514"/>
                  </a:lnTo>
                  <a:lnTo>
                    <a:pt x="2683" y="408"/>
                  </a:lnTo>
                  <a:lnTo>
                    <a:pt x="2643" y="316"/>
                  </a:lnTo>
                  <a:lnTo>
                    <a:pt x="2604" y="224"/>
                  </a:lnTo>
                  <a:lnTo>
                    <a:pt x="2538" y="145"/>
                  </a:lnTo>
                  <a:lnTo>
                    <a:pt x="2459" y="93"/>
                  </a:lnTo>
                  <a:lnTo>
                    <a:pt x="2381" y="40"/>
                  </a:lnTo>
                  <a:lnTo>
                    <a:pt x="2288" y="14"/>
                  </a:lnTo>
                  <a:lnTo>
                    <a:pt x="2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9"/>
            <p:cNvSpPr/>
            <p:nvPr/>
          </p:nvSpPr>
          <p:spPr>
            <a:xfrm flipH="1">
              <a:off x="1250853" y="3107731"/>
              <a:ext cx="197725" cy="197725"/>
            </a:xfrm>
            <a:custGeom>
              <a:avLst/>
              <a:gdLst/>
              <a:ahLst/>
              <a:cxnLst/>
              <a:rect l="l" t="t" r="r" b="b"/>
              <a:pathLst>
                <a:path w="4366" h="4366" extrusionOk="0">
                  <a:moveTo>
                    <a:pt x="1959" y="1"/>
                  </a:moveTo>
                  <a:lnTo>
                    <a:pt x="1736" y="40"/>
                  </a:lnTo>
                  <a:lnTo>
                    <a:pt x="1538" y="93"/>
                  </a:lnTo>
                  <a:lnTo>
                    <a:pt x="1328" y="171"/>
                  </a:lnTo>
                  <a:lnTo>
                    <a:pt x="1144" y="263"/>
                  </a:lnTo>
                  <a:lnTo>
                    <a:pt x="960" y="369"/>
                  </a:lnTo>
                  <a:lnTo>
                    <a:pt x="789" y="500"/>
                  </a:lnTo>
                  <a:lnTo>
                    <a:pt x="644" y="632"/>
                  </a:lnTo>
                  <a:lnTo>
                    <a:pt x="500" y="789"/>
                  </a:lnTo>
                  <a:lnTo>
                    <a:pt x="368" y="960"/>
                  </a:lnTo>
                  <a:lnTo>
                    <a:pt x="263" y="1144"/>
                  </a:lnTo>
                  <a:lnTo>
                    <a:pt x="171" y="1328"/>
                  </a:lnTo>
                  <a:lnTo>
                    <a:pt x="92" y="1526"/>
                  </a:lnTo>
                  <a:lnTo>
                    <a:pt x="40" y="1736"/>
                  </a:lnTo>
                  <a:lnTo>
                    <a:pt x="13" y="1960"/>
                  </a:lnTo>
                  <a:lnTo>
                    <a:pt x="0" y="2183"/>
                  </a:lnTo>
                  <a:lnTo>
                    <a:pt x="13" y="2407"/>
                  </a:lnTo>
                  <a:lnTo>
                    <a:pt x="40" y="2617"/>
                  </a:lnTo>
                  <a:lnTo>
                    <a:pt x="92" y="2827"/>
                  </a:lnTo>
                  <a:lnTo>
                    <a:pt x="171" y="3025"/>
                  </a:lnTo>
                  <a:lnTo>
                    <a:pt x="263" y="3222"/>
                  </a:lnTo>
                  <a:lnTo>
                    <a:pt x="368" y="3393"/>
                  </a:lnTo>
                  <a:lnTo>
                    <a:pt x="500" y="3564"/>
                  </a:lnTo>
                  <a:lnTo>
                    <a:pt x="644" y="3721"/>
                  </a:lnTo>
                  <a:lnTo>
                    <a:pt x="789" y="3866"/>
                  </a:lnTo>
                  <a:lnTo>
                    <a:pt x="960" y="3984"/>
                  </a:lnTo>
                  <a:lnTo>
                    <a:pt x="1144" y="4103"/>
                  </a:lnTo>
                  <a:lnTo>
                    <a:pt x="1328" y="4195"/>
                  </a:lnTo>
                  <a:lnTo>
                    <a:pt x="1538" y="4260"/>
                  </a:lnTo>
                  <a:lnTo>
                    <a:pt x="1736" y="4313"/>
                  </a:lnTo>
                  <a:lnTo>
                    <a:pt x="1959" y="4352"/>
                  </a:lnTo>
                  <a:lnTo>
                    <a:pt x="2183" y="4366"/>
                  </a:lnTo>
                  <a:lnTo>
                    <a:pt x="2406" y="4352"/>
                  </a:lnTo>
                  <a:lnTo>
                    <a:pt x="2617" y="4313"/>
                  </a:lnTo>
                  <a:lnTo>
                    <a:pt x="2827" y="4260"/>
                  </a:lnTo>
                  <a:lnTo>
                    <a:pt x="3024" y="4195"/>
                  </a:lnTo>
                  <a:lnTo>
                    <a:pt x="3221" y="4103"/>
                  </a:lnTo>
                  <a:lnTo>
                    <a:pt x="3405" y="3984"/>
                  </a:lnTo>
                  <a:lnTo>
                    <a:pt x="3563" y="3866"/>
                  </a:lnTo>
                  <a:lnTo>
                    <a:pt x="3721" y="3721"/>
                  </a:lnTo>
                  <a:lnTo>
                    <a:pt x="3866" y="3564"/>
                  </a:lnTo>
                  <a:lnTo>
                    <a:pt x="3984" y="3393"/>
                  </a:lnTo>
                  <a:lnTo>
                    <a:pt x="4102" y="3222"/>
                  </a:lnTo>
                  <a:lnTo>
                    <a:pt x="4194" y="3025"/>
                  </a:lnTo>
                  <a:lnTo>
                    <a:pt x="4260" y="2827"/>
                  </a:lnTo>
                  <a:lnTo>
                    <a:pt x="4313" y="2617"/>
                  </a:lnTo>
                  <a:lnTo>
                    <a:pt x="4352" y="2407"/>
                  </a:lnTo>
                  <a:lnTo>
                    <a:pt x="4365" y="2183"/>
                  </a:lnTo>
                  <a:lnTo>
                    <a:pt x="4352" y="1960"/>
                  </a:lnTo>
                  <a:lnTo>
                    <a:pt x="4313" y="1736"/>
                  </a:lnTo>
                  <a:lnTo>
                    <a:pt x="4260" y="1526"/>
                  </a:lnTo>
                  <a:lnTo>
                    <a:pt x="4194" y="1328"/>
                  </a:lnTo>
                  <a:lnTo>
                    <a:pt x="4102" y="1144"/>
                  </a:lnTo>
                  <a:lnTo>
                    <a:pt x="3984" y="960"/>
                  </a:lnTo>
                  <a:lnTo>
                    <a:pt x="3866" y="789"/>
                  </a:lnTo>
                  <a:lnTo>
                    <a:pt x="3721" y="632"/>
                  </a:lnTo>
                  <a:lnTo>
                    <a:pt x="3563" y="500"/>
                  </a:lnTo>
                  <a:lnTo>
                    <a:pt x="3405" y="369"/>
                  </a:lnTo>
                  <a:lnTo>
                    <a:pt x="3221" y="263"/>
                  </a:lnTo>
                  <a:lnTo>
                    <a:pt x="3024" y="171"/>
                  </a:lnTo>
                  <a:lnTo>
                    <a:pt x="2827" y="93"/>
                  </a:lnTo>
                  <a:lnTo>
                    <a:pt x="2617" y="40"/>
                  </a:lnTo>
                  <a:lnTo>
                    <a:pt x="240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9"/>
            <p:cNvSpPr/>
            <p:nvPr/>
          </p:nvSpPr>
          <p:spPr>
            <a:xfrm flipH="1">
              <a:off x="616738" y="3107731"/>
              <a:ext cx="197136" cy="197725"/>
            </a:xfrm>
            <a:custGeom>
              <a:avLst/>
              <a:gdLst/>
              <a:ahLst/>
              <a:cxnLst/>
              <a:rect l="l" t="t" r="r" b="b"/>
              <a:pathLst>
                <a:path w="4353" h="4366" extrusionOk="0">
                  <a:moveTo>
                    <a:pt x="1960" y="1"/>
                  </a:moveTo>
                  <a:lnTo>
                    <a:pt x="1736" y="40"/>
                  </a:lnTo>
                  <a:lnTo>
                    <a:pt x="1526" y="93"/>
                  </a:lnTo>
                  <a:lnTo>
                    <a:pt x="1329" y="171"/>
                  </a:lnTo>
                  <a:lnTo>
                    <a:pt x="1131" y="263"/>
                  </a:lnTo>
                  <a:lnTo>
                    <a:pt x="960" y="369"/>
                  </a:lnTo>
                  <a:lnTo>
                    <a:pt x="790" y="500"/>
                  </a:lnTo>
                  <a:lnTo>
                    <a:pt x="632" y="632"/>
                  </a:lnTo>
                  <a:lnTo>
                    <a:pt x="487" y="789"/>
                  </a:lnTo>
                  <a:lnTo>
                    <a:pt x="369" y="960"/>
                  </a:lnTo>
                  <a:lnTo>
                    <a:pt x="264" y="1144"/>
                  </a:lnTo>
                  <a:lnTo>
                    <a:pt x="172" y="1328"/>
                  </a:lnTo>
                  <a:lnTo>
                    <a:pt x="93" y="1526"/>
                  </a:lnTo>
                  <a:lnTo>
                    <a:pt x="40" y="1736"/>
                  </a:lnTo>
                  <a:lnTo>
                    <a:pt x="1" y="1960"/>
                  </a:lnTo>
                  <a:lnTo>
                    <a:pt x="1" y="2183"/>
                  </a:lnTo>
                  <a:lnTo>
                    <a:pt x="1" y="2407"/>
                  </a:lnTo>
                  <a:lnTo>
                    <a:pt x="40" y="2617"/>
                  </a:lnTo>
                  <a:lnTo>
                    <a:pt x="93" y="2827"/>
                  </a:lnTo>
                  <a:lnTo>
                    <a:pt x="172" y="3025"/>
                  </a:lnTo>
                  <a:lnTo>
                    <a:pt x="264" y="3222"/>
                  </a:lnTo>
                  <a:lnTo>
                    <a:pt x="369" y="3393"/>
                  </a:lnTo>
                  <a:lnTo>
                    <a:pt x="487" y="3564"/>
                  </a:lnTo>
                  <a:lnTo>
                    <a:pt x="632" y="3721"/>
                  </a:lnTo>
                  <a:lnTo>
                    <a:pt x="790" y="3866"/>
                  </a:lnTo>
                  <a:lnTo>
                    <a:pt x="960" y="3984"/>
                  </a:lnTo>
                  <a:lnTo>
                    <a:pt x="1131" y="4103"/>
                  </a:lnTo>
                  <a:lnTo>
                    <a:pt x="1329" y="4195"/>
                  </a:lnTo>
                  <a:lnTo>
                    <a:pt x="1526" y="4260"/>
                  </a:lnTo>
                  <a:lnTo>
                    <a:pt x="1736" y="4313"/>
                  </a:lnTo>
                  <a:lnTo>
                    <a:pt x="1960" y="4352"/>
                  </a:lnTo>
                  <a:lnTo>
                    <a:pt x="2170" y="4366"/>
                  </a:lnTo>
                  <a:lnTo>
                    <a:pt x="2394" y="4352"/>
                  </a:lnTo>
                  <a:lnTo>
                    <a:pt x="2617" y="4313"/>
                  </a:lnTo>
                  <a:lnTo>
                    <a:pt x="2827" y="4260"/>
                  </a:lnTo>
                  <a:lnTo>
                    <a:pt x="3025" y="4195"/>
                  </a:lnTo>
                  <a:lnTo>
                    <a:pt x="3222" y="4103"/>
                  </a:lnTo>
                  <a:lnTo>
                    <a:pt x="3393" y="3984"/>
                  </a:lnTo>
                  <a:lnTo>
                    <a:pt x="3564" y="3866"/>
                  </a:lnTo>
                  <a:lnTo>
                    <a:pt x="3722" y="3721"/>
                  </a:lnTo>
                  <a:lnTo>
                    <a:pt x="3866" y="3564"/>
                  </a:lnTo>
                  <a:lnTo>
                    <a:pt x="3984" y="3393"/>
                  </a:lnTo>
                  <a:lnTo>
                    <a:pt x="4090" y="3222"/>
                  </a:lnTo>
                  <a:lnTo>
                    <a:pt x="4182" y="3025"/>
                  </a:lnTo>
                  <a:lnTo>
                    <a:pt x="4261" y="2827"/>
                  </a:lnTo>
                  <a:lnTo>
                    <a:pt x="4313" y="2617"/>
                  </a:lnTo>
                  <a:lnTo>
                    <a:pt x="4353" y="2407"/>
                  </a:lnTo>
                  <a:lnTo>
                    <a:pt x="4353" y="2183"/>
                  </a:lnTo>
                  <a:lnTo>
                    <a:pt x="4353" y="1960"/>
                  </a:lnTo>
                  <a:lnTo>
                    <a:pt x="4313" y="1736"/>
                  </a:lnTo>
                  <a:lnTo>
                    <a:pt x="4261" y="1526"/>
                  </a:lnTo>
                  <a:lnTo>
                    <a:pt x="4182" y="1328"/>
                  </a:lnTo>
                  <a:lnTo>
                    <a:pt x="4090" y="1144"/>
                  </a:lnTo>
                  <a:lnTo>
                    <a:pt x="3984" y="960"/>
                  </a:lnTo>
                  <a:lnTo>
                    <a:pt x="3866" y="789"/>
                  </a:lnTo>
                  <a:lnTo>
                    <a:pt x="3722" y="632"/>
                  </a:lnTo>
                  <a:lnTo>
                    <a:pt x="3564" y="500"/>
                  </a:lnTo>
                  <a:lnTo>
                    <a:pt x="3393" y="369"/>
                  </a:lnTo>
                  <a:lnTo>
                    <a:pt x="3222" y="263"/>
                  </a:lnTo>
                  <a:lnTo>
                    <a:pt x="3025" y="171"/>
                  </a:lnTo>
                  <a:lnTo>
                    <a:pt x="2827" y="93"/>
                  </a:lnTo>
                  <a:lnTo>
                    <a:pt x="2617" y="40"/>
                  </a:lnTo>
                  <a:lnTo>
                    <a:pt x="23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9"/>
            <p:cNvSpPr/>
            <p:nvPr/>
          </p:nvSpPr>
          <p:spPr>
            <a:xfrm flipH="1">
              <a:off x="679235" y="2655218"/>
              <a:ext cx="410305" cy="170326"/>
            </a:xfrm>
            <a:custGeom>
              <a:avLst/>
              <a:gdLst/>
              <a:ahLst/>
              <a:cxnLst/>
              <a:rect l="l" t="t" r="r" b="b"/>
              <a:pathLst>
                <a:path w="9060" h="3761" extrusionOk="0">
                  <a:moveTo>
                    <a:pt x="8599" y="0"/>
                  </a:moveTo>
                  <a:lnTo>
                    <a:pt x="8533" y="13"/>
                  </a:lnTo>
                  <a:lnTo>
                    <a:pt x="263" y="2998"/>
                  </a:lnTo>
                  <a:lnTo>
                    <a:pt x="197" y="3024"/>
                  </a:lnTo>
                  <a:lnTo>
                    <a:pt x="132" y="3077"/>
                  </a:lnTo>
                  <a:lnTo>
                    <a:pt x="79" y="3129"/>
                  </a:lnTo>
                  <a:lnTo>
                    <a:pt x="40" y="3195"/>
                  </a:lnTo>
                  <a:lnTo>
                    <a:pt x="13" y="3274"/>
                  </a:lnTo>
                  <a:lnTo>
                    <a:pt x="0" y="3340"/>
                  </a:lnTo>
                  <a:lnTo>
                    <a:pt x="13" y="3419"/>
                  </a:lnTo>
                  <a:lnTo>
                    <a:pt x="27" y="3497"/>
                  </a:lnTo>
                  <a:lnTo>
                    <a:pt x="53" y="3563"/>
                  </a:lnTo>
                  <a:lnTo>
                    <a:pt x="92" y="3616"/>
                  </a:lnTo>
                  <a:lnTo>
                    <a:pt x="132" y="3655"/>
                  </a:lnTo>
                  <a:lnTo>
                    <a:pt x="171" y="3695"/>
                  </a:lnTo>
                  <a:lnTo>
                    <a:pt x="224" y="3721"/>
                  </a:lnTo>
                  <a:lnTo>
                    <a:pt x="289" y="3747"/>
                  </a:lnTo>
                  <a:lnTo>
                    <a:pt x="342" y="3760"/>
                  </a:lnTo>
                  <a:lnTo>
                    <a:pt x="474" y="3760"/>
                  </a:lnTo>
                  <a:lnTo>
                    <a:pt x="539" y="3734"/>
                  </a:lnTo>
                  <a:lnTo>
                    <a:pt x="8796" y="763"/>
                  </a:lnTo>
                  <a:lnTo>
                    <a:pt x="8875" y="723"/>
                  </a:lnTo>
                  <a:lnTo>
                    <a:pt x="8941" y="684"/>
                  </a:lnTo>
                  <a:lnTo>
                    <a:pt x="8993" y="631"/>
                  </a:lnTo>
                  <a:lnTo>
                    <a:pt x="9033" y="566"/>
                  </a:lnTo>
                  <a:lnTo>
                    <a:pt x="9059" y="487"/>
                  </a:lnTo>
                  <a:lnTo>
                    <a:pt x="9059" y="408"/>
                  </a:lnTo>
                  <a:lnTo>
                    <a:pt x="9059" y="329"/>
                  </a:lnTo>
                  <a:lnTo>
                    <a:pt x="9046" y="250"/>
                  </a:lnTo>
                  <a:lnTo>
                    <a:pt x="9020" y="197"/>
                  </a:lnTo>
                  <a:lnTo>
                    <a:pt x="8980" y="145"/>
                  </a:lnTo>
                  <a:lnTo>
                    <a:pt x="8941" y="105"/>
                  </a:lnTo>
                  <a:lnTo>
                    <a:pt x="8888" y="66"/>
                  </a:lnTo>
                  <a:lnTo>
                    <a:pt x="8849" y="40"/>
                  </a:lnTo>
                  <a:lnTo>
                    <a:pt x="8783" y="13"/>
                  </a:lnTo>
                  <a:lnTo>
                    <a:pt x="8730"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9"/>
            <p:cNvSpPr/>
            <p:nvPr/>
          </p:nvSpPr>
          <p:spPr>
            <a:xfrm flipH="1">
              <a:off x="679235" y="2655218"/>
              <a:ext cx="410305" cy="170326"/>
            </a:xfrm>
            <a:custGeom>
              <a:avLst/>
              <a:gdLst/>
              <a:ahLst/>
              <a:cxnLst/>
              <a:rect l="l" t="t" r="r" b="b"/>
              <a:pathLst>
                <a:path w="9060" h="3761" fill="none" extrusionOk="0">
                  <a:moveTo>
                    <a:pt x="8665" y="0"/>
                  </a:moveTo>
                  <a:lnTo>
                    <a:pt x="8665" y="0"/>
                  </a:lnTo>
                  <a:lnTo>
                    <a:pt x="8599" y="0"/>
                  </a:lnTo>
                  <a:lnTo>
                    <a:pt x="8533" y="13"/>
                  </a:lnTo>
                  <a:lnTo>
                    <a:pt x="263" y="2998"/>
                  </a:lnTo>
                  <a:lnTo>
                    <a:pt x="263" y="2998"/>
                  </a:lnTo>
                  <a:lnTo>
                    <a:pt x="197" y="3024"/>
                  </a:lnTo>
                  <a:lnTo>
                    <a:pt x="132" y="3077"/>
                  </a:lnTo>
                  <a:lnTo>
                    <a:pt x="79" y="3129"/>
                  </a:lnTo>
                  <a:lnTo>
                    <a:pt x="40" y="3195"/>
                  </a:lnTo>
                  <a:lnTo>
                    <a:pt x="13" y="3274"/>
                  </a:lnTo>
                  <a:lnTo>
                    <a:pt x="0" y="3340"/>
                  </a:lnTo>
                  <a:lnTo>
                    <a:pt x="13" y="3419"/>
                  </a:lnTo>
                  <a:lnTo>
                    <a:pt x="27" y="3497"/>
                  </a:lnTo>
                  <a:lnTo>
                    <a:pt x="27" y="3497"/>
                  </a:lnTo>
                  <a:lnTo>
                    <a:pt x="53" y="3563"/>
                  </a:lnTo>
                  <a:lnTo>
                    <a:pt x="92" y="3616"/>
                  </a:lnTo>
                  <a:lnTo>
                    <a:pt x="132" y="3655"/>
                  </a:lnTo>
                  <a:lnTo>
                    <a:pt x="171" y="3695"/>
                  </a:lnTo>
                  <a:lnTo>
                    <a:pt x="224" y="3721"/>
                  </a:lnTo>
                  <a:lnTo>
                    <a:pt x="289" y="3747"/>
                  </a:lnTo>
                  <a:lnTo>
                    <a:pt x="342" y="3760"/>
                  </a:lnTo>
                  <a:lnTo>
                    <a:pt x="408" y="3760"/>
                  </a:lnTo>
                  <a:lnTo>
                    <a:pt x="408" y="3760"/>
                  </a:lnTo>
                  <a:lnTo>
                    <a:pt x="474" y="3760"/>
                  </a:lnTo>
                  <a:lnTo>
                    <a:pt x="539" y="3734"/>
                  </a:lnTo>
                  <a:lnTo>
                    <a:pt x="8796" y="763"/>
                  </a:lnTo>
                  <a:lnTo>
                    <a:pt x="8796" y="763"/>
                  </a:lnTo>
                  <a:lnTo>
                    <a:pt x="8875" y="723"/>
                  </a:lnTo>
                  <a:lnTo>
                    <a:pt x="8941" y="684"/>
                  </a:lnTo>
                  <a:lnTo>
                    <a:pt x="8993" y="631"/>
                  </a:lnTo>
                  <a:lnTo>
                    <a:pt x="9033" y="566"/>
                  </a:lnTo>
                  <a:lnTo>
                    <a:pt x="9059" y="487"/>
                  </a:lnTo>
                  <a:lnTo>
                    <a:pt x="9059" y="408"/>
                  </a:lnTo>
                  <a:lnTo>
                    <a:pt x="9059" y="329"/>
                  </a:lnTo>
                  <a:lnTo>
                    <a:pt x="9046" y="250"/>
                  </a:lnTo>
                  <a:lnTo>
                    <a:pt x="9046" y="250"/>
                  </a:lnTo>
                  <a:lnTo>
                    <a:pt x="9020" y="197"/>
                  </a:lnTo>
                  <a:lnTo>
                    <a:pt x="8980" y="145"/>
                  </a:lnTo>
                  <a:lnTo>
                    <a:pt x="8941" y="105"/>
                  </a:lnTo>
                  <a:lnTo>
                    <a:pt x="8888" y="66"/>
                  </a:lnTo>
                  <a:lnTo>
                    <a:pt x="8849" y="40"/>
                  </a:lnTo>
                  <a:lnTo>
                    <a:pt x="8783" y="13"/>
                  </a:lnTo>
                  <a:lnTo>
                    <a:pt x="8730" y="0"/>
                  </a:lnTo>
                  <a:lnTo>
                    <a:pt x="866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9"/>
            <p:cNvSpPr/>
            <p:nvPr/>
          </p:nvSpPr>
          <p:spPr>
            <a:xfrm flipH="1">
              <a:off x="855493" y="2618309"/>
              <a:ext cx="239435" cy="109007"/>
            </a:xfrm>
            <a:custGeom>
              <a:avLst/>
              <a:gdLst/>
              <a:ahLst/>
              <a:cxnLst/>
              <a:rect l="l" t="t" r="r" b="b"/>
              <a:pathLst>
                <a:path w="5287" h="2407" extrusionOk="0">
                  <a:moveTo>
                    <a:pt x="4826" y="0"/>
                  </a:moveTo>
                  <a:lnTo>
                    <a:pt x="4760" y="26"/>
                  </a:lnTo>
                  <a:lnTo>
                    <a:pt x="264" y="1643"/>
                  </a:lnTo>
                  <a:lnTo>
                    <a:pt x="185" y="1683"/>
                  </a:lnTo>
                  <a:lnTo>
                    <a:pt x="119" y="1722"/>
                  </a:lnTo>
                  <a:lnTo>
                    <a:pt x="67" y="1775"/>
                  </a:lnTo>
                  <a:lnTo>
                    <a:pt x="40" y="1841"/>
                  </a:lnTo>
                  <a:lnTo>
                    <a:pt x="14" y="1920"/>
                  </a:lnTo>
                  <a:lnTo>
                    <a:pt x="1" y="1998"/>
                  </a:lnTo>
                  <a:lnTo>
                    <a:pt x="1" y="2077"/>
                  </a:lnTo>
                  <a:lnTo>
                    <a:pt x="14" y="2156"/>
                  </a:lnTo>
                  <a:lnTo>
                    <a:pt x="40" y="2209"/>
                  </a:lnTo>
                  <a:lnTo>
                    <a:pt x="80" y="2261"/>
                  </a:lnTo>
                  <a:lnTo>
                    <a:pt x="119" y="2301"/>
                  </a:lnTo>
                  <a:lnTo>
                    <a:pt x="172" y="2340"/>
                  </a:lnTo>
                  <a:lnTo>
                    <a:pt x="224" y="2367"/>
                  </a:lnTo>
                  <a:lnTo>
                    <a:pt x="277" y="2393"/>
                  </a:lnTo>
                  <a:lnTo>
                    <a:pt x="330" y="2406"/>
                  </a:lnTo>
                  <a:lnTo>
                    <a:pt x="461" y="2406"/>
                  </a:lnTo>
                  <a:lnTo>
                    <a:pt x="527" y="2393"/>
                  </a:lnTo>
                  <a:lnTo>
                    <a:pt x="5023" y="776"/>
                  </a:lnTo>
                  <a:lnTo>
                    <a:pt x="5102" y="736"/>
                  </a:lnTo>
                  <a:lnTo>
                    <a:pt x="5155" y="684"/>
                  </a:lnTo>
                  <a:lnTo>
                    <a:pt x="5207" y="631"/>
                  </a:lnTo>
                  <a:lnTo>
                    <a:pt x="5247" y="565"/>
                  </a:lnTo>
                  <a:lnTo>
                    <a:pt x="5273" y="500"/>
                  </a:lnTo>
                  <a:lnTo>
                    <a:pt x="5286" y="421"/>
                  </a:lnTo>
                  <a:lnTo>
                    <a:pt x="5286" y="342"/>
                  </a:lnTo>
                  <a:lnTo>
                    <a:pt x="5260" y="263"/>
                  </a:lnTo>
                  <a:lnTo>
                    <a:pt x="5234" y="210"/>
                  </a:lnTo>
                  <a:lnTo>
                    <a:pt x="5207" y="158"/>
                  </a:lnTo>
                  <a:lnTo>
                    <a:pt x="5168" y="105"/>
                  </a:lnTo>
                  <a:lnTo>
                    <a:pt x="5115" y="66"/>
                  </a:lnTo>
                  <a:lnTo>
                    <a:pt x="5063" y="39"/>
                  </a:lnTo>
                  <a:lnTo>
                    <a:pt x="5010" y="13"/>
                  </a:lnTo>
                  <a:lnTo>
                    <a:pt x="4944"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9"/>
            <p:cNvSpPr/>
            <p:nvPr/>
          </p:nvSpPr>
          <p:spPr>
            <a:xfrm flipH="1">
              <a:off x="855493" y="2618309"/>
              <a:ext cx="239435" cy="109007"/>
            </a:xfrm>
            <a:custGeom>
              <a:avLst/>
              <a:gdLst/>
              <a:ahLst/>
              <a:cxnLst/>
              <a:rect l="l" t="t" r="r" b="b"/>
              <a:pathLst>
                <a:path w="5287" h="2407" fill="none" extrusionOk="0">
                  <a:moveTo>
                    <a:pt x="4892" y="0"/>
                  </a:moveTo>
                  <a:lnTo>
                    <a:pt x="4892" y="0"/>
                  </a:lnTo>
                  <a:lnTo>
                    <a:pt x="4826" y="0"/>
                  </a:lnTo>
                  <a:lnTo>
                    <a:pt x="4760" y="26"/>
                  </a:lnTo>
                  <a:lnTo>
                    <a:pt x="264" y="1643"/>
                  </a:lnTo>
                  <a:lnTo>
                    <a:pt x="264" y="1643"/>
                  </a:lnTo>
                  <a:lnTo>
                    <a:pt x="185" y="1683"/>
                  </a:lnTo>
                  <a:lnTo>
                    <a:pt x="119" y="1722"/>
                  </a:lnTo>
                  <a:lnTo>
                    <a:pt x="67" y="1775"/>
                  </a:lnTo>
                  <a:lnTo>
                    <a:pt x="40" y="1841"/>
                  </a:lnTo>
                  <a:lnTo>
                    <a:pt x="14" y="1920"/>
                  </a:lnTo>
                  <a:lnTo>
                    <a:pt x="1" y="1998"/>
                  </a:lnTo>
                  <a:lnTo>
                    <a:pt x="1" y="2077"/>
                  </a:lnTo>
                  <a:lnTo>
                    <a:pt x="14" y="2156"/>
                  </a:lnTo>
                  <a:lnTo>
                    <a:pt x="14" y="2156"/>
                  </a:lnTo>
                  <a:lnTo>
                    <a:pt x="40" y="2209"/>
                  </a:lnTo>
                  <a:lnTo>
                    <a:pt x="80" y="2261"/>
                  </a:lnTo>
                  <a:lnTo>
                    <a:pt x="119" y="2301"/>
                  </a:lnTo>
                  <a:lnTo>
                    <a:pt x="172" y="2340"/>
                  </a:lnTo>
                  <a:lnTo>
                    <a:pt x="224" y="2367"/>
                  </a:lnTo>
                  <a:lnTo>
                    <a:pt x="277" y="2393"/>
                  </a:lnTo>
                  <a:lnTo>
                    <a:pt x="330" y="2406"/>
                  </a:lnTo>
                  <a:lnTo>
                    <a:pt x="395" y="2406"/>
                  </a:lnTo>
                  <a:lnTo>
                    <a:pt x="395" y="2406"/>
                  </a:lnTo>
                  <a:lnTo>
                    <a:pt x="461" y="2406"/>
                  </a:lnTo>
                  <a:lnTo>
                    <a:pt x="527" y="2393"/>
                  </a:lnTo>
                  <a:lnTo>
                    <a:pt x="5023" y="776"/>
                  </a:lnTo>
                  <a:lnTo>
                    <a:pt x="5023" y="776"/>
                  </a:lnTo>
                  <a:lnTo>
                    <a:pt x="5102" y="736"/>
                  </a:lnTo>
                  <a:lnTo>
                    <a:pt x="5155" y="684"/>
                  </a:lnTo>
                  <a:lnTo>
                    <a:pt x="5207" y="631"/>
                  </a:lnTo>
                  <a:lnTo>
                    <a:pt x="5247" y="565"/>
                  </a:lnTo>
                  <a:lnTo>
                    <a:pt x="5273" y="500"/>
                  </a:lnTo>
                  <a:lnTo>
                    <a:pt x="5286" y="421"/>
                  </a:lnTo>
                  <a:lnTo>
                    <a:pt x="5286" y="342"/>
                  </a:lnTo>
                  <a:lnTo>
                    <a:pt x="5260" y="263"/>
                  </a:lnTo>
                  <a:lnTo>
                    <a:pt x="5260" y="263"/>
                  </a:lnTo>
                  <a:lnTo>
                    <a:pt x="5234" y="210"/>
                  </a:lnTo>
                  <a:lnTo>
                    <a:pt x="5207" y="158"/>
                  </a:lnTo>
                  <a:lnTo>
                    <a:pt x="5168" y="105"/>
                  </a:lnTo>
                  <a:lnTo>
                    <a:pt x="5115" y="66"/>
                  </a:lnTo>
                  <a:lnTo>
                    <a:pt x="5063" y="39"/>
                  </a:lnTo>
                  <a:lnTo>
                    <a:pt x="5010" y="13"/>
                  </a:lnTo>
                  <a:lnTo>
                    <a:pt x="4944" y="0"/>
                  </a:lnTo>
                  <a:lnTo>
                    <a:pt x="4892"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9"/>
            <p:cNvSpPr/>
            <p:nvPr/>
          </p:nvSpPr>
          <p:spPr>
            <a:xfrm flipH="1">
              <a:off x="626837" y="2739181"/>
              <a:ext cx="240024" cy="109596"/>
            </a:xfrm>
            <a:custGeom>
              <a:avLst/>
              <a:gdLst/>
              <a:ahLst/>
              <a:cxnLst/>
              <a:rect l="l" t="t" r="r" b="b"/>
              <a:pathLst>
                <a:path w="5300" h="2420" extrusionOk="0">
                  <a:moveTo>
                    <a:pt x="4905" y="0"/>
                  </a:moveTo>
                  <a:lnTo>
                    <a:pt x="4839" y="13"/>
                  </a:lnTo>
                  <a:lnTo>
                    <a:pt x="4760" y="26"/>
                  </a:lnTo>
                  <a:lnTo>
                    <a:pt x="263" y="1643"/>
                  </a:lnTo>
                  <a:lnTo>
                    <a:pt x="198" y="1683"/>
                  </a:lnTo>
                  <a:lnTo>
                    <a:pt x="132" y="1722"/>
                  </a:lnTo>
                  <a:lnTo>
                    <a:pt x="79" y="1788"/>
                  </a:lnTo>
                  <a:lnTo>
                    <a:pt x="40" y="1854"/>
                  </a:lnTo>
                  <a:lnTo>
                    <a:pt x="14" y="1920"/>
                  </a:lnTo>
                  <a:lnTo>
                    <a:pt x="1" y="1998"/>
                  </a:lnTo>
                  <a:lnTo>
                    <a:pt x="14" y="2077"/>
                  </a:lnTo>
                  <a:lnTo>
                    <a:pt x="27" y="2156"/>
                  </a:lnTo>
                  <a:lnTo>
                    <a:pt x="53" y="2209"/>
                  </a:lnTo>
                  <a:lnTo>
                    <a:pt x="93" y="2261"/>
                  </a:lnTo>
                  <a:lnTo>
                    <a:pt x="132" y="2301"/>
                  </a:lnTo>
                  <a:lnTo>
                    <a:pt x="171" y="2340"/>
                  </a:lnTo>
                  <a:lnTo>
                    <a:pt x="224" y="2380"/>
                  </a:lnTo>
                  <a:lnTo>
                    <a:pt x="290" y="2393"/>
                  </a:lnTo>
                  <a:lnTo>
                    <a:pt x="342" y="2406"/>
                  </a:lnTo>
                  <a:lnTo>
                    <a:pt x="408" y="2419"/>
                  </a:lnTo>
                  <a:lnTo>
                    <a:pt x="474" y="2406"/>
                  </a:lnTo>
                  <a:lnTo>
                    <a:pt x="540" y="2393"/>
                  </a:lnTo>
                  <a:lnTo>
                    <a:pt x="5036" y="776"/>
                  </a:lnTo>
                  <a:lnTo>
                    <a:pt x="5102" y="736"/>
                  </a:lnTo>
                  <a:lnTo>
                    <a:pt x="5168" y="684"/>
                  </a:lnTo>
                  <a:lnTo>
                    <a:pt x="5220" y="631"/>
                  </a:lnTo>
                  <a:lnTo>
                    <a:pt x="5260" y="565"/>
                  </a:lnTo>
                  <a:lnTo>
                    <a:pt x="5286" y="500"/>
                  </a:lnTo>
                  <a:lnTo>
                    <a:pt x="5299" y="421"/>
                  </a:lnTo>
                  <a:lnTo>
                    <a:pt x="5299" y="342"/>
                  </a:lnTo>
                  <a:lnTo>
                    <a:pt x="5273" y="263"/>
                  </a:lnTo>
                  <a:lnTo>
                    <a:pt x="5246" y="210"/>
                  </a:lnTo>
                  <a:lnTo>
                    <a:pt x="5207" y="158"/>
                  </a:lnTo>
                  <a:lnTo>
                    <a:pt x="5168" y="105"/>
                  </a:lnTo>
                  <a:lnTo>
                    <a:pt x="5128" y="66"/>
                  </a:lnTo>
                  <a:lnTo>
                    <a:pt x="5076" y="39"/>
                  </a:lnTo>
                  <a:lnTo>
                    <a:pt x="5023" y="13"/>
                  </a:lnTo>
                  <a:lnTo>
                    <a:pt x="4957"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9"/>
            <p:cNvSpPr/>
            <p:nvPr/>
          </p:nvSpPr>
          <p:spPr>
            <a:xfrm flipH="1">
              <a:off x="626837" y="2739181"/>
              <a:ext cx="240024" cy="109596"/>
            </a:xfrm>
            <a:custGeom>
              <a:avLst/>
              <a:gdLst/>
              <a:ahLst/>
              <a:cxnLst/>
              <a:rect l="l" t="t" r="r" b="b"/>
              <a:pathLst>
                <a:path w="5300" h="2420" fill="none" extrusionOk="0">
                  <a:moveTo>
                    <a:pt x="4905" y="0"/>
                  </a:moveTo>
                  <a:lnTo>
                    <a:pt x="4905" y="0"/>
                  </a:lnTo>
                  <a:lnTo>
                    <a:pt x="4839" y="13"/>
                  </a:lnTo>
                  <a:lnTo>
                    <a:pt x="4760" y="26"/>
                  </a:lnTo>
                  <a:lnTo>
                    <a:pt x="263" y="1643"/>
                  </a:lnTo>
                  <a:lnTo>
                    <a:pt x="263" y="1643"/>
                  </a:lnTo>
                  <a:lnTo>
                    <a:pt x="198" y="1683"/>
                  </a:lnTo>
                  <a:lnTo>
                    <a:pt x="132" y="1722"/>
                  </a:lnTo>
                  <a:lnTo>
                    <a:pt x="79" y="1788"/>
                  </a:lnTo>
                  <a:lnTo>
                    <a:pt x="40" y="1854"/>
                  </a:lnTo>
                  <a:lnTo>
                    <a:pt x="14" y="1920"/>
                  </a:lnTo>
                  <a:lnTo>
                    <a:pt x="1" y="1998"/>
                  </a:lnTo>
                  <a:lnTo>
                    <a:pt x="14" y="2077"/>
                  </a:lnTo>
                  <a:lnTo>
                    <a:pt x="27" y="2156"/>
                  </a:lnTo>
                  <a:lnTo>
                    <a:pt x="27" y="2156"/>
                  </a:lnTo>
                  <a:lnTo>
                    <a:pt x="53" y="2209"/>
                  </a:lnTo>
                  <a:lnTo>
                    <a:pt x="93" y="2261"/>
                  </a:lnTo>
                  <a:lnTo>
                    <a:pt x="132" y="2301"/>
                  </a:lnTo>
                  <a:lnTo>
                    <a:pt x="171" y="2340"/>
                  </a:lnTo>
                  <a:lnTo>
                    <a:pt x="224" y="2380"/>
                  </a:lnTo>
                  <a:lnTo>
                    <a:pt x="290" y="2393"/>
                  </a:lnTo>
                  <a:lnTo>
                    <a:pt x="342" y="2406"/>
                  </a:lnTo>
                  <a:lnTo>
                    <a:pt x="408" y="2419"/>
                  </a:lnTo>
                  <a:lnTo>
                    <a:pt x="408" y="2419"/>
                  </a:lnTo>
                  <a:lnTo>
                    <a:pt x="474" y="2406"/>
                  </a:lnTo>
                  <a:lnTo>
                    <a:pt x="540" y="2393"/>
                  </a:lnTo>
                  <a:lnTo>
                    <a:pt x="5036" y="776"/>
                  </a:lnTo>
                  <a:lnTo>
                    <a:pt x="5036" y="776"/>
                  </a:lnTo>
                  <a:lnTo>
                    <a:pt x="5102" y="736"/>
                  </a:lnTo>
                  <a:lnTo>
                    <a:pt x="5168" y="684"/>
                  </a:lnTo>
                  <a:lnTo>
                    <a:pt x="5220" y="631"/>
                  </a:lnTo>
                  <a:lnTo>
                    <a:pt x="5260" y="565"/>
                  </a:lnTo>
                  <a:lnTo>
                    <a:pt x="5286" y="500"/>
                  </a:lnTo>
                  <a:lnTo>
                    <a:pt x="5299" y="421"/>
                  </a:lnTo>
                  <a:lnTo>
                    <a:pt x="5299" y="342"/>
                  </a:lnTo>
                  <a:lnTo>
                    <a:pt x="5273" y="263"/>
                  </a:lnTo>
                  <a:lnTo>
                    <a:pt x="5273" y="263"/>
                  </a:lnTo>
                  <a:lnTo>
                    <a:pt x="5246" y="210"/>
                  </a:lnTo>
                  <a:lnTo>
                    <a:pt x="5207" y="158"/>
                  </a:lnTo>
                  <a:lnTo>
                    <a:pt x="5168" y="105"/>
                  </a:lnTo>
                  <a:lnTo>
                    <a:pt x="5128" y="66"/>
                  </a:lnTo>
                  <a:lnTo>
                    <a:pt x="5076" y="39"/>
                  </a:lnTo>
                  <a:lnTo>
                    <a:pt x="5023" y="13"/>
                  </a:lnTo>
                  <a:lnTo>
                    <a:pt x="4957" y="0"/>
                  </a:lnTo>
                  <a:lnTo>
                    <a:pt x="490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5" name="Google Shape;335;p19"/>
          <p:cNvGrpSpPr/>
          <p:nvPr/>
        </p:nvGrpSpPr>
        <p:grpSpPr>
          <a:xfrm>
            <a:off x="4132466" y="3497335"/>
            <a:ext cx="1136956" cy="1646157"/>
            <a:chOff x="5934000" y="1504950"/>
            <a:chExt cx="2087306" cy="3227126"/>
          </a:xfrm>
        </p:grpSpPr>
        <p:sp>
          <p:nvSpPr>
            <p:cNvPr id="336" name="Google Shape;336;p19"/>
            <p:cNvSpPr/>
            <p:nvPr/>
          </p:nvSpPr>
          <p:spPr>
            <a:xfrm>
              <a:off x="6284032" y="2362432"/>
              <a:ext cx="11827" cy="359322"/>
            </a:xfrm>
            <a:custGeom>
              <a:avLst/>
              <a:gdLst/>
              <a:ahLst/>
              <a:cxnLst/>
              <a:rect l="l" t="t" r="r" b="b"/>
              <a:pathLst>
                <a:path w="481" h="14614" extrusionOk="0">
                  <a:moveTo>
                    <a:pt x="1" y="0"/>
                  </a:moveTo>
                  <a:lnTo>
                    <a:pt x="1" y="14614"/>
                  </a:lnTo>
                  <a:lnTo>
                    <a:pt x="480" y="14614"/>
                  </a:lnTo>
                  <a:lnTo>
                    <a:pt x="480" y="0"/>
                  </a:lnTo>
                  <a:close/>
                </a:path>
              </a:pathLst>
            </a:custGeom>
            <a:solidFill>
              <a:srgbClr val="0226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9"/>
            <p:cNvSpPr/>
            <p:nvPr/>
          </p:nvSpPr>
          <p:spPr>
            <a:xfrm>
              <a:off x="7023290" y="2167621"/>
              <a:ext cx="253300" cy="262988"/>
            </a:xfrm>
            <a:custGeom>
              <a:avLst/>
              <a:gdLst/>
              <a:ahLst/>
              <a:cxnLst/>
              <a:rect l="l" t="t" r="r" b="b"/>
              <a:pathLst>
                <a:path w="10302" h="10696" extrusionOk="0">
                  <a:moveTo>
                    <a:pt x="7991" y="1"/>
                  </a:moveTo>
                  <a:lnTo>
                    <a:pt x="7872" y="18"/>
                  </a:lnTo>
                  <a:lnTo>
                    <a:pt x="7752" y="69"/>
                  </a:lnTo>
                  <a:lnTo>
                    <a:pt x="7598" y="138"/>
                  </a:lnTo>
                  <a:lnTo>
                    <a:pt x="7461" y="240"/>
                  </a:lnTo>
                  <a:lnTo>
                    <a:pt x="7204" y="446"/>
                  </a:lnTo>
                  <a:lnTo>
                    <a:pt x="6965" y="668"/>
                  </a:lnTo>
                  <a:lnTo>
                    <a:pt x="6725" y="908"/>
                  </a:lnTo>
                  <a:lnTo>
                    <a:pt x="4090" y="3697"/>
                  </a:lnTo>
                  <a:lnTo>
                    <a:pt x="4090" y="3697"/>
                  </a:lnTo>
                  <a:lnTo>
                    <a:pt x="4466" y="2003"/>
                  </a:lnTo>
                  <a:lnTo>
                    <a:pt x="4501" y="1797"/>
                  </a:lnTo>
                  <a:lnTo>
                    <a:pt x="4501" y="1695"/>
                  </a:lnTo>
                  <a:lnTo>
                    <a:pt x="4483" y="1592"/>
                  </a:lnTo>
                  <a:lnTo>
                    <a:pt x="4466" y="1506"/>
                  </a:lnTo>
                  <a:lnTo>
                    <a:pt x="4432" y="1421"/>
                  </a:lnTo>
                  <a:lnTo>
                    <a:pt x="4364" y="1352"/>
                  </a:lnTo>
                  <a:lnTo>
                    <a:pt x="4295" y="1301"/>
                  </a:lnTo>
                  <a:lnTo>
                    <a:pt x="4210" y="1284"/>
                  </a:lnTo>
                  <a:lnTo>
                    <a:pt x="4124" y="1301"/>
                  </a:lnTo>
                  <a:lnTo>
                    <a:pt x="4039" y="1318"/>
                  </a:lnTo>
                  <a:lnTo>
                    <a:pt x="3970" y="1370"/>
                  </a:lnTo>
                  <a:lnTo>
                    <a:pt x="3885" y="1421"/>
                  </a:lnTo>
                  <a:lnTo>
                    <a:pt x="3816" y="1489"/>
                  </a:lnTo>
                  <a:lnTo>
                    <a:pt x="3696" y="1643"/>
                  </a:lnTo>
                  <a:lnTo>
                    <a:pt x="3423" y="2071"/>
                  </a:lnTo>
                  <a:lnTo>
                    <a:pt x="3149" y="2499"/>
                  </a:lnTo>
                  <a:lnTo>
                    <a:pt x="2909" y="2944"/>
                  </a:lnTo>
                  <a:lnTo>
                    <a:pt x="2670" y="3389"/>
                  </a:lnTo>
                  <a:lnTo>
                    <a:pt x="2225" y="4279"/>
                  </a:lnTo>
                  <a:lnTo>
                    <a:pt x="1797" y="5185"/>
                  </a:lnTo>
                  <a:lnTo>
                    <a:pt x="993" y="7016"/>
                  </a:lnTo>
                  <a:lnTo>
                    <a:pt x="565" y="7923"/>
                  </a:lnTo>
                  <a:lnTo>
                    <a:pt x="325" y="8368"/>
                  </a:lnTo>
                  <a:lnTo>
                    <a:pt x="86" y="8813"/>
                  </a:lnTo>
                  <a:lnTo>
                    <a:pt x="34" y="8933"/>
                  </a:lnTo>
                  <a:lnTo>
                    <a:pt x="0" y="9001"/>
                  </a:lnTo>
                  <a:lnTo>
                    <a:pt x="0" y="9070"/>
                  </a:lnTo>
                  <a:lnTo>
                    <a:pt x="0" y="9138"/>
                  </a:lnTo>
                  <a:lnTo>
                    <a:pt x="0" y="9190"/>
                  </a:lnTo>
                  <a:lnTo>
                    <a:pt x="52" y="9309"/>
                  </a:lnTo>
                  <a:lnTo>
                    <a:pt x="137" y="9412"/>
                  </a:lnTo>
                  <a:lnTo>
                    <a:pt x="206" y="9515"/>
                  </a:lnTo>
                  <a:lnTo>
                    <a:pt x="411" y="9703"/>
                  </a:lnTo>
                  <a:lnTo>
                    <a:pt x="633" y="9891"/>
                  </a:lnTo>
                  <a:lnTo>
                    <a:pt x="873" y="10062"/>
                  </a:lnTo>
                  <a:lnTo>
                    <a:pt x="1112" y="10216"/>
                  </a:lnTo>
                  <a:lnTo>
                    <a:pt x="1369" y="10370"/>
                  </a:lnTo>
                  <a:lnTo>
                    <a:pt x="1626" y="10490"/>
                  </a:lnTo>
                  <a:lnTo>
                    <a:pt x="1882" y="10593"/>
                  </a:lnTo>
                  <a:lnTo>
                    <a:pt x="2173" y="10661"/>
                  </a:lnTo>
                  <a:lnTo>
                    <a:pt x="2242" y="10695"/>
                  </a:lnTo>
                  <a:lnTo>
                    <a:pt x="2396" y="10695"/>
                  </a:lnTo>
                  <a:lnTo>
                    <a:pt x="2481" y="10661"/>
                  </a:lnTo>
                  <a:lnTo>
                    <a:pt x="2516" y="10627"/>
                  </a:lnTo>
                  <a:lnTo>
                    <a:pt x="2567" y="10576"/>
                  </a:lnTo>
                  <a:lnTo>
                    <a:pt x="2635" y="10473"/>
                  </a:lnTo>
                  <a:lnTo>
                    <a:pt x="2755" y="10268"/>
                  </a:lnTo>
                  <a:lnTo>
                    <a:pt x="2892" y="10062"/>
                  </a:lnTo>
                  <a:lnTo>
                    <a:pt x="3046" y="9874"/>
                  </a:lnTo>
                  <a:lnTo>
                    <a:pt x="3217" y="9686"/>
                  </a:lnTo>
                  <a:lnTo>
                    <a:pt x="3388" y="9515"/>
                  </a:lnTo>
                  <a:lnTo>
                    <a:pt x="3577" y="9361"/>
                  </a:lnTo>
                  <a:lnTo>
                    <a:pt x="3765" y="9207"/>
                  </a:lnTo>
                  <a:lnTo>
                    <a:pt x="3953" y="9053"/>
                  </a:lnTo>
                  <a:lnTo>
                    <a:pt x="4295" y="8796"/>
                  </a:lnTo>
                  <a:lnTo>
                    <a:pt x="4466" y="8676"/>
                  </a:lnTo>
                  <a:lnTo>
                    <a:pt x="4637" y="8574"/>
                  </a:lnTo>
                  <a:lnTo>
                    <a:pt x="5117" y="8351"/>
                  </a:lnTo>
                  <a:lnTo>
                    <a:pt x="5356" y="8248"/>
                  </a:lnTo>
                  <a:lnTo>
                    <a:pt x="5579" y="8112"/>
                  </a:lnTo>
                  <a:lnTo>
                    <a:pt x="6126" y="7752"/>
                  </a:lnTo>
                  <a:lnTo>
                    <a:pt x="6657" y="7393"/>
                  </a:lnTo>
                  <a:lnTo>
                    <a:pt x="7170" y="6999"/>
                  </a:lnTo>
                  <a:lnTo>
                    <a:pt x="7666" y="6589"/>
                  </a:lnTo>
                  <a:lnTo>
                    <a:pt x="8162" y="6161"/>
                  </a:lnTo>
                  <a:lnTo>
                    <a:pt x="8642" y="5733"/>
                  </a:lnTo>
                  <a:lnTo>
                    <a:pt x="9086" y="5271"/>
                  </a:lnTo>
                  <a:lnTo>
                    <a:pt x="9531" y="4792"/>
                  </a:lnTo>
                  <a:lnTo>
                    <a:pt x="9651" y="4655"/>
                  </a:lnTo>
                  <a:lnTo>
                    <a:pt x="9754" y="4501"/>
                  </a:lnTo>
                  <a:lnTo>
                    <a:pt x="9788" y="4415"/>
                  </a:lnTo>
                  <a:lnTo>
                    <a:pt x="9805" y="4330"/>
                  </a:lnTo>
                  <a:lnTo>
                    <a:pt x="9805" y="4244"/>
                  </a:lnTo>
                  <a:lnTo>
                    <a:pt x="9788" y="4176"/>
                  </a:lnTo>
                  <a:lnTo>
                    <a:pt x="9754" y="4125"/>
                  </a:lnTo>
                  <a:lnTo>
                    <a:pt x="9720" y="4090"/>
                  </a:lnTo>
                  <a:lnTo>
                    <a:pt x="9685" y="4073"/>
                  </a:lnTo>
                  <a:lnTo>
                    <a:pt x="9634" y="4056"/>
                  </a:lnTo>
                  <a:lnTo>
                    <a:pt x="9463" y="4073"/>
                  </a:lnTo>
                  <a:lnTo>
                    <a:pt x="9292" y="4107"/>
                  </a:lnTo>
                  <a:lnTo>
                    <a:pt x="9138" y="4176"/>
                  </a:lnTo>
                  <a:lnTo>
                    <a:pt x="8984" y="4244"/>
                  </a:lnTo>
                  <a:lnTo>
                    <a:pt x="8642" y="4415"/>
                  </a:lnTo>
                  <a:lnTo>
                    <a:pt x="8299" y="4604"/>
                  </a:lnTo>
                  <a:lnTo>
                    <a:pt x="7974" y="4809"/>
                  </a:lnTo>
                  <a:lnTo>
                    <a:pt x="7649" y="5031"/>
                  </a:lnTo>
                  <a:lnTo>
                    <a:pt x="8008" y="4604"/>
                  </a:lnTo>
                  <a:lnTo>
                    <a:pt x="8197" y="4398"/>
                  </a:lnTo>
                  <a:lnTo>
                    <a:pt x="8385" y="4227"/>
                  </a:lnTo>
                  <a:lnTo>
                    <a:pt x="8727" y="3936"/>
                  </a:lnTo>
                  <a:lnTo>
                    <a:pt x="9052" y="3645"/>
                  </a:lnTo>
                  <a:lnTo>
                    <a:pt x="9429" y="3252"/>
                  </a:lnTo>
                  <a:lnTo>
                    <a:pt x="9822" y="2841"/>
                  </a:lnTo>
                  <a:lnTo>
                    <a:pt x="9976" y="2670"/>
                  </a:lnTo>
                  <a:lnTo>
                    <a:pt x="10147" y="2499"/>
                  </a:lnTo>
                  <a:lnTo>
                    <a:pt x="10216" y="2396"/>
                  </a:lnTo>
                  <a:lnTo>
                    <a:pt x="10267" y="2294"/>
                  </a:lnTo>
                  <a:lnTo>
                    <a:pt x="10301" y="2191"/>
                  </a:lnTo>
                  <a:lnTo>
                    <a:pt x="10301" y="2071"/>
                  </a:lnTo>
                  <a:lnTo>
                    <a:pt x="10301" y="1986"/>
                  </a:lnTo>
                  <a:lnTo>
                    <a:pt x="10284" y="1917"/>
                  </a:lnTo>
                  <a:lnTo>
                    <a:pt x="10267" y="1849"/>
                  </a:lnTo>
                  <a:lnTo>
                    <a:pt x="10216" y="1780"/>
                  </a:lnTo>
                  <a:lnTo>
                    <a:pt x="10165" y="1729"/>
                  </a:lnTo>
                  <a:lnTo>
                    <a:pt x="10096" y="1695"/>
                  </a:lnTo>
                  <a:lnTo>
                    <a:pt x="10028" y="1660"/>
                  </a:lnTo>
                  <a:lnTo>
                    <a:pt x="9959" y="1660"/>
                  </a:lnTo>
                  <a:lnTo>
                    <a:pt x="9874" y="1678"/>
                  </a:lnTo>
                  <a:lnTo>
                    <a:pt x="9805" y="1712"/>
                  </a:lnTo>
                  <a:lnTo>
                    <a:pt x="9757" y="1736"/>
                  </a:lnTo>
                  <a:lnTo>
                    <a:pt x="9857" y="1592"/>
                  </a:lnTo>
                  <a:lnTo>
                    <a:pt x="9942" y="1489"/>
                  </a:lnTo>
                  <a:lnTo>
                    <a:pt x="9993" y="1370"/>
                  </a:lnTo>
                  <a:lnTo>
                    <a:pt x="10045" y="1250"/>
                  </a:lnTo>
                  <a:lnTo>
                    <a:pt x="10079" y="1096"/>
                  </a:lnTo>
                  <a:lnTo>
                    <a:pt x="10079" y="942"/>
                  </a:lnTo>
                  <a:lnTo>
                    <a:pt x="10062" y="873"/>
                  </a:lnTo>
                  <a:lnTo>
                    <a:pt x="10028" y="822"/>
                  </a:lnTo>
                  <a:lnTo>
                    <a:pt x="9993" y="788"/>
                  </a:lnTo>
                  <a:lnTo>
                    <a:pt x="9942" y="771"/>
                  </a:lnTo>
                  <a:lnTo>
                    <a:pt x="9805" y="771"/>
                  </a:lnTo>
                  <a:lnTo>
                    <a:pt x="9651" y="788"/>
                  </a:lnTo>
                  <a:lnTo>
                    <a:pt x="9531" y="805"/>
                  </a:lnTo>
                  <a:lnTo>
                    <a:pt x="9412" y="856"/>
                  </a:lnTo>
                  <a:lnTo>
                    <a:pt x="9275" y="908"/>
                  </a:lnTo>
                  <a:lnTo>
                    <a:pt x="9155" y="976"/>
                  </a:lnTo>
                  <a:lnTo>
                    <a:pt x="9052" y="1044"/>
                  </a:lnTo>
                  <a:lnTo>
                    <a:pt x="8830" y="1216"/>
                  </a:lnTo>
                  <a:lnTo>
                    <a:pt x="8607" y="1387"/>
                  </a:lnTo>
                  <a:lnTo>
                    <a:pt x="6331" y="3406"/>
                  </a:lnTo>
                  <a:lnTo>
                    <a:pt x="6930" y="2602"/>
                  </a:lnTo>
                  <a:lnTo>
                    <a:pt x="7512" y="1780"/>
                  </a:lnTo>
                  <a:lnTo>
                    <a:pt x="7718" y="1455"/>
                  </a:lnTo>
                  <a:lnTo>
                    <a:pt x="7923" y="1130"/>
                  </a:lnTo>
                  <a:lnTo>
                    <a:pt x="8008" y="959"/>
                  </a:lnTo>
                  <a:lnTo>
                    <a:pt x="8094" y="788"/>
                  </a:lnTo>
                  <a:lnTo>
                    <a:pt x="8162" y="600"/>
                  </a:lnTo>
                  <a:lnTo>
                    <a:pt x="8231" y="428"/>
                  </a:lnTo>
                  <a:lnTo>
                    <a:pt x="8248" y="343"/>
                  </a:lnTo>
                  <a:lnTo>
                    <a:pt x="8265" y="240"/>
                  </a:lnTo>
                  <a:lnTo>
                    <a:pt x="8248" y="155"/>
                  </a:lnTo>
                  <a:lnTo>
                    <a:pt x="8214" y="86"/>
                  </a:lnTo>
                  <a:lnTo>
                    <a:pt x="8162" y="35"/>
                  </a:lnTo>
                  <a:lnTo>
                    <a:pt x="8111" y="18"/>
                  </a:lnTo>
                  <a:lnTo>
                    <a:pt x="8060" y="1"/>
                  </a:lnTo>
                  <a:close/>
                </a:path>
              </a:pathLst>
            </a:custGeom>
            <a:solidFill>
              <a:srgbClr val="E2C9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9"/>
            <p:cNvSpPr/>
            <p:nvPr/>
          </p:nvSpPr>
          <p:spPr>
            <a:xfrm>
              <a:off x="6039162" y="4614253"/>
              <a:ext cx="737994" cy="117823"/>
            </a:xfrm>
            <a:custGeom>
              <a:avLst/>
              <a:gdLst/>
              <a:ahLst/>
              <a:cxnLst/>
              <a:rect l="l" t="t" r="r" b="b"/>
              <a:pathLst>
                <a:path w="30015" h="4792" extrusionOk="0">
                  <a:moveTo>
                    <a:pt x="15008" y="0"/>
                  </a:moveTo>
                  <a:lnTo>
                    <a:pt x="13331" y="17"/>
                  </a:lnTo>
                  <a:lnTo>
                    <a:pt x="13297" y="616"/>
                  </a:lnTo>
                  <a:lnTo>
                    <a:pt x="13228" y="1215"/>
                  </a:lnTo>
                  <a:lnTo>
                    <a:pt x="13211" y="1352"/>
                  </a:lnTo>
                  <a:lnTo>
                    <a:pt x="13177" y="1472"/>
                  </a:lnTo>
                  <a:lnTo>
                    <a:pt x="13126" y="1592"/>
                  </a:lnTo>
                  <a:lnTo>
                    <a:pt x="13040" y="1694"/>
                  </a:lnTo>
                  <a:lnTo>
                    <a:pt x="12989" y="1746"/>
                  </a:lnTo>
                  <a:lnTo>
                    <a:pt x="12937" y="1780"/>
                  </a:lnTo>
                  <a:lnTo>
                    <a:pt x="12818" y="1814"/>
                  </a:lnTo>
                  <a:lnTo>
                    <a:pt x="12681" y="1831"/>
                  </a:lnTo>
                  <a:lnTo>
                    <a:pt x="12544" y="1848"/>
                  </a:lnTo>
                  <a:lnTo>
                    <a:pt x="12458" y="1848"/>
                  </a:lnTo>
                  <a:lnTo>
                    <a:pt x="12441" y="1831"/>
                  </a:lnTo>
                  <a:lnTo>
                    <a:pt x="12099" y="1831"/>
                  </a:lnTo>
                  <a:lnTo>
                    <a:pt x="11449" y="1848"/>
                  </a:lnTo>
                  <a:lnTo>
                    <a:pt x="10781" y="1883"/>
                  </a:lnTo>
                  <a:lnTo>
                    <a:pt x="10131" y="1934"/>
                  </a:lnTo>
                  <a:lnTo>
                    <a:pt x="9464" y="2002"/>
                  </a:lnTo>
                  <a:lnTo>
                    <a:pt x="8488" y="2122"/>
                  </a:lnTo>
                  <a:lnTo>
                    <a:pt x="8437" y="2122"/>
                  </a:lnTo>
                  <a:lnTo>
                    <a:pt x="7547" y="2225"/>
                  </a:lnTo>
                  <a:lnTo>
                    <a:pt x="6657" y="2310"/>
                  </a:lnTo>
                  <a:lnTo>
                    <a:pt x="5768" y="2379"/>
                  </a:lnTo>
                  <a:lnTo>
                    <a:pt x="5323" y="2396"/>
                  </a:lnTo>
                  <a:lnTo>
                    <a:pt x="4210" y="2396"/>
                  </a:lnTo>
                  <a:lnTo>
                    <a:pt x="3543" y="2345"/>
                  </a:lnTo>
                  <a:lnTo>
                    <a:pt x="3201" y="2293"/>
                  </a:lnTo>
                  <a:lnTo>
                    <a:pt x="2876" y="2242"/>
                  </a:lnTo>
                  <a:lnTo>
                    <a:pt x="2551" y="2173"/>
                  </a:lnTo>
                  <a:lnTo>
                    <a:pt x="2208" y="2105"/>
                  </a:lnTo>
                  <a:lnTo>
                    <a:pt x="2174" y="2088"/>
                  </a:lnTo>
                  <a:lnTo>
                    <a:pt x="2157" y="2088"/>
                  </a:lnTo>
                  <a:lnTo>
                    <a:pt x="1969" y="2037"/>
                  </a:lnTo>
                  <a:lnTo>
                    <a:pt x="1883" y="1985"/>
                  </a:lnTo>
                  <a:lnTo>
                    <a:pt x="1815" y="1917"/>
                  </a:lnTo>
                  <a:lnTo>
                    <a:pt x="1746" y="1831"/>
                  </a:lnTo>
                  <a:lnTo>
                    <a:pt x="1712" y="1746"/>
                  </a:lnTo>
                  <a:lnTo>
                    <a:pt x="1695" y="1643"/>
                  </a:lnTo>
                  <a:lnTo>
                    <a:pt x="1678" y="1540"/>
                  </a:lnTo>
                  <a:lnTo>
                    <a:pt x="1661" y="1301"/>
                  </a:lnTo>
                  <a:lnTo>
                    <a:pt x="1284" y="1438"/>
                  </a:lnTo>
                  <a:lnTo>
                    <a:pt x="959" y="1557"/>
                  </a:lnTo>
                  <a:lnTo>
                    <a:pt x="668" y="1694"/>
                  </a:lnTo>
                  <a:lnTo>
                    <a:pt x="429" y="1831"/>
                  </a:lnTo>
                  <a:lnTo>
                    <a:pt x="240" y="1968"/>
                  </a:lnTo>
                  <a:lnTo>
                    <a:pt x="104" y="2105"/>
                  </a:lnTo>
                  <a:lnTo>
                    <a:pt x="52" y="2191"/>
                  </a:lnTo>
                  <a:lnTo>
                    <a:pt x="18" y="2259"/>
                  </a:lnTo>
                  <a:lnTo>
                    <a:pt x="1" y="2327"/>
                  </a:lnTo>
                  <a:lnTo>
                    <a:pt x="1" y="2396"/>
                  </a:lnTo>
                  <a:lnTo>
                    <a:pt x="18" y="2533"/>
                  </a:lnTo>
                  <a:lnTo>
                    <a:pt x="69" y="2653"/>
                  </a:lnTo>
                  <a:lnTo>
                    <a:pt x="172" y="2772"/>
                  </a:lnTo>
                  <a:lnTo>
                    <a:pt x="309" y="2892"/>
                  </a:lnTo>
                  <a:lnTo>
                    <a:pt x="463" y="2995"/>
                  </a:lnTo>
                  <a:lnTo>
                    <a:pt x="668" y="3115"/>
                  </a:lnTo>
                  <a:lnTo>
                    <a:pt x="908" y="3234"/>
                  </a:lnTo>
                  <a:lnTo>
                    <a:pt x="1182" y="3337"/>
                  </a:lnTo>
                  <a:lnTo>
                    <a:pt x="1473" y="3440"/>
                  </a:lnTo>
                  <a:lnTo>
                    <a:pt x="1815" y="3542"/>
                  </a:lnTo>
                  <a:lnTo>
                    <a:pt x="2174" y="3645"/>
                  </a:lnTo>
                  <a:lnTo>
                    <a:pt x="2568" y="3748"/>
                  </a:lnTo>
                  <a:lnTo>
                    <a:pt x="3423" y="3936"/>
                  </a:lnTo>
                  <a:lnTo>
                    <a:pt x="4399" y="4090"/>
                  </a:lnTo>
                  <a:lnTo>
                    <a:pt x="5460" y="4261"/>
                  </a:lnTo>
                  <a:lnTo>
                    <a:pt x="6623" y="4398"/>
                  </a:lnTo>
                  <a:lnTo>
                    <a:pt x="7855" y="4518"/>
                  </a:lnTo>
                  <a:lnTo>
                    <a:pt x="9156" y="4603"/>
                  </a:lnTo>
                  <a:lnTo>
                    <a:pt x="10542" y="4689"/>
                  </a:lnTo>
                  <a:lnTo>
                    <a:pt x="11979" y="4757"/>
                  </a:lnTo>
                  <a:lnTo>
                    <a:pt x="13468" y="4792"/>
                  </a:lnTo>
                  <a:lnTo>
                    <a:pt x="16548" y="4792"/>
                  </a:lnTo>
                  <a:lnTo>
                    <a:pt x="18037" y="4757"/>
                  </a:lnTo>
                  <a:lnTo>
                    <a:pt x="19474" y="4689"/>
                  </a:lnTo>
                  <a:lnTo>
                    <a:pt x="20843" y="4603"/>
                  </a:lnTo>
                  <a:lnTo>
                    <a:pt x="22161" y="4518"/>
                  </a:lnTo>
                  <a:lnTo>
                    <a:pt x="23393" y="4398"/>
                  </a:lnTo>
                  <a:lnTo>
                    <a:pt x="24556" y="4261"/>
                  </a:lnTo>
                  <a:lnTo>
                    <a:pt x="25617" y="4090"/>
                  </a:lnTo>
                  <a:lnTo>
                    <a:pt x="26592" y="3936"/>
                  </a:lnTo>
                  <a:lnTo>
                    <a:pt x="27448" y="3748"/>
                  </a:lnTo>
                  <a:lnTo>
                    <a:pt x="27842" y="3645"/>
                  </a:lnTo>
                  <a:lnTo>
                    <a:pt x="28201" y="3542"/>
                  </a:lnTo>
                  <a:lnTo>
                    <a:pt x="28543" y="3440"/>
                  </a:lnTo>
                  <a:lnTo>
                    <a:pt x="28834" y="3337"/>
                  </a:lnTo>
                  <a:lnTo>
                    <a:pt x="29108" y="3234"/>
                  </a:lnTo>
                  <a:lnTo>
                    <a:pt x="29347" y="3115"/>
                  </a:lnTo>
                  <a:lnTo>
                    <a:pt x="29536" y="2995"/>
                  </a:lnTo>
                  <a:lnTo>
                    <a:pt x="29707" y="2892"/>
                  </a:lnTo>
                  <a:lnTo>
                    <a:pt x="29844" y="2772"/>
                  </a:lnTo>
                  <a:lnTo>
                    <a:pt x="29946" y="2653"/>
                  </a:lnTo>
                  <a:lnTo>
                    <a:pt x="29998" y="2533"/>
                  </a:lnTo>
                  <a:lnTo>
                    <a:pt x="30015" y="2396"/>
                  </a:lnTo>
                  <a:lnTo>
                    <a:pt x="30015" y="2327"/>
                  </a:lnTo>
                  <a:lnTo>
                    <a:pt x="29981" y="2242"/>
                  </a:lnTo>
                  <a:lnTo>
                    <a:pt x="29929" y="2156"/>
                  </a:lnTo>
                  <a:lnTo>
                    <a:pt x="29878" y="2071"/>
                  </a:lnTo>
                  <a:lnTo>
                    <a:pt x="29792" y="1985"/>
                  </a:lnTo>
                  <a:lnTo>
                    <a:pt x="29690" y="1900"/>
                  </a:lnTo>
                  <a:lnTo>
                    <a:pt x="29450" y="1746"/>
                  </a:lnTo>
                  <a:lnTo>
                    <a:pt x="29142" y="1592"/>
                  </a:lnTo>
                  <a:lnTo>
                    <a:pt x="28766" y="1455"/>
                  </a:lnTo>
                  <a:lnTo>
                    <a:pt x="28338" y="1301"/>
                  </a:lnTo>
                  <a:lnTo>
                    <a:pt x="27859" y="1164"/>
                  </a:lnTo>
                  <a:lnTo>
                    <a:pt x="27807" y="1540"/>
                  </a:lnTo>
                  <a:lnTo>
                    <a:pt x="27807" y="1643"/>
                  </a:lnTo>
                  <a:lnTo>
                    <a:pt x="27773" y="1746"/>
                  </a:lnTo>
                  <a:lnTo>
                    <a:pt x="27739" y="1831"/>
                  </a:lnTo>
                  <a:lnTo>
                    <a:pt x="27688" y="1917"/>
                  </a:lnTo>
                  <a:lnTo>
                    <a:pt x="27619" y="1985"/>
                  </a:lnTo>
                  <a:lnTo>
                    <a:pt x="27534" y="2037"/>
                  </a:lnTo>
                  <a:lnTo>
                    <a:pt x="27345" y="2088"/>
                  </a:lnTo>
                  <a:lnTo>
                    <a:pt x="27328" y="2088"/>
                  </a:lnTo>
                  <a:lnTo>
                    <a:pt x="27294" y="2105"/>
                  </a:lnTo>
                  <a:lnTo>
                    <a:pt x="26969" y="2173"/>
                  </a:lnTo>
                  <a:lnTo>
                    <a:pt x="26644" y="2242"/>
                  </a:lnTo>
                  <a:lnTo>
                    <a:pt x="26302" y="2293"/>
                  </a:lnTo>
                  <a:lnTo>
                    <a:pt x="25976" y="2327"/>
                  </a:lnTo>
                  <a:lnTo>
                    <a:pt x="25292" y="2396"/>
                  </a:lnTo>
                  <a:lnTo>
                    <a:pt x="24197" y="2396"/>
                  </a:lnTo>
                  <a:lnTo>
                    <a:pt x="23769" y="2379"/>
                  </a:lnTo>
                  <a:lnTo>
                    <a:pt x="22913" y="2327"/>
                  </a:lnTo>
                  <a:lnTo>
                    <a:pt x="22058" y="2242"/>
                  </a:lnTo>
                  <a:lnTo>
                    <a:pt x="21202" y="2139"/>
                  </a:lnTo>
                  <a:lnTo>
                    <a:pt x="21065" y="2122"/>
                  </a:lnTo>
                  <a:lnTo>
                    <a:pt x="21014" y="2122"/>
                  </a:lnTo>
                  <a:lnTo>
                    <a:pt x="20039" y="2002"/>
                  </a:lnTo>
                  <a:lnTo>
                    <a:pt x="19371" y="1934"/>
                  </a:lnTo>
                  <a:lnTo>
                    <a:pt x="18721" y="1883"/>
                  </a:lnTo>
                  <a:lnTo>
                    <a:pt x="18054" y="1848"/>
                  </a:lnTo>
                  <a:lnTo>
                    <a:pt x="17386" y="1831"/>
                  </a:lnTo>
                  <a:lnTo>
                    <a:pt x="17061" y="1831"/>
                  </a:lnTo>
                  <a:lnTo>
                    <a:pt x="17044" y="1848"/>
                  </a:lnTo>
                  <a:lnTo>
                    <a:pt x="16959" y="1848"/>
                  </a:lnTo>
                  <a:lnTo>
                    <a:pt x="16822" y="1831"/>
                  </a:lnTo>
                  <a:lnTo>
                    <a:pt x="16702" y="1814"/>
                  </a:lnTo>
                  <a:lnTo>
                    <a:pt x="16565" y="1780"/>
                  </a:lnTo>
                  <a:lnTo>
                    <a:pt x="16462" y="1711"/>
                  </a:lnTo>
                  <a:lnTo>
                    <a:pt x="16462" y="1694"/>
                  </a:lnTo>
                  <a:lnTo>
                    <a:pt x="16377" y="1592"/>
                  </a:lnTo>
                  <a:lnTo>
                    <a:pt x="16325" y="1472"/>
                  </a:lnTo>
                  <a:lnTo>
                    <a:pt x="16291" y="1352"/>
                  </a:lnTo>
                  <a:lnTo>
                    <a:pt x="16274" y="1215"/>
                  </a:lnTo>
                  <a:lnTo>
                    <a:pt x="16206" y="616"/>
                  </a:lnTo>
                  <a:lnTo>
                    <a:pt x="16171" y="17"/>
                  </a:lnTo>
                  <a:lnTo>
                    <a:pt x="1500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9"/>
            <p:cNvSpPr/>
            <p:nvPr/>
          </p:nvSpPr>
          <p:spPr>
            <a:xfrm>
              <a:off x="6455287" y="4490550"/>
              <a:ext cx="71132" cy="50085"/>
            </a:xfrm>
            <a:custGeom>
              <a:avLst/>
              <a:gdLst/>
              <a:ahLst/>
              <a:cxnLst/>
              <a:rect l="l" t="t" r="r" b="b"/>
              <a:pathLst>
                <a:path w="2893" h="2037" extrusionOk="0">
                  <a:moveTo>
                    <a:pt x="69" y="0"/>
                  </a:moveTo>
                  <a:lnTo>
                    <a:pt x="0" y="1866"/>
                  </a:lnTo>
                  <a:lnTo>
                    <a:pt x="189" y="1900"/>
                  </a:lnTo>
                  <a:lnTo>
                    <a:pt x="377" y="1934"/>
                  </a:lnTo>
                  <a:lnTo>
                    <a:pt x="565" y="1968"/>
                  </a:lnTo>
                  <a:lnTo>
                    <a:pt x="736" y="1985"/>
                  </a:lnTo>
                  <a:lnTo>
                    <a:pt x="1232" y="2020"/>
                  </a:lnTo>
                  <a:lnTo>
                    <a:pt x="1746" y="2037"/>
                  </a:lnTo>
                  <a:lnTo>
                    <a:pt x="2054" y="2020"/>
                  </a:lnTo>
                  <a:lnTo>
                    <a:pt x="2225" y="2002"/>
                  </a:lnTo>
                  <a:lnTo>
                    <a:pt x="2293" y="1985"/>
                  </a:lnTo>
                  <a:lnTo>
                    <a:pt x="2345" y="1934"/>
                  </a:lnTo>
                  <a:lnTo>
                    <a:pt x="2379" y="1883"/>
                  </a:lnTo>
                  <a:lnTo>
                    <a:pt x="2413" y="1831"/>
                  </a:lnTo>
                  <a:lnTo>
                    <a:pt x="2447" y="1694"/>
                  </a:lnTo>
                  <a:lnTo>
                    <a:pt x="2499" y="1558"/>
                  </a:lnTo>
                  <a:lnTo>
                    <a:pt x="2584" y="1455"/>
                  </a:lnTo>
                  <a:lnTo>
                    <a:pt x="2670" y="1369"/>
                  </a:lnTo>
                  <a:lnTo>
                    <a:pt x="2790" y="1318"/>
                  </a:lnTo>
                  <a:lnTo>
                    <a:pt x="2824" y="668"/>
                  </a:lnTo>
                  <a:lnTo>
                    <a:pt x="2892" y="35"/>
                  </a:lnTo>
                  <a:lnTo>
                    <a:pt x="69" y="0"/>
                  </a:lnTo>
                  <a:close/>
                </a:path>
              </a:pathLst>
            </a:custGeom>
            <a:solidFill>
              <a:srgbClr val="D49A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9"/>
            <p:cNvSpPr/>
            <p:nvPr/>
          </p:nvSpPr>
          <p:spPr>
            <a:xfrm>
              <a:off x="6455287" y="4490550"/>
              <a:ext cx="71132" cy="50085"/>
            </a:xfrm>
            <a:custGeom>
              <a:avLst/>
              <a:gdLst/>
              <a:ahLst/>
              <a:cxnLst/>
              <a:rect l="l" t="t" r="r" b="b"/>
              <a:pathLst>
                <a:path w="2893" h="2037" fill="none" extrusionOk="0">
                  <a:moveTo>
                    <a:pt x="69" y="0"/>
                  </a:moveTo>
                  <a:lnTo>
                    <a:pt x="69" y="0"/>
                  </a:lnTo>
                  <a:lnTo>
                    <a:pt x="0" y="1866"/>
                  </a:lnTo>
                  <a:lnTo>
                    <a:pt x="0" y="1866"/>
                  </a:lnTo>
                  <a:lnTo>
                    <a:pt x="189" y="1900"/>
                  </a:lnTo>
                  <a:lnTo>
                    <a:pt x="377" y="1934"/>
                  </a:lnTo>
                  <a:lnTo>
                    <a:pt x="565" y="1968"/>
                  </a:lnTo>
                  <a:lnTo>
                    <a:pt x="736" y="1985"/>
                  </a:lnTo>
                  <a:lnTo>
                    <a:pt x="736" y="1985"/>
                  </a:lnTo>
                  <a:lnTo>
                    <a:pt x="1232" y="2020"/>
                  </a:lnTo>
                  <a:lnTo>
                    <a:pt x="1746" y="2037"/>
                  </a:lnTo>
                  <a:lnTo>
                    <a:pt x="1746" y="2037"/>
                  </a:lnTo>
                  <a:lnTo>
                    <a:pt x="2054" y="2020"/>
                  </a:lnTo>
                  <a:lnTo>
                    <a:pt x="2054" y="2020"/>
                  </a:lnTo>
                  <a:lnTo>
                    <a:pt x="2225" y="2002"/>
                  </a:lnTo>
                  <a:lnTo>
                    <a:pt x="2293" y="1985"/>
                  </a:lnTo>
                  <a:lnTo>
                    <a:pt x="2345" y="1934"/>
                  </a:lnTo>
                  <a:lnTo>
                    <a:pt x="2345" y="1934"/>
                  </a:lnTo>
                  <a:lnTo>
                    <a:pt x="2379" y="1883"/>
                  </a:lnTo>
                  <a:lnTo>
                    <a:pt x="2413" y="1831"/>
                  </a:lnTo>
                  <a:lnTo>
                    <a:pt x="2447" y="1694"/>
                  </a:lnTo>
                  <a:lnTo>
                    <a:pt x="2447" y="1694"/>
                  </a:lnTo>
                  <a:lnTo>
                    <a:pt x="2499" y="1558"/>
                  </a:lnTo>
                  <a:lnTo>
                    <a:pt x="2584" y="1455"/>
                  </a:lnTo>
                  <a:lnTo>
                    <a:pt x="2670" y="1369"/>
                  </a:lnTo>
                  <a:lnTo>
                    <a:pt x="2790" y="1318"/>
                  </a:lnTo>
                  <a:lnTo>
                    <a:pt x="2790" y="1318"/>
                  </a:lnTo>
                  <a:lnTo>
                    <a:pt x="2824" y="668"/>
                  </a:lnTo>
                  <a:lnTo>
                    <a:pt x="2892" y="35"/>
                  </a:lnTo>
                  <a:lnTo>
                    <a:pt x="6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9"/>
            <p:cNvSpPr/>
            <p:nvPr/>
          </p:nvSpPr>
          <p:spPr>
            <a:xfrm>
              <a:off x="6436354" y="4522515"/>
              <a:ext cx="287797" cy="150648"/>
            </a:xfrm>
            <a:custGeom>
              <a:avLst/>
              <a:gdLst/>
              <a:ahLst/>
              <a:cxnLst/>
              <a:rect l="l" t="t" r="r" b="b"/>
              <a:pathLst>
                <a:path w="11705" h="6127" extrusionOk="0">
                  <a:moveTo>
                    <a:pt x="3594" y="1"/>
                  </a:moveTo>
                  <a:lnTo>
                    <a:pt x="3525" y="35"/>
                  </a:lnTo>
                  <a:lnTo>
                    <a:pt x="3440" y="69"/>
                  </a:lnTo>
                  <a:lnTo>
                    <a:pt x="3371" y="138"/>
                  </a:lnTo>
                  <a:lnTo>
                    <a:pt x="3303" y="206"/>
                  </a:lnTo>
                  <a:lnTo>
                    <a:pt x="3252" y="292"/>
                  </a:lnTo>
                  <a:lnTo>
                    <a:pt x="3217" y="394"/>
                  </a:lnTo>
                  <a:lnTo>
                    <a:pt x="3183" y="531"/>
                  </a:lnTo>
                  <a:lnTo>
                    <a:pt x="3149" y="583"/>
                  </a:lnTo>
                  <a:lnTo>
                    <a:pt x="3115" y="634"/>
                  </a:lnTo>
                  <a:lnTo>
                    <a:pt x="3063" y="685"/>
                  </a:lnTo>
                  <a:lnTo>
                    <a:pt x="2995" y="702"/>
                  </a:lnTo>
                  <a:lnTo>
                    <a:pt x="2824" y="720"/>
                  </a:lnTo>
                  <a:lnTo>
                    <a:pt x="2174" y="720"/>
                  </a:lnTo>
                  <a:lnTo>
                    <a:pt x="1506" y="685"/>
                  </a:lnTo>
                  <a:lnTo>
                    <a:pt x="1215" y="634"/>
                  </a:lnTo>
                  <a:lnTo>
                    <a:pt x="907" y="583"/>
                  </a:lnTo>
                  <a:lnTo>
                    <a:pt x="753" y="566"/>
                  </a:lnTo>
                  <a:lnTo>
                    <a:pt x="599" y="566"/>
                  </a:lnTo>
                  <a:lnTo>
                    <a:pt x="445" y="583"/>
                  </a:lnTo>
                  <a:lnTo>
                    <a:pt x="308" y="617"/>
                  </a:lnTo>
                  <a:lnTo>
                    <a:pt x="257" y="634"/>
                  </a:lnTo>
                  <a:lnTo>
                    <a:pt x="206" y="668"/>
                  </a:lnTo>
                  <a:lnTo>
                    <a:pt x="154" y="754"/>
                  </a:lnTo>
                  <a:lnTo>
                    <a:pt x="103" y="856"/>
                  </a:lnTo>
                  <a:lnTo>
                    <a:pt x="86" y="976"/>
                  </a:lnTo>
                  <a:lnTo>
                    <a:pt x="69" y="1216"/>
                  </a:lnTo>
                  <a:lnTo>
                    <a:pt x="69" y="1438"/>
                  </a:lnTo>
                  <a:lnTo>
                    <a:pt x="17" y="2037"/>
                  </a:lnTo>
                  <a:lnTo>
                    <a:pt x="0" y="2619"/>
                  </a:lnTo>
                  <a:lnTo>
                    <a:pt x="0" y="3201"/>
                  </a:lnTo>
                  <a:lnTo>
                    <a:pt x="17" y="3783"/>
                  </a:lnTo>
                  <a:lnTo>
                    <a:pt x="52" y="4364"/>
                  </a:lnTo>
                  <a:lnTo>
                    <a:pt x="120" y="4946"/>
                  </a:lnTo>
                  <a:lnTo>
                    <a:pt x="137" y="5083"/>
                  </a:lnTo>
                  <a:lnTo>
                    <a:pt x="171" y="5203"/>
                  </a:lnTo>
                  <a:lnTo>
                    <a:pt x="223" y="5323"/>
                  </a:lnTo>
                  <a:lnTo>
                    <a:pt x="308" y="5425"/>
                  </a:lnTo>
                  <a:lnTo>
                    <a:pt x="360" y="5477"/>
                  </a:lnTo>
                  <a:lnTo>
                    <a:pt x="428" y="5511"/>
                  </a:lnTo>
                  <a:lnTo>
                    <a:pt x="582" y="5562"/>
                  </a:lnTo>
                  <a:lnTo>
                    <a:pt x="736" y="5579"/>
                  </a:lnTo>
                  <a:lnTo>
                    <a:pt x="907" y="5562"/>
                  </a:lnTo>
                  <a:lnTo>
                    <a:pt x="1386" y="5562"/>
                  </a:lnTo>
                  <a:lnTo>
                    <a:pt x="1883" y="5579"/>
                  </a:lnTo>
                  <a:lnTo>
                    <a:pt x="2379" y="5614"/>
                  </a:lnTo>
                  <a:lnTo>
                    <a:pt x="2875" y="5648"/>
                  </a:lnTo>
                  <a:lnTo>
                    <a:pt x="3868" y="5733"/>
                  </a:lnTo>
                  <a:lnTo>
                    <a:pt x="4860" y="5853"/>
                  </a:lnTo>
                  <a:lnTo>
                    <a:pt x="5664" y="5939"/>
                  </a:lnTo>
                  <a:lnTo>
                    <a:pt x="6469" y="6024"/>
                  </a:lnTo>
                  <a:lnTo>
                    <a:pt x="7256" y="6093"/>
                  </a:lnTo>
                  <a:lnTo>
                    <a:pt x="8060" y="6127"/>
                  </a:lnTo>
                  <a:lnTo>
                    <a:pt x="8847" y="6127"/>
                  </a:lnTo>
                  <a:lnTo>
                    <a:pt x="9241" y="6110"/>
                  </a:lnTo>
                  <a:lnTo>
                    <a:pt x="9634" y="6093"/>
                  </a:lnTo>
                  <a:lnTo>
                    <a:pt x="10028" y="6041"/>
                  </a:lnTo>
                  <a:lnTo>
                    <a:pt x="10421" y="5990"/>
                  </a:lnTo>
                  <a:lnTo>
                    <a:pt x="10798" y="5904"/>
                  </a:lnTo>
                  <a:lnTo>
                    <a:pt x="11191" y="5819"/>
                  </a:lnTo>
                  <a:lnTo>
                    <a:pt x="11380" y="5768"/>
                  </a:lnTo>
                  <a:lnTo>
                    <a:pt x="11465" y="5716"/>
                  </a:lnTo>
                  <a:lnTo>
                    <a:pt x="11534" y="5648"/>
                  </a:lnTo>
                  <a:lnTo>
                    <a:pt x="11585" y="5562"/>
                  </a:lnTo>
                  <a:lnTo>
                    <a:pt x="11619" y="5477"/>
                  </a:lnTo>
                  <a:lnTo>
                    <a:pt x="11653" y="5374"/>
                  </a:lnTo>
                  <a:lnTo>
                    <a:pt x="11653" y="5271"/>
                  </a:lnTo>
                  <a:lnTo>
                    <a:pt x="11688" y="5032"/>
                  </a:lnTo>
                  <a:lnTo>
                    <a:pt x="11705" y="4792"/>
                  </a:lnTo>
                  <a:lnTo>
                    <a:pt x="11705" y="4553"/>
                  </a:lnTo>
                  <a:lnTo>
                    <a:pt x="11688" y="4313"/>
                  </a:lnTo>
                  <a:lnTo>
                    <a:pt x="11636" y="4091"/>
                  </a:lnTo>
                  <a:lnTo>
                    <a:pt x="11568" y="3868"/>
                  </a:lnTo>
                  <a:lnTo>
                    <a:pt x="11517" y="3783"/>
                  </a:lnTo>
                  <a:lnTo>
                    <a:pt x="11448" y="3680"/>
                  </a:lnTo>
                  <a:lnTo>
                    <a:pt x="11380" y="3594"/>
                  </a:lnTo>
                  <a:lnTo>
                    <a:pt x="11294" y="3509"/>
                  </a:lnTo>
                  <a:lnTo>
                    <a:pt x="11174" y="3423"/>
                  </a:lnTo>
                  <a:lnTo>
                    <a:pt x="11020" y="3338"/>
                  </a:lnTo>
                  <a:lnTo>
                    <a:pt x="10866" y="3286"/>
                  </a:lnTo>
                  <a:lnTo>
                    <a:pt x="10712" y="3235"/>
                  </a:lnTo>
                  <a:lnTo>
                    <a:pt x="10370" y="3184"/>
                  </a:lnTo>
                  <a:lnTo>
                    <a:pt x="10028" y="3132"/>
                  </a:lnTo>
                  <a:lnTo>
                    <a:pt x="9771" y="3098"/>
                  </a:lnTo>
                  <a:lnTo>
                    <a:pt x="9497" y="3047"/>
                  </a:lnTo>
                  <a:lnTo>
                    <a:pt x="9241" y="2978"/>
                  </a:lnTo>
                  <a:lnTo>
                    <a:pt x="8984" y="2910"/>
                  </a:lnTo>
                  <a:lnTo>
                    <a:pt x="8471" y="2722"/>
                  </a:lnTo>
                  <a:lnTo>
                    <a:pt x="7974" y="2516"/>
                  </a:lnTo>
                  <a:lnTo>
                    <a:pt x="7495" y="2277"/>
                  </a:lnTo>
                  <a:lnTo>
                    <a:pt x="7016" y="2020"/>
                  </a:lnTo>
                  <a:lnTo>
                    <a:pt x="6554" y="1729"/>
                  </a:lnTo>
                  <a:lnTo>
                    <a:pt x="6109" y="1438"/>
                  </a:lnTo>
                  <a:lnTo>
                    <a:pt x="5870" y="1250"/>
                  </a:lnTo>
                  <a:lnTo>
                    <a:pt x="5527" y="976"/>
                  </a:lnTo>
                  <a:lnTo>
                    <a:pt x="5117" y="651"/>
                  </a:lnTo>
                  <a:lnTo>
                    <a:pt x="4894" y="480"/>
                  </a:lnTo>
                  <a:lnTo>
                    <a:pt x="4655" y="343"/>
                  </a:lnTo>
                  <a:lnTo>
                    <a:pt x="4432" y="206"/>
                  </a:lnTo>
                  <a:lnTo>
                    <a:pt x="4210" y="104"/>
                  </a:lnTo>
                  <a:lnTo>
                    <a:pt x="3987" y="35"/>
                  </a:lnTo>
                  <a:lnTo>
                    <a:pt x="37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9"/>
            <p:cNvSpPr/>
            <p:nvPr/>
          </p:nvSpPr>
          <p:spPr>
            <a:xfrm>
              <a:off x="6436354" y="4522515"/>
              <a:ext cx="287797" cy="150648"/>
            </a:xfrm>
            <a:custGeom>
              <a:avLst/>
              <a:gdLst/>
              <a:ahLst/>
              <a:cxnLst/>
              <a:rect l="l" t="t" r="r" b="b"/>
              <a:pathLst>
                <a:path w="11705" h="6127" fill="none" extrusionOk="0">
                  <a:moveTo>
                    <a:pt x="10028" y="3132"/>
                  </a:moveTo>
                  <a:lnTo>
                    <a:pt x="10028" y="3132"/>
                  </a:lnTo>
                  <a:lnTo>
                    <a:pt x="10370" y="3184"/>
                  </a:lnTo>
                  <a:lnTo>
                    <a:pt x="10712" y="3235"/>
                  </a:lnTo>
                  <a:lnTo>
                    <a:pt x="10866" y="3286"/>
                  </a:lnTo>
                  <a:lnTo>
                    <a:pt x="11020" y="3338"/>
                  </a:lnTo>
                  <a:lnTo>
                    <a:pt x="11174" y="3423"/>
                  </a:lnTo>
                  <a:lnTo>
                    <a:pt x="11294" y="3509"/>
                  </a:lnTo>
                  <a:lnTo>
                    <a:pt x="11294" y="3509"/>
                  </a:lnTo>
                  <a:lnTo>
                    <a:pt x="11380" y="3594"/>
                  </a:lnTo>
                  <a:lnTo>
                    <a:pt x="11448" y="3680"/>
                  </a:lnTo>
                  <a:lnTo>
                    <a:pt x="11517" y="3783"/>
                  </a:lnTo>
                  <a:lnTo>
                    <a:pt x="11568" y="3868"/>
                  </a:lnTo>
                  <a:lnTo>
                    <a:pt x="11636" y="4091"/>
                  </a:lnTo>
                  <a:lnTo>
                    <a:pt x="11688" y="4313"/>
                  </a:lnTo>
                  <a:lnTo>
                    <a:pt x="11705" y="4553"/>
                  </a:lnTo>
                  <a:lnTo>
                    <a:pt x="11705" y="4792"/>
                  </a:lnTo>
                  <a:lnTo>
                    <a:pt x="11688" y="5032"/>
                  </a:lnTo>
                  <a:lnTo>
                    <a:pt x="11653" y="5271"/>
                  </a:lnTo>
                  <a:lnTo>
                    <a:pt x="11653" y="5271"/>
                  </a:lnTo>
                  <a:lnTo>
                    <a:pt x="11653" y="5374"/>
                  </a:lnTo>
                  <a:lnTo>
                    <a:pt x="11619" y="5477"/>
                  </a:lnTo>
                  <a:lnTo>
                    <a:pt x="11585" y="5562"/>
                  </a:lnTo>
                  <a:lnTo>
                    <a:pt x="11534" y="5648"/>
                  </a:lnTo>
                  <a:lnTo>
                    <a:pt x="11534" y="5648"/>
                  </a:lnTo>
                  <a:lnTo>
                    <a:pt x="11465" y="5716"/>
                  </a:lnTo>
                  <a:lnTo>
                    <a:pt x="11380" y="5768"/>
                  </a:lnTo>
                  <a:lnTo>
                    <a:pt x="11191" y="5819"/>
                  </a:lnTo>
                  <a:lnTo>
                    <a:pt x="11191" y="5819"/>
                  </a:lnTo>
                  <a:lnTo>
                    <a:pt x="10798" y="5904"/>
                  </a:lnTo>
                  <a:lnTo>
                    <a:pt x="10421" y="5990"/>
                  </a:lnTo>
                  <a:lnTo>
                    <a:pt x="10028" y="6041"/>
                  </a:lnTo>
                  <a:lnTo>
                    <a:pt x="9634" y="6093"/>
                  </a:lnTo>
                  <a:lnTo>
                    <a:pt x="9241" y="6110"/>
                  </a:lnTo>
                  <a:lnTo>
                    <a:pt x="8847" y="6127"/>
                  </a:lnTo>
                  <a:lnTo>
                    <a:pt x="8454" y="6127"/>
                  </a:lnTo>
                  <a:lnTo>
                    <a:pt x="8060" y="6127"/>
                  </a:lnTo>
                  <a:lnTo>
                    <a:pt x="7256" y="6093"/>
                  </a:lnTo>
                  <a:lnTo>
                    <a:pt x="6469" y="6024"/>
                  </a:lnTo>
                  <a:lnTo>
                    <a:pt x="5664" y="5939"/>
                  </a:lnTo>
                  <a:lnTo>
                    <a:pt x="4860" y="5853"/>
                  </a:lnTo>
                  <a:lnTo>
                    <a:pt x="4860" y="5853"/>
                  </a:lnTo>
                  <a:lnTo>
                    <a:pt x="3868" y="5733"/>
                  </a:lnTo>
                  <a:lnTo>
                    <a:pt x="2875" y="5648"/>
                  </a:lnTo>
                  <a:lnTo>
                    <a:pt x="2379" y="5614"/>
                  </a:lnTo>
                  <a:lnTo>
                    <a:pt x="1883" y="5579"/>
                  </a:lnTo>
                  <a:lnTo>
                    <a:pt x="1386" y="5562"/>
                  </a:lnTo>
                  <a:lnTo>
                    <a:pt x="907" y="5562"/>
                  </a:lnTo>
                  <a:lnTo>
                    <a:pt x="907" y="5562"/>
                  </a:lnTo>
                  <a:lnTo>
                    <a:pt x="736" y="5579"/>
                  </a:lnTo>
                  <a:lnTo>
                    <a:pt x="582" y="5562"/>
                  </a:lnTo>
                  <a:lnTo>
                    <a:pt x="428" y="5511"/>
                  </a:lnTo>
                  <a:lnTo>
                    <a:pt x="360" y="5477"/>
                  </a:lnTo>
                  <a:lnTo>
                    <a:pt x="308" y="5425"/>
                  </a:lnTo>
                  <a:lnTo>
                    <a:pt x="308" y="5425"/>
                  </a:lnTo>
                  <a:lnTo>
                    <a:pt x="223" y="5323"/>
                  </a:lnTo>
                  <a:lnTo>
                    <a:pt x="171" y="5203"/>
                  </a:lnTo>
                  <a:lnTo>
                    <a:pt x="137" y="5083"/>
                  </a:lnTo>
                  <a:lnTo>
                    <a:pt x="120" y="4946"/>
                  </a:lnTo>
                  <a:lnTo>
                    <a:pt x="120" y="4946"/>
                  </a:lnTo>
                  <a:lnTo>
                    <a:pt x="52" y="4364"/>
                  </a:lnTo>
                  <a:lnTo>
                    <a:pt x="17" y="3783"/>
                  </a:lnTo>
                  <a:lnTo>
                    <a:pt x="0" y="3201"/>
                  </a:lnTo>
                  <a:lnTo>
                    <a:pt x="0" y="2619"/>
                  </a:lnTo>
                  <a:lnTo>
                    <a:pt x="0" y="2619"/>
                  </a:lnTo>
                  <a:lnTo>
                    <a:pt x="17" y="2037"/>
                  </a:lnTo>
                  <a:lnTo>
                    <a:pt x="69" y="1438"/>
                  </a:lnTo>
                  <a:lnTo>
                    <a:pt x="69" y="1438"/>
                  </a:lnTo>
                  <a:lnTo>
                    <a:pt x="69" y="1216"/>
                  </a:lnTo>
                  <a:lnTo>
                    <a:pt x="86" y="976"/>
                  </a:lnTo>
                  <a:lnTo>
                    <a:pt x="103" y="856"/>
                  </a:lnTo>
                  <a:lnTo>
                    <a:pt x="154" y="754"/>
                  </a:lnTo>
                  <a:lnTo>
                    <a:pt x="206" y="668"/>
                  </a:lnTo>
                  <a:lnTo>
                    <a:pt x="257" y="634"/>
                  </a:lnTo>
                  <a:lnTo>
                    <a:pt x="308" y="617"/>
                  </a:lnTo>
                  <a:lnTo>
                    <a:pt x="308" y="617"/>
                  </a:lnTo>
                  <a:lnTo>
                    <a:pt x="445" y="583"/>
                  </a:lnTo>
                  <a:lnTo>
                    <a:pt x="599" y="566"/>
                  </a:lnTo>
                  <a:lnTo>
                    <a:pt x="753" y="566"/>
                  </a:lnTo>
                  <a:lnTo>
                    <a:pt x="907" y="583"/>
                  </a:lnTo>
                  <a:lnTo>
                    <a:pt x="1215" y="634"/>
                  </a:lnTo>
                  <a:lnTo>
                    <a:pt x="1506" y="685"/>
                  </a:lnTo>
                  <a:lnTo>
                    <a:pt x="1506" y="685"/>
                  </a:lnTo>
                  <a:lnTo>
                    <a:pt x="2174" y="720"/>
                  </a:lnTo>
                  <a:lnTo>
                    <a:pt x="2824" y="720"/>
                  </a:lnTo>
                  <a:lnTo>
                    <a:pt x="2824" y="720"/>
                  </a:lnTo>
                  <a:lnTo>
                    <a:pt x="2995" y="702"/>
                  </a:lnTo>
                  <a:lnTo>
                    <a:pt x="3063" y="685"/>
                  </a:lnTo>
                  <a:lnTo>
                    <a:pt x="3115" y="634"/>
                  </a:lnTo>
                  <a:lnTo>
                    <a:pt x="3115" y="634"/>
                  </a:lnTo>
                  <a:lnTo>
                    <a:pt x="3149" y="583"/>
                  </a:lnTo>
                  <a:lnTo>
                    <a:pt x="3183" y="531"/>
                  </a:lnTo>
                  <a:lnTo>
                    <a:pt x="3217" y="394"/>
                  </a:lnTo>
                  <a:lnTo>
                    <a:pt x="3217" y="394"/>
                  </a:lnTo>
                  <a:lnTo>
                    <a:pt x="3252" y="292"/>
                  </a:lnTo>
                  <a:lnTo>
                    <a:pt x="3303" y="206"/>
                  </a:lnTo>
                  <a:lnTo>
                    <a:pt x="3371" y="138"/>
                  </a:lnTo>
                  <a:lnTo>
                    <a:pt x="3440" y="69"/>
                  </a:lnTo>
                  <a:lnTo>
                    <a:pt x="3525" y="35"/>
                  </a:lnTo>
                  <a:lnTo>
                    <a:pt x="3594" y="1"/>
                  </a:lnTo>
                  <a:lnTo>
                    <a:pt x="3696" y="1"/>
                  </a:lnTo>
                  <a:lnTo>
                    <a:pt x="3782" y="1"/>
                  </a:lnTo>
                  <a:lnTo>
                    <a:pt x="3987" y="35"/>
                  </a:lnTo>
                  <a:lnTo>
                    <a:pt x="4210" y="104"/>
                  </a:lnTo>
                  <a:lnTo>
                    <a:pt x="4432" y="206"/>
                  </a:lnTo>
                  <a:lnTo>
                    <a:pt x="4655" y="343"/>
                  </a:lnTo>
                  <a:lnTo>
                    <a:pt x="4894" y="480"/>
                  </a:lnTo>
                  <a:lnTo>
                    <a:pt x="5117" y="651"/>
                  </a:lnTo>
                  <a:lnTo>
                    <a:pt x="5527" y="976"/>
                  </a:lnTo>
                  <a:lnTo>
                    <a:pt x="5870" y="1250"/>
                  </a:lnTo>
                  <a:lnTo>
                    <a:pt x="6109" y="1438"/>
                  </a:lnTo>
                  <a:lnTo>
                    <a:pt x="6109" y="1438"/>
                  </a:lnTo>
                  <a:lnTo>
                    <a:pt x="6554" y="1729"/>
                  </a:lnTo>
                  <a:lnTo>
                    <a:pt x="7016" y="2020"/>
                  </a:lnTo>
                  <a:lnTo>
                    <a:pt x="7495" y="2277"/>
                  </a:lnTo>
                  <a:lnTo>
                    <a:pt x="7974" y="2516"/>
                  </a:lnTo>
                  <a:lnTo>
                    <a:pt x="8471" y="2722"/>
                  </a:lnTo>
                  <a:lnTo>
                    <a:pt x="8984" y="2910"/>
                  </a:lnTo>
                  <a:lnTo>
                    <a:pt x="9241" y="2978"/>
                  </a:lnTo>
                  <a:lnTo>
                    <a:pt x="9497" y="3047"/>
                  </a:lnTo>
                  <a:lnTo>
                    <a:pt x="9771" y="3098"/>
                  </a:lnTo>
                  <a:lnTo>
                    <a:pt x="10028" y="313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9"/>
            <p:cNvSpPr/>
            <p:nvPr/>
          </p:nvSpPr>
          <p:spPr>
            <a:xfrm>
              <a:off x="6443927" y="4656323"/>
              <a:ext cx="267192" cy="16842"/>
            </a:xfrm>
            <a:custGeom>
              <a:avLst/>
              <a:gdLst/>
              <a:ahLst/>
              <a:cxnLst/>
              <a:rect l="l" t="t" r="r" b="b"/>
              <a:pathLst>
                <a:path w="10867" h="685" extrusionOk="0">
                  <a:moveTo>
                    <a:pt x="8163" y="685"/>
                  </a:moveTo>
                  <a:lnTo>
                    <a:pt x="8163" y="685"/>
                  </a:lnTo>
                  <a:lnTo>
                    <a:pt x="8163" y="685"/>
                  </a:lnTo>
                  <a:lnTo>
                    <a:pt x="8163" y="685"/>
                  </a:lnTo>
                  <a:lnTo>
                    <a:pt x="8163" y="685"/>
                  </a:lnTo>
                  <a:lnTo>
                    <a:pt x="8163" y="685"/>
                  </a:lnTo>
                  <a:close/>
                  <a:moveTo>
                    <a:pt x="4740" y="428"/>
                  </a:moveTo>
                  <a:lnTo>
                    <a:pt x="4740" y="428"/>
                  </a:lnTo>
                  <a:lnTo>
                    <a:pt x="4740" y="428"/>
                  </a:lnTo>
                  <a:lnTo>
                    <a:pt x="4740" y="428"/>
                  </a:lnTo>
                  <a:lnTo>
                    <a:pt x="4740" y="428"/>
                  </a:lnTo>
                  <a:close/>
                  <a:moveTo>
                    <a:pt x="4586" y="411"/>
                  </a:moveTo>
                  <a:lnTo>
                    <a:pt x="4586" y="411"/>
                  </a:lnTo>
                  <a:lnTo>
                    <a:pt x="4603" y="411"/>
                  </a:lnTo>
                  <a:lnTo>
                    <a:pt x="4603" y="411"/>
                  </a:lnTo>
                  <a:lnTo>
                    <a:pt x="4586" y="411"/>
                  </a:lnTo>
                  <a:close/>
                  <a:moveTo>
                    <a:pt x="4552" y="411"/>
                  </a:moveTo>
                  <a:lnTo>
                    <a:pt x="4552" y="411"/>
                  </a:lnTo>
                  <a:lnTo>
                    <a:pt x="4569" y="411"/>
                  </a:lnTo>
                  <a:lnTo>
                    <a:pt x="4569" y="411"/>
                  </a:lnTo>
                  <a:lnTo>
                    <a:pt x="4552" y="411"/>
                  </a:lnTo>
                  <a:close/>
                  <a:moveTo>
                    <a:pt x="10832" y="394"/>
                  </a:moveTo>
                  <a:lnTo>
                    <a:pt x="10832" y="394"/>
                  </a:lnTo>
                  <a:lnTo>
                    <a:pt x="10507" y="462"/>
                  </a:lnTo>
                  <a:lnTo>
                    <a:pt x="10182" y="531"/>
                  </a:lnTo>
                  <a:lnTo>
                    <a:pt x="9840" y="582"/>
                  </a:lnTo>
                  <a:lnTo>
                    <a:pt x="9514" y="616"/>
                  </a:lnTo>
                  <a:lnTo>
                    <a:pt x="8830" y="685"/>
                  </a:lnTo>
                  <a:lnTo>
                    <a:pt x="8163" y="685"/>
                  </a:lnTo>
                  <a:lnTo>
                    <a:pt x="8163" y="685"/>
                  </a:lnTo>
                  <a:lnTo>
                    <a:pt x="8830" y="685"/>
                  </a:lnTo>
                  <a:lnTo>
                    <a:pt x="9514" y="616"/>
                  </a:lnTo>
                  <a:lnTo>
                    <a:pt x="9840" y="582"/>
                  </a:lnTo>
                  <a:lnTo>
                    <a:pt x="10182" y="531"/>
                  </a:lnTo>
                  <a:lnTo>
                    <a:pt x="10507" y="462"/>
                  </a:lnTo>
                  <a:lnTo>
                    <a:pt x="10832" y="394"/>
                  </a:lnTo>
                  <a:close/>
                  <a:moveTo>
                    <a:pt x="10866" y="377"/>
                  </a:moveTo>
                  <a:lnTo>
                    <a:pt x="10866" y="377"/>
                  </a:lnTo>
                  <a:lnTo>
                    <a:pt x="10866" y="377"/>
                  </a:lnTo>
                  <a:lnTo>
                    <a:pt x="10866" y="377"/>
                  </a:lnTo>
                  <a:lnTo>
                    <a:pt x="10866" y="377"/>
                  </a:lnTo>
                  <a:close/>
                  <a:moveTo>
                    <a:pt x="3577" y="291"/>
                  </a:moveTo>
                  <a:lnTo>
                    <a:pt x="3577" y="291"/>
                  </a:lnTo>
                  <a:lnTo>
                    <a:pt x="4552" y="411"/>
                  </a:lnTo>
                  <a:lnTo>
                    <a:pt x="4552" y="411"/>
                  </a:lnTo>
                  <a:lnTo>
                    <a:pt x="3577" y="291"/>
                  </a:lnTo>
                  <a:close/>
                  <a:moveTo>
                    <a:pt x="497" y="137"/>
                  </a:moveTo>
                  <a:lnTo>
                    <a:pt x="497" y="137"/>
                  </a:lnTo>
                  <a:lnTo>
                    <a:pt x="497" y="137"/>
                  </a:lnTo>
                  <a:lnTo>
                    <a:pt x="497" y="137"/>
                  </a:lnTo>
                  <a:close/>
                  <a:moveTo>
                    <a:pt x="582" y="137"/>
                  </a:moveTo>
                  <a:lnTo>
                    <a:pt x="582" y="137"/>
                  </a:lnTo>
                  <a:lnTo>
                    <a:pt x="497" y="137"/>
                  </a:lnTo>
                  <a:lnTo>
                    <a:pt x="497" y="137"/>
                  </a:lnTo>
                  <a:lnTo>
                    <a:pt x="582" y="137"/>
                  </a:lnTo>
                  <a:close/>
                  <a:moveTo>
                    <a:pt x="907" y="120"/>
                  </a:moveTo>
                  <a:lnTo>
                    <a:pt x="907" y="120"/>
                  </a:lnTo>
                  <a:lnTo>
                    <a:pt x="634" y="120"/>
                  </a:lnTo>
                  <a:lnTo>
                    <a:pt x="634" y="120"/>
                  </a:lnTo>
                  <a:lnTo>
                    <a:pt x="907" y="120"/>
                  </a:lnTo>
                  <a:close/>
                  <a:moveTo>
                    <a:pt x="924" y="120"/>
                  </a:moveTo>
                  <a:lnTo>
                    <a:pt x="924" y="120"/>
                  </a:lnTo>
                  <a:lnTo>
                    <a:pt x="924" y="120"/>
                  </a:lnTo>
                  <a:lnTo>
                    <a:pt x="924" y="120"/>
                  </a:lnTo>
                  <a:lnTo>
                    <a:pt x="924" y="120"/>
                  </a:lnTo>
                  <a:lnTo>
                    <a:pt x="924" y="120"/>
                  </a:lnTo>
                  <a:close/>
                  <a:moveTo>
                    <a:pt x="0" y="0"/>
                  </a:moveTo>
                  <a:lnTo>
                    <a:pt x="0" y="0"/>
                  </a:lnTo>
                  <a:lnTo>
                    <a:pt x="0" y="0"/>
                  </a:lnTo>
                  <a:lnTo>
                    <a:pt x="0" y="0"/>
                  </a:lnTo>
                  <a:lnTo>
                    <a:pt x="0" y="0"/>
                  </a:lnTo>
                  <a:close/>
                </a:path>
              </a:pathLst>
            </a:custGeom>
            <a:solidFill>
              <a:srgbClr val="975C5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9"/>
            <p:cNvSpPr/>
            <p:nvPr/>
          </p:nvSpPr>
          <p:spPr>
            <a:xfrm>
              <a:off x="6644613" y="4673141"/>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9"/>
            <p:cNvSpPr/>
            <p:nvPr/>
          </p:nvSpPr>
          <p:spPr>
            <a:xfrm>
              <a:off x="6560473" y="4666847"/>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9"/>
            <p:cNvSpPr/>
            <p:nvPr/>
          </p:nvSpPr>
          <p:spPr>
            <a:xfrm>
              <a:off x="6556687" y="4666429"/>
              <a:ext cx="443" cy="25"/>
            </a:xfrm>
            <a:custGeom>
              <a:avLst/>
              <a:gdLst/>
              <a:ahLst/>
              <a:cxnLst/>
              <a:rect l="l" t="t" r="r" b="b"/>
              <a:pathLst>
                <a:path w="18" h="1" fill="none" extrusionOk="0">
                  <a:moveTo>
                    <a:pt x="0" y="0"/>
                  </a:moveTo>
                  <a:lnTo>
                    <a:pt x="0" y="0"/>
                  </a:lnTo>
                  <a:lnTo>
                    <a:pt x="17" y="0"/>
                  </a:lnTo>
                  <a:lnTo>
                    <a:pt x="17"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9"/>
            <p:cNvSpPr/>
            <p:nvPr/>
          </p:nvSpPr>
          <p:spPr>
            <a:xfrm>
              <a:off x="6555851" y="4666429"/>
              <a:ext cx="443" cy="25"/>
            </a:xfrm>
            <a:custGeom>
              <a:avLst/>
              <a:gdLst/>
              <a:ahLst/>
              <a:cxnLst/>
              <a:rect l="l" t="t" r="r" b="b"/>
              <a:pathLst>
                <a:path w="18" h="1" fill="none" extrusionOk="0">
                  <a:moveTo>
                    <a:pt x="0" y="0"/>
                  </a:moveTo>
                  <a:lnTo>
                    <a:pt x="0" y="0"/>
                  </a:lnTo>
                  <a:lnTo>
                    <a:pt x="17" y="0"/>
                  </a:lnTo>
                  <a:lnTo>
                    <a:pt x="17"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9"/>
            <p:cNvSpPr/>
            <p:nvPr/>
          </p:nvSpPr>
          <p:spPr>
            <a:xfrm>
              <a:off x="6644613" y="4665986"/>
              <a:ext cx="65673" cy="7180"/>
            </a:xfrm>
            <a:custGeom>
              <a:avLst/>
              <a:gdLst/>
              <a:ahLst/>
              <a:cxnLst/>
              <a:rect l="l" t="t" r="r" b="b"/>
              <a:pathLst>
                <a:path w="2671" h="292" fill="none" extrusionOk="0">
                  <a:moveTo>
                    <a:pt x="2670" y="1"/>
                  </a:moveTo>
                  <a:lnTo>
                    <a:pt x="2670" y="1"/>
                  </a:lnTo>
                  <a:lnTo>
                    <a:pt x="2345" y="69"/>
                  </a:lnTo>
                  <a:lnTo>
                    <a:pt x="2020" y="138"/>
                  </a:lnTo>
                  <a:lnTo>
                    <a:pt x="1678" y="189"/>
                  </a:lnTo>
                  <a:lnTo>
                    <a:pt x="1352" y="223"/>
                  </a:lnTo>
                  <a:lnTo>
                    <a:pt x="668" y="292"/>
                  </a:lnTo>
                  <a:lnTo>
                    <a:pt x="1" y="292"/>
                  </a:lnTo>
                  <a:lnTo>
                    <a:pt x="1" y="292"/>
                  </a:lnTo>
                  <a:lnTo>
                    <a:pt x="668" y="292"/>
                  </a:lnTo>
                  <a:lnTo>
                    <a:pt x="1352" y="223"/>
                  </a:lnTo>
                  <a:lnTo>
                    <a:pt x="1678" y="189"/>
                  </a:lnTo>
                  <a:lnTo>
                    <a:pt x="2020" y="138"/>
                  </a:lnTo>
                  <a:lnTo>
                    <a:pt x="2345" y="69"/>
                  </a:lnTo>
                  <a:lnTo>
                    <a:pt x="267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9"/>
            <p:cNvSpPr/>
            <p:nvPr/>
          </p:nvSpPr>
          <p:spPr>
            <a:xfrm>
              <a:off x="6711098" y="466556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9"/>
            <p:cNvSpPr/>
            <p:nvPr/>
          </p:nvSpPr>
          <p:spPr>
            <a:xfrm>
              <a:off x="6531853" y="4663478"/>
              <a:ext cx="24022" cy="2975"/>
            </a:xfrm>
            <a:custGeom>
              <a:avLst/>
              <a:gdLst/>
              <a:ahLst/>
              <a:cxnLst/>
              <a:rect l="l" t="t" r="r" b="b"/>
              <a:pathLst>
                <a:path w="977" h="121" fill="none" extrusionOk="0">
                  <a:moveTo>
                    <a:pt x="1" y="0"/>
                  </a:moveTo>
                  <a:lnTo>
                    <a:pt x="1" y="0"/>
                  </a:lnTo>
                  <a:lnTo>
                    <a:pt x="976" y="120"/>
                  </a:lnTo>
                  <a:lnTo>
                    <a:pt x="976" y="12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9"/>
            <p:cNvSpPr/>
            <p:nvPr/>
          </p:nvSpPr>
          <p:spPr>
            <a:xfrm>
              <a:off x="6456123" y="4659691"/>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9"/>
            <p:cNvSpPr/>
            <p:nvPr/>
          </p:nvSpPr>
          <p:spPr>
            <a:xfrm>
              <a:off x="6456123" y="4659691"/>
              <a:ext cx="2139" cy="25"/>
            </a:xfrm>
            <a:custGeom>
              <a:avLst/>
              <a:gdLst/>
              <a:ahLst/>
              <a:cxnLst/>
              <a:rect l="l" t="t" r="r" b="b"/>
              <a:pathLst>
                <a:path w="87" h="1" fill="none" extrusionOk="0">
                  <a:moveTo>
                    <a:pt x="86" y="0"/>
                  </a:moveTo>
                  <a:lnTo>
                    <a:pt x="86" y="0"/>
                  </a:lnTo>
                  <a:lnTo>
                    <a:pt x="1" y="0"/>
                  </a:lnTo>
                  <a:lnTo>
                    <a:pt x="1" y="0"/>
                  </a:lnTo>
                  <a:lnTo>
                    <a:pt x="8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9"/>
            <p:cNvSpPr/>
            <p:nvPr/>
          </p:nvSpPr>
          <p:spPr>
            <a:xfrm>
              <a:off x="6459491" y="4659273"/>
              <a:ext cx="6762" cy="25"/>
            </a:xfrm>
            <a:custGeom>
              <a:avLst/>
              <a:gdLst/>
              <a:ahLst/>
              <a:cxnLst/>
              <a:rect l="l" t="t" r="r" b="b"/>
              <a:pathLst>
                <a:path w="275" h="1" fill="none" extrusionOk="0">
                  <a:moveTo>
                    <a:pt x="274" y="0"/>
                  </a:moveTo>
                  <a:lnTo>
                    <a:pt x="274" y="0"/>
                  </a:lnTo>
                  <a:lnTo>
                    <a:pt x="1" y="0"/>
                  </a:lnTo>
                  <a:lnTo>
                    <a:pt x="1" y="0"/>
                  </a:lnTo>
                  <a:lnTo>
                    <a:pt x="27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9"/>
            <p:cNvSpPr/>
            <p:nvPr/>
          </p:nvSpPr>
          <p:spPr>
            <a:xfrm>
              <a:off x="6466646" y="4659273"/>
              <a:ext cx="25" cy="25"/>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9"/>
            <p:cNvSpPr/>
            <p:nvPr/>
          </p:nvSpPr>
          <p:spPr>
            <a:xfrm>
              <a:off x="6443927" y="4656323"/>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9"/>
            <p:cNvSpPr/>
            <p:nvPr/>
          </p:nvSpPr>
          <p:spPr>
            <a:xfrm>
              <a:off x="6439304" y="4644127"/>
              <a:ext cx="283592" cy="29038"/>
            </a:xfrm>
            <a:custGeom>
              <a:avLst/>
              <a:gdLst/>
              <a:ahLst/>
              <a:cxnLst/>
              <a:rect l="l" t="t" r="r" b="b"/>
              <a:pathLst>
                <a:path w="11534" h="1181" extrusionOk="0">
                  <a:moveTo>
                    <a:pt x="0" y="0"/>
                  </a:moveTo>
                  <a:lnTo>
                    <a:pt x="17" y="137"/>
                  </a:lnTo>
                  <a:lnTo>
                    <a:pt x="51" y="257"/>
                  </a:lnTo>
                  <a:lnTo>
                    <a:pt x="103" y="377"/>
                  </a:lnTo>
                  <a:lnTo>
                    <a:pt x="188" y="479"/>
                  </a:lnTo>
                  <a:lnTo>
                    <a:pt x="188" y="496"/>
                  </a:lnTo>
                  <a:lnTo>
                    <a:pt x="291" y="565"/>
                  </a:lnTo>
                  <a:lnTo>
                    <a:pt x="428" y="599"/>
                  </a:lnTo>
                  <a:lnTo>
                    <a:pt x="548" y="616"/>
                  </a:lnTo>
                  <a:lnTo>
                    <a:pt x="685" y="633"/>
                  </a:lnTo>
                  <a:lnTo>
                    <a:pt x="770" y="633"/>
                  </a:lnTo>
                  <a:lnTo>
                    <a:pt x="787" y="616"/>
                  </a:lnTo>
                  <a:lnTo>
                    <a:pt x="1112" y="616"/>
                  </a:lnTo>
                  <a:lnTo>
                    <a:pt x="1780" y="633"/>
                  </a:lnTo>
                  <a:lnTo>
                    <a:pt x="2447" y="668"/>
                  </a:lnTo>
                  <a:lnTo>
                    <a:pt x="3097" y="719"/>
                  </a:lnTo>
                  <a:lnTo>
                    <a:pt x="3765" y="787"/>
                  </a:lnTo>
                  <a:lnTo>
                    <a:pt x="4740" y="907"/>
                  </a:lnTo>
                  <a:lnTo>
                    <a:pt x="4791" y="907"/>
                  </a:lnTo>
                  <a:lnTo>
                    <a:pt x="4928" y="924"/>
                  </a:lnTo>
                  <a:lnTo>
                    <a:pt x="5784" y="1027"/>
                  </a:lnTo>
                  <a:lnTo>
                    <a:pt x="6639" y="1112"/>
                  </a:lnTo>
                  <a:lnTo>
                    <a:pt x="7495" y="1164"/>
                  </a:lnTo>
                  <a:lnTo>
                    <a:pt x="7923" y="1181"/>
                  </a:lnTo>
                  <a:lnTo>
                    <a:pt x="9018" y="1181"/>
                  </a:lnTo>
                  <a:lnTo>
                    <a:pt x="9702" y="1112"/>
                  </a:lnTo>
                  <a:lnTo>
                    <a:pt x="10028" y="1078"/>
                  </a:lnTo>
                  <a:lnTo>
                    <a:pt x="10370" y="1027"/>
                  </a:lnTo>
                  <a:lnTo>
                    <a:pt x="10695" y="958"/>
                  </a:lnTo>
                  <a:lnTo>
                    <a:pt x="11020" y="890"/>
                  </a:lnTo>
                  <a:lnTo>
                    <a:pt x="11054" y="873"/>
                  </a:lnTo>
                  <a:lnTo>
                    <a:pt x="11071" y="873"/>
                  </a:lnTo>
                  <a:lnTo>
                    <a:pt x="11260" y="822"/>
                  </a:lnTo>
                  <a:lnTo>
                    <a:pt x="11345" y="770"/>
                  </a:lnTo>
                  <a:lnTo>
                    <a:pt x="11414" y="702"/>
                  </a:lnTo>
                  <a:lnTo>
                    <a:pt x="11465" y="616"/>
                  </a:lnTo>
                  <a:lnTo>
                    <a:pt x="11499" y="531"/>
                  </a:lnTo>
                  <a:lnTo>
                    <a:pt x="11533" y="428"/>
                  </a:lnTo>
                  <a:lnTo>
                    <a:pt x="11533" y="325"/>
                  </a:lnTo>
                  <a:lnTo>
                    <a:pt x="11140" y="394"/>
                  </a:lnTo>
                  <a:lnTo>
                    <a:pt x="10746" y="462"/>
                  </a:lnTo>
                  <a:lnTo>
                    <a:pt x="10353" y="514"/>
                  </a:lnTo>
                  <a:lnTo>
                    <a:pt x="9942" y="565"/>
                  </a:lnTo>
                  <a:lnTo>
                    <a:pt x="9138" y="616"/>
                  </a:lnTo>
                  <a:lnTo>
                    <a:pt x="8334" y="633"/>
                  </a:lnTo>
                  <a:lnTo>
                    <a:pt x="7700" y="616"/>
                  </a:lnTo>
                  <a:lnTo>
                    <a:pt x="7067" y="599"/>
                  </a:lnTo>
                  <a:lnTo>
                    <a:pt x="6434" y="548"/>
                  </a:lnTo>
                  <a:lnTo>
                    <a:pt x="5818" y="514"/>
                  </a:lnTo>
                  <a:lnTo>
                    <a:pt x="4364" y="377"/>
                  </a:lnTo>
                  <a:lnTo>
                    <a:pt x="2909" y="240"/>
                  </a:lnTo>
                  <a:lnTo>
                    <a:pt x="1438" y="103"/>
                  </a:lnTo>
                  <a:lnTo>
                    <a:pt x="719" y="52"/>
                  </a:lnTo>
                  <a:lnTo>
                    <a:pt x="0" y="0"/>
                  </a:lnTo>
                  <a:close/>
                </a:path>
              </a:pathLst>
            </a:custGeom>
            <a:solidFill>
              <a:srgbClr val="D49A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9"/>
            <p:cNvSpPr/>
            <p:nvPr/>
          </p:nvSpPr>
          <p:spPr>
            <a:xfrm>
              <a:off x="6439304" y="4644127"/>
              <a:ext cx="283592" cy="29038"/>
            </a:xfrm>
            <a:custGeom>
              <a:avLst/>
              <a:gdLst/>
              <a:ahLst/>
              <a:cxnLst/>
              <a:rect l="l" t="t" r="r" b="b"/>
              <a:pathLst>
                <a:path w="11534" h="1181" fill="none" extrusionOk="0">
                  <a:moveTo>
                    <a:pt x="0" y="0"/>
                  </a:moveTo>
                  <a:lnTo>
                    <a:pt x="0" y="0"/>
                  </a:lnTo>
                  <a:lnTo>
                    <a:pt x="17" y="137"/>
                  </a:lnTo>
                  <a:lnTo>
                    <a:pt x="51" y="257"/>
                  </a:lnTo>
                  <a:lnTo>
                    <a:pt x="103" y="377"/>
                  </a:lnTo>
                  <a:lnTo>
                    <a:pt x="188" y="479"/>
                  </a:lnTo>
                  <a:lnTo>
                    <a:pt x="188" y="479"/>
                  </a:lnTo>
                  <a:lnTo>
                    <a:pt x="188" y="496"/>
                  </a:lnTo>
                  <a:lnTo>
                    <a:pt x="188" y="496"/>
                  </a:lnTo>
                  <a:lnTo>
                    <a:pt x="188" y="496"/>
                  </a:lnTo>
                  <a:lnTo>
                    <a:pt x="188" y="496"/>
                  </a:lnTo>
                  <a:lnTo>
                    <a:pt x="291" y="565"/>
                  </a:lnTo>
                  <a:lnTo>
                    <a:pt x="428" y="599"/>
                  </a:lnTo>
                  <a:lnTo>
                    <a:pt x="548" y="616"/>
                  </a:lnTo>
                  <a:lnTo>
                    <a:pt x="685" y="633"/>
                  </a:lnTo>
                  <a:lnTo>
                    <a:pt x="685" y="633"/>
                  </a:lnTo>
                  <a:lnTo>
                    <a:pt x="685" y="633"/>
                  </a:lnTo>
                  <a:lnTo>
                    <a:pt x="685" y="633"/>
                  </a:lnTo>
                  <a:lnTo>
                    <a:pt x="685" y="633"/>
                  </a:lnTo>
                  <a:lnTo>
                    <a:pt x="770" y="633"/>
                  </a:lnTo>
                  <a:lnTo>
                    <a:pt x="770" y="633"/>
                  </a:lnTo>
                  <a:lnTo>
                    <a:pt x="787" y="616"/>
                  </a:lnTo>
                  <a:lnTo>
                    <a:pt x="787" y="616"/>
                  </a:lnTo>
                  <a:lnTo>
                    <a:pt x="822" y="616"/>
                  </a:lnTo>
                  <a:lnTo>
                    <a:pt x="822" y="616"/>
                  </a:lnTo>
                  <a:lnTo>
                    <a:pt x="1095" y="616"/>
                  </a:lnTo>
                  <a:lnTo>
                    <a:pt x="1095" y="616"/>
                  </a:lnTo>
                  <a:lnTo>
                    <a:pt x="1112" y="616"/>
                  </a:lnTo>
                  <a:lnTo>
                    <a:pt x="1112" y="616"/>
                  </a:lnTo>
                  <a:lnTo>
                    <a:pt x="1112" y="616"/>
                  </a:lnTo>
                  <a:lnTo>
                    <a:pt x="1112" y="616"/>
                  </a:lnTo>
                  <a:lnTo>
                    <a:pt x="1112" y="616"/>
                  </a:lnTo>
                  <a:lnTo>
                    <a:pt x="1112" y="616"/>
                  </a:lnTo>
                  <a:lnTo>
                    <a:pt x="1780" y="633"/>
                  </a:lnTo>
                  <a:lnTo>
                    <a:pt x="2447" y="668"/>
                  </a:lnTo>
                  <a:lnTo>
                    <a:pt x="3097" y="719"/>
                  </a:lnTo>
                  <a:lnTo>
                    <a:pt x="3765" y="787"/>
                  </a:lnTo>
                  <a:lnTo>
                    <a:pt x="3765" y="787"/>
                  </a:lnTo>
                  <a:lnTo>
                    <a:pt x="4740" y="907"/>
                  </a:lnTo>
                  <a:lnTo>
                    <a:pt x="4740" y="907"/>
                  </a:lnTo>
                  <a:lnTo>
                    <a:pt x="4740" y="907"/>
                  </a:lnTo>
                  <a:lnTo>
                    <a:pt x="4740" y="907"/>
                  </a:lnTo>
                  <a:lnTo>
                    <a:pt x="4757" y="907"/>
                  </a:lnTo>
                  <a:lnTo>
                    <a:pt x="4757" y="907"/>
                  </a:lnTo>
                  <a:lnTo>
                    <a:pt x="4774" y="907"/>
                  </a:lnTo>
                  <a:lnTo>
                    <a:pt x="4774" y="907"/>
                  </a:lnTo>
                  <a:lnTo>
                    <a:pt x="4791" y="907"/>
                  </a:lnTo>
                  <a:lnTo>
                    <a:pt x="4791" y="907"/>
                  </a:lnTo>
                  <a:lnTo>
                    <a:pt x="4928" y="924"/>
                  </a:lnTo>
                  <a:lnTo>
                    <a:pt x="4928" y="924"/>
                  </a:lnTo>
                  <a:lnTo>
                    <a:pt x="4928" y="924"/>
                  </a:lnTo>
                  <a:lnTo>
                    <a:pt x="4928" y="924"/>
                  </a:lnTo>
                  <a:lnTo>
                    <a:pt x="5784" y="1027"/>
                  </a:lnTo>
                  <a:lnTo>
                    <a:pt x="6639" y="1112"/>
                  </a:lnTo>
                  <a:lnTo>
                    <a:pt x="7495" y="1164"/>
                  </a:lnTo>
                  <a:lnTo>
                    <a:pt x="7923" y="1181"/>
                  </a:lnTo>
                  <a:lnTo>
                    <a:pt x="8351" y="1181"/>
                  </a:lnTo>
                  <a:lnTo>
                    <a:pt x="8351" y="1181"/>
                  </a:lnTo>
                  <a:lnTo>
                    <a:pt x="8351" y="1181"/>
                  </a:lnTo>
                  <a:lnTo>
                    <a:pt x="8351" y="1181"/>
                  </a:lnTo>
                  <a:lnTo>
                    <a:pt x="8351" y="1181"/>
                  </a:lnTo>
                  <a:lnTo>
                    <a:pt x="8351" y="1181"/>
                  </a:lnTo>
                  <a:lnTo>
                    <a:pt x="9018" y="1181"/>
                  </a:lnTo>
                  <a:lnTo>
                    <a:pt x="9702" y="1112"/>
                  </a:lnTo>
                  <a:lnTo>
                    <a:pt x="10028" y="1078"/>
                  </a:lnTo>
                  <a:lnTo>
                    <a:pt x="10370" y="1027"/>
                  </a:lnTo>
                  <a:lnTo>
                    <a:pt x="10695" y="958"/>
                  </a:lnTo>
                  <a:lnTo>
                    <a:pt x="11020" y="890"/>
                  </a:lnTo>
                  <a:lnTo>
                    <a:pt x="11020" y="890"/>
                  </a:lnTo>
                  <a:lnTo>
                    <a:pt x="11054" y="873"/>
                  </a:lnTo>
                  <a:lnTo>
                    <a:pt x="11054" y="873"/>
                  </a:lnTo>
                  <a:lnTo>
                    <a:pt x="11054" y="873"/>
                  </a:lnTo>
                  <a:lnTo>
                    <a:pt x="11054" y="873"/>
                  </a:lnTo>
                  <a:lnTo>
                    <a:pt x="11071" y="873"/>
                  </a:lnTo>
                  <a:lnTo>
                    <a:pt x="11071" y="873"/>
                  </a:lnTo>
                  <a:lnTo>
                    <a:pt x="11260" y="822"/>
                  </a:lnTo>
                  <a:lnTo>
                    <a:pt x="11345" y="770"/>
                  </a:lnTo>
                  <a:lnTo>
                    <a:pt x="11414" y="702"/>
                  </a:lnTo>
                  <a:lnTo>
                    <a:pt x="11414" y="702"/>
                  </a:lnTo>
                  <a:lnTo>
                    <a:pt x="11465" y="616"/>
                  </a:lnTo>
                  <a:lnTo>
                    <a:pt x="11499" y="531"/>
                  </a:lnTo>
                  <a:lnTo>
                    <a:pt x="11533" y="428"/>
                  </a:lnTo>
                  <a:lnTo>
                    <a:pt x="11533" y="325"/>
                  </a:lnTo>
                  <a:lnTo>
                    <a:pt x="11533" y="325"/>
                  </a:lnTo>
                  <a:lnTo>
                    <a:pt x="11140" y="394"/>
                  </a:lnTo>
                  <a:lnTo>
                    <a:pt x="10746" y="462"/>
                  </a:lnTo>
                  <a:lnTo>
                    <a:pt x="10353" y="514"/>
                  </a:lnTo>
                  <a:lnTo>
                    <a:pt x="9942" y="565"/>
                  </a:lnTo>
                  <a:lnTo>
                    <a:pt x="9138" y="616"/>
                  </a:lnTo>
                  <a:lnTo>
                    <a:pt x="8334" y="633"/>
                  </a:lnTo>
                  <a:lnTo>
                    <a:pt x="8334" y="633"/>
                  </a:lnTo>
                  <a:lnTo>
                    <a:pt x="7700" y="616"/>
                  </a:lnTo>
                  <a:lnTo>
                    <a:pt x="7067" y="599"/>
                  </a:lnTo>
                  <a:lnTo>
                    <a:pt x="6434" y="548"/>
                  </a:lnTo>
                  <a:lnTo>
                    <a:pt x="5818" y="514"/>
                  </a:lnTo>
                  <a:lnTo>
                    <a:pt x="5818" y="514"/>
                  </a:lnTo>
                  <a:lnTo>
                    <a:pt x="4364" y="377"/>
                  </a:lnTo>
                  <a:lnTo>
                    <a:pt x="2909" y="240"/>
                  </a:lnTo>
                  <a:lnTo>
                    <a:pt x="1438" y="103"/>
                  </a:lnTo>
                  <a:lnTo>
                    <a:pt x="719" y="52"/>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9"/>
            <p:cNvSpPr/>
            <p:nvPr/>
          </p:nvSpPr>
          <p:spPr>
            <a:xfrm>
              <a:off x="6559637" y="4546513"/>
              <a:ext cx="28202" cy="26530"/>
            </a:xfrm>
            <a:custGeom>
              <a:avLst/>
              <a:gdLst/>
              <a:ahLst/>
              <a:cxnLst/>
              <a:rect l="l" t="t" r="r" b="b"/>
              <a:pathLst>
                <a:path w="1147" h="1079" extrusionOk="0">
                  <a:moveTo>
                    <a:pt x="975" y="0"/>
                  </a:moveTo>
                  <a:lnTo>
                    <a:pt x="804" y="34"/>
                  </a:lnTo>
                  <a:lnTo>
                    <a:pt x="633" y="86"/>
                  </a:lnTo>
                  <a:lnTo>
                    <a:pt x="479" y="171"/>
                  </a:lnTo>
                  <a:lnTo>
                    <a:pt x="342" y="291"/>
                  </a:lnTo>
                  <a:lnTo>
                    <a:pt x="223" y="411"/>
                  </a:lnTo>
                  <a:lnTo>
                    <a:pt x="120" y="565"/>
                  </a:lnTo>
                  <a:lnTo>
                    <a:pt x="51" y="719"/>
                  </a:lnTo>
                  <a:lnTo>
                    <a:pt x="0" y="890"/>
                  </a:lnTo>
                  <a:lnTo>
                    <a:pt x="0" y="959"/>
                  </a:lnTo>
                  <a:lnTo>
                    <a:pt x="34" y="1010"/>
                  </a:lnTo>
                  <a:lnTo>
                    <a:pt x="69" y="1061"/>
                  </a:lnTo>
                  <a:lnTo>
                    <a:pt x="137" y="1078"/>
                  </a:lnTo>
                  <a:lnTo>
                    <a:pt x="223" y="1078"/>
                  </a:lnTo>
                  <a:lnTo>
                    <a:pt x="257" y="1044"/>
                  </a:lnTo>
                  <a:lnTo>
                    <a:pt x="291" y="1010"/>
                  </a:lnTo>
                  <a:lnTo>
                    <a:pt x="325" y="959"/>
                  </a:lnTo>
                  <a:lnTo>
                    <a:pt x="342" y="839"/>
                  </a:lnTo>
                  <a:lnTo>
                    <a:pt x="411" y="719"/>
                  </a:lnTo>
                  <a:lnTo>
                    <a:pt x="479" y="616"/>
                  </a:lnTo>
                  <a:lnTo>
                    <a:pt x="565" y="531"/>
                  </a:lnTo>
                  <a:lnTo>
                    <a:pt x="667" y="445"/>
                  </a:lnTo>
                  <a:lnTo>
                    <a:pt x="770" y="377"/>
                  </a:lnTo>
                  <a:lnTo>
                    <a:pt x="890" y="342"/>
                  </a:lnTo>
                  <a:lnTo>
                    <a:pt x="1010" y="308"/>
                  </a:lnTo>
                  <a:lnTo>
                    <a:pt x="1061" y="291"/>
                  </a:lnTo>
                  <a:lnTo>
                    <a:pt x="1112" y="257"/>
                  </a:lnTo>
                  <a:lnTo>
                    <a:pt x="1147" y="206"/>
                  </a:lnTo>
                  <a:lnTo>
                    <a:pt x="1147" y="137"/>
                  </a:lnTo>
                  <a:lnTo>
                    <a:pt x="1129" y="69"/>
                  </a:lnTo>
                  <a:lnTo>
                    <a:pt x="1095" y="34"/>
                  </a:lnTo>
                  <a:lnTo>
                    <a:pt x="1044"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9"/>
            <p:cNvSpPr/>
            <p:nvPr/>
          </p:nvSpPr>
          <p:spPr>
            <a:xfrm>
              <a:off x="6585282" y="4560823"/>
              <a:ext cx="24022" cy="25669"/>
            </a:xfrm>
            <a:custGeom>
              <a:avLst/>
              <a:gdLst/>
              <a:ahLst/>
              <a:cxnLst/>
              <a:rect l="l" t="t" r="r" b="b"/>
              <a:pathLst>
                <a:path w="977" h="1044" extrusionOk="0">
                  <a:moveTo>
                    <a:pt x="805" y="0"/>
                  </a:moveTo>
                  <a:lnTo>
                    <a:pt x="754" y="17"/>
                  </a:lnTo>
                  <a:lnTo>
                    <a:pt x="634" y="86"/>
                  </a:lnTo>
                  <a:lnTo>
                    <a:pt x="514" y="171"/>
                  </a:lnTo>
                  <a:lnTo>
                    <a:pt x="412" y="257"/>
                  </a:lnTo>
                  <a:lnTo>
                    <a:pt x="309" y="359"/>
                  </a:lnTo>
                  <a:lnTo>
                    <a:pt x="223" y="462"/>
                  </a:lnTo>
                  <a:lnTo>
                    <a:pt x="138" y="582"/>
                  </a:lnTo>
                  <a:lnTo>
                    <a:pt x="69" y="702"/>
                  </a:lnTo>
                  <a:lnTo>
                    <a:pt x="1" y="821"/>
                  </a:lnTo>
                  <a:lnTo>
                    <a:pt x="1" y="890"/>
                  </a:lnTo>
                  <a:lnTo>
                    <a:pt x="1" y="941"/>
                  </a:lnTo>
                  <a:lnTo>
                    <a:pt x="35" y="993"/>
                  </a:lnTo>
                  <a:lnTo>
                    <a:pt x="86" y="1027"/>
                  </a:lnTo>
                  <a:lnTo>
                    <a:pt x="155" y="1044"/>
                  </a:lnTo>
                  <a:lnTo>
                    <a:pt x="206" y="1044"/>
                  </a:lnTo>
                  <a:lnTo>
                    <a:pt x="240" y="1027"/>
                  </a:lnTo>
                  <a:lnTo>
                    <a:pt x="275" y="993"/>
                  </a:lnTo>
                  <a:lnTo>
                    <a:pt x="309" y="941"/>
                  </a:lnTo>
                  <a:lnTo>
                    <a:pt x="412" y="753"/>
                  </a:lnTo>
                  <a:lnTo>
                    <a:pt x="548" y="582"/>
                  </a:lnTo>
                  <a:lnTo>
                    <a:pt x="702" y="428"/>
                  </a:lnTo>
                  <a:lnTo>
                    <a:pt x="891" y="308"/>
                  </a:lnTo>
                  <a:lnTo>
                    <a:pt x="942" y="257"/>
                  </a:lnTo>
                  <a:lnTo>
                    <a:pt x="976" y="205"/>
                  </a:lnTo>
                  <a:lnTo>
                    <a:pt x="976" y="154"/>
                  </a:lnTo>
                  <a:lnTo>
                    <a:pt x="959" y="86"/>
                  </a:lnTo>
                  <a:lnTo>
                    <a:pt x="925" y="34"/>
                  </a:lnTo>
                  <a:lnTo>
                    <a:pt x="874" y="17"/>
                  </a:lnTo>
                  <a:lnTo>
                    <a:pt x="805"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9"/>
            <p:cNvSpPr/>
            <p:nvPr/>
          </p:nvSpPr>
          <p:spPr>
            <a:xfrm>
              <a:off x="6605912" y="4573019"/>
              <a:ext cx="27366" cy="29038"/>
            </a:xfrm>
            <a:custGeom>
              <a:avLst/>
              <a:gdLst/>
              <a:ahLst/>
              <a:cxnLst/>
              <a:rect l="l" t="t" r="r" b="b"/>
              <a:pathLst>
                <a:path w="1113" h="1181" extrusionOk="0">
                  <a:moveTo>
                    <a:pt x="924" y="0"/>
                  </a:moveTo>
                  <a:lnTo>
                    <a:pt x="873" y="17"/>
                  </a:lnTo>
                  <a:lnTo>
                    <a:pt x="736" y="103"/>
                  </a:lnTo>
                  <a:lnTo>
                    <a:pt x="616" y="206"/>
                  </a:lnTo>
                  <a:lnTo>
                    <a:pt x="497" y="308"/>
                  </a:lnTo>
                  <a:lnTo>
                    <a:pt x="377" y="428"/>
                  </a:lnTo>
                  <a:lnTo>
                    <a:pt x="274" y="548"/>
                  </a:lnTo>
                  <a:lnTo>
                    <a:pt x="189" y="685"/>
                  </a:lnTo>
                  <a:lnTo>
                    <a:pt x="86" y="805"/>
                  </a:lnTo>
                  <a:lnTo>
                    <a:pt x="17" y="959"/>
                  </a:lnTo>
                  <a:lnTo>
                    <a:pt x="0" y="1010"/>
                  </a:lnTo>
                  <a:lnTo>
                    <a:pt x="0" y="1078"/>
                  </a:lnTo>
                  <a:lnTo>
                    <a:pt x="35" y="1130"/>
                  </a:lnTo>
                  <a:lnTo>
                    <a:pt x="86" y="1164"/>
                  </a:lnTo>
                  <a:lnTo>
                    <a:pt x="154" y="1181"/>
                  </a:lnTo>
                  <a:lnTo>
                    <a:pt x="206" y="1181"/>
                  </a:lnTo>
                  <a:lnTo>
                    <a:pt x="240" y="1164"/>
                  </a:lnTo>
                  <a:lnTo>
                    <a:pt x="274" y="1130"/>
                  </a:lnTo>
                  <a:lnTo>
                    <a:pt x="291" y="1095"/>
                  </a:lnTo>
                  <a:lnTo>
                    <a:pt x="445" y="856"/>
                  </a:lnTo>
                  <a:lnTo>
                    <a:pt x="616" y="651"/>
                  </a:lnTo>
                  <a:lnTo>
                    <a:pt x="822" y="445"/>
                  </a:lnTo>
                  <a:lnTo>
                    <a:pt x="1044" y="291"/>
                  </a:lnTo>
                  <a:lnTo>
                    <a:pt x="1078" y="257"/>
                  </a:lnTo>
                  <a:lnTo>
                    <a:pt x="1113" y="189"/>
                  </a:lnTo>
                  <a:lnTo>
                    <a:pt x="1113" y="137"/>
                  </a:lnTo>
                  <a:lnTo>
                    <a:pt x="1096" y="69"/>
                  </a:lnTo>
                  <a:lnTo>
                    <a:pt x="1044" y="35"/>
                  </a:lnTo>
                  <a:lnTo>
                    <a:pt x="993"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9"/>
            <p:cNvSpPr/>
            <p:nvPr/>
          </p:nvSpPr>
          <p:spPr>
            <a:xfrm>
              <a:off x="6277320" y="4490550"/>
              <a:ext cx="71132" cy="50085"/>
            </a:xfrm>
            <a:custGeom>
              <a:avLst/>
              <a:gdLst/>
              <a:ahLst/>
              <a:cxnLst/>
              <a:rect l="l" t="t" r="r" b="b"/>
              <a:pathLst>
                <a:path w="2893" h="2037" extrusionOk="0">
                  <a:moveTo>
                    <a:pt x="2824" y="0"/>
                  </a:moveTo>
                  <a:lnTo>
                    <a:pt x="0" y="35"/>
                  </a:lnTo>
                  <a:lnTo>
                    <a:pt x="69" y="668"/>
                  </a:lnTo>
                  <a:lnTo>
                    <a:pt x="103" y="1318"/>
                  </a:lnTo>
                  <a:lnTo>
                    <a:pt x="205" y="1369"/>
                  </a:lnTo>
                  <a:lnTo>
                    <a:pt x="308" y="1455"/>
                  </a:lnTo>
                  <a:lnTo>
                    <a:pt x="377" y="1558"/>
                  </a:lnTo>
                  <a:lnTo>
                    <a:pt x="445" y="1694"/>
                  </a:lnTo>
                  <a:lnTo>
                    <a:pt x="479" y="1831"/>
                  </a:lnTo>
                  <a:lnTo>
                    <a:pt x="513" y="1883"/>
                  </a:lnTo>
                  <a:lnTo>
                    <a:pt x="548" y="1934"/>
                  </a:lnTo>
                  <a:lnTo>
                    <a:pt x="599" y="1985"/>
                  </a:lnTo>
                  <a:lnTo>
                    <a:pt x="667" y="2002"/>
                  </a:lnTo>
                  <a:lnTo>
                    <a:pt x="822" y="2020"/>
                  </a:lnTo>
                  <a:lnTo>
                    <a:pt x="1147" y="2037"/>
                  </a:lnTo>
                  <a:lnTo>
                    <a:pt x="1643" y="2020"/>
                  </a:lnTo>
                  <a:lnTo>
                    <a:pt x="2139" y="1985"/>
                  </a:lnTo>
                  <a:lnTo>
                    <a:pt x="2327" y="1968"/>
                  </a:lnTo>
                  <a:lnTo>
                    <a:pt x="2516" y="1934"/>
                  </a:lnTo>
                  <a:lnTo>
                    <a:pt x="2704" y="1900"/>
                  </a:lnTo>
                  <a:lnTo>
                    <a:pt x="2892" y="1866"/>
                  </a:lnTo>
                  <a:lnTo>
                    <a:pt x="2824" y="0"/>
                  </a:lnTo>
                  <a:close/>
                </a:path>
              </a:pathLst>
            </a:custGeom>
            <a:solidFill>
              <a:srgbClr val="D49A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9"/>
            <p:cNvSpPr/>
            <p:nvPr/>
          </p:nvSpPr>
          <p:spPr>
            <a:xfrm>
              <a:off x="6277320" y="4490550"/>
              <a:ext cx="71132" cy="50085"/>
            </a:xfrm>
            <a:custGeom>
              <a:avLst/>
              <a:gdLst/>
              <a:ahLst/>
              <a:cxnLst/>
              <a:rect l="l" t="t" r="r" b="b"/>
              <a:pathLst>
                <a:path w="2893" h="2037" fill="none" extrusionOk="0">
                  <a:moveTo>
                    <a:pt x="2824" y="0"/>
                  </a:moveTo>
                  <a:lnTo>
                    <a:pt x="0" y="35"/>
                  </a:lnTo>
                  <a:lnTo>
                    <a:pt x="0" y="35"/>
                  </a:lnTo>
                  <a:lnTo>
                    <a:pt x="69" y="668"/>
                  </a:lnTo>
                  <a:lnTo>
                    <a:pt x="103" y="1318"/>
                  </a:lnTo>
                  <a:lnTo>
                    <a:pt x="103" y="1318"/>
                  </a:lnTo>
                  <a:lnTo>
                    <a:pt x="205" y="1369"/>
                  </a:lnTo>
                  <a:lnTo>
                    <a:pt x="308" y="1455"/>
                  </a:lnTo>
                  <a:lnTo>
                    <a:pt x="377" y="1558"/>
                  </a:lnTo>
                  <a:lnTo>
                    <a:pt x="445" y="1694"/>
                  </a:lnTo>
                  <a:lnTo>
                    <a:pt x="445" y="1694"/>
                  </a:lnTo>
                  <a:lnTo>
                    <a:pt x="479" y="1831"/>
                  </a:lnTo>
                  <a:lnTo>
                    <a:pt x="513" y="1883"/>
                  </a:lnTo>
                  <a:lnTo>
                    <a:pt x="548" y="1934"/>
                  </a:lnTo>
                  <a:lnTo>
                    <a:pt x="548" y="1934"/>
                  </a:lnTo>
                  <a:lnTo>
                    <a:pt x="599" y="1985"/>
                  </a:lnTo>
                  <a:lnTo>
                    <a:pt x="667" y="2002"/>
                  </a:lnTo>
                  <a:lnTo>
                    <a:pt x="822" y="2020"/>
                  </a:lnTo>
                  <a:lnTo>
                    <a:pt x="822" y="2020"/>
                  </a:lnTo>
                  <a:lnTo>
                    <a:pt x="1147" y="2037"/>
                  </a:lnTo>
                  <a:lnTo>
                    <a:pt x="1147" y="2037"/>
                  </a:lnTo>
                  <a:lnTo>
                    <a:pt x="1643" y="2020"/>
                  </a:lnTo>
                  <a:lnTo>
                    <a:pt x="2139" y="1985"/>
                  </a:lnTo>
                  <a:lnTo>
                    <a:pt x="2139" y="1985"/>
                  </a:lnTo>
                  <a:lnTo>
                    <a:pt x="2327" y="1968"/>
                  </a:lnTo>
                  <a:lnTo>
                    <a:pt x="2516" y="1934"/>
                  </a:lnTo>
                  <a:lnTo>
                    <a:pt x="2704" y="1900"/>
                  </a:lnTo>
                  <a:lnTo>
                    <a:pt x="2892" y="1866"/>
                  </a:lnTo>
                  <a:lnTo>
                    <a:pt x="2892" y="1866"/>
                  </a:lnTo>
                  <a:lnTo>
                    <a:pt x="282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9"/>
            <p:cNvSpPr/>
            <p:nvPr/>
          </p:nvSpPr>
          <p:spPr>
            <a:xfrm>
              <a:off x="6204097" y="2979666"/>
              <a:ext cx="390474" cy="1530228"/>
            </a:xfrm>
            <a:custGeom>
              <a:avLst/>
              <a:gdLst/>
              <a:ahLst/>
              <a:cxnLst/>
              <a:rect l="l" t="t" r="r" b="b"/>
              <a:pathLst>
                <a:path w="15881" h="62236" extrusionOk="0">
                  <a:moveTo>
                    <a:pt x="3765" y="0"/>
                  </a:moveTo>
                  <a:lnTo>
                    <a:pt x="1" y="17"/>
                  </a:lnTo>
                  <a:lnTo>
                    <a:pt x="360" y="4655"/>
                  </a:lnTo>
                  <a:lnTo>
                    <a:pt x="309" y="8231"/>
                  </a:lnTo>
                  <a:lnTo>
                    <a:pt x="292" y="11807"/>
                  </a:lnTo>
                  <a:lnTo>
                    <a:pt x="292" y="15384"/>
                  </a:lnTo>
                  <a:lnTo>
                    <a:pt x="309" y="18960"/>
                  </a:lnTo>
                  <a:lnTo>
                    <a:pt x="377" y="22536"/>
                  </a:lnTo>
                  <a:lnTo>
                    <a:pt x="463" y="26096"/>
                  </a:lnTo>
                  <a:lnTo>
                    <a:pt x="565" y="29672"/>
                  </a:lnTo>
                  <a:lnTo>
                    <a:pt x="719" y="33248"/>
                  </a:lnTo>
                  <a:lnTo>
                    <a:pt x="873" y="36825"/>
                  </a:lnTo>
                  <a:lnTo>
                    <a:pt x="1079" y="40384"/>
                  </a:lnTo>
                  <a:lnTo>
                    <a:pt x="1301" y="43960"/>
                  </a:lnTo>
                  <a:lnTo>
                    <a:pt x="1541" y="47519"/>
                  </a:lnTo>
                  <a:lnTo>
                    <a:pt x="1815" y="51079"/>
                  </a:lnTo>
                  <a:lnTo>
                    <a:pt x="2123" y="54638"/>
                  </a:lnTo>
                  <a:lnTo>
                    <a:pt x="2465" y="58197"/>
                  </a:lnTo>
                  <a:lnTo>
                    <a:pt x="2824" y="61756"/>
                  </a:lnTo>
                  <a:lnTo>
                    <a:pt x="3286" y="61893"/>
                  </a:lnTo>
                  <a:lnTo>
                    <a:pt x="3748" y="61996"/>
                  </a:lnTo>
                  <a:lnTo>
                    <a:pt x="4227" y="62099"/>
                  </a:lnTo>
                  <a:lnTo>
                    <a:pt x="4706" y="62167"/>
                  </a:lnTo>
                  <a:lnTo>
                    <a:pt x="5186" y="62201"/>
                  </a:lnTo>
                  <a:lnTo>
                    <a:pt x="5665" y="62236"/>
                  </a:lnTo>
                  <a:lnTo>
                    <a:pt x="6144" y="62236"/>
                  </a:lnTo>
                  <a:lnTo>
                    <a:pt x="6623" y="62218"/>
                  </a:lnTo>
                  <a:lnTo>
                    <a:pt x="6623" y="56041"/>
                  </a:lnTo>
                  <a:lnTo>
                    <a:pt x="6640" y="49864"/>
                  </a:lnTo>
                  <a:lnTo>
                    <a:pt x="6674" y="46767"/>
                  </a:lnTo>
                  <a:lnTo>
                    <a:pt x="6708" y="43686"/>
                  </a:lnTo>
                  <a:lnTo>
                    <a:pt x="6760" y="40589"/>
                  </a:lnTo>
                  <a:lnTo>
                    <a:pt x="6828" y="37509"/>
                  </a:lnTo>
                  <a:lnTo>
                    <a:pt x="6914" y="34412"/>
                  </a:lnTo>
                  <a:lnTo>
                    <a:pt x="7017" y="31332"/>
                  </a:lnTo>
                  <a:lnTo>
                    <a:pt x="7171" y="28252"/>
                  </a:lnTo>
                  <a:lnTo>
                    <a:pt x="7325" y="25172"/>
                  </a:lnTo>
                  <a:lnTo>
                    <a:pt x="7530" y="22074"/>
                  </a:lnTo>
                  <a:lnTo>
                    <a:pt x="7752" y="19011"/>
                  </a:lnTo>
                  <a:lnTo>
                    <a:pt x="8009" y="15931"/>
                  </a:lnTo>
                  <a:lnTo>
                    <a:pt x="8317" y="12851"/>
                  </a:lnTo>
                  <a:lnTo>
                    <a:pt x="8300" y="13108"/>
                  </a:lnTo>
                  <a:lnTo>
                    <a:pt x="8317" y="13364"/>
                  </a:lnTo>
                  <a:lnTo>
                    <a:pt x="8334" y="13621"/>
                  </a:lnTo>
                  <a:lnTo>
                    <a:pt x="8368" y="13895"/>
                  </a:lnTo>
                  <a:lnTo>
                    <a:pt x="8454" y="14425"/>
                  </a:lnTo>
                  <a:lnTo>
                    <a:pt x="8522" y="14939"/>
                  </a:lnTo>
                  <a:lnTo>
                    <a:pt x="8728" y="17112"/>
                  </a:lnTo>
                  <a:lnTo>
                    <a:pt x="8916" y="19285"/>
                  </a:lnTo>
                  <a:lnTo>
                    <a:pt x="9104" y="21475"/>
                  </a:lnTo>
                  <a:lnTo>
                    <a:pt x="9275" y="23649"/>
                  </a:lnTo>
                  <a:lnTo>
                    <a:pt x="9429" y="25822"/>
                  </a:lnTo>
                  <a:lnTo>
                    <a:pt x="9566" y="28012"/>
                  </a:lnTo>
                  <a:lnTo>
                    <a:pt x="9703" y="30185"/>
                  </a:lnTo>
                  <a:lnTo>
                    <a:pt x="9823" y="32376"/>
                  </a:lnTo>
                  <a:lnTo>
                    <a:pt x="9925" y="34549"/>
                  </a:lnTo>
                  <a:lnTo>
                    <a:pt x="10011" y="36739"/>
                  </a:lnTo>
                  <a:lnTo>
                    <a:pt x="10097" y="38912"/>
                  </a:lnTo>
                  <a:lnTo>
                    <a:pt x="10165" y="41103"/>
                  </a:lnTo>
                  <a:lnTo>
                    <a:pt x="10233" y="43276"/>
                  </a:lnTo>
                  <a:lnTo>
                    <a:pt x="10268" y="45466"/>
                  </a:lnTo>
                  <a:lnTo>
                    <a:pt x="10302" y="47656"/>
                  </a:lnTo>
                  <a:lnTo>
                    <a:pt x="10336" y="51233"/>
                  </a:lnTo>
                  <a:lnTo>
                    <a:pt x="10336" y="54809"/>
                  </a:lnTo>
                  <a:lnTo>
                    <a:pt x="10302" y="56623"/>
                  </a:lnTo>
                  <a:lnTo>
                    <a:pt x="10251" y="58437"/>
                  </a:lnTo>
                  <a:lnTo>
                    <a:pt x="10216" y="60251"/>
                  </a:lnTo>
                  <a:lnTo>
                    <a:pt x="10216" y="61158"/>
                  </a:lnTo>
                  <a:lnTo>
                    <a:pt x="10233" y="62064"/>
                  </a:lnTo>
                  <a:lnTo>
                    <a:pt x="10353" y="62082"/>
                  </a:lnTo>
                  <a:lnTo>
                    <a:pt x="10490" y="62099"/>
                  </a:lnTo>
                  <a:lnTo>
                    <a:pt x="10798" y="62099"/>
                  </a:lnTo>
                  <a:lnTo>
                    <a:pt x="11106" y="62082"/>
                  </a:lnTo>
                  <a:lnTo>
                    <a:pt x="11380" y="62064"/>
                  </a:lnTo>
                  <a:lnTo>
                    <a:pt x="12201" y="62064"/>
                  </a:lnTo>
                  <a:lnTo>
                    <a:pt x="12612" y="62030"/>
                  </a:lnTo>
                  <a:lnTo>
                    <a:pt x="13006" y="61979"/>
                  </a:lnTo>
                  <a:lnTo>
                    <a:pt x="13091" y="61979"/>
                  </a:lnTo>
                  <a:lnTo>
                    <a:pt x="13125" y="61962"/>
                  </a:lnTo>
                  <a:lnTo>
                    <a:pt x="13160" y="61928"/>
                  </a:lnTo>
                  <a:lnTo>
                    <a:pt x="13177" y="61876"/>
                  </a:lnTo>
                  <a:lnTo>
                    <a:pt x="13194" y="61825"/>
                  </a:lnTo>
                  <a:lnTo>
                    <a:pt x="13348" y="60815"/>
                  </a:lnTo>
                  <a:lnTo>
                    <a:pt x="13519" y="59806"/>
                  </a:lnTo>
                  <a:lnTo>
                    <a:pt x="13673" y="58796"/>
                  </a:lnTo>
                  <a:lnTo>
                    <a:pt x="13724" y="58300"/>
                  </a:lnTo>
                  <a:lnTo>
                    <a:pt x="13776" y="57786"/>
                  </a:lnTo>
                  <a:lnTo>
                    <a:pt x="14135" y="53423"/>
                  </a:lnTo>
                  <a:lnTo>
                    <a:pt x="14477" y="49077"/>
                  </a:lnTo>
                  <a:lnTo>
                    <a:pt x="14802" y="44713"/>
                  </a:lnTo>
                  <a:lnTo>
                    <a:pt x="15110" y="40350"/>
                  </a:lnTo>
                  <a:lnTo>
                    <a:pt x="15247" y="38176"/>
                  </a:lnTo>
                  <a:lnTo>
                    <a:pt x="15367" y="35986"/>
                  </a:lnTo>
                  <a:lnTo>
                    <a:pt x="15487" y="33813"/>
                  </a:lnTo>
                  <a:lnTo>
                    <a:pt x="15589" y="31640"/>
                  </a:lnTo>
                  <a:lnTo>
                    <a:pt x="15675" y="29450"/>
                  </a:lnTo>
                  <a:lnTo>
                    <a:pt x="15743" y="27259"/>
                  </a:lnTo>
                  <a:lnTo>
                    <a:pt x="15795" y="25086"/>
                  </a:lnTo>
                  <a:lnTo>
                    <a:pt x="15846" y="22913"/>
                  </a:lnTo>
                  <a:lnTo>
                    <a:pt x="15863" y="20723"/>
                  </a:lnTo>
                  <a:lnTo>
                    <a:pt x="15880" y="18549"/>
                  </a:lnTo>
                  <a:lnTo>
                    <a:pt x="15863" y="16376"/>
                  </a:lnTo>
                  <a:lnTo>
                    <a:pt x="15829" y="14186"/>
                  </a:lnTo>
                  <a:lnTo>
                    <a:pt x="15778" y="12013"/>
                  </a:lnTo>
                  <a:lnTo>
                    <a:pt x="15692" y="9839"/>
                  </a:lnTo>
                  <a:lnTo>
                    <a:pt x="15624" y="7957"/>
                  </a:lnTo>
                  <a:lnTo>
                    <a:pt x="15453" y="4655"/>
                  </a:lnTo>
                  <a:lnTo>
                    <a:pt x="15350" y="2961"/>
                  </a:lnTo>
                  <a:lnTo>
                    <a:pt x="15247" y="1489"/>
                  </a:lnTo>
                  <a:lnTo>
                    <a:pt x="15196" y="924"/>
                  </a:lnTo>
                  <a:lnTo>
                    <a:pt x="15145" y="479"/>
                  </a:lnTo>
                  <a:lnTo>
                    <a:pt x="15093" y="188"/>
                  </a:lnTo>
                  <a:lnTo>
                    <a:pt x="15076" y="120"/>
                  </a:lnTo>
                  <a:lnTo>
                    <a:pt x="15042" y="86"/>
                  </a:lnTo>
                  <a:lnTo>
                    <a:pt x="11277" y="34"/>
                  </a:lnTo>
                  <a:lnTo>
                    <a:pt x="753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9"/>
            <p:cNvSpPr/>
            <p:nvPr/>
          </p:nvSpPr>
          <p:spPr>
            <a:xfrm>
              <a:off x="6253740" y="2123879"/>
              <a:ext cx="308426" cy="971477"/>
            </a:xfrm>
            <a:custGeom>
              <a:avLst/>
              <a:gdLst/>
              <a:ahLst/>
              <a:cxnLst/>
              <a:rect l="l" t="t" r="r" b="b"/>
              <a:pathLst>
                <a:path w="12544" h="39511" extrusionOk="0">
                  <a:moveTo>
                    <a:pt x="8163" y="0"/>
                  </a:moveTo>
                  <a:lnTo>
                    <a:pt x="2739" y="1266"/>
                  </a:lnTo>
                  <a:lnTo>
                    <a:pt x="2670" y="1557"/>
                  </a:lnTo>
                  <a:lnTo>
                    <a:pt x="2585" y="1831"/>
                  </a:lnTo>
                  <a:lnTo>
                    <a:pt x="2379" y="2396"/>
                  </a:lnTo>
                  <a:lnTo>
                    <a:pt x="2157" y="2943"/>
                  </a:lnTo>
                  <a:lnTo>
                    <a:pt x="1935" y="3474"/>
                  </a:lnTo>
                  <a:lnTo>
                    <a:pt x="1712" y="4021"/>
                  </a:lnTo>
                  <a:lnTo>
                    <a:pt x="1490" y="4569"/>
                  </a:lnTo>
                  <a:lnTo>
                    <a:pt x="1284" y="5116"/>
                  </a:lnTo>
                  <a:lnTo>
                    <a:pt x="1199" y="5407"/>
                  </a:lnTo>
                  <a:lnTo>
                    <a:pt x="1130" y="5681"/>
                  </a:lnTo>
                  <a:lnTo>
                    <a:pt x="1045" y="6092"/>
                  </a:lnTo>
                  <a:lnTo>
                    <a:pt x="976" y="6502"/>
                  </a:lnTo>
                  <a:lnTo>
                    <a:pt x="908" y="6896"/>
                  </a:lnTo>
                  <a:lnTo>
                    <a:pt x="874" y="7307"/>
                  </a:lnTo>
                  <a:lnTo>
                    <a:pt x="822" y="8128"/>
                  </a:lnTo>
                  <a:lnTo>
                    <a:pt x="805" y="8967"/>
                  </a:lnTo>
                  <a:lnTo>
                    <a:pt x="1" y="37834"/>
                  </a:lnTo>
                  <a:lnTo>
                    <a:pt x="1" y="38074"/>
                  </a:lnTo>
                  <a:lnTo>
                    <a:pt x="18" y="38313"/>
                  </a:lnTo>
                  <a:lnTo>
                    <a:pt x="35" y="38416"/>
                  </a:lnTo>
                  <a:lnTo>
                    <a:pt x="69" y="38536"/>
                  </a:lnTo>
                  <a:lnTo>
                    <a:pt x="121" y="38638"/>
                  </a:lnTo>
                  <a:lnTo>
                    <a:pt x="172" y="38741"/>
                  </a:lnTo>
                  <a:lnTo>
                    <a:pt x="275" y="38844"/>
                  </a:lnTo>
                  <a:lnTo>
                    <a:pt x="360" y="38929"/>
                  </a:lnTo>
                  <a:lnTo>
                    <a:pt x="480" y="38981"/>
                  </a:lnTo>
                  <a:lnTo>
                    <a:pt x="600" y="39049"/>
                  </a:lnTo>
                  <a:lnTo>
                    <a:pt x="737" y="39083"/>
                  </a:lnTo>
                  <a:lnTo>
                    <a:pt x="856" y="39117"/>
                  </a:lnTo>
                  <a:lnTo>
                    <a:pt x="1130" y="39186"/>
                  </a:lnTo>
                  <a:lnTo>
                    <a:pt x="1746" y="39271"/>
                  </a:lnTo>
                  <a:lnTo>
                    <a:pt x="2345" y="39357"/>
                  </a:lnTo>
                  <a:lnTo>
                    <a:pt x="2961" y="39408"/>
                  </a:lnTo>
                  <a:lnTo>
                    <a:pt x="3577" y="39460"/>
                  </a:lnTo>
                  <a:lnTo>
                    <a:pt x="4193" y="39494"/>
                  </a:lnTo>
                  <a:lnTo>
                    <a:pt x="4809" y="39511"/>
                  </a:lnTo>
                  <a:lnTo>
                    <a:pt x="5425" y="39511"/>
                  </a:lnTo>
                  <a:lnTo>
                    <a:pt x="6041" y="39494"/>
                  </a:lnTo>
                  <a:lnTo>
                    <a:pt x="6657" y="39460"/>
                  </a:lnTo>
                  <a:lnTo>
                    <a:pt x="7256" y="39408"/>
                  </a:lnTo>
                  <a:lnTo>
                    <a:pt x="7872" y="39340"/>
                  </a:lnTo>
                  <a:lnTo>
                    <a:pt x="8488" y="39254"/>
                  </a:lnTo>
                  <a:lnTo>
                    <a:pt x="9087" y="39152"/>
                  </a:lnTo>
                  <a:lnTo>
                    <a:pt x="9703" y="39032"/>
                  </a:lnTo>
                  <a:lnTo>
                    <a:pt x="10302" y="38912"/>
                  </a:lnTo>
                  <a:lnTo>
                    <a:pt x="10901" y="38758"/>
                  </a:lnTo>
                  <a:lnTo>
                    <a:pt x="11260" y="38655"/>
                  </a:lnTo>
                  <a:lnTo>
                    <a:pt x="11431" y="38604"/>
                  </a:lnTo>
                  <a:lnTo>
                    <a:pt x="11603" y="38518"/>
                  </a:lnTo>
                  <a:lnTo>
                    <a:pt x="11757" y="38433"/>
                  </a:lnTo>
                  <a:lnTo>
                    <a:pt x="11894" y="38330"/>
                  </a:lnTo>
                  <a:lnTo>
                    <a:pt x="12030" y="38210"/>
                  </a:lnTo>
                  <a:lnTo>
                    <a:pt x="12133" y="38056"/>
                  </a:lnTo>
                  <a:lnTo>
                    <a:pt x="12202" y="37954"/>
                  </a:lnTo>
                  <a:lnTo>
                    <a:pt x="12253" y="37834"/>
                  </a:lnTo>
                  <a:lnTo>
                    <a:pt x="12287" y="37714"/>
                  </a:lnTo>
                  <a:lnTo>
                    <a:pt x="12321" y="37577"/>
                  </a:lnTo>
                  <a:lnTo>
                    <a:pt x="12338" y="37321"/>
                  </a:lnTo>
                  <a:lnTo>
                    <a:pt x="12356" y="37064"/>
                  </a:lnTo>
                  <a:lnTo>
                    <a:pt x="12441" y="35182"/>
                  </a:lnTo>
                  <a:lnTo>
                    <a:pt x="12492" y="33317"/>
                  </a:lnTo>
                  <a:lnTo>
                    <a:pt x="12527" y="31451"/>
                  </a:lnTo>
                  <a:lnTo>
                    <a:pt x="12544" y="29586"/>
                  </a:lnTo>
                  <a:lnTo>
                    <a:pt x="12527" y="27721"/>
                  </a:lnTo>
                  <a:lnTo>
                    <a:pt x="12510" y="25856"/>
                  </a:lnTo>
                  <a:lnTo>
                    <a:pt x="12458" y="23974"/>
                  </a:lnTo>
                  <a:lnTo>
                    <a:pt x="12390" y="22108"/>
                  </a:lnTo>
                  <a:lnTo>
                    <a:pt x="12304" y="20243"/>
                  </a:lnTo>
                  <a:lnTo>
                    <a:pt x="12202" y="18378"/>
                  </a:lnTo>
                  <a:lnTo>
                    <a:pt x="12065" y="16513"/>
                  </a:lnTo>
                  <a:lnTo>
                    <a:pt x="11911" y="14648"/>
                  </a:lnTo>
                  <a:lnTo>
                    <a:pt x="11740" y="12800"/>
                  </a:lnTo>
                  <a:lnTo>
                    <a:pt x="11551" y="10934"/>
                  </a:lnTo>
                  <a:lnTo>
                    <a:pt x="11346" y="9069"/>
                  </a:lnTo>
                  <a:lnTo>
                    <a:pt x="11106" y="7221"/>
                  </a:lnTo>
                  <a:lnTo>
                    <a:pt x="10969" y="6229"/>
                  </a:lnTo>
                  <a:lnTo>
                    <a:pt x="10884" y="5715"/>
                  </a:lnTo>
                  <a:lnTo>
                    <a:pt x="10798" y="5219"/>
                  </a:lnTo>
                  <a:lnTo>
                    <a:pt x="10696" y="4706"/>
                  </a:lnTo>
                  <a:lnTo>
                    <a:pt x="10576" y="4227"/>
                  </a:lnTo>
                  <a:lnTo>
                    <a:pt x="10439" y="3730"/>
                  </a:lnTo>
                  <a:lnTo>
                    <a:pt x="10285" y="3251"/>
                  </a:lnTo>
                  <a:lnTo>
                    <a:pt x="10114" y="2789"/>
                  </a:lnTo>
                  <a:lnTo>
                    <a:pt x="9909" y="2327"/>
                  </a:lnTo>
                  <a:lnTo>
                    <a:pt x="9686" y="1882"/>
                  </a:lnTo>
                  <a:lnTo>
                    <a:pt x="9447" y="1472"/>
                  </a:lnTo>
                  <a:lnTo>
                    <a:pt x="9173" y="1061"/>
                  </a:lnTo>
                  <a:lnTo>
                    <a:pt x="8865" y="684"/>
                  </a:lnTo>
                  <a:lnTo>
                    <a:pt x="8694" y="496"/>
                  </a:lnTo>
                  <a:lnTo>
                    <a:pt x="8523" y="325"/>
                  </a:lnTo>
                  <a:lnTo>
                    <a:pt x="8351" y="154"/>
                  </a:lnTo>
                  <a:lnTo>
                    <a:pt x="816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9"/>
            <p:cNvSpPr/>
            <p:nvPr/>
          </p:nvSpPr>
          <p:spPr>
            <a:xfrm>
              <a:off x="6312235" y="1944633"/>
              <a:ext cx="181775" cy="248678"/>
            </a:xfrm>
            <a:custGeom>
              <a:avLst/>
              <a:gdLst/>
              <a:ahLst/>
              <a:cxnLst/>
              <a:rect l="l" t="t" r="r" b="b"/>
              <a:pathLst>
                <a:path w="7393" h="10114" extrusionOk="0">
                  <a:moveTo>
                    <a:pt x="0" y="0"/>
                  </a:moveTo>
                  <a:lnTo>
                    <a:pt x="103" y="599"/>
                  </a:lnTo>
                  <a:lnTo>
                    <a:pt x="189" y="1198"/>
                  </a:lnTo>
                  <a:lnTo>
                    <a:pt x="274" y="1814"/>
                  </a:lnTo>
                  <a:lnTo>
                    <a:pt x="343" y="2413"/>
                  </a:lnTo>
                  <a:lnTo>
                    <a:pt x="394" y="3029"/>
                  </a:lnTo>
                  <a:lnTo>
                    <a:pt x="428" y="3628"/>
                  </a:lnTo>
                  <a:lnTo>
                    <a:pt x="462" y="4244"/>
                  </a:lnTo>
                  <a:lnTo>
                    <a:pt x="480" y="4843"/>
                  </a:lnTo>
                  <a:lnTo>
                    <a:pt x="480" y="5459"/>
                  </a:lnTo>
                  <a:lnTo>
                    <a:pt x="480" y="6058"/>
                  </a:lnTo>
                  <a:lnTo>
                    <a:pt x="445" y="6674"/>
                  </a:lnTo>
                  <a:lnTo>
                    <a:pt x="411" y="7290"/>
                  </a:lnTo>
                  <a:lnTo>
                    <a:pt x="360" y="7889"/>
                  </a:lnTo>
                  <a:lnTo>
                    <a:pt x="308" y="8505"/>
                  </a:lnTo>
                  <a:lnTo>
                    <a:pt x="240" y="9104"/>
                  </a:lnTo>
                  <a:lnTo>
                    <a:pt x="154" y="9703"/>
                  </a:lnTo>
                  <a:lnTo>
                    <a:pt x="599" y="9805"/>
                  </a:lnTo>
                  <a:lnTo>
                    <a:pt x="1044" y="9891"/>
                  </a:lnTo>
                  <a:lnTo>
                    <a:pt x="1489" y="9977"/>
                  </a:lnTo>
                  <a:lnTo>
                    <a:pt x="1951" y="10028"/>
                  </a:lnTo>
                  <a:lnTo>
                    <a:pt x="2396" y="10079"/>
                  </a:lnTo>
                  <a:lnTo>
                    <a:pt x="2858" y="10113"/>
                  </a:lnTo>
                  <a:lnTo>
                    <a:pt x="3782" y="10113"/>
                  </a:lnTo>
                  <a:lnTo>
                    <a:pt x="4227" y="10096"/>
                  </a:lnTo>
                  <a:lnTo>
                    <a:pt x="4689" y="10079"/>
                  </a:lnTo>
                  <a:lnTo>
                    <a:pt x="5151" y="10028"/>
                  </a:lnTo>
                  <a:lnTo>
                    <a:pt x="5596" y="9959"/>
                  </a:lnTo>
                  <a:lnTo>
                    <a:pt x="6058" y="9891"/>
                  </a:lnTo>
                  <a:lnTo>
                    <a:pt x="6503" y="9805"/>
                  </a:lnTo>
                  <a:lnTo>
                    <a:pt x="6948" y="9703"/>
                  </a:lnTo>
                  <a:lnTo>
                    <a:pt x="7393" y="9583"/>
                  </a:lnTo>
                  <a:lnTo>
                    <a:pt x="7256" y="8591"/>
                  </a:lnTo>
                  <a:lnTo>
                    <a:pt x="7136" y="7598"/>
                  </a:lnTo>
                  <a:lnTo>
                    <a:pt x="7033" y="6606"/>
                  </a:lnTo>
                  <a:lnTo>
                    <a:pt x="6948" y="5613"/>
                  </a:lnTo>
                  <a:lnTo>
                    <a:pt x="6879" y="4621"/>
                  </a:lnTo>
                  <a:lnTo>
                    <a:pt x="6845" y="3628"/>
                  </a:lnTo>
                  <a:lnTo>
                    <a:pt x="6828" y="2619"/>
                  </a:lnTo>
                  <a:lnTo>
                    <a:pt x="6811" y="1626"/>
                  </a:lnTo>
                  <a:lnTo>
                    <a:pt x="0" y="0"/>
                  </a:lnTo>
                  <a:close/>
                </a:path>
              </a:pathLst>
            </a:custGeom>
            <a:solidFill>
              <a:srgbClr val="E2C9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9"/>
            <p:cNvSpPr/>
            <p:nvPr/>
          </p:nvSpPr>
          <p:spPr>
            <a:xfrm>
              <a:off x="6312235" y="1944633"/>
              <a:ext cx="181775" cy="248678"/>
            </a:xfrm>
            <a:custGeom>
              <a:avLst/>
              <a:gdLst/>
              <a:ahLst/>
              <a:cxnLst/>
              <a:rect l="l" t="t" r="r" b="b"/>
              <a:pathLst>
                <a:path w="7393" h="10114" fill="none" extrusionOk="0">
                  <a:moveTo>
                    <a:pt x="0" y="0"/>
                  </a:moveTo>
                  <a:lnTo>
                    <a:pt x="0" y="0"/>
                  </a:lnTo>
                  <a:lnTo>
                    <a:pt x="103" y="599"/>
                  </a:lnTo>
                  <a:lnTo>
                    <a:pt x="189" y="1198"/>
                  </a:lnTo>
                  <a:lnTo>
                    <a:pt x="274" y="1814"/>
                  </a:lnTo>
                  <a:lnTo>
                    <a:pt x="343" y="2413"/>
                  </a:lnTo>
                  <a:lnTo>
                    <a:pt x="394" y="3029"/>
                  </a:lnTo>
                  <a:lnTo>
                    <a:pt x="428" y="3628"/>
                  </a:lnTo>
                  <a:lnTo>
                    <a:pt x="462" y="4244"/>
                  </a:lnTo>
                  <a:lnTo>
                    <a:pt x="480" y="4843"/>
                  </a:lnTo>
                  <a:lnTo>
                    <a:pt x="480" y="5459"/>
                  </a:lnTo>
                  <a:lnTo>
                    <a:pt x="480" y="6058"/>
                  </a:lnTo>
                  <a:lnTo>
                    <a:pt x="445" y="6674"/>
                  </a:lnTo>
                  <a:lnTo>
                    <a:pt x="411" y="7290"/>
                  </a:lnTo>
                  <a:lnTo>
                    <a:pt x="360" y="7889"/>
                  </a:lnTo>
                  <a:lnTo>
                    <a:pt x="308" y="8505"/>
                  </a:lnTo>
                  <a:lnTo>
                    <a:pt x="240" y="9104"/>
                  </a:lnTo>
                  <a:lnTo>
                    <a:pt x="154" y="9703"/>
                  </a:lnTo>
                  <a:lnTo>
                    <a:pt x="154" y="9703"/>
                  </a:lnTo>
                  <a:lnTo>
                    <a:pt x="599" y="9805"/>
                  </a:lnTo>
                  <a:lnTo>
                    <a:pt x="1044" y="9891"/>
                  </a:lnTo>
                  <a:lnTo>
                    <a:pt x="1489" y="9977"/>
                  </a:lnTo>
                  <a:lnTo>
                    <a:pt x="1951" y="10028"/>
                  </a:lnTo>
                  <a:lnTo>
                    <a:pt x="2396" y="10079"/>
                  </a:lnTo>
                  <a:lnTo>
                    <a:pt x="2858" y="10113"/>
                  </a:lnTo>
                  <a:lnTo>
                    <a:pt x="3320" y="10113"/>
                  </a:lnTo>
                  <a:lnTo>
                    <a:pt x="3782" y="10113"/>
                  </a:lnTo>
                  <a:lnTo>
                    <a:pt x="4227" y="10096"/>
                  </a:lnTo>
                  <a:lnTo>
                    <a:pt x="4689" y="10079"/>
                  </a:lnTo>
                  <a:lnTo>
                    <a:pt x="5151" y="10028"/>
                  </a:lnTo>
                  <a:lnTo>
                    <a:pt x="5596" y="9959"/>
                  </a:lnTo>
                  <a:lnTo>
                    <a:pt x="6058" y="9891"/>
                  </a:lnTo>
                  <a:lnTo>
                    <a:pt x="6503" y="9805"/>
                  </a:lnTo>
                  <a:lnTo>
                    <a:pt x="6948" y="9703"/>
                  </a:lnTo>
                  <a:lnTo>
                    <a:pt x="7393" y="9583"/>
                  </a:lnTo>
                  <a:lnTo>
                    <a:pt x="7393" y="9583"/>
                  </a:lnTo>
                  <a:lnTo>
                    <a:pt x="7256" y="8591"/>
                  </a:lnTo>
                  <a:lnTo>
                    <a:pt x="7136" y="7598"/>
                  </a:lnTo>
                  <a:lnTo>
                    <a:pt x="7033" y="6606"/>
                  </a:lnTo>
                  <a:lnTo>
                    <a:pt x="6948" y="5613"/>
                  </a:lnTo>
                  <a:lnTo>
                    <a:pt x="6879" y="4621"/>
                  </a:lnTo>
                  <a:lnTo>
                    <a:pt x="6845" y="3628"/>
                  </a:lnTo>
                  <a:lnTo>
                    <a:pt x="6828" y="2619"/>
                  </a:lnTo>
                  <a:lnTo>
                    <a:pt x="6811" y="1626"/>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9"/>
            <p:cNvSpPr/>
            <p:nvPr/>
          </p:nvSpPr>
          <p:spPr>
            <a:xfrm>
              <a:off x="6480096" y="2022036"/>
              <a:ext cx="885" cy="18982"/>
            </a:xfrm>
            <a:custGeom>
              <a:avLst/>
              <a:gdLst/>
              <a:ahLst/>
              <a:cxnLst/>
              <a:rect l="l" t="t" r="r" b="b"/>
              <a:pathLst>
                <a:path w="36" h="772" extrusionOk="0">
                  <a:moveTo>
                    <a:pt x="1" y="1"/>
                  </a:moveTo>
                  <a:lnTo>
                    <a:pt x="18" y="771"/>
                  </a:lnTo>
                  <a:lnTo>
                    <a:pt x="35" y="771"/>
                  </a:lnTo>
                  <a:lnTo>
                    <a:pt x="1" y="1"/>
                  </a:lnTo>
                  <a:close/>
                </a:path>
              </a:pathLst>
            </a:custGeom>
            <a:solidFill>
              <a:srgbClr val="C5C5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9"/>
            <p:cNvSpPr/>
            <p:nvPr/>
          </p:nvSpPr>
          <p:spPr>
            <a:xfrm>
              <a:off x="6480096" y="2022036"/>
              <a:ext cx="885" cy="18982"/>
            </a:xfrm>
            <a:custGeom>
              <a:avLst/>
              <a:gdLst/>
              <a:ahLst/>
              <a:cxnLst/>
              <a:rect l="l" t="t" r="r" b="b"/>
              <a:pathLst>
                <a:path w="36" h="772" fill="none" extrusionOk="0">
                  <a:moveTo>
                    <a:pt x="1" y="1"/>
                  </a:moveTo>
                  <a:lnTo>
                    <a:pt x="1" y="1"/>
                  </a:lnTo>
                  <a:lnTo>
                    <a:pt x="1" y="1"/>
                  </a:lnTo>
                  <a:lnTo>
                    <a:pt x="1" y="1"/>
                  </a:lnTo>
                  <a:lnTo>
                    <a:pt x="18" y="771"/>
                  </a:lnTo>
                  <a:lnTo>
                    <a:pt x="18" y="771"/>
                  </a:lnTo>
                  <a:lnTo>
                    <a:pt x="35" y="771"/>
                  </a:lnTo>
                  <a:lnTo>
                    <a:pt x="35" y="77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9"/>
            <p:cNvSpPr/>
            <p:nvPr/>
          </p:nvSpPr>
          <p:spPr>
            <a:xfrm>
              <a:off x="6336626" y="2007332"/>
              <a:ext cx="143935" cy="33685"/>
            </a:xfrm>
            <a:custGeom>
              <a:avLst/>
              <a:gdLst/>
              <a:ahLst/>
              <a:cxnLst/>
              <a:rect l="l" t="t" r="r" b="b"/>
              <a:pathLst>
                <a:path w="5854" h="1370" extrusionOk="0">
                  <a:moveTo>
                    <a:pt x="1" y="0"/>
                  </a:moveTo>
                  <a:lnTo>
                    <a:pt x="138" y="120"/>
                  </a:lnTo>
                  <a:lnTo>
                    <a:pt x="292" y="240"/>
                  </a:lnTo>
                  <a:lnTo>
                    <a:pt x="429" y="359"/>
                  </a:lnTo>
                  <a:lnTo>
                    <a:pt x="600" y="462"/>
                  </a:lnTo>
                  <a:lnTo>
                    <a:pt x="925" y="650"/>
                  </a:lnTo>
                  <a:lnTo>
                    <a:pt x="1267" y="804"/>
                  </a:lnTo>
                  <a:lnTo>
                    <a:pt x="1575" y="907"/>
                  </a:lnTo>
                  <a:lnTo>
                    <a:pt x="1900" y="993"/>
                  </a:lnTo>
                  <a:lnTo>
                    <a:pt x="2225" y="1061"/>
                  </a:lnTo>
                  <a:lnTo>
                    <a:pt x="2551" y="1112"/>
                  </a:lnTo>
                  <a:lnTo>
                    <a:pt x="3201" y="1181"/>
                  </a:lnTo>
                  <a:lnTo>
                    <a:pt x="3868" y="1232"/>
                  </a:lnTo>
                  <a:lnTo>
                    <a:pt x="5853" y="1369"/>
                  </a:lnTo>
                  <a:lnTo>
                    <a:pt x="5836" y="599"/>
                  </a:lnTo>
                  <a:lnTo>
                    <a:pt x="5357" y="616"/>
                  </a:lnTo>
                  <a:lnTo>
                    <a:pt x="5083" y="616"/>
                  </a:lnTo>
                  <a:lnTo>
                    <a:pt x="4792" y="599"/>
                  </a:lnTo>
                  <a:lnTo>
                    <a:pt x="4501" y="565"/>
                  </a:lnTo>
                  <a:lnTo>
                    <a:pt x="4227" y="513"/>
                  </a:lnTo>
                  <a:lnTo>
                    <a:pt x="3868" y="445"/>
                  </a:lnTo>
                  <a:lnTo>
                    <a:pt x="3167" y="445"/>
                  </a:lnTo>
                  <a:lnTo>
                    <a:pt x="2362" y="428"/>
                  </a:lnTo>
                  <a:lnTo>
                    <a:pt x="1952" y="411"/>
                  </a:lnTo>
                  <a:lnTo>
                    <a:pt x="1558" y="377"/>
                  </a:lnTo>
                  <a:lnTo>
                    <a:pt x="1164" y="308"/>
                  </a:lnTo>
                  <a:lnTo>
                    <a:pt x="771" y="240"/>
                  </a:lnTo>
                  <a:lnTo>
                    <a:pt x="377" y="137"/>
                  </a:lnTo>
                  <a:lnTo>
                    <a:pt x="1" y="0"/>
                  </a:lnTo>
                  <a:close/>
                </a:path>
              </a:pathLst>
            </a:custGeom>
            <a:solidFill>
              <a:srgbClr val="DCBF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9"/>
            <p:cNvSpPr/>
            <p:nvPr/>
          </p:nvSpPr>
          <p:spPr>
            <a:xfrm>
              <a:off x="6336626" y="2007332"/>
              <a:ext cx="143935" cy="33685"/>
            </a:xfrm>
            <a:custGeom>
              <a:avLst/>
              <a:gdLst/>
              <a:ahLst/>
              <a:cxnLst/>
              <a:rect l="l" t="t" r="r" b="b"/>
              <a:pathLst>
                <a:path w="5854" h="1370" fill="none" extrusionOk="0">
                  <a:moveTo>
                    <a:pt x="1" y="0"/>
                  </a:moveTo>
                  <a:lnTo>
                    <a:pt x="1" y="0"/>
                  </a:lnTo>
                  <a:lnTo>
                    <a:pt x="138" y="120"/>
                  </a:lnTo>
                  <a:lnTo>
                    <a:pt x="292" y="240"/>
                  </a:lnTo>
                  <a:lnTo>
                    <a:pt x="429" y="359"/>
                  </a:lnTo>
                  <a:lnTo>
                    <a:pt x="600" y="462"/>
                  </a:lnTo>
                  <a:lnTo>
                    <a:pt x="925" y="650"/>
                  </a:lnTo>
                  <a:lnTo>
                    <a:pt x="1267" y="804"/>
                  </a:lnTo>
                  <a:lnTo>
                    <a:pt x="1267" y="804"/>
                  </a:lnTo>
                  <a:lnTo>
                    <a:pt x="1575" y="907"/>
                  </a:lnTo>
                  <a:lnTo>
                    <a:pt x="1900" y="993"/>
                  </a:lnTo>
                  <a:lnTo>
                    <a:pt x="2225" y="1061"/>
                  </a:lnTo>
                  <a:lnTo>
                    <a:pt x="2551" y="1112"/>
                  </a:lnTo>
                  <a:lnTo>
                    <a:pt x="3201" y="1181"/>
                  </a:lnTo>
                  <a:lnTo>
                    <a:pt x="3868" y="1232"/>
                  </a:lnTo>
                  <a:lnTo>
                    <a:pt x="3868" y="1232"/>
                  </a:lnTo>
                  <a:lnTo>
                    <a:pt x="5853" y="1369"/>
                  </a:lnTo>
                  <a:lnTo>
                    <a:pt x="5853" y="1369"/>
                  </a:lnTo>
                  <a:lnTo>
                    <a:pt x="5836" y="599"/>
                  </a:lnTo>
                  <a:lnTo>
                    <a:pt x="5836" y="599"/>
                  </a:lnTo>
                  <a:lnTo>
                    <a:pt x="5357" y="616"/>
                  </a:lnTo>
                  <a:lnTo>
                    <a:pt x="5357" y="616"/>
                  </a:lnTo>
                  <a:lnTo>
                    <a:pt x="5083" y="616"/>
                  </a:lnTo>
                  <a:lnTo>
                    <a:pt x="4792" y="599"/>
                  </a:lnTo>
                  <a:lnTo>
                    <a:pt x="4501" y="565"/>
                  </a:lnTo>
                  <a:lnTo>
                    <a:pt x="4227" y="513"/>
                  </a:lnTo>
                  <a:lnTo>
                    <a:pt x="4227" y="513"/>
                  </a:lnTo>
                  <a:lnTo>
                    <a:pt x="3868" y="445"/>
                  </a:lnTo>
                  <a:lnTo>
                    <a:pt x="3868" y="445"/>
                  </a:lnTo>
                  <a:lnTo>
                    <a:pt x="3406" y="445"/>
                  </a:lnTo>
                  <a:lnTo>
                    <a:pt x="3406" y="445"/>
                  </a:lnTo>
                  <a:lnTo>
                    <a:pt x="3167" y="445"/>
                  </a:lnTo>
                  <a:lnTo>
                    <a:pt x="3167" y="445"/>
                  </a:lnTo>
                  <a:lnTo>
                    <a:pt x="2362" y="428"/>
                  </a:lnTo>
                  <a:lnTo>
                    <a:pt x="1952" y="411"/>
                  </a:lnTo>
                  <a:lnTo>
                    <a:pt x="1558" y="377"/>
                  </a:lnTo>
                  <a:lnTo>
                    <a:pt x="1164" y="308"/>
                  </a:lnTo>
                  <a:lnTo>
                    <a:pt x="771" y="240"/>
                  </a:lnTo>
                  <a:lnTo>
                    <a:pt x="377" y="137"/>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9"/>
            <p:cNvSpPr/>
            <p:nvPr/>
          </p:nvSpPr>
          <p:spPr>
            <a:xfrm>
              <a:off x="6571415" y="1614342"/>
              <a:ext cx="59330" cy="151926"/>
            </a:xfrm>
            <a:custGeom>
              <a:avLst/>
              <a:gdLst/>
              <a:ahLst/>
              <a:cxnLst/>
              <a:rect l="l" t="t" r="r" b="b"/>
              <a:pathLst>
                <a:path w="2413" h="6179" extrusionOk="0">
                  <a:moveTo>
                    <a:pt x="514" y="1"/>
                  </a:moveTo>
                  <a:lnTo>
                    <a:pt x="394" y="35"/>
                  </a:lnTo>
                  <a:lnTo>
                    <a:pt x="291" y="103"/>
                  </a:lnTo>
                  <a:lnTo>
                    <a:pt x="188" y="189"/>
                  </a:lnTo>
                  <a:lnTo>
                    <a:pt x="103" y="309"/>
                  </a:lnTo>
                  <a:lnTo>
                    <a:pt x="69" y="394"/>
                  </a:lnTo>
                  <a:lnTo>
                    <a:pt x="34" y="497"/>
                  </a:lnTo>
                  <a:lnTo>
                    <a:pt x="17" y="600"/>
                  </a:lnTo>
                  <a:lnTo>
                    <a:pt x="0" y="702"/>
                  </a:lnTo>
                  <a:lnTo>
                    <a:pt x="0" y="891"/>
                  </a:lnTo>
                  <a:lnTo>
                    <a:pt x="34" y="1096"/>
                  </a:lnTo>
                  <a:lnTo>
                    <a:pt x="86" y="1301"/>
                  </a:lnTo>
                  <a:lnTo>
                    <a:pt x="171" y="1489"/>
                  </a:lnTo>
                  <a:lnTo>
                    <a:pt x="325" y="1866"/>
                  </a:lnTo>
                  <a:lnTo>
                    <a:pt x="548" y="2379"/>
                  </a:lnTo>
                  <a:lnTo>
                    <a:pt x="770" y="2910"/>
                  </a:lnTo>
                  <a:lnTo>
                    <a:pt x="958" y="3440"/>
                  </a:lnTo>
                  <a:lnTo>
                    <a:pt x="1164" y="3971"/>
                  </a:lnTo>
                  <a:lnTo>
                    <a:pt x="1335" y="4518"/>
                  </a:lnTo>
                  <a:lnTo>
                    <a:pt x="1506" y="5066"/>
                  </a:lnTo>
                  <a:lnTo>
                    <a:pt x="1660" y="5631"/>
                  </a:lnTo>
                  <a:lnTo>
                    <a:pt x="1797" y="6178"/>
                  </a:lnTo>
                  <a:lnTo>
                    <a:pt x="2054" y="5340"/>
                  </a:lnTo>
                  <a:lnTo>
                    <a:pt x="2156" y="4912"/>
                  </a:lnTo>
                  <a:lnTo>
                    <a:pt x="2259" y="4484"/>
                  </a:lnTo>
                  <a:lnTo>
                    <a:pt x="2327" y="4056"/>
                  </a:lnTo>
                  <a:lnTo>
                    <a:pt x="2379" y="3611"/>
                  </a:lnTo>
                  <a:lnTo>
                    <a:pt x="2413" y="3184"/>
                  </a:lnTo>
                  <a:lnTo>
                    <a:pt x="2396" y="2739"/>
                  </a:lnTo>
                  <a:lnTo>
                    <a:pt x="2345" y="2345"/>
                  </a:lnTo>
                  <a:lnTo>
                    <a:pt x="2259" y="1951"/>
                  </a:lnTo>
                  <a:lnTo>
                    <a:pt x="2139" y="1575"/>
                  </a:lnTo>
                  <a:lnTo>
                    <a:pt x="2071" y="1387"/>
                  </a:lnTo>
                  <a:lnTo>
                    <a:pt x="1985" y="1199"/>
                  </a:lnTo>
                  <a:lnTo>
                    <a:pt x="1900" y="1027"/>
                  </a:lnTo>
                  <a:lnTo>
                    <a:pt x="1797" y="856"/>
                  </a:lnTo>
                  <a:lnTo>
                    <a:pt x="1677" y="685"/>
                  </a:lnTo>
                  <a:lnTo>
                    <a:pt x="1557" y="548"/>
                  </a:lnTo>
                  <a:lnTo>
                    <a:pt x="1438" y="411"/>
                  </a:lnTo>
                  <a:lnTo>
                    <a:pt x="1301" y="292"/>
                  </a:lnTo>
                  <a:lnTo>
                    <a:pt x="1147" y="189"/>
                  </a:lnTo>
                  <a:lnTo>
                    <a:pt x="993" y="103"/>
                  </a:lnTo>
                  <a:lnTo>
                    <a:pt x="873" y="52"/>
                  </a:lnTo>
                  <a:lnTo>
                    <a:pt x="753" y="18"/>
                  </a:lnTo>
                  <a:lnTo>
                    <a:pt x="616" y="1"/>
                  </a:lnTo>
                  <a:close/>
                </a:path>
              </a:pathLst>
            </a:custGeom>
            <a:solidFill>
              <a:srgbClr val="5E54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9"/>
            <p:cNvSpPr/>
            <p:nvPr/>
          </p:nvSpPr>
          <p:spPr>
            <a:xfrm>
              <a:off x="6571415" y="1614342"/>
              <a:ext cx="59330" cy="151926"/>
            </a:xfrm>
            <a:custGeom>
              <a:avLst/>
              <a:gdLst/>
              <a:ahLst/>
              <a:cxnLst/>
              <a:rect l="l" t="t" r="r" b="b"/>
              <a:pathLst>
                <a:path w="2413" h="6179" fill="none" extrusionOk="0">
                  <a:moveTo>
                    <a:pt x="2396" y="2739"/>
                  </a:moveTo>
                  <a:lnTo>
                    <a:pt x="2396" y="2739"/>
                  </a:lnTo>
                  <a:lnTo>
                    <a:pt x="2413" y="3184"/>
                  </a:lnTo>
                  <a:lnTo>
                    <a:pt x="2379" y="3611"/>
                  </a:lnTo>
                  <a:lnTo>
                    <a:pt x="2327" y="4056"/>
                  </a:lnTo>
                  <a:lnTo>
                    <a:pt x="2259" y="4484"/>
                  </a:lnTo>
                  <a:lnTo>
                    <a:pt x="2156" y="4912"/>
                  </a:lnTo>
                  <a:lnTo>
                    <a:pt x="2054" y="5340"/>
                  </a:lnTo>
                  <a:lnTo>
                    <a:pt x="1797" y="6178"/>
                  </a:lnTo>
                  <a:lnTo>
                    <a:pt x="1797" y="6178"/>
                  </a:lnTo>
                  <a:lnTo>
                    <a:pt x="1660" y="5631"/>
                  </a:lnTo>
                  <a:lnTo>
                    <a:pt x="1506" y="5066"/>
                  </a:lnTo>
                  <a:lnTo>
                    <a:pt x="1335" y="4518"/>
                  </a:lnTo>
                  <a:lnTo>
                    <a:pt x="1164" y="3971"/>
                  </a:lnTo>
                  <a:lnTo>
                    <a:pt x="958" y="3440"/>
                  </a:lnTo>
                  <a:lnTo>
                    <a:pt x="770" y="2910"/>
                  </a:lnTo>
                  <a:lnTo>
                    <a:pt x="548" y="2379"/>
                  </a:lnTo>
                  <a:lnTo>
                    <a:pt x="325" y="1866"/>
                  </a:lnTo>
                  <a:lnTo>
                    <a:pt x="325" y="1866"/>
                  </a:lnTo>
                  <a:lnTo>
                    <a:pt x="171" y="1489"/>
                  </a:lnTo>
                  <a:lnTo>
                    <a:pt x="86" y="1301"/>
                  </a:lnTo>
                  <a:lnTo>
                    <a:pt x="34" y="1096"/>
                  </a:lnTo>
                  <a:lnTo>
                    <a:pt x="0" y="891"/>
                  </a:lnTo>
                  <a:lnTo>
                    <a:pt x="0" y="702"/>
                  </a:lnTo>
                  <a:lnTo>
                    <a:pt x="17" y="600"/>
                  </a:lnTo>
                  <a:lnTo>
                    <a:pt x="34" y="497"/>
                  </a:lnTo>
                  <a:lnTo>
                    <a:pt x="69" y="394"/>
                  </a:lnTo>
                  <a:lnTo>
                    <a:pt x="103" y="309"/>
                  </a:lnTo>
                  <a:lnTo>
                    <a:pt x="103" y="309"/>
                  </a:lnTo>
                  <a:lnTo>
                    <a:pt x="188" y="189"/>
                  </a:lnTo>
                  <a:lnTo>
                    <a:pt x="291" y="103"/>
                  </a:lnTo>
                  <a:lnTo>
                    <a:pt x="394" y="35"/>
                  </a:lnTo>
                  <a:lnTo>
                    <a:pt x="514" y="1"/>
                  </a:lnTo>
                  <a:lnTo>
                    <a:pt x="616" y="1"/>
                  </a:lnTo>
                  <a:lnTo>
                    <a:pt x="753" y="18"/>
                  </a:lnTo>
                  <a:lnTo>
                    <a:pt x="873" y="52"/>
                  </a:lnTo>
                  <a:lnTo>
                    <a:pt x="993" y="103"/>
                  </a:lnTo>
                  <a:lnTo>
                    <a:pt x="993" y="103"/>
                  </a:lnTo>
                  <a:lnTo>
                    <a:pt x="1147" y="189"/>
                  </a:lnTo>
                  <a:lnTo>
                    <a:pt x="1301" y="292"/>
                  </a:lnTo>
                  <a:lnTo>
                    <a:pt x="1438" y="411"/>
                  </a:lnTo>
                  <a:lnTo>
                    <a:pt x="1557" y="548"/>
                  </a:lnTo>
                  <a:lnTo>
                    <a:pt x="1677" y="685"/>
                  </a:lnTo>
                  <a:lnTo>
                    <a:pt x="1797" y="856"/>
                  </a:lnTo>
                  <a:lnTo>
                    <a:pt x="1900" y="1027"/>
                  </a:lnTo>
                  <a:lnTo>
                    <a:pt x="1985" y="1199"/>
                  </a:lnTo>
                  <a:lnTo>
                    <a:pt x="2071" y="1387"/>
                  </a:lnTo>
                  <a:lnTo>
                    <a:pt x="2139" y="1575"/>
                  </a:lnTo>
                  <a:lnTo>
                    <a:pt x="2259" y="1951"/>
                  </a:lnTo>
                  <a:lnTo>
                    <a:pt x="2345" y="2345"/>
                  </a:lnTo>
                  <a:lnTo>
                    <a:pt x="2396" y="273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9"/>
            <p:cNvSpPr/>
            <p:nvPr/>
          </p:nvSpPr>
          <p:spPr>
            <a:xfrm>
              <a:off x="6591183" y="1621079"/>
              <a:ext cx="39561" cy="130879"/>
            </a:xfrm>
            <a:custGeom>
              <a:avLst/>
              <a:gdLst/>
              <a:ahLst/>
              <a:cxnLst/>
              <a:rect l="l" t="t" r="r" b="b"/>
              <a:pathLst>
                <a:path w="1609" h="5323" extrusionOk="0">
                  <a:moveTo>
                    <a:pt x="462" y="1"/>
                  </a:moveTo>
                  <a:lnTo>
                    <a:pt x="411" y="137"/>
                  </a:lnTo>
                  <a:lnTo>
                    <a:pt x="343" y="274"/>
                  </a:lnTo>
                  <a:lnTo>
                    <a:pt x="257" y="411"/>
                  </a:lnTo>
                  <a:lnTo>
                    <a:pt x="189" y="531"/>
                  </a:lnTo>
                  <a:lnTo>
                    <a:pt x="0" y="736"/>
                  </a:lnTo>
                  <a:lnTo>
                    <a:pt x="240" y="1267"/>
                  </a:lnTo>
                  <a:lnTo>
                    <a:pt x="445" y="1814"/>
                  </a:lnTo>
                  <a:lnTo>
                    <a:pt x="616" y="2362"/>
                  </a:lnTo>
                  <a:lnTo>
                    <a:pt x="770" y="2944"/>
                  </a:lnTo>
                  <a:lnTo>
                    <a:pt x="907" y="3526"/>
                  </a:lnTo>
                  <a:lnTo>
                    <a:pt x="1010" y="4124"/>
                  </a:lnTo>
                  <a:lnTo>
                    <a:pt x="1096" y="4723"/>
                  </a:lnTo>
                  <a:lnTo>
                    <a:pt x="1164" y="5322"/>
                  </a:lnTo>
                  <a:lnTo>
                    <a:pt x="1335" y="4723"/>
                  </a:lnTo>
                  <a:lnTo>
                    <a:pt x="1421" y="4415"/>
                  </a:lnTo>
                  <a:lnTo>
                    <a:pt x="1472" y="4107"/>
                  </a:lnTo>
                  <a:lnTo>
                    <a:pt x="1523" y="3782"/>
                  </a:lnTo>
                  <a:lnTo>
                    <a:pt x="1575" y="3474"/>
                  </a:lnTo>
                  <a:lnTo>
                    <a:pt x="1592" y="3166"/>
                  </a:lnTo>
                  <a:lnTo>
                    <a:pt x="1609" y="2841"/>
                  </a:lnTo>
                  <a:lnTo>
                    <a:pt x="1592" y="2465"/>
                  </a:lnTo>
                  <a:lnTo>
                    <a:pt x="1558" y="2122"/>
                  </a:lnTo>
                  <a:lnTo>
                    <a:pt x="1489" y="1763"/>
                  </a:lnTo>
                  <a:lnTo>
                    <a:pt x="1387" y="1421"/>
                  </a:lnTo>
                  <a:lnTo>
                    <a:pt x="1250" y="1079"/>
                  </a:lnTo>
                  <a:lnTo>
                    <a:pt x="1096" y="771"/>
                  </a:lnTo>
                  <a:lnTo>
                    <a:pt x="1010" y="617"/>
                  </a:lnTo>
                  <a:lnTo>
                    <a:pt x="907" y="463"/>
                  </a:lnTo>
                  <a:lnTo>
                    <a:pt x="805" y="326"/>
                  </a:lnTo>
                  <a:lnTo>
                    <a:pt x="702" y="206"/>
                  </a:lnTo>
                  <a:lnTo>
                    <a:pt x="582" y="103"/>
                  </a:lnTo>
                  <a:lnTo>
                    <a:pt x="462" y="1"/>
                  </a:lnTo>
                  <a:close/>
                </a:path>
              </a:pathLst>
            </a:custGeom>
            <a:solidFill>
              <a:srgbClr val="46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9"/>
            <p:cNvSpPr/>
            <p:nvPr/>
          </p:nvSpPr>
          <p:spPr>
            <a:xfrm>
              <a:off x="6591183" y="1621079"/>
              <a:ext cx="39561" cy="130879"/>
            </a:xfrm>
            <a:custGeom>
              <a:avLst/>
              <a:gdLst/>
              <a:ahLst/>
              <a:cxnLst/>
              <a:rect l="l" t="t" r="r" b="b"/>
              <a:pathLst>
                <a:path w="1609" h="5323" fill="none" extrusionOk="0">
                  <a:moveTo>
                    <a:pt x="462" y="1"/>
                  </a:moveTo>
                  <a:lnTo>
                    <a:pt x="462" y="1"/>
                  </a:lnTo>
                  <a:lnTo>
                    <a:pt x="411" y="137"/>
                  </a:lnTo>
                  <a:lnTo>
                    <a:pt x="343" y="274"/>
                  </a:lnTo>
                  <a:lnTo>
                    <a:pt x="257" y="411"/>
                  </a:lnTo>
                  <a:lnTo>
                    <a:pt x="189" y="531"/>
                  </a:lnTo>
                  <a:lnTo>
                    <a:pt x="189" y="531"/>
                  </a:lnTo>
                  <a:lnTo>
                    <a:pt x="0" y="736"/>
                  </a:lnTo>
                  <a:lnTo>
                    <a:pt x="0" y="736"/>
                  </a:lnTo>
                  <a:lnTo>
                    <a:pt x="240" y="1267"/>
                  </a:lnTo>
                  <a:lnTo>
                    <a:pt x="445" y="1814"/>
                  </a:lnTo>
                  <a:lnTo>
                    <a:pt x="616" y="2362"/>
                  </a:lnTo>
                  <a:lnTo>
                    <a:pt x="770" y="2944"/>
                  </a:lnTo>
                  <a:lnTo>
                    <a:pt x="907" y="3526"/>
                  </a:lnTo>
                  <a:lnTo>
                    <a:pt x="1010" y="4124"/>
                  </a:lnTo>
                  <a:lnTo>
                    <a:pt x="1096" y="4723"/>
                  </a:lnTo>
                  <a:lnTo>
                    <a:pt x="1164" y="5322"/>
                  </a:lnTo>
                  <a:lnTo>
                    <a:pt x="1164" y="5322"/>
                  </a:lnTo>
                  <a:lnTo>
                    <a:pt x="1335" y="4723"/>
                  </a:lnTo>
                  <a:lnTo>
                    <a:pt x="1421" y="4415"/>
                  </a:lnTo>
                  <a:lnTo>
                    <a:pt x="1472" y="4107"/>
                  </a:lnTo>
                  <a:lnTo>
                    <a:pt x="1523" y="3782"/>
                  </a:lnTo>
                  <a:lnTo>
                    <a:pt x="1575" y="3474"/>
                  </a:lnTo>
                  <a:lnTo>
                    <a:pt x="1592" y="3166"/>
                  </a:lnTo>
                  <a:lnTo>
                    <a:pt x="1609" y="2841"/>
                  </a:lnTo>
                  <a:lnTo>
                    <a:pt x="1609" y="2841"/>
                  </a:lnTo>
                  <a:lnTo>
                    <a:pt x="1592" y="2465"/>
                  </a:lnTo>
                  <a:lnTo>
                    <a:pt x="1592" y="2465"/>
                  </a:lnTo>
                  <a:lnTo>
                    <a:pt x="1558" y="2122"/>
                  </a:lnTo>
                  <a:lnTo>
                    <a:pt x="1489" y="1763"/>
                  </a:lnTo>
                  <a:lnTo>
                    <a:pt x="1387" y="1421"/>
                  </a:lnTo>
                  <a:lnTo>
                    <a:pt x="1250" y="1079"/>
                  </a:lnTo>
                  <a:lnTo>
                    <a:pt x="1096" y="771"/>
                  </a:lnTo>
                  <a:lnTo>
                    <a:pt x="1010" y="617"/>
                  </a:lnTo>
                  <a:lnTo>
                    <a:pt x="907" y="463"/>
                  </a:lnTo>
                  <a:lnTo>
                    <a:pt x="805" y="326"/>
                  </a:lnTo>
                  <a:lnTo>
                    <a:pt x="702" y="206"/>
                  </a:lnTo>
                  <a:lnTo>
                    <a:pt x="582" y="103"/>
                  </a:lnTo>
                  <a:lnTo>
                    <a:pt x="46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9"/>
            <p:cNvSpPr/>
            <p:nvPr/>
          </p:nvSpPr>
          <p:spPr>
            <a:xfrm>
              <a:off x="6214621" y="1539447"/>
              <a:ext cx="412775" cy="478817"/>
            </a:xfrm>
            <a:custGeom>
              <a:avLst/>
              <a:gdLst/>
              <a:ahLst/>
              <a:cxnLst/>
              <a:rect l="l" t="t" r="r" b="b"/>
              <a:pathLst>
                <a:path w="16788" h="19474" extrusionOk="0">
                  <a:moveTo>
                    <a:pt x="9070" y="1"/>
                  </a:moveTo>
                  <a:lnTo>
                    <a:pt x="8556" y="18"/>
                  </a:lnTo>
                  <a:lnTo>
                    <a:pt x="8026" y="69"/>
                  </a:lnTo>
                  <a:lnTo>
                    <a:pt x="7513" y="172"/>
                  </a:lnTo>
                  <a:lnTo>
                    <a:pt x="6999" y="292"/>
                  </a:lnTo>
                  <a:lnTo>
                    <a:pt x="6520" y="463"/>
                  </a:lnTo>
                  <a:lnTo>
                    <a:pt x="6024" y="668"/>
                  </a:lnTo>
                  <a:lnTo>
                    <a:pt x="5801" y="771"/>
                  </a:lnTo>
                  <a:lnTo>
                    <a:pt x="5562" y="908"/>
                  </a:lnTo>
                  <a:lnTo>
                    <a:pt x="5254" y="1096"/>
                  </a:lnTo>
                  <a:lnTo>
                    <a:pt x="4963" y="1301"/>
                  </a:lnTo>
                  <a:lnTo>
                    <a:pt x="4672" y="1524"/>
                  </a:lnTo>
                  <a:lnTo>
                    <a:pt x="4381" y="1746"/>
                  </a:lnTo>
                  <a:lnTo>
                    <a:pt x="4124" y="2003"/>
                  </a:lnTo>
                  <a:lnTo>
                    <a:pt x="3868" y="2260"/>
                  </a:lnTo>
                  <a:lnTo>
                    <a:pt x="3628" y="2533"/>
                  </a:lnTo>
                  <a:lnTo>
                    <a:pt x="3406" y="2824"/>
                  </a:lnTo>
                  <a:lnTo>
                    <a:pt x="3012" y="3355"/>
                  </a:lnTo>
                  <a:lnTo>
                    <a:pt x="2807" y="3611"/>
                  </a:lnTo>
                  <a:lnTo>
                    <a:pt x="2567" y="3851"/>
                  </a:lnTo>
                  <a:lnTo>
                    <a:pt x="2311" y="4091"/>
                  </a:lnTo>
                  <a:lnTo>
                    <a:pt x="2088" y="4347"/>
                  </a:lnTo>
                  <a:lnTo>
                    <a:pt x="1866" y="4621"/>
                  </a:lnTo>
                  <a:lnTo>
                    <a:pt x="1660" y="4895"/>
                  </a:lnTo>
                  <a:lnTo>
                    <a:pt x="1455" y="5186"/>
                  </a:lnTo>
                  <a:lnTo>
                    <a:pt x="1267" y="5494"/>
                  </a:lnTo>
                  <a:lnTo>
                    <a:pt x="1096" y="5802"/>
                  </a:lnTo>
                  <a:lnTo>
                    <a:pt x="925" y="6110"/>
                  </a:lnTo>
                  <a:lnTo>
                    <a:pt x="788" y="6435"/>
                  </a:lnTo>
                  <a:lnTo>
                    <a:pt x="651" y="6760"/>
                  </a:lnTo>
                  <a:lnTo>
                    <a:pt x="514" y="7085"/>
                  </a:lnTo>
                  <a:lnTo>
                    <a:pt x="411" y="7427"/>
                  </a:lnTo>
                  <a:lnTo>
                    <a:pt x="309" y="7770"/>
                  </a:lnTo>
                  <a:lnTo>
                    <a:pt x="223" y="8112"/>
                  </a:lnTo>
                  <a:lnTo>
                    <a:pt x="155" y="8454"/>
                  </a:lnTo>
                  <a:lnTo>
                    <a:pt x="103" y="8796"/>
                  </a:lnTo>
                  <a:lnTo>
                    <a:pt x="52" y="9156"/>
                  </a:lnTo>
                  <a:lnTo>
                    <a:pt x="18" y="9498"/>
                  </a:lnTo>
                  <a:lnTo>
                    <a:pt x="0" y="9857"/>
                  </a:lnTo>
                  <a:lnTo>
                    <a:pt x="0" y="10217"/>
                  </a:lnTo>
                  <a:lnTo>
                    <a:pt x="0" y="10542"/>
                  </a:lnTo>
                  <a:lnTo>
                    <a:pt x="35" y="10884"/>
                  </a:lnTo>
                  <a:lnTo>
                    <a:pt x="86" y="11209"/>
                  </a:lnTo>
                  <a:lnTo>
                    <a:pt x="137" y="11363"/>
                  </a:lnTo>
                  <a:lnTo>
                    <a:pt x="189" y="11534"/>
                  </a:lnTo>
                  <a:lnTo>
                    <a:pt x="257" y="11705"/>
                  </a:lnTo>
                  <a:lnTo>
                    <a:pt x="343" y="11876"/>
                  </a:lnTo>
                  <a:lnTo>
                    <a:pt x="445" y="12030"/>
                  </a:lnTo>
                  <a:lnTo>
                    <a:pt x="548" y="12202"/>
                  </a:lnTo>
                  <a:lnTo>
                    <a:pt x="788" y="12492"/>
                  </a:lnTo>
                  <a:lnTo>
                    <a:pt x="1027" y="12800"/>
                  </a:lnTo>
                  <a:lnTo>
                    <a:pt x="1233" y="13023"/>
                  </a:lnTo>
                  <a:lnTo>
                    <a:pt x="1455" y="13262"/>
                  </a:lnTo>
                  <a:lnTo>
                    <a:pt x="1541" y="13399"/>
                  </a:lnTo>
                  <a:lnTo>
                    <a:pt x="1626" y="13519"/>
                  </a:lnTo>
                  <a:lnTo>
                    <a:pt x="1695" y="13656"/>
                  </a:lnTo>
                  <a:lnTo>
                    <a:pt x="1729" y="13810"/>
                  </a:lnTo>
                  <a:lnTo>
                    <a:pt x="1883" y="14546"/>
                  </a:lnTo>
                  <a:lnTo>
                    <a:pt x="1968" y="14905"/>
                  </a:lnTo>
                  <a:lnTo>
                    <a:pt x="2071" y="15282"/>
                  </a:lnTo>
                  <a:lnTo>
                    <a:pt x="2191" y="15641"/>
                  </a:lnTo>
                  <a:lnTo>
                    <a:pt x="2311" y="16000"/>
                  </a:lnTo>
                  <a:lnTo>
                    <a:pt x="2465" y="16343"/>
                  </a:lnTo>
                  <a:lnTo>
                    <a:pt x="2619" y="16685"/>
                  </a:lnTo>
                  <a:lnTo>
                    <a:pt x="2790" y="17010"/>
                  </a:lnTo>
                  <a:lnTo>
                    <a:pt x="2978" y="17318"/>
                  </a:lnTo>
                  <a:lnTo>
                    <a:pt x="3183" y="17609"/>
                  </a:lnTo>
                  <a:lnTo>
                    <a:pt x="3423" y="17900"/>
                  </a:lnTo>
                  <a:lnTo>
                    <a:pt x="3662" y="18156"/>
                  </a:lnTo>
                  <a:lnTo>
                    <a:pt x="3936" y="18396"/>
                  </a:lnTo>
                  <a:lnTo>
                    <a:pt x="4227" y="18618"/>
                  </a:lnTo>
                  <a:lnTo>
                    <a:pt x="4535" y="18807"/>
                  </a:lnTo>
                  <a:lnTo>
                    <a:pt x="4740" y="18926"/>
                  </a:lnTo>
                  <a:lnTo>
                    <a:pt x="4946" y="19012"/>
                  </a:lnTo>
                  <a:lnTo>
                    <a:pt x="5151" y="19098"/>
                  </a:lnTo>
                  <a:lnTo>
                    <a:pt x="5374" y="19166"/>
                  </a:lnTo>
                  <a:lnTo>
                    <a:pt x="5818" y="19286"/>
                  </a:lnTo>
                  <a:lnTo>
                    <a:pt x="6280" y="19371"/>
                  </a:lnTo>
                  <a:lnTo>
                    <a:pt x="6725" y="19423"/>
                  </a:lnTo>
                  <a:lnTo>
                    <a:pt x="7205" y="19457"/>
                  </a:lnTo>
                  <a:lnTo>
                    <a:pt x="7667" y="19474"/>
                  </a:lnTo>
                  <a:lnTo>
                    <a:pt x="9207" y="19474"/>
                  </a:lnTo>
                  <a:lnTo>
                    <a:pt x="10285" y="19440"/>
                  </a:lnTo>
                  <a:lnTo>
                    <a:pt x="11363" y="19406"/>
                  </a:lnTo>
                  <a:lnTo>
                    <a:pt x="12441" y="19337"/>
                  </a:lnTo>
                  <a:lnTo>
                    <a:pt x="12920" y="19303"/>
                  </a:lnTo>
                  <a:lnTo>
                    <a:pt x="13399" y="19252"/>
                  </a:lnTo>
                  <a:lnTo>
                    <a:pt x="13861" y="19183"/>
                  </a:lnTo>
                  <a:lnTo>
                    <a:pt x="14323" y="19080"/>
                  </a:lnTo>
                  <a:lnTo>
                    <a:pt x="14563" y="18995"/>
                  </a:lnTo>
                  <a:lnTo>
                    <a:pt x="14768" y="18926"/>
                  </a:lnTo>
                  <a:lnTo>
                    <a:pt x="14990" y="18841"/>
                  </a:lnTo>
                  <a:lnTo>
                    <a:pt x="15196" y="18721"/>
                  </a:lnTo>
                  <a:lnTo>
                    <a:pt x="15384" y="18618"/>
                  </a:lnTo>
                  <a:lnTo>
                    <a:pt x="15572" y="18482"/>
                  </a:lnTo>
                  <a:lnTo>
                    <a:pt x="15743" y="18328"/>
                  </a:lnTo>
                  <a:lnTo>
                    <a:pt x="15914" y="18174"/>
                  </a:lnTo>
                  <a:lnTo>
                    <a:pt x="16068" y="17985"/>
                  </a:lnTo>
                  <a:lnTo>
                    <a:pt x="16205" y="17780"/>
                  </a:lnTo>
                  <a:lnTo>
                    <a:pt x="16325" y="17575"/>
                  </a:lnTo>
                  <a:lnTo>
                    <a:pt x="16428" y="17352"/>
                  </a:lnTo>
                  <a:lnTo>
                    <a:pt x="16513" y="17130"/>
                  </a:lnTo>
                  <a:lnTo>
                    <a:pt x="16582" y="16890"/>
                  </a:lnTo>
                  <a:lnTo>
                    <a:pt x="16650" y="16651"/>
                  </a:lnTo>
                  <a:lnTo>
                    <a:pt x="16702" y="16411"/>
                  </a:lnTo>
                  <a:lnTo>
                    <a:pt x="16736" y="16171"/>
                  </a:lnTo>
                  <a:lnTo>
                    <a:pt x="16753" y="15915"/>
                  </a:lnTo>
                  <a:lnTo>
                    <a:pt x="16787" y="15401"/>
                  </a:lnTo>
                  <a:lnTo>
                    <a:pt x="16787" y="14905"/>
                  </a:lnTo>
                  <a:lnTo>
                    <a:pt x="16770" y="14392"/>
                  </a:lnTo>
                  <a:lnTo>
                    <a:pt x="16684" y="11688"/>
                  </a:lnTo>
                  <a:lnTo>
                    <a:pt x="16616" y="10302"/>
                  </a:lnTo>
                  <a:lnTo>
                    <a:pt x="16565" y="9601"/>
                  </a:lnTo>
                  <a:lnTo>
                    <a:pt x="16513" y="8882"/>
                  </a:lnTo>
                  <a:lnTo>
                    <a:pt x="16428" y="8180"/>
                  </a:lnTo>
                  <a:lnTo>
                    <a:pt x="16325" y="7496"/>
                  </a:lnTo>
                  <a:lnTo>
                    <a:pt x="16205" y="6794"/>
                  </a:lnTo>
                  <a:lnTo>
                    <a:pt x="16051" y="6127"/>
                  </a:lnTo>
                  <a:lnTo>
                    <a:pt x="15863" y="5460"/>
                  </a:lnTo>
                  <a:lnTo>
                    <a:pt x="15760" y="5134"/>
                  </a:lnTo>
                  <a:lnTo>
                    <a:pt x="15641" y="4809"/>
                  </a:lnTo>
                  <a:lnTo>
                    <a:pt x="15521" y="4501"/>
                  </a:lnTo>
                  <a:lnTo>
                    <a:pt x="15384" y="4193"/>
                  </a:lnTo>
                  <a:lnTo>
                    <a:pt x="15247" y="3902"/>
                  </a:lnTo>
                  <a:lnTo>
                    <a:pt x="15093" y="3594"/>
                  </a:lnTo>
                  <a:lnTo>
                    <a:pt x="14922" y="3303"/>
                  </a:lnTo>
                  <a:lnTo>
                    <a:pt x="14751" y="3030"/>
                  </a:lnTo>
                  <a:lnTo>
                    <a:pt x="14545" y="2756"/>
                  </a:lnTo>
                  <a:lnTo>
                    <a:pt x="14357" y="2499"/>
                  </a:lnTo>
                  <a:lnTo>
                    <a:pt x="14135" y="2242"/>
                  </a:lnTo>
                  <a:lnTo>
                    <a:pt x="13912" y="1986"/>
                  </a:lnTo>
                  <a:lnTo>
                    <a:pt x="13656" y="1763"/>
                  </a:lnTo>
                  <a:lnTo>
                    <a:pt x="13399" y="1524"/>
                  </a:lnTo>
                  <a:lnTo>
                    <a:pt x="13211" y="1370"/>
                  </a:lnTo>
                  <a:lnTo>
                    <a:pt x="12988" y="1216"/>
                  </a:lnTo>
                  <a:lnTo>
                    <a:pt x="12783" y="1062"/>
                  </a:lnTo>
                  <a:lnTo>
                    <a:pt x="12560" y="925"/>
                  </a:lnTo>
                  <a:lnTo>
                    <a:pt x="12321" y="805"/>
                  </a:lnTo>
                  <a:lnTo>
                    <a:pt x="12098" y="685"/>
                  </a:lnTo>
                  <a:lnTo>
                    <a:pt x="11619" y="480"/>
                  </a:lnTo>
                  <a:lnTo>
                    <a:pt x="11123" y="309"/>
                  </a:lnTo>
                  <a:lnTo>
                    <a:pt x="10627" y="172"/>
                  </a:lnTo>
                  <a:lnTo>
                    <a:pt x="10114" y="86"/>
                  </a:lnTo>
                  <a:lnTo>
                    <a:pt x="9600" y="18"/>
                  </a:lnTo>
                  <a:lnTo>
                    <a:pt x="9070" y="1"/>
                  </a:lnTo>
                  <a:close/>
                </a:path>
              </a:pathLst>
            </a:custGeom>
            <a:solidFill>
              <a:srgbClr val="E2C9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9"/>
            <p:cNvSpPr/>
            <p:nvPr/>
          </p:nvSpPr>
          <p:spPr>
            <a:xfrm>
              <a:off x="6214621" y="1539447"/>
              <a:ext cx="412775" cy="478817"/>
            </a:xfrm>
            <a:custGeom>
              <a:avLst/>
              <a:gdLst/>
              <a:ahLst/>
              <a:cxnLst/>
              <a:rect l="l" t="t" r="r" b="b"/>
              <a:pathLst>
                <a:path w="16788" h="19474" fill="none" extrusionOk="0">
                  <a:moveTo>
                    <a:pt x="1729" y="13810"/>
                  </a:moveTo>
                  <a:lnTo>
                    <a:pt x="1729" y="13810"/>
                  </a:lnTo>
                  <a:lnTo>
                    <a:pt x="1883" y="14546"/>
                  </a:lnTo>
                  <a:lnTo>
                    <a:pt x="1968" y="14905"/>
                  </a:lnTo>
                  <a:lnTo>
                    <a:pt x="2071" y="15282"/>
                  </a:lnTo>
                  <a:lnTo>
                    <a:pt x="2191" y="15641"/>
                  </a:lnTo>
                  <a:lnTo>
                    <a:pt x="2311" y="16000"/>
                  </a:lnTo>
                  <a:lnTo>
                    <a:pt x="2465" y="16343"/>
                  </a:lnTo>
                  <a:lnTo>
                    <a:pt x="2619" y="16685"/>
                  </a:lnTo>
                  <a:lnTo>
                    <a:pt x="2790" y="17010"/>
                  </a:lnTo>
                  <a:lnTo>
                    <a:pt x="2978" y="17318"/>
                  </a:lnTo>
                  <a:lnTo>
                    <a:pt x="3183" y="17609"/>
                  </a:lnTo>
                  <a:lnTo>
                    <a:pt x="3423" y="17900"/>
                  </a:lnTo>
                  <a:lnTo>
                    <a:pt x="3662" y="18156"/>
                  </a:lnTo>
                  <a:lnTo>
                    <a:pt x="3936" y="18396"/>
                  </a:lnTo>
                  <a:lnTo>
                    <a:pt x="4227" y="18618"/>
                  </a:lnTo>
                  <a:lnTo>
                    <a:pt x="4535" y="18807"/>
                  </a:lnTo>
                  <a:lnTo>
                    <a:pt x="4535" y="18807"/>
                  </a:lnTo>
                  <a:lnTo>
                    <a:pt x="4740" y="18926"/>
                  </a:lnTo>
                  <a:lnTo>
                    <a:pt x="4946" y="19012"/>
                  </a:lnTo>
                  <a:lnTo>
                    <a:pt x="5151" y="19098"/>
                  </a:lnTo>
                  <a:lnTo>
                    <a:pt x="5374" y="19166"/>
                  </a:lnTo>
                  <a:lnTo>
                    <a:pt x="5818" y="19286"/>
                  </a:lnTo>
                  <a:lnTo>
                    <a:pt x="6280" y="19371"/>
                  </a:lnTo>
                  <a:lnTo>
                    <a:pt x="6725" y="19423"/>
                  </a:lnTo>
                  <a:lnTo>
                    <a:pt x="7205" y="19457"/>
                  </a:lnTo>
                  <a:lnTo>
                    <a:pt x="7667" y="19474"/>
                  </a:lnTo>
                  <a:lnTo>
                    <a:pt x="8129" y="19474"/>
                  </a:lnTo>
                  <a:lnTo>
                    <a:pt x="8129" y="19474"/>
                  </a:lnTo>
                  <a:lnTo>
                    <a:pt x="9207" y="19474"/>
                  </a:lnTo>
                  <a:lnTo>
                    <a:pt x="10285" y="19440"/>
                  </a:lnTo>
                  <a:lnTo>
                    <a:pt x="11363" y="19406"/>
                  </a:lnTo>
                  <a:lnTo>
                    <a:pt x="12441" y="19337"/>
                  </a:lnTo>
                  <a:lnTo>
                    <a:pt x="12441" y="19337"/>
                  </a:lnTo>
                  <a:lnTo>
                    <a:pt x="12920" y="19303"/>
                  </a:lnTo>
                  <a:lnTo>
                    <a:pt x="13399" y="19252"/>
                  </a:lnTo>
                  <a:lnTo>
                    <a:pt x="13861" y="19183"/>
                  </a:lnTo>
                  <a:lnTo>
                    <a:pt x="14323" y="19080"/>
                  </a:lnTo>
                  <a:lnTo>
                    <a:pt x="14563" y="18995"/>
                  </a:lnTo>
                  <a:lnTo>
                    <a:pt x="14768" y="18926"/>
                  </a:lnTo>
                  <a:lnTo>
                    <a:pt x="14990" y="18841"/>
                  </a:lnTo>
                  <a:lnTo>
                    <a:pt x="15196" y="18721"/>
                  </a:lnTo>
                  <a:lnTo>
                    <a:pt x="15384" y="18618"/>
                  </a:lnTo>
                  <a:lnTo>
                    <a:pt x="15572" y="18482"/>
                  </a:lnTo>
                  <a:lnTo>
                    <a:pt x="15743" y="18328"/>
                  </a:lnTo>
                  <a:lnTo>
                    <a:pt x="15914" y="18174"/>
                  </a:lnTo>
                  <a:lnTo>
                    <a:pt x="15914" y="18174"/>
                  </a:lnTo>
                  <a:lnTo>
                    <a:pt x="16068" y="17985"/>
                  </a:lnTo>
                  <a:lnTo>
                    <a:pt x="16205" y="17780"/>
                  </a:lnTo>
                  <a:lnTo>
                    <a:pt x="16325" y="17575"/>
                  </a:lnTo>
                  <a:lnTo>
                    <a:pt x="16428" y="17352"/>
                  </a:lnTo>
                  <a:lnTo>
                    <a:pt x="16513" y="17130"/>
                  </a:lnTo>
                  <a:lnTo>
                    <a:pt x="16582" y="16890"/>
                  </a:lnTo>
                  <a:lnTo>
                    <a:pt x="16650" y="16651"/>
                  </a:lnTo>
                  <a:lnTo>
                    <a:pt x="16702" y="16411"/>
                  </a:lnTo>
                  <a:lnTo>
                    <a:pt x="16736" y="16171"/>
                  </a:lnTo>
                  <a:lnTo>
                    <a:pt x="16753" y="15915"/>
                  </a:lnTo>
                  <a:lnTo>
                    <a:pt x="16787" y="15401"/>
                  </a:lnTo>
                  <a:lnTo>
                    <a:pt x="16787" y="14905"/>
                  </a:lnTo>
                  <a:lnTo>
                    <a:pt x="16770" y="14392"/>
                  </a:lnTo>
                  <a:lnTo>
                    <a:pt x="16770" y="14392"/>
                  </a:lnTo>
                  <a:lnTo>
                    <a:pt x="16684" y="11688"/>
                  </a:lnTo>
                  <a:lnTo>
                    <a:pt x="16684" y="11688"/>
                  </a:lnTo>
                  <a:lnTo>
                    <a:pt x="16616" y="10302"/>
                  </a:lnTo>
                  <a:lnTo>
                    <a:pt x="16565" y="9601"/>
                  </a:lnTo>
                  <a:lnTo>
                    <a:pt x="16513" y="8882"/>
                  </a:lnTo>
                  <a:lnTo>
                    <a:pt x="16428" y="8180"/>
                  </a:lnTo>
                  <a:lnTo>
                    <a:pt x="16325" y="7496"/>
                  </a:lnTo>
                  <a:lnTo>
                    <a:pt x="16205" y="6794"/>
                  </a:lnTo>
                  <a:lnTo>
                    <a:pt x="16051" y="6127"/>
                  </a:lnTo>
                  <a:lnTo>
                    <a:pt x="15863" y="5460"/>
                  </a:lnTo>
                  <a:lnTo>
                    <a:pt x="15760" y="5134"/>
                  </a:lnTo>
                  <a:lnTo>
                    <a:pt x="15641" y="4809"/>
                  </a:lnTo>
                  <a:lnTo>
                    <a:pt x="15521" y="4501"/>
                  </a:lnTo>
                  <a:lnTo>
                    <a:pt x="15384" y="4193"/>
                  </a:lnTo>
                  <a:lnTo>
                    <a:pt x="15247" y="3902"/>
                  </a:lnTo>
                  <a:lnTo>
                    <a:pt x="15093" y="3594"/>
                  </a:lnTo>
                  <a:lnTo>
                    <a:pt x="14922" y="3303"/>
                  </a:lnTo>
                  <a:lnTo>
                    <a:pt x="14751" y="3030"/>
                  </a:lnTo>
                  <a:lnTo>
                    <a:pt x="14545" y="2756"/>
                  </a:lnTo>
                  <a:lnTo>
                    <a:pt x="14357" y="2499"/>
                  </a:lnTo>
                  <a:lnTo>
                    <a:pt x="14135" y="2242"/>
                  </a:lnTo>
                  <a:lnTo>
                    <a:pt x="13912" y="1986"/>
                  </a:lnTo>
                  <a:lnTo>
                    <a:pt x="13656" y="1763"/>
                  </a:lnTo>
                  <a:lnTo>
                    <a:pt x="13399" y="1524"/>
                  </a:lnTo>
                  <a:lnTo>
                    <a:pt x="13399" y="1524"/>
                  </a:lnTo>
                  <a:lnTo>
                    <a:pt x="13211" y="1370"/>
                  </a:lnTo>
                  <a:lnTo>
                    <a:pt x="12988" y="1216"/>
                  </a:lnTo>
                  <a:lnTo>
                    <a:pt x="12783" y="1062"/>
                  </a:lnTo>
                  <a:lnTo>
                    <a:pt x="12560" y="925"/>
                  </a:lnTo>
                  <a:lnTo>
                    <a:pt x="12321" y="805"/>
                  </a:lnTo>
                  <a:lnTo>
                    <a:pt x="12098" y="685"/>
                  </a:lnTo>
                  <a:lnTo>
                    <a:pt x="11619" y="480"/>
                  </a:lnTo>
                  <a:lnTo>
                    <a:pt x="11123" y="309"/>
                  </a:lnTo>
                  <a:lnTo>
                    <a:pt x="10627" y="172"/>
                  </a:lnTo>
                  <a:lnTo>
                    <a:pt x="10114" y="86"/>
                  </a:lnTo>
                  <a:lnTo>
                    <a:pt x="9600" y="18"/>
                  </a:lnTo>
                  <a:lnTo>
                    <a:pt x="9070" y="1"/>
                  </a:lnTo>
                  <a:lnTo>
                    <a:pt x="8556" y="18"/>
                  </a:lnTo>
                  <a:lnTo>
                    <a:pt x="8026" y="69"/>
                  </a:lnTo>
                  <a:lnTo>
                    <a:pt x="7513" y="172"/>
                  </a:lnTo>
                  <a:lnTo>
                    <a:pt x="6999" y="292"/>
                  </a:lnTo>
                  <a:lnTo>
                    <a:pt x="6520" y="463"/>
                  </a:lnTo>
                  <a:lnTo>
                    <a:pt x="6024" y="668"/>
                  </a:lnTo>
                  <a:lnTo>
                    <a:pt x="5801" y="771"/>
                  </a:lnTo>
                  <a:lnTo>
                    <a:pt x="5562" y="908"/>
                  </a:lnTo>
                  <a:lnTo>
                    <a:pt x="5562" y="908"/>
                  </a:lnTo>
                  <a:lnTo>
                    <a:pt x="5254" y="1096"/>
                  </a:lnTo>
                  <a:lnTo>
                    <a:pt x="4963" y="1301"/>
                  </a:lnTo>
                  <a:lnTo>
                    <a:pt x="4672" y="1524"/>
                  </a:lnTo>
                  <a:lnTo>
                    <a:pt x="4381" y="1746"/>
                  </a:lnTo>
                  <a:lnTo>
                    <a:pt x="4124" y="2003"/>
                  </a:lnTo>
                  <a:lnTo>
                    <a:pt x="3868" y="2260"/>
                  </a:lnTo>
                  <a:lnTo>
                    <a:pt x="3628" y="2533"/>
                  </a:lnTo>
                  <a:lnTo>
                    <a:pt x="3406" y="2824"/>
                  </a:lnTo>
                  <a:lnTo>
                    <a:pt x="3406" y="2824"/>
                  </a:lnTo>
                  <a:lnTo>
                    <a:pt x="3012" y="3355"/>
                  </a:lnTo>
                  <a:lnTo>
                    <a:pt x="2807" y="3611"/>
                  </a:lnTo>
                  <a:lnTo>
                    <a:pt x="2567" y="3851"/>
                  </a:lnTo>
                  <a:lnTo>
                    <a:pt x="2567" y="3851"/>
                  </a:lnTo>
                  <a:lnTo>
                    <a:pt x="2311" y="4091"/>
                  </a:lnTo>
                  <a:lnTo>
                    <a:pt x="2088" y="4347"/>
                  </a:lnTo>
                  <a:lnTo>
                    <a:pt x="1866" y="4621"/>
                  </a:lnTo>
                  <a:lnTo>
                    <a:pt x="1660" y="4895"/>
                  </a:lnTo>
                  <a:lnTo>
                    <a:pt x="1660" y="4895"/>
                  </a:lnTo>
                  <a:lnTo>
                    <a:pt x="1455" y="5186"/>
                  </a:lnTo>
                  <a:lnTo>
                    <a:pt x="1267" y="5494"/>
                  </a:lnTo>
                  <a:lnTo>
                    <a:pt x="1096" y="5802"/>
                  </a:lnTo>
                  <a:lnTo>
                    <a:pt x="925" y="6110"/>
                  </a:lnTo>
                  <a:lnTo>
                    <a:pt x="788" y="6435"/>
                  </a:lnTo>
                  <a:lnTo>
                    <a:pt x="651" y="6760"/>
                  </a:lnTo>
                  <a:lnTo>
                    <a:pt x="514" y="7085"/>
                  </a:lnTo>
                  <a:lnTo>
                    <a:pt x="411" y="7427"/>
                  </a:lnTo>
                  <a:lnTo>
                    <a:pt x="309" y="7770"/>
                  </a:lnTo>
                  <a:lnTo>
                    <a:pt x="223" y="8112"/>
                  </a:lnTo>
                  <a:lnTo>
                    <a:pt x="155" y="8454"/>
                  </a:lnTo>
                  <a:lnTo>
                    <a:pt x="103" y="8796"/>
                  </a:lnTo>
                  <a:lnTo>
                    <a:pt x="52" y="9156"/>
                  </a:lnTo>
                  <a:lnTo>
                    <a:pt x="18" y="9498"/>
                  </a:lnTo>
                  <a:lnTo>
                    <a:pt x="0" y="9857"/>
                  </a:lnTo>
                  <a:lnTo>
                    <a:pt x="0" y="10217"/>
                  </a:lnTo>
                  <a:lnTo>
                    <a:pt x="0" y="10217"/>
                  </a:lnTo>
                  <a:lnTo>
                    <a:pt x="0" y="10542"/>
                  </a:lnTo>
                  <a:lnTo>
                    <a:pt x="35" y="10884"/>
                  </a:lnTo>
                  <a:lnTo>
                    <a:pt x="86" y="11209"/>
                  </a:lnTo>
                  <a:lnTo>
                    <a:pt x="137" y="11363"/>
                  </a:lnTo>
                  <a:lnTo>
                    <a:pt x="189" y="11534"/>
                  </a:lnTo>
                  <a:lnTo>
                    <a:pt x="189" y="11534"/>
                  </a:lnTo>
                  <a:lnTo>
                    <a:pt x="257" y="11705"/>
                  </a:lnTo>
                  <a:lnTo>
                    <a:pt x="343" y="11876"/>
                  </a:lnTo>
                  <a:lnTo>
                    <a:pt x="445" y="12030"/>
                  </a:lnTo>
                  <a:lnTo>
                    <a:pt x="548" y="12202"/>
                  </a:lnTo>
                  <a:lnTo>
                    <a:pt x="788" y="12492"/>
                  </a:lnTo>
                  <a:lnTo>
                    <a:pt x="1027" y="12800"/>
                  </a:lnTo>
                  <a:lnTo>
                    <a:pt x="1027" y="12800"/>
                  </a:lnTo>
                  <a:lnTo>
                    <a:pt x="1233" y="13023"/>
                  </a:lnTo>
                  <a:lnTo>
                    <a:pt x="1455" y="13262"/>
                  </a:lnTo>
                  <a:lnTo>
                    <a:pt x="1541" y="13399"/>
                  </a:lnTo>
                  <a:lnTo>
                    <a:pt x="1626" y="13519"/>
                  </a:lnTo>
                  <a:lnTo>
                    <a:pt x="1695" y="13656"/>
                  </a:lnTo>
                  <a:lnTo>
                    <a:pt x="1729" y="1381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9"/>
            <p:cNvSpPr/>
            <p:nvPr/>
          </p:nvSpPr>
          <p:spPr>
            <a:xfrm>
              <a:off x="6473383" y="1800744"/>
              <a:ext cx="42930" cy="33685"/>
            </a:xfrm>
            <a:custGeom>
              <a:avLst/>
              <a:gdLst/>
              <a:ahLst/>
              <a:cxnLst/>
              <a:rect l="l" t="t" r="r" b="b"/>
              <a:pathLst>
                <a:path w="1746" h="1370" extrusionOk="0">
                  <a:moveTo>
                    <a:pt x="770" y="0"/>
                  </a:moveTo>
                  <a:lnTo>
                    <a:pt x="668" y="17"/>
                  </a:lnTo>
                  <a:lnTo>
                    <a:pt x="582" y="52"/>
                  </a:lnTo>
                  <a:lnTo>
                    <a:pt x="479" y="103"/>
                  </a:lnTo>
                  <a:lnTo>
                    <a:pt x="411" y="171"/>
                  </a:lnTo>
                  <a:lnTo>
                    <a:pt x="325" y="257"/>
                  </a:lnTo>
                  <a:lnTo>
                    <a:pt x="257" y="360"/>
                  </a:lnTo>
                  <a:lnTo>
                    <a:pt x="188" y="462"/>
                  </a:lnTo>
                  <a:lnTo>
                    <a:pt x="137" y="565"/>
                  </a:lnTo>
                  <a:lnTo>
                    <a:pt x="69" y="753"/>
                  </a:lnTo>
                  <a:lnTo>
                    <a:pt x="34" y="958"/>
                  </a:lnTo>
                  <a:lnTo>
                    <a:pt x="0" y="1164"/>
                  </a:lnTo>
                  <a:lnTo>
                    <a:pt x="0" y="1369"/>
                  </a:lnTo>
                  <a:lnTo>
                    <a:pt x="342" y="1232"/>
                  </a:lnTo>
                  <a:lnTo>
                    <a:pt x="685" y="1130"/>
                  </a:lnTo>
                  <a:lnTo>
                    <a:pt x="1027" y="1027"/>
                  </a:lnTo>
                  <a:lnTo>
                    <a:pt x="1369" y="941"/>
                  </a:lnTo>
                  <a:lnTo>
                    <a:pt x="1540" y="924"/>
                  </a:lnTo>
                  <a:lnTo>
                    <a:pt x="1711" y="907"/>
                  </a:lnTo>
                  <a:lnTo>
                    <a:pt x="1746" y="907"/>
                  </a:lnTo>
                  <a:lnTo>
                    <a:pt x="1403" y="496"/>
                  </a:lnTo>
                  <a:lnTo>
                    <a:pt x="1232" y="308"/>
                  </a:lnTo>
                  <a:lnTo>
                    <a:pt x="1061" y="137"/>
                  </a:lnTo>
                  <a:lnTo>
                    <a:pt x="993" y="69"/>
                  </a:lnTo>
                  <a:lnTo>
                    <a:pt x="907" y="34"/>
                  </a:lnTo>
                  <a:lnTo>
                    <a:pt x="839" y="17"/>
                  </a:lnTo>
                  <a:lnTo>
                    <a:pt x="7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9"/>
            <p:cNvSpPr/>
            <p:nvPr/>
          </p:nvSpPr>
          <p:spPr>
            <a:xfrm>
              <a:off x="6199475" y="1504950"/>
              <a:ext cx="408988" cy="384991"/>
            </a:xfrm>
            <a:custGeom>
              <a:avLst/>
              <a:gdLst/>
              <a:ahLst/>
              <a:cxnLst/>
              <a:rect l="l" t="t" r="r" b="b"/>
              <a:pathLst>
                <a:path w="16634" h="15658" extrusionOk="0">
                  <a:moveTo>
                    <a:pt x="8591" y="1"/>
                  </a:moveTo>
                  <a:lnTo>
                    <a:pt x="8265" y="18"/>
                  </a:lnTo>
                  <a:lnTo>
                    <a:pt x="7957" y="52"/>
                  </a:lnTo>
                  <a:lnTo>
                    <a:pt x="7632" y="103"/>
                  </a:lnTo>
                  <a:lnTo>
                    <a:pt x="7324" y="189"/>
                  </a:lnTo>
                  <a:lnTo>
                    <a:pt x="7033" y="274"/>
                  </a:lnTo>
                  <a:lnTo>
                    <a:pt x="6725" y="377"/>
                  </a:lnTo>
                  <a:lnTo>
                    <a:pt x="6434" y="497"/>
                  </a:lnTo>
                  <a:lnTo>
                    <a:pt x="6144" y="634"/>
                  </a:lnTo>
                  <a:lnTo>
                    <a:pt x="5921" y="754"/>
                  </a:lnTo>
                  <a:lnTo>
                    <a:pt x="5699" y="891"/>
                  </a:lnTo>
                  <a:lnTo>
                    <a:pt x="5459" y="1045"/>
                  </a:lnTo>
                  <a:lnTo>
                    <a:pt x="5220" y="1199"/>
                  </a:lnTo>
                  <a:lnTo>
                    <a:pt x="4997" y="1370"/>
                  </a:lnTo>
                  <a:lnTo>
                    <a:pt x="4775" y="1558"/>
                  </a:lnTo>
                  <a:lnTo>
                    <a:pt x="4552" y="1763"/>
                  </a:lnTo>
                  <a:lnTo>
                    <a:pt x="4347" y="1969"/>
                  </a:lnTo>
                  <a:lnTo>
                    <a:pt x="4142" y="2174"/>
                  </a:lnTo>
                  <a:lnTo>
                    <a:pt x="3953" y="2396"/>
                  </a:lnTo>
                  <a:lnTo>
                    <a:pt x="3782" y="2636"/>
                  </a:lnTo>
                  <a:lnTo>
                    <a:pt x="3628" y="2875"/>
                  </a:lnTo>
                  <a:lnTo>
                    <a:pt x="3491" y="3115"/>
                  </a:lnTo>
                  <a:lnTo>
                    <a:pt x="3371" y="3372"/>
                  </a:lnTo>
                  <a:lnTo>
                    <a:pt x="3286" y="3611"/>
                  </a:lnTo>
                  <a:lnTo>
                    <a:pt x="3217" y="3885"/>
                  </a:lnTo>
                  <a:lnTo>
                    <a:pt x="3200" y="4005"/>
                  </a:lnTo>
                  <a:lnTo>
                    <a:pt x="3200" y="4125"/>
                  </a:lnTo>
                  <a:lnTo>
                    <a:pt x="3217" y="4398"/>
                  </a:lnTo>
                  <a:lnTo>
                    <a:pt x="3200" y="4535"/>
                  </a:lnTo>
                  <a:lnTo>
                    <a:pt x="3183" y="4655"/>
                  </a:lnTo>
                  <a:lnTo>
                    <a:pt x="3132" y="4758"/>
                  </a:lnTo>
                  <a:lnTo>
                    <a:pt x="3063" y="4843"/>
                  </a:lnTo>
                  <a:lnTo>
                    <a:pt x="2961" y="4929"/>
                  </a:lnTo>
                  <a:lnTo>
                    <a:pt x="2841" y="4980"/>
                  </a:lnTo>
                  <a:lnTo>
                    <a:pt x="2567" y="5083"/>
                  </a:lnTo>
                  <a:lnTo>
                    <a:pt x="2276" y="5186"/>
                  </a:lnTo>
                  <a:lnTo>
                    <a:pt x="2157" y="5254"/>
                  </a:lnTo>
                  <a:lnTo>
                    <a:pt x="2037" y="5322"/>
                  </a:lnTo>
                  <a:lnTo>
                    <a:pt x="1797" y="5494"/>
                  </a:lnTo>
                  <a:lnTo>
                    <a:pt x="1575" y="5682"/>
                  </a:lnTo>
                  <a:lnTo>
                    <a:pt x="1369" y="5887"/>
                  </a:lnTo>
                  <a:lnTo>
                    <a:pt x="1181" y="6110"/>
                  </a:lnTo>
                  <a:lnTo>
                    <a:pt x="993" y="6332"/>
                  </a:lnTo>
                  <a:lnTo>
                    <a:pt x="839" y="6589"/>
                  </a:lnTo>
                  <a:lnTo>
                    <a:pt x="685" y="6845"/>
                  </a:lnTo>
                  <a:lnTo>
                    <a:pt x="565" y="7102"/>
                  </a:lnTo>
                  <a:lnTo>
                    <a:pt x="394" y="7496"/>
                  </a:lnTo>
                  <a:lnTo>
                    <a:pt x="274" y="7889"/>
                  </a:lnTo>
                  <a:lnTo>
                    <a:pt x="172" y="8300"/>
                  </a:lnTo>
                  <a:lnTo>
                    <a:pt x="103" y="8711"/>
                  </a:lnTo>
                  <a:lnTo>
                    <a:pt x="52" y="9121"/>
                  </a:lnTo>
                  <a:lnTo>
                    <a:pt x="18" y="9549"/>
                  </a:lnTo>
                  <a:lnTo>
                    <a:pt x="0" y="9977"/>
                  </a:lnTo>
                  <a:lnTo>
                    <a:pt x="0" y="10388"/>
                  </a:lnTo>
                  <a:lnTo>
                    <a:pt x="18" y="10764"/>
                  </a:lnTo>
                  <a:lnTo>
                    <a:pt x="35" y="11140"/>
                  </a:lnTo>
                  <a:lnTo>
                    <a:pt x="86" y="11500"/>
                  </a:lnTo>
                  <a:lnTo>
                    <a:pt x="137" y="11876"/>
                  </a:lnTo>
                  <a:lnTo>
                    <a:pt x="206" y="12253"/>
                  </a:lnTo>
                  <a:lnTo>
                    <a:pt x="291" y="12612"/>
                  </a:lnTo>
                  <a:lnTo>
                    <a:pt x="394" y="12971"/>
                  </a:lnTo>
                  <a:lnTo>
                    <a:pt x="514" y="13314"/>
                  </a:lnTo>
                  <a:lnTo>
                    <a:pt x="651" y="13656"/>
                  </a:lnTo>
                  <a:lnTo>
                    <a:pt x="805" y="13981"/>
                  </a:lnTo>
                  <a:lnTo>
                    <a:pt x="976" y="14306"/>
                  </a:lnTo>
                  <a:lnTo>
                    <a:pt x="1164" y="14614"/>
                  </a:lnTo>
                  <a:lnTo>
                    <a:pt x="1387" y="14905"/>
                  </a:lnTo>
                  <a:lnTo>
                    <a:pt x="1626" y="15179"/>
                  </a:lnTo>
                  <a:lnTo>
                    <a:pt x="1883" y="15418"/>
                  </a:lnTo>
                  <a:lnTo>
                    <a:pt x="2157" y="15658"/>
                  </a:lnTo>
                  <a:lnTo>
                    <a:pt x="2311" y="15179"/>
                  </a:lnTo>
                  <a:lnTo>
                    <a:pt x="2482" y="14717"/>
                  </a:lnTo>
                  <a:lnTo>
                    <a:pt x="2704" y="14272"/>
                  </a:lnTo>
                  <a:lnTo>
                    <a:pt x="2927" y="13827"/>
                  </a:lnTo>
                  <a:lnTo>
                    <a:pt x="2824" y="13878"/>
                  </a:lnTo>
                  <a:lnTo>
                    <a:pt x="2704" y="13913"/>
                  </a:lnTo>
                  <a:lnTo>
                    <a:pt x="2584" y="13947"/>
                  </a:lnTo>
                  <a:lnTo>
                    <a:pt x="2482" y="13964"/>
                  </a:lnTo>
                  <a:lnTo>
                    <a:pt x="2362" y="13964"/>
                  </a:lnTo>
                  <a:lnTo>
                    <a:pt x="2242" y="13947"/>
                  </a:lnTo>
                  <a:lnTo>
                    <a:pt x="2122" y="13930"/>
                  </a:lnTo>
                  <a:lnTo>
                    <a:pt x="2003" y="13895"/>
                  </a:lnTo>
                  <a:lnTo>
                    <a:pt x="1883" y="13861"/>
                  </a:lnTo>
                  <a:lnTo>
                    <a:pt x="1780" y="13810"/>
                  </a:lnTo>
                  <a:lnTo>
                    <a:pt x="1677" y="13741"/>
                  </a:lnTo>
                  <a:lnTo>
                    <a:pt x="1575" y="13673"/>
                  </a:lnTo>
                  <a:lnTo>
                    <a:pt x="1489" y="13605"/>
                  </a:lnTo>
                  <a:lnTo>
                    <a:pt x="1404" y="13519"/>
                  </a:lnTo>
                  <a:lnTo>
                    <a:pt x="1318" y="13416"/>
                  </a:lnTo>
                  <a:lnTo>
                    <a:pt x="1250" y="13314"/>
                  </a:lnTo>
                  <a:lnTo>
                    <a:pt x="1198" y="13211"/>
                  </a:lnTo>
                  <a:lnTo>
                    <a:pt x="1147" y="13108"/>
                  </a:lnTo>
                  <a:lnTo>
                    <a:pt x="1079" y="12886"/>
                  </a:lnTo>
                  <a:lnTo>
                    <a:pt x="1044" y="12646"/>
                  </a:lnTo>
                  <a:lnTo>
                    <a:pt x="1044" y="12407"/>
                  </a:lnTo>
                  <a:lnTo>
                    <a:pt x="1079" y="12167"/>
                  </a:lnTo>
                  <a:lnTo>
                    <a:pt x="1147" y="11928"/>
                  </a:lnTo>
                  <a:lnTo>
                    <a:pt x="1233" y="11705"/>
                  </a:lnTo>
                  <a:lnTo>
                    <a:pt x="1369" y="11500"/>
                  </a:lnTo>
                  <a:lnTo>
                    <a:pt x="1438" y="11397"/>
                  </a:lnTo>
                  <a:lnTo>
                    <a:pt x="1523" y="11294"/>
                  </a:lnTo>
                  <a:lnTo>
                    <a:pt x="1626" y="11209"/>
                  </a:lnTo>
                  <a:lnTo>
                    <a:pt x="1729" y="11140"/>
                  </a:lnTo>
                  <a:lnTo>
                    <a:pt x="1831" y="11055"/>
                  </a:lnTo>
                  <a:lnTo>
                    <a:pt x="1951" y="11004"/>
                  </a:lnTo>
                  <a:lnTo>
                    <a:pt x="2054" y="10952"/>
                  </a:lnTo>
                  <a:lnTo>
                    <a:pt x="2191" y="10901"/>
                  </a:lnTo>
                  <a:lnTo>
                    <a:pt x="2311" y="10884"/>
                  </a:lnTo>
                  <a:lnTo>
                    <a:pt x="2430" y="10867"/>
                  </a:lnTo>
                  <a:lnTo>
                    <a:pt x="2550" y="10850"/>
                  </a:lnTo>
                  <a:lnTo>
                    <a:pt x="2670" y="10867"/>
                  </a:lnTo>
                  <a:lnTo>
                    <a:pt x="2773" y="10901"/>
                  </a:lnTo>
                  <a:lnTo>
                    <a:pt x="2892" y="10935"/>
                  </a:lnTo>
                  <a:lnTo>
                    <a:pt x="2995" y="10986"/>
                  </a:lnTo>
                  <a:lnTo>
                    <a:pt x="3098" y="11072"/>
                  </a:lnTo>
                  <a:lnTo>
                    <a:pt x="3217" y="11209"/>
                  </a:lnTo>
                  <a:lnTo>
                    <a:pt x="3320" y="11346"/>
                  </a:lnTo>
                  <a:lnTo>
                    <a:pt x="3423" y="11517"/>
                  </a:lnTo>
                  <a:lnTo>
                    <a:pt x="3525" y="11671"/>
                  </a:lnTo>
                  <a:lnTo>
                    <a:pt x="3662" y="11808"/>
                  </a:lnTo>
                  <a:lnTo>
                    <a:pt x="3731" y="11859"/>
                  </a:lnTo>
                  <a:lnTo>
                    <a:pt x="3816" y="11910"/>
                  </a:lnTo>
                  <a:lnTo>
                    <a:pt x="3902" y="11945"/>
                  </a:lnTo>
                  <a:lnTo>
                    <a:pt x="3988" y="11962"/>
                  </a:lnTo>
                  <a:lnTo>
                    <a:pt x="4073" y="11962"/>
                  </a:lnTo>
                  <a:lnTo>
                    <a:pt x="4159" y="11945"/>
                  </a:lnTo>
                  <a:lnTo>
                    <a:pt x="4056" y="11671"/>
                  </a:lnTo>
                  <a:lnTo>
                    <a:pt x="3953" y="11380"/>
                  </a:lnTo>
                  <a:lnTo>
                    <a:pt x="3885" y="11089"/>
                  </a:lnTo>
                  <a:lnTo>
                    <a:pt x="3851" y="10798"/>
                  </a:lnTo>
                  <a:lnTo>
                    <a:pt x="3833" y="10490"/>
                  </a:lnTo>
                  <a:lnTo>
                    <a:pt x="3851" y="10182"/>
                  </a:lnTo>
                  <a:lnTo>
                    <a:pt x="3885" y="9891"/>
                  </a:lnTo>
                  <a:lnTo>
                    <a:pt x="3936" y="9600"/>
                  </a:lnTo>
                  <a:lnTo>
                    <a:pt x="4022" y="9309"/>
                  </a:lnTo>
                  <a:lnTo>
                    <a:pt x="4124" y="9036"/>
                  </a:lnTo>
                  <a:lnTo>
                    <a:pt x="4347" y="8488"/>
                  </a:lnTo>
                  <a:lnTo>
                    <a:pt x="4467" y="8231"/>
                  </a:lnTo>
                  <a:lnTo>
                    <a:pt x="4569" y="7958"/>
                  </a:lnTo>
                  <a:lnTo>
                    <a:pt x="4655" y="7667"/>
                  </a:lnTo>
                  <a:lnTo>
                    <a:pt x="4723" y="7393"/>
                  </a:lnTo>
                  <a:lnTo>
                    <a:pt x="4758" y="7136"/>
                  </a:lnTo>
                  <a:lnTo>
                    <a:pt x="4775" y="6880"/>
                  </a:lnTo>
                  <a:lnTo>
                    <a:pt x="4775" y="6640"/>
                  </a:lnTo>
                  <a:lnTo>
                    <a:pt x="4740" y="6383"/>
                  </a:lnTo>
                  <a:lnTo>
                    <a:pt x="4689" y="6144"/>
                  </a:lnTo>
                  <a:lnTo>
                    <a:pt x="4621" y="5887"/>
                  </a:lnTo>
                  <a:lnTo>
                    <a:pt x="4535" y="5665"/>
                  </a:lnTo>
                  <a:lnTo>
                    <a:pt x="4415" y="5425"/>
                  </a:lnTo>
                  <a:lnTo>
                    <a:pt x="4758" y="5494"/>
                  </a:lnTo>
                  <a:lnTo>
                    <a:pt x="5083" y="5545"/>
                  </a:lnTo>
                  <a:lnTo>
                    <a:pt x="5254" y="5562"/>
                  </a:lnTo>
                  <a:lnTo>
                    <a:pt x="5596" y="5562"/>
                  </a:lnTo>
                  <a:lnTo>
                    <a:pt x="5767" y="5528"/>
                  </a:lnTo>
                  <a:lnTo>
                    <a:pt x="5938" y="5494"/>
                  </a:lnTo>
                  <a:lnTo>
                    <a:pt x="6092" y="5425"/>
                  </a:lnTo>
                  <a:lnTo>
                    <a:pt x="6246" y="5340"/>
                  </a:lnTo>
                  <a:lnTo>
                    <a:pt x="6383" y="5237"/>
                  </a:lnTo>
                  <a:lnTo>
                    <a:pt x="6503" y="5117"/>
                  </a:lnTo>
                  <a:lnTo>
                    <a:pt x="6606" y="4980"/>
                  </a:lnTo>
                  <a:lnTo>
                    <a:pt x="6674" y="4843"/>
                  </a:lnTo>
                  <a:lnTo>
                    <a:pt x="6725" y="4672"/>
                  </a:lnTo>
                  <a:lnTo>
                    <a:pt x="7050" y="4860"/>
                  </a:lnTo>
                  <a:lnTo>
                    <a:pt x="7393" y="5049"/>
                  </a:lnTo>
                  <a:lnTo>
                    <a:pt x="7735" y="5203"/>
                  </a:lnTo>
                  <a:lnTo>
                    <a:pt x="8094" y="5374"/>
                  </a:lnTo>
                  <a:lnTo>
                    <a:pt x="8437" y="5511"/>
                  </a:lnTo>
                  <a:lnTo>
                    <a:pt x="8796" y="5648"/>
                  </a:lnTo>
                  <a:lnTo>
                    <a:pt x="9155" y="5784"/>
                  </a:lnTo>
                  <a:lnTo>
                    <a:pt x="9532" y="5887"/>
                  </a:lnTo>
                  <a:lnTo>
                    <a:pt x="9891" y="6007"/>
                  </a:lnTo>
                  <a:lnTo>
                    <a:pt x="10267" y="6092"/>
                  </a:lnTo>
                  <a:lnTo>
                    <a:pt x="10644" y="6178"/>
                  </a:lnTo>
                  <a:lnTo>
                    <a:pt x="11020" y="6246"/>
                  </a:lnTo>
                  <a:lnTo>
                    <a:pt x="11397" y="6315"/>
                  </a:lnTo>
                  <a:lnTo>
                    <a:pt x="11773" y="6366"/>
                  </a:lnTo>
                  <a:lnTo>
                    <a:pt x="12150" y="6400"/>
                  </a:lnTo>
                  <a:lnTo>
                    <a:pt x="12543" y="6435"/>
                  </a:lnTo>
                  <a:lnTo>
                    <a:pt x="13040" y="6435"/>
                  </a:lnTo>
                  <a:lnTo>
                    <a:pt x="13536" y="6418"/>
                  </a:lnTo>
                  <a:lnTo>
                    <a:pt x="13793" y="6400"/>
                  </a:lnTo>
                  <a:lnTo>
                    <a:pt x="14032" y="6366"/>
                  </a:lnTo>
                  <a:lnTo>
                    <a:pt x="14289" y="6315"/>
                  </a:lnTo>
                  <a:lnTo>
                    <a:pt x="14528" y="6264"/>
                  </a:lnTo>
                  <a:lnTo>
                    <a:pt x="14751" y="6195"/>
                  </a:lnTo>
                  <a:lnTo>
                    <a:pt x="14973" y="6110"/>
                  </a:lnTo>
                  <a:lnTo>
                    <a:pt x="15196" y="6007"/>
                  </a:lnTo>
                  <a:lnTo>
                    <a:pt x="15401" y="5887"/>
                  </a:lnTo>
                  <a:lnTo>
                    <a:pt x="15606" y="5750"/>
                  </a:lnTo>
                  <a:lnTo>
                    <a:pt x="15795" y="5613"/>
                  </a:lnTo>
                  <a:lnTo>
                    <a:pt x="15949" y="5442"/>
                  </a:lnTo>
                  <a:lnTo>
                    <a:pt x="16120" y="5254"/>
                  </a:lnTo>
                  <a:lnTo>
                    <a:pt x="16222" y="5066"/>
                  </a:lnTo>
                  <a:lnTo>
                    <a:pt x="16325" y="4878"/>
                  </a:lnTo>
                  <a:lnTo>
                    <a:pt x="16393" y="4672"/>
                  </a:lnTo>
                  <a:lnTo>
                    <a:pt x="16445" y="4467"/>
                  </a:lnTo>
                  <a:lnTo>
                    <a:pt x="16462" y="4244"/>
                  </a:lnTo>
                  <a:lnTo>
                    <a:pt x="16428" y="4039"/>
                  </a:lnTo>
                  <a:lnTo>
                    <a:pt x="16393" y="3936"/>
                  </a:lnTo>
                  <a:lnTo>
                    <a:pt x="16359" y="3851"/>
                  </a:lnTo>
                  <a:lnTo>
                    <a:pt x="16308" y="3765"/>
                  </a:lnTo>
                  <a:lnTo>
                    <a:pt x="16257" y="3680"/>
                  </a:lnTo>
                  <a:lnTo>
                    <a:pt x="16359" y="3577"/>
                  </a:lnTo>
                  <a:lnTo>
                    <a:pt x="16445" y="3474"/>
                  </a:lnTo>
                  <a:lnTo>
                    <a:pt x="16513" y="3355"/>
                  </a:lnTo>
                  <a:lnTo>
                    <a:pt x="16565" y="3218"/>
                  </a:lnTo>
                  <a:lnTo>
                    <a:pt x="16599" y="3098"/>
                  </a:lnTo>
                  <a:lnTo>
                    <a:pt x="16616" y="2961"/>
                  </a:lnTo>
                  <a:lnTo>
                    <a:pt x="16633" y="2824"/>
                  </a:lnTo>
                  <a:lnTo>
                    <a:pt x="16633" y="2670"/>
                  </a:lnTo>
                  <a:lnTo>
                    <a:pt x="16599" y="2533"/>
                  </a:lnTo>
                  <a:lnTo>
                    <a:pt x="16565" y="2396"/>
                  </a:lnTo>
                  <a:lnTo>
                    <a:pt x="16530" y="2259"/>
                  </a:lnTo>
                  <a:lnTo>
                    <a:pt x="16462" y="2123"/>
                  </a:lnTo>
                  <a:lnTo>
                    <a:pt x="16393" y="2003"/>
                  </a:lnTo>
                  <a:lnTo>
                    <a:pt x="16325" y="1883"/>
                  </a:lnTo>
                  <a:lnTo>
                    <a:pt x="16222" y="1780"/>
                  </a:lnTo>
                  <a:lnTo>
                    <a:pt x="16120" y="1678"/>
                  </a:lnTo>
                  <a:lnTo>
                    <a:pt x="16017" y="1592"/>
                  </a:lnTo>
                  <a:lnTo>
                    <a:pt x="15897" y="1507"/>
                  </a:lnTo>
                  <a:lnTo>
                    <a:pt x="15777" y="1438"/>
                  </a:lnTo>
                  <a:lnTo>
                    <a:pt x="15641" y="1387"/>
                  </a:lnTo>
                  <a:lnTo>
                    <a:pt x="15384" y="1284"/>
                  </a:lnTo>
                  <a:lnTo>
                    <a:pt x="15093" y="1233"/>
                  </a:lnTo>
                  <a:lnTo>
                    <a:pt x="14819" y="1199"/>
                  </a:lnTo>
                  <a:lnTo>
                    <a:pt x="14528" y="1181"/>
                  </a:lnTo>
                  <a:lnTo>
                    <a:pt x="14237" y="1199"/>
                  </a:lnTo>
                  <a:lnTo>
                    <a:pt x="13947" y="1233"/>
                  </a:lnTo>
                  <a:lnTo>
                    <a:pt x="14049" y="1010"/>
                  </a:lnTo>
                  <a:lnTo>
                    <a:pt x="14152" y="771"/>
                  </a:lnTo>
                  <a:lnTo>
                    <a:pt x="14220" y="531"/>
                  </a:lnTo>
                  <a:lnTo>
                    <a:pt x="14272" y="292"/>
                  </a:lnTo>
                  <a:lnTo>
                    <a:pt x="14066" y="343"/>
                  </a:lnTo>
                  <a:lnTo>
                    <a:pt x="13861" y="377"/>
                  </a:lnTo>
                  <a:lnTo>
                    <a:pt x="13433" y="428"/>
                  </a:lnTo>
                  <a:lnTo>
                    <a:pt x="13022" y="463"/>
                  </a:lnTo>
                  <a:lnTo>
                    <a:pt x="12595" y="446"/>
                  </a:lnTo>
                  <a:lnTo>
                    <a:pt x="12167" y="411"/>
                  </a:lnTo>
                  <a:lnTo>
                    <a:pt x="11739" y="360"/>
                  </a:lnTo>
                  <a:lnTo>
                    <a:pt x="10884" y="223"/>
                  </a:lnTo>
                  <a:lnTo>
                    <a:pt x="10302" y="138"/>
                  </a:lnTo>
                  <a:lnTo>
                    <a:pt x="9737" y="52"/>
                  </a:lnTo>
                  <a:lnTo>
                    <a:pt x="9155" y="18"/>
                  </a:lnTo>
                  <a:lnTo>
                    <a:pt x="8864" y="1"/>
                  </a:lnTo>
                  <a:close/>
                </a:path>
              </a:pathLst>
            </a:custGeom>
            <a:solidFill>
              <a:srgbClr val="5E54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9"/>
            <p:cNvSpPr/>
            <p:nvPr/>
          </p:nvSpPr>
          <p:spPr>
            <a:xfrm>
              <a:off x="6199475" y="1504950"/>
              <a:ext cx="408988" cy="384991"/>
            </a:xfrm>
            <a:custGeom>
              <a:avLst/>
              <a:gdLst/>
              <a:ahLst/>
              <a:cxnLst/>
              <a:rect l="l" t="t" r="r" b="b"/>
              <a:pathLst>
                <a:path w="16634" h="15658" fill="none" extrusionOk="0">
                  <a:moveTo>
                    <a:pt x="8591" y="1"/>
                  </a:moveTo>
                  <a:lnTo>
                    <a:pt x="8591" y="1"/>
                  </a:lnTo>
                  <a:lnTo>
                    <a:pt x="8864" y="1"/>
                  </a:lnTo>
                  <a:lnTo>
                    <a:pt x="9155" y="18"/>
                  </a:lnTo>
                  <a:lnTo>
                    <a:pt x="9737" y="52"/>
                  </a:lnTo>
                  <a:lnTo>
                    <a:pt x="10302" y="138"/>
                  </a:lnTo>
                  <a:lnTo>
                    <a:pt x="10884" y="223"/>
                  </a:lnTo>
                  <a:lnTo>
                    <a:pt x="10884" y="223"/>
                  </a:lnTo>
                  <a:lnTo>
                    <a:pt x="11739" y="360"/>
                  </a:lnTo>
                  <a:lnTo>
                    <a:pt x="12167" y="411"/>
                  </a:lnTo>
                  <a:lnTo>
                    <a:pt x="12595" y="446"/>
                  </a:lnTo>
                  <a:lnTo>
                    <a:pt x="13022" y="463"/>
                  </a:lnTo>
                  <a:lnTo>
                    <a:pt x="13433" y="428"/>
                  </a:lnTo>
                  <a:lnTo>
                    <a:pt x="13861" y="377"/>
                  </a:lnTo>
                  <a:lnTo>
                    <a:pt x="14066" y="343"/>
                  </a:lnTo>
                  <a:lnTo>
                    <a:pt x="14272" y="292"/>
                  </a:lnTo>
                  <a:lnTo>
                    <a:pt x="14272" y="292"/>
                  </a:lnTo>
                  <a:lnTo>
                    <a:pt x="14220" y="531"/>
                  </a:lnTo>
                  <a:lnTo>
                    <a:pt x="14152" y="771"/>
                  </a:lnTo>
                  <a:lnTo>
                    <a:pt x="14049" y="1010"/>
                  </a:lnTo>
                  <a:lnTo>
                    <a:pt x="13947" y="1233"/>
                  </a:lnTo>
                  <a:lnTo>
                    <a:pt x="13947" y="1233"/>
                  </a:lnTo>
                  <a:lnTo>
                    <a:pt x="14237" y="1199"/>
                  </a:lnTo>
                  <a:lnTo>
                    <a:pt x="14528" y="1181"/>
                  </a:lnTo>
                  <a:lnTo>
                    <a:pt x="14819" y="1199"/>
                  </a:lnTo>
                  <a:lnTo>
                    <a:pt x="15093" y="1233"/>
                  </a:lnTo>
                  <a:lnTo>
                    <a:pt x="15384" y="1284"/>
                  </a:lnTo>
                  <a:lnTo>
                    <a:pt x="15641" y="1387"/>
                  </a:lnTo>
                  <a:lnTo>
                    <a:pt x="15777" y="1438"/>
                  </a:lnTo>
                  <a:lnTo>
                    <a:pt x="15897" y="1507"/>
                  </a:lnTo>
                  <a:lnTo>
                    <a:pt x="16017" y="1592"/>
                  </a:lnTo>
                  <a:lnTo>
                    <a:pt x="16120" y="1678"/>
                  </a:lnTo>
                  <a:lnTo>
                    <a:pt x="16120" y="1678"/>
                  </a:lnTo>
                  <a:lnTo>
                    <a:pt x="16222" y="1780"/>
                  </a:lnTo>
                  <a:lnTo>
                    <a:pt x="16325" y="1883"/>
                  </a:lnTo>
                  <a:lnTo>
                    <a:pt x="16393" y="2003"/>
                  </a:lnTo>
                  <a:lnTo>
                    <a:pt x="16462" y="2123"/>
                  </a:lnTo>
                  <a:lnTo>
                    <a:pt x="16530" y="2259"/>
                  </a:lnTo>
                  <a:lnTo>
                    <a:pt x="16565" y="2396"/>
                  </a:lnTo>
                  <a:lnTo>
                    <a:pt x="16599" y="2533"/>
                  </a:lnTo>
                  <a:lnTo>
                    <a:pt x="16633" y="2670"/>
                  </a:lnTo>
                  <a:lnTo>
                    <a:pt x="16633" y="2824"/>
                  </a:lnTo>
                  <a:lnTo>
                    <a:pt x="16616" y="2961"/>
                  </a:lnTo>
                  <a:lnTo>
                    <a:pt x="16599" y="3098"/>
                  </a:lnTo>
                  <a:lnTo>
                    <a:pt x="16565" y="3218"/>
                  </a:lnTo>
                  <a:lnTo>
                    <a:pt x="16513" y="3355"/>
                  </a:lnTo>
                  <a:lnTo>
                    <a:pt x="16445" y="3474"/>
                  </a:lnTo>
                  <a:lnTo>
                    <a:pt x="16359" y="3577"/>
                  </a:lnTo>
                  <a:lnTo>
                    <a:pt x="16257" y="3680"/>
                  </a:lnTo>
                  <a:lnTo>
                    <a:pt x="16257" y="3680"/>
                  </a:lnTo>
                  <a:lnTo>
                    <a:pt x="16308" y="3765"/>
                  </a:lnTo>
                  <a:lnTo>
                    <a:pt x="16359" y="3851"/>
                  </a:lnTo>
                  <a:lnTo>
                    <a:pt x="16393" y="3936"/>
                  </a:lnTo>
                  <a:lnTo>
                    <a:pt x="16428" y="4039"/>
                  </a:lnTo>
                  <a:lnTo>
                    <a:pt x="16462" y="4244"/>
                  </a:lnTo>
                  <a:lnTo>
                    <a:pt x="16445" y="4467"/>
                  </a:lnTo>
                  <a:lnTo>
                    <a:pt x="16393" y="4672"/>
                  </a:lnTo>
                  <a:lnTo>
                    <a:pt x="16325" y="4878"/>
                  </a:lnTo>
                  <a:lnTo>
                    <a:pt x="16222" y="5066"/>
                  </a:lnTo>
                  <a:lnTo>
                    <a:pt x="16120" y="5254"/>
                  </a:lnTo>
                  <a:lnTo>
                    <a:pt x="16120" y="5254"/>
                  </a:lnTo>
                  <a:lnTo>
                    <a:pt x="15949" y="5442"/>
                  </a:lnTo>
                  <a:lnTo>
                    <a:pt x="15795" y="5613"/>
                  </a:lnTo>
                  <a:lnTo>
                    <a:pt x="15606" y="5750"/>
                  </a:lnTo>
                  <a:lnTo>
                    <a:pt x="15401" y="5887"/>
                  </a:lnTo>
                  <a:lnTo>
                    <a:pt x="15196" y="6007"/>
                  </a:lnTo>
                  <a:lnTo>
                    <a:pt x="14973" y="6110"/>
                  </a:lnTo>
                  <a:lnTo>
                    <a:pt x="14751" y="6195"/>
                  </a:lnTo>
                  <a:lnTo>
                    <a:pt x="14528" y="6264"/>
                  </a:lnTo>
                  <a:lnTo>
                    <a:pt x="14289" y="6315"/>
                  </a:lnTo>
                  <a:lnTo>
                    <a:pt x="14032" y="6366"/>
                  </a:lnTo>
                  <a:lnTo>
                    <a:pt x="13793" y="6400"/>
                  </a:lnTo>
                  <a:lnTo>
                    <a:pt x="13536" y="6418"/>
                  </a:lnTo>
                  <a:lnTo>
                    <a:pt x="13040" y="6435"/>
                  </a:lnTo>
                  <a:lnTo>
                    <a:pt x="12543" y="6435"/>
                  </a:lnTo>
                  <a:lnTo>
                    <a:pt x="12543" y="6435"/>
                  </a:lnTo>
                  <a:lnTo>
                    <a:pt x="12150" y="6400"/>
                  </a:lnTo>
                  <a:lnTo>
                    <a:pt x="11773" y="6366"/>
                  </a:lnTo>
                  <a:lnTo>
                    <a:pt x="11397" y="6315"/>
                  </a:lnTo>
                  <a:lnTo>
                    <a:pt x="11020" y="6246"/>
                  </a:lnTo>
                  <a:lnTo>
                    <a:pt x="10644" y="6178"/>
                  </a:lnTo>
                  <a:lnTo>
                    <a:pt x="10267" y="6092"/>
                  </a:lnTo>
                  <a:lnTo>
                    <a:pt x="9891" y="6007"/>
                  </a:lnTo>
                  <a:lnTo>
                    <a:pt x="9532" y="5887"/>
                  </a:lnTo>
                  <a:lnTo>
                    <a:pt x="9155" y="5784"/>
                  </a:lnTo>
                  <a:lnTo>
                    <a:pt x="8796" y="5648"/>
                  </a:lnTo>
                  <a:lnTo>
                    <a:pt x="8437" y="5511"/>
                  </a:lnTo>
                  <a:lnTo>
                    <a:pt x="8094" y="5374"/>
                  </a:lnTo>
                  <a:lnTo>
                    <a:pt x="7735" y="5203"/>
                  </a:lnTo>
                  <a:lnTo>
                    <a:pt x="7393" y="5049"/>
                  </a:lnTo>
                  <a:lnTo>
                    <a:pt x="7050" y="4860"/>
                  </a:lnTo>
                  <a:lnTo>
                    <a:pt x="6725" y="4672"/>
                  </a:lnTo>
                  <a:lnTo>
                    <a:pt x="6725" y="4672"/>
                  </a:lnTo>
                  <a:lnTo>
                    <a:pt x="6674" y="4843"/>
                  </a:lnTo>
                  <a:lnTo>
                    <a:pt x="6606" y="4980"/>
                  </a:lnTo>
                  <a:lnTo>
                    <a:pt x="6503" y="5117"/>
                  </a:lnTo>
                  <a:lnTo>
                    <a:pt x="6383" y="5237"/>
                  </a:lnTo>
                  <a:lnTo>
                    <a:pt x="6246" y="5340"/>
                  </a:lnTo>
                  <a:lnTo>
                    <a:pt x="6092" y="5425"/>
                  </a:lnTo>
                  <a:lnTo>
                    <a:pt x="5938" y="5494"/>
                  </a:lnTo>
                  <a:lnTo>
                    <a:pt x="5767" y="5528"/>
                  </a:lnTo>
                  <a:lnTo>
                    <a:pt x="5767" y="5528"/>
                  </a:lnTo>
                  <a:lnTo>
                    <a:pt x="5596" y="5562"/>
                  </a:lnTo>
                  <a:lnTo>
                    <a:pt x="5425" y="5562"/>
                  </a:lnTo>
                  <a:lnTo>
                    <a:pt x="5254" y="5562"/>
                  </a:lnTo>
                  <a:lnTo>
                    <a:pt x="5083" y="5545"/>
                  </a:lnTo>
                  <a:lnTo>
                    <a:pt x="4758" y="5494"/>
                  </a:lnTo>
                  <a:lnTo>
                    <a:pt x="4415" y="5425"/>
                  </a:lnTo>
                  <a:lnTo>
                    <a:pt x="4415" y="5425"/>
                  </a:lnTo>
                  <a:lnTo>
                    <a:pt x="4535" y="5665"/>
                  </a:lnTo>
                  <a:lnTo>
                    <a:pt x="4621" y="5887"/>
                  </a:lnTo>
                  <a:lnTo>
                    <a:pt x="4689" y="6144"/>
                  </a:lnTo>
                  <a:lnTo>
                    <a:pt x="4740" y="6383"/>
                  </a:lnTo>
                  <a:lnTo>
                    <a:pt x="4775" y="6640"/>
                  </a:lnTo>
                  <a:lnTo>
                    <a:pt x="4775" y="6880"/>
                  </a:lnTo>
                  <a:lnTo>
                    <a:pt x="4758" y="7136"/>
                  </a:lnTo>
                  <a:lnTo>
                    <a:pt x="4723" y="7393"/>
                  </a:lnTo>
                  <a:lnTo>
                    <a:pt x="4723" y="7393"/>
                  </a:lnTo>
                  <a:lnTo>
                    <a:pt x="4655" y="7667"/>
                  </a:lnTo>
                  <a:lnTo>
                    <a:pt x="4569" y="7958"/>
                  </a:lnTo>
                  <a:lnTo>
                    <a:pt x="4467" y="8231"/>
                  </a:lnTo>
                  <a:lnTo>
                    <a:pt x="4347" y="8488"/>
                  </a:lnTo>
                  <a:lnTo>
                    <a:pt x="4124" y="9036"/>
                  </a:lnTo>
                  <a:lnTo>
                    <a:pt x="4022" y="9309"/>
                  </a:lnTo>
                  <a:lnTo>
                    <a:pt x="3936" y="9600"/>
                  </a:lnTo>
                  <a:lnTo>
                    <a:pt x="3936" y="9600"/>
                  </a:lnTo>
                  <a:lnTo>
                    <a:pt x="3885" y="9891"/>
                  </a:lnTo>
                  <a:lnTo>
                    <a:pt x="3851" y="10182"/>
                  </a:lnTo>
                  <a:lnTo>
                    <a:pt x="3833" y="10490"/>
                  </a:lnTo>
                  <a:lnTo>
                    <a:pt x="3851" y="10798"/>
                  </a:lnTo>
                  <a:lnTo>
                    <a:pt x="3885" y="11089"/>
                  </a:lnTo>
                  <a:lnTo>
                    <a:pt x="3953" y="11380"/>
                  </a:lnTo>
                  <a:lnTo>
                    <a:pt x="4056" y="11671"/>
                  </a:lnTo>
                  <a:lnTo>
                    <a:pt x="4159" y="11945"/>
                  </a:lnTo>
                  <a:lnTo>
                    <a:pt x="4159" y="11945"/>
                  </a:lnTo>
                  <a:lnTo>
                    <a:pt x="4073" y="11962"/>
                  </a:lnTo>
                  <a:lnTo>
                    <a:pt x="3988" y="11962"/>
                  </a:lnTo>
                  <a:lnTo>
                    <a:pt x="3902" y="11945"/>
                  </a:lnTo>
                  <a:lnTo>
                    <a:pt x="3816" y="11910"/>
                  </a:lnTo>
                  <a:lnTo>
                    <a:pt x="3731" y="11859"/>
                  </a:lnTo>
                  <a:lnTo>
                    <a:pt x="3662" y="11808"/>
                  </a:lnTo>
                  <a:lnTo>
                    <a:pt x="3525" y="11671"/>
                  </a:lnTo>
                  <a:lnTo>
                    <a:pt x="3525" y="11671"/>
                  </a:lnTo>
                  <a:lnTo>
                    <a:pt x="3423" y="11517"/>
                  </a:lnTo>
                  <a:lnTo>
                    <a:pt x="3320" y="11346"/>
                  </a:lnTo>
                  <a:lnTo>
                    <a:pt x="3217" y="11209"/>
                  </a:lnTo>
                  <a:lnTo>
                    <a:pt x="3098" y="11072"/>
                  </a:lnTo>
                  <a:lnTo>
                    <a:pt x="3098" y="11072"/>
                  </a:lnTo>
                  <a:lnTo>
                    <a:pt x="2995" y="10986"/>
                  </a:lnTo>
                  <a:lnTo>
                    <a:pt x="2892" y="10935"/>
                  </a:lnTo>
                  <a:lnTo>
                    <a:pt x="2773" y="10901"/>
                  </a:lnTo>
                  <a:lnTo>
                    <a:pt x="2670" y="10867"/>
                  </a:lnTo>
                  <a:lnTo>
                    <a:pt x="2550" y="10850"/>
                  </a:lnTo>
                  <a:lnTo>
                    <a:pt x="2430" y="10867"/>
                  </a:lnTo>
                  <a:lnTo>
                    <a:pt x="2311" y="10884"/>
                  </a:lnTo>
                  <a:lnTo>
                    <a:pt x="2191" y="10901"/>
                  </a:lnTo>
                  <a:lnTo>
                    <a:pt x="2054" y="10952"/>
                  </a:lnTo>
                  <a:lnTo>
                    <a:pt x="1951" y="11004"/>
                  </a:lnTo>
                  <a:lnTo>
                    <a:pt x="1831" y="11055"/>
                  </a:lnTo>
                  <a:lnTo>
                    <a:pt x="1729" y="11140"/>
                  </a:lnTo>
                  <a:lnTo>
                    <a:pt x="1626" y="11209"/>
                  </a:lnTo>
                  <a:lnTo>
                    <a:pt x="1523" y="11294"/>
                  </a:lnTo>
                  <a:lnTo>
                    <a:pt x="1438" y="11397"/>
                  </a:lnTo>
                  <a:lnTo>
                    <a:pt x="1369" y="11500"/>
                  </a:lnTo>
                  <a:lnTo>
                    <a:pt x="1369" y="11500"/>
                  </a:lnTo>
                  <a:lnTo>
                    <a:pt x="1233" y="11705"/>
                  </a:lnTo>
                  <a:lnTo>
                    <a:pt x="1147" y="11928"/>
                  </a:lnTo>
                  <a:lnTo>
                    <a:pt x="1079" y="12167"/>
                  </a:lnTo>
                  <a:lnTo>
                    <a:pt x="1044" y="12407"/>
                  </a:lnTo>
                  <a:lnTo>
                    <a:pt x="1044" y="12646"/>
                  </a:lnTo>
                  <a:lnTo>
                    <a:pt x="1079" y="12886"/>
                  </a:lnTo>
                  <a:lnTo>
                    <a:pt x="1147" y="13108"/>
                  </a:lnTo>
                  <a:lnTo>
                    <a:pt x="1198" y="13211"/>
                  </a:lnTo>
                  <a:lnTo>
                    <a:pt x="1250" y="13314"/>
                  </a:lnTo>
                  <a:lnTo>
                    <a:pt x="1250" y="13314"/>
                  </a:lnTo>
                  <a:lnTo>
                    <a:pt x="1318" y="13416"/>
                  </a:lnTo>
                  <a:lnTo>
                    <a:pt x="1404" y="13519"/>
                  </a:lnTo>
                  <a:lnTo>
                    <a:pt x="1489" y="13605"/>
                  </a:lnTo>
                  <a:lnTo>
                    <a:pt x="1575" y="13673"/>
                  </a:lnTo>
                  <a:lnTo>
                    <a:pt x="1677" y="13741"/>
                  </a:lnTo>
                  <a:lnTo>
                    <a:pt x="1780" y="13810"/>
                  </a:lnTo>
                  <a:lnTo>
                    <a:pt x="1883" y="13861"/>
                  </a:lnTo>
                  <a:lnTo>
                    <a:pt x="2003" y="13895"/>
                  </a:lnTo>
                  <a:lnTo>
                    <a:pt x="2122" y="13930"/>
                  </a:lnTo>
                  <a:lnTo>
                    <a:pt x="2242" y="13947"/>
                  </a:lnTo>
                  <a:lnTo>
                    <a:pt x="2362" y="13964"/>
                  </a:lnTo>
                  <a:lnTo>
                    <a:pt x="2482" y="13964"/>
                  </a:lnTo>
                  <a:lnTo>
                    <a:pt x="2584" y="13947"/>
                  </a:lnTo>
                  <a:lnTo>
                    <a:pt x="2704" y="13913"/>
                  </a:lnTo>
                  <a:lnTo>
                    <a:pt x="2824" y="13878"/>
                  </a:lnTo>
                  <a:lnTo>
                    <a:pt x="2927" y="13827"/>
                  </a:lnTo>
                  <a:lnTo>
                    <a:pt x="2927" y="13827"/>
                  </a:lnTo>
                  <a:lnTo>
                    <a:pt x="2704" y="14272"/>
                  </a:lnTo>
                  <a:lnTo>
                    <a:pt x="2482" y="14717"/>
                  </a:lnTo>
                  <a:lnTo>
                    <a:pt x="2311" y="15179"/>
                  </a:lnTo>
                  <a:lnTo>
                    <a:pt x="2157" y="15658"/>
                  </a:lnTo>
                  <a:lnTo>
                    <a:pt x="2157" y="15658"/>
                  </a:lnTo>
                  <a:lnTo>
                    <a:pt x="1883" y="15418"/>
                  </a:lnTo>
                  <a:lnTo>
                    <a:pt x="1626" y="15179"/>
                  </a:lnTo>
                  <a:lnTo>
                    <a:pt x="1387" y="14905"/>
                  </a:lnTo>
                  <a:lnTo>
                    <a:pt x="1164" y="14614"/>
                  </a:lnTo>
                  <a:lnTo>
                    <a:pt x="976" y="14306"/>
                  </a:lnTo>
                  <a:lnTo>
                    <a:pt x="805" y="13981"/>
                  </a:lnTo>
                  <a:lnTo>
                    <a:pt x="651" y="13656"/>
                  </a:lnTo>
                  <a:lnTo>
                    <a:pt x="514" y="13314"/>
                  </a:lnTo>
                  <a:lnTo>
                    <a:pt x="394" y="12971"/>
                  </a:lnTo>
                  <a:lnTo>
                    <a:pt x="291" y="12612"/>
                  </a:lnTo>
                  <a:lnTo>
                    <a:pt x="206" y="12253"/>
                  </a:lnTo>
                  <a:lnTo>
                    <a:pt x="137" y="11876"/>
                  </a:lnTo>
                  <a:lnTo>
                    <a:pt x="86" y="11500"/>
                  </a:lnTo>
                  <a:lnTo>
                    <a:pt x="35" y="11140"/>
                  </a:lnTo>
                  <a:lnTo>
                    <a:pt x="18" y="10764"/>
                  </a:lnTo>
                  <a:lnTo>
                    <a:pt x="0" y="10388"/>
                  </a:lnTo>
                  <a:lnTo>
                    <a:pt x="0" y="10388"/>
                  </a:lnTo>
                  <a:lnTo>
                    <a:pt x="0" y="9977"/>
                  </a:lnTo>
                  <a:lnTo>
                    <a:pt x="18" y="9549"/>
                  </a:lnTo>
                  <a:lnTo>
                    <a:pt x="52" y="9121"/>
                  </a:lnTo>
                  <a:lnTo>
                    <a:pt x="103" y="8711"/>
                  </a:lnTo>
                  <a:lnTo>
                    <a:pt x="172" y="8300"/>
                  </a:lnTo>
                  <a:lnTo>
                    <a:pt x="274" y="7889"/>
                  </a:lnTo>
                  <a:lnTo>
                    <a:pt x="394" y="7496"/>
                  </a:lnTo>
                  <a:lnTo>
                    <a:pt x="565" y="7102"/>
                  </a:lnTo>
                  <a:lnTo>
                    <a:pt x="565" y="7102"/>
                  </a:lnTo>
                  <a:lnTo>
                    <a:pt x="685" y="6845"/>
                  </a:lnTo>
                  <a:lnTo>
                    <a:pt x="839" y="6589"/>
                  </a:lnTo>
                  <a:lnTo>
                    <a:pt x="993" y="6332"/>
                  </a:lnTo>
                  <a:lnTo>
                    <a:pt x="1181" y="6110"/>
                  </a:lnTo>
                  <a:lnTo>
                    <a:pt x="1369" y="5887"/>
                  </a:lnTo>
                  <a:lnTo>
                    <a:pt x="1575" y="5682"/>
                  </a:lnTo>
                  <a:lnTo>
                    <a:pt x="1797" y="5494"/>
                  </a:lnTo>
                  <a:lnTo>
                    <a:pt x="2037" y="5322"/>
                  </a:lnTo>
                  <a:lnTo>
                    <a:pt x="2037" y="5322"/>
                  </a:lnTo>
                  <a:lnTo>
                    <a:pt x="2157" y="5254"/>
                  </a:lnTo>
                  <a:lnTo>
                    <a:pt x="2276" y="5186"/>
                  </a:lnTo>
                  <a:lnTo>
                    <a:pt x="2567" y="5083"/>
                  </a:lnTo>
                  <a:lnTo>
                    <a:pt x="2841" y="4980"/>
                  </a:lnTo>
                  <a:lnTo>
                    <a:pt x="2961" y="4929"/>
                  </a:lnTo>
                  <a:lnTo>
                    <a:pt x="3063" y="4843"/>
                  </a:lnTo>
                  <a:lnTo>
                    <a:pt x="3063" y="4843"/>
                  </a:lnTo>
                  <a:lnTo>
                    <a:pt x="3132" y="4758"/>
                  </a:lnTo>
                  <a:lnTo>
                    <a:pt x="3183" y="4655"/>
                  </a:lnTo>
                  <a:lnTo>
                    <a:pt x="3200" y="4535"/>
                  </a:lnTo>
                  <a:lnTo>
                    <a:pt x="3217" y="4398"/>
                  </a:lnTo>
                  <a:lnTo>
                    <a:pt x="3200" y="4125"/>
                  </a:lnTo>
                  <a:lnTo>
                    <a:pt x="3200" y="4005"/>
                  </a:lnTo>
                  <a:lnTo>
                    <a:pt x="3217" y="3885"/>
                  </a:lnTo>
                  <a:lnTo>
                    <a:pt x="3217" y="3885"/>
                  </a:lnTo>
                  <a:lnTo>
                    <a:pt x="3286" y="3611"/>
                  </a:lnTo>
                  <a:lnTo>
                    <a:pt x="3371" y="3372"/>
                  </a:lnTo>
                  <a:lnTo>
                    <a:pt x="3491" y="3115"/>
                  </a:lnTo>
                  <a:lnTo>
                    <a:pt x="3628" y="2875"/>
                  </a:lnTo>
                  <a:lnTo>
                    <a:pt x="3782" y="2636"/>
                  </a:lnTo>
                  <a:lnTo>
                    <a:pt x="3953" y="2396"/>
                  </a:lnTo>
                  <a:lnTo>
                    <a:pt x="4142" y="2174"/>
                  </a:lnTo>
                  <a:lnTo>
                    <a:pt x="4347" y="1969"/>
                  </a:lnTo>
                  <a:lnTo>
                    <a:pt x="4552" y="1763"/>
                  </a:lnTo>
                  <a:lnTo>
                    <a:pt x="4775" y="1558"/>
                  </a:lnTo>
                  <a:lnTo>
                    <a:pt x="4997" y="1370"/>
                  </a:lnTo>
                  <a:lnTo>
                    <a:pt x="5220" y="1199"/>
                  </a:lnTo>
                  <a:lnTo>
                    <a:pt x="5459" y="1045"/>
                  </a:lnTo>
                  <a:lnTo>
                    <a:pt x="5699" y="891"/>
                  </a:lnTo>
                  <a:lnTo>
                    <a:pt x="5921" y="754"/>
                  </a:lnTo>
                  <a:lnTo>
                    <a:pt x="6144" y="634"/>
                  </a:lnTo>
                  <a:lnTo>
                    <a:pt x="6144" y="634"/>
                  </a:lnTo>
                  <a:lnTo>
                    <a:pt x="6434" y="497"/>
                  </a:lnTo>
                  <a:lnTo>
                    <a:pt x="6725" y="377"/>
                  </a:lnTo>
                  <a:lnTo>
                    <a:pt x="7033" y="274"/>
                  </a:lnTo>
                  <a:lnTo>
                    <a:pt x="7324" y="189"/>
                  </a:lnTo>
                  <a:lnTo>
                    <a:pt x="7632" y="103"/>
                  </a:lnTo>
                  <a:lnTo>
                    <a:pt x="7957" y="52"/>
                  </a:lnTo>
                  <a:lnTo>
                    <a:pt x="8265" y="18"/>
                  </a:lnTo>
                  <a:lnTo>
                    <a:pt x="859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9"/>
            <p:cNvSpPr/>
            <p:nvPr/>
          </p:nvSpPr>
          <p:spPr>
            <a:xfrm>
              <a:off x="6308030" y="1546184"/>
              <a:ext cx="300435" cy="116987"/>
            </a:xfrm>
            <a:custGeom>
              <a:avLst/>
              <a:gdLst/>
              <a:ahLst/>
              <a:cxnLst/>
              <a:rect l="l" t="t" r="r" b="b"/>
              <a:pathLst>
                <a:path w="12219" h="4758" extrusionOk="0">
                  <a:moveTo>
                    <a:pt x="11705" y="1"/>
                  </a:moveTo>
                  <a:lnTo>
                    <a:pt x="11739" y="138"/>
                  </a:lnTo>
                  <a:lnTo>
                    <a:pt x="11756" y="292"/>
                  </a:lnTo>
                  <a:lnTo>
                    <a:pt x="11739" y="446"/>
                  </a:lnTo>
                  <a:lnTo>
                    <a:pt x="11722" y="617"/>
                  </a:lnTo>
                  <a:lnTo>
                    <a:pt x="11670" y="771"/>
                  </a:lnTo>
                  <a:lnTo>
                    <a:pt x="11619" y="925"/>
                  </a:lnTo>
                  <a:lnTo>
                    <a:pt x="11499" y="1216"/>
                  </a:lnTo>
                  <a:lnTo>
                    <a:pt x="11414" y="1335"/>
                  </a:lnTo>
                  <a:lnTo>
                    <a:pt x="11328" y="1455"/>
                  </a:lnTo>
                  <a:lnTo>
                    <a:pt x="11226" y="1558"/>
                  </a:lnTo>
                  <a:lnTo>
                    <a:pt x="11106" y="1660"/>
                  </a:lnTo>
                  <a:lnTo>
                    <a:pt x="10986" y="1746"/>
                  </a:lnTo>
                  <a:lnTo>
                    <a:pt x="10866" y="1832"/>
                  </a:lnTo>
                  <a:lnTo>
                    <a:pt x="10729" y="1883"/>
                  </a:lnTo>
                  <a:lnTo>
                    <a:pt x="10575" y="1934"/>
                  </a:lnTo>
                  <a:lnTo>
                    <a:pt x="10592" y="2105"/>
                  </a:lnTo>
                  <a:lnTo>
                    <a:pt x="10592" y="2259"/>
                  </a:lnTo>
                  <a:lnTo>
                    <a:pt x="10558" y="2431"/>
                  </a:lnTo>
                  <a:lnTo>
                    <a:pt x="10490" y="2585"/>
                  </a:lnTo>
                  <a:lnTo>
                    <a:pt x="10421" y="2739"/>
                  </a:lnTo>
                  <a:lnTo>
                    <a:pt x="10336" y="2893"/>
                  </a:lnTo>
                  <a:lnTo>
                    <a:pt x="10233" y="3029"/>
                  </a:lnTo>
                  <a:lnTo>
                    <a:pt x="10113" y="3149"/>
                  </a:lnTo>
                  <a:lnTo>
                    <a:pt x="9976" y="3269"/>
                  </a:lnTo>
                  <a:lnTo>
                    <a:pt x="9840" y="3372"/>
                  </a:lnTo>
                  <a:lnTo>
                    <a:pt x="9703" y="3457"/>
                  </a:lnTo>
                  <a:lnTo>
                    <a:pt x="9549" y="3543"/>
                  </a:lnTo>
                  <a:lnTo>
                    <a:pt x="9241" y="3680"/>
                  </a:lnTo>
                  <a:lnTo>
                    <a:pt x="8915" y="3782"/>
                  </a:lnTo>
                  <a:lnTo>
                    <a:pt x="8436" y="3902"/>
                  </a:lnTo>
                  <a:lnTo>
                    <a:pt x="7940" y="4005"/>
                  </a:lnTo>
                  <a:lnTo>
                    <a:pt x="7427" y="4056"/>
                  </a:lnTo>
                  <a:lnTo>
                    <a:pt x="6931" y="4073"/>
                  </a:lnTo>
                  <a:lnTo>
                    <a:pt x="6486" y="4056"/>
                  </a:lnTo>
                  <a:lnTo>
                    <a:pt x="6024" y="4022"/>
                  </a:lnTo>
                  <a:lnTo>
                    <a:pt x="5579" y="3953"/>
                  </a:lnTo>
                  <a:lnTo>
                    <a:pt x="5134" y="3851"/>
                  </a:lnTo>
                  <a:lnTo>
                    <a:pt x="4689" y="3731"/>
                  </a:lnTo>
                  <a:lnTo>
                    <a:pt x="4227" y="3560"/>
                  </a:lnTo>
                  <a:lnTo>
                    <a:pt x="3782" y="3389"/>
                  </a:lnTo>
                  <a:lnTo>
                    <a:pt x="3354" y="3183"/>
                  </a:lnTo>
                  <a:lnTo>
                    <a:pt x="2944" y="2944"/>
                  </a:lnTo>
                  <a:lnTo>
                    <a:pt x="2533" y="2687"/>
                  </a:lnTo>
                  <a:lnTo>
                    <a:pt x="2139" y="2413"/>
                  </a:lnTo>
                  <a:lnTo>
                    <a:pt x="1763" y="2123"/>
                  </a:lnTo>
                  <a:lnTo>
                    <a:pt x="1626" y="2413"/>
                  </a:lnTo>
                  <a:lnTo>
                    <a:pt x="1472" y="2687"/>
                  </a:lnTo>
                  <a:lnTo>
                    <a:pt x="1284" y="2927"/>
                  </a:lnTo>
                  <a:lnTo>
                    <a:pt x="1078" y="3166"/>
                  </a:lnTo>
                  <a:lnTo>
                    <a:pt x="839" y="3355"/>
                  </a:lnTo>
                  <a:lnTo>
                    <a:pt x="582" y="3526"/>
                  </a:lnTo>
                  <a:lnTo>
                    <a:pt x="445" y="3594"/>
                  </a:lnTo>
                  <a:lnTo>
                    <a:pt x="308" y="3663"/>
                  </a:lnTo>
                  <a:lnTo>
                    <a:pt x="154" y="3714"/>
                  </a:lnTo>
                  <a:lnTo>
                    <a:pt x="0" y="3748"/>
                  </a:lnTo>
                  <a:lnTo>
                    <a:pt x="479" y="3851"/>
                  </a:lnTo>
                  <a:lnTo>
                    <a:pt x="736" y="3885"/>
                  </a:lnTo>
                  <a:lnTo>
                    <a:pt x="1164" y="3885"/>
                  </a:lnTo>
                  <a:lnTo>
                    <a:pt x="1352" y="3851"/>
                  </a:lnTo>
                  <a:lnTo>
                    <a:pt x="1523" y="3817"/>
                  </a:lnTo>
                  <a:lnTo>
                    <a:pt x="1677" y="3748"/>
                  </a:lnTo>
                  <a:lnTo>
                    <a:pt x="1831" y="3663"/>
                  </a:lnTo>
                  <a:lnTo>
                    <a:pt x="1968" y="3560"/>
                  </a:lnTo>
                  <a:lnTo>
                    <a:pt x="2088" y="3440"/>
                  </a:lnTo>
                  <a:lnTo>
                    <a:pt x="2191" y="3303"/>
                  </a:lnTo>
                  <a:lnTo>
                    <a:pt x="2259" y="3166"/>
                  </a:lnTo>
                  <a:lnTo>
                    <a:pt x="2310" y="2995"/>
                  </a:lnTo>
                  <a:lnTo>
                    <a:pt x="2635" y="3183"/>
                  </a:lnTo>
                  <a:lnTo>
                    <a:pt x="2978" y="3372"/>
                  </a:lnTo>
                  <a:lnTo>
                    <a:pt x="3320" y="3526"/>
                  </a:lnTo>
                  <a:lnTo>
                    <a:pt x="3679" y="3697"/>
                  </a:lnTo>
                  <a:lnTo>
                    <a:pt x="4022" y="3834"/>
                  </a:lnTo>
                  <a:lnTo>
                    <a:pt x="4381" y="3971"/>
                  </a:lnTo>
                  <a:lnTo>
                    <a:pt x="4740" y="4107"/>
                  </a:lnTo>
                  <a:lnTo>
                    <a:pt x="5117" y="4210"/>
                  </a:lnTo>
                  <a:lnTo>
                    <a:pt x="5476" y="4330"/>
                  </a:lnTo>
                  <a:lnTo>
                    <a:pt x="5852" y="4415"/>
                  </a:lnTo>
                  <a:lnTo>
                    <a:pt x="6229" y="4501"/>
                  </a:lnTo>
                  <a:lnTo>
                    <a:pt x="6605" y="4569"/>
                  </a:lnTo>
                  <a:lnTo>
                    <a:pt x="6982" y="4638"/>
                  </a:lnTo>
                  <a:lnTo>
                    <a:pt x="7358" y="4689"/>
                  </a:lnTo>
                  <a:lnTo>
                    <a:pt x="7735" y="4723"/>
                  </a:lnTo>
                  <a:lnTo>
                    <a:pt x="8128" y="4758"/>
                  </a:lnTo>
                  <a:lnTo>
                    <a:pt x="9035" y="4758"/>
                  </a:lnTo>
                  <a:lnTo>
                    <a:pt x="9480" y="4706"/>
                  </a:lnTo>
                  <a:lnTo>
                    <a:pt x="9908" y="4638"/>
                  </a:lnTo>
                  <a:lnTo>
                    <a:pt x="10130" y="4587"/>
                  </a:lnTo>
                  <a:lnTo>
                    <a:pt x="10336" y="4518"/>
                  </a:lnTo>
                  <a:lnTo>
                    <a:pt x="10524" y="4450"/>
                  </a:lnTo>
                  <a:lnTo>
                    <a:pt x="10729" y="4364"/>
                  </a:lnTo>
                  <a:lnTo>
                    <a:pt x="10900" y="4261"/>
                  </a:lnTo>
                  <a:lnTo>
                    <a:pt x="11089" y="4142"/>
                  </a:lnTo>
                  <a:lnTo>
                    <a:pt x="11260" y="4022"/>
                  </a:lnTo>
                  <a:lnTo>
                    <a:pt x="11414" y="3885"/>
                  </a:lnTo>
                  <a:lnTo>
                    <a:pt x="11568" y="3748"/>
                  </a:lnTo>
                  <a:lnTo>
                    <a:pt x="11705" y="3577"/>
                  </a:lnTo>
                  <a:lnTo>
                    <a:pt x="11842" y="3355"/>
                  </a:lnTo>
                  <a:lnTo>
                    <a:pt x="11944" y="3115"/>
                  </a:lnTo>
                  <a:lnTo>
                    <a:pt x="11978" y="2995"/>
                  </a:lnTo>
                  <a:lnTo>
                    <a:pt x="12013" y="2875"/>
                  </a:lnTo>
                  <a:lnTo>
                    <a:pt x="12030" y="2739"/>
                  </a:lnTo>
                  <a:lnTo>
                    <a:pt x="12047" y="2619"/>
                  </a:lnTo>
                  <a:lnTo>
                    <a:pt x="12030" y="2448"/>
                  </a:lnTo>
                  <a:lnTo>
                    <a:pt x="11996" y="2294"/>
                  </a:lnTo>
                  <a:lnTo>
                    <a:pt x="11927" y="2140"/>
                  </a:lnTo>
                  <a:lnTo>
                    <a:pt x="11842" y="2003"/>
                  </a:lnTo>
                  <a:lnTo>
                    <a:pt x="11927" y="1917"/>
                  </a:lnTo>
                  <a:lnTo>
                    <a:pt x="12013" y="1814"/>
                  </a:lnTo>
                  <a:lnTo>
                    <a:pt x="12064" y="1712"/>
                  </a:lnTo>
                  <a:lnTo>
                    <a:pt x="12132" y="1609"/>
                  </a:lnTo>
                  <a:lnTo>
                    <a:pt x="12167" y="1489"/>
                  </a:lnTo>
                  <a:lnTo>
                    <a:pt x="12201" y="1370"/>
                  </a:lnTo>
                  <a:lnTo>
                    <a:pt x="12218" y="1250"/>
                  </a:lnTo>
                  <a:lnTo>
                    <a:pt x="12218" y="1130"/>
                  </a:lnTo>
                  <a:lnTo>
                    <a:pt x="12201" y="976"/>
                  </a:lnTo>
                  <a:lnTo>
                    <a:pt x="12184" y="822"/>
                  </a:lnTo>
                  <a:lnTo>
                    <a:pt x="12132" y="668"/>
                  </a:lnTo>
                  <a:lnTo>
                    <a:pt x="12081" y="514"/>
                  </a:lnTo>
                  <a:lnTo>
                    <a:pt x="12013" y="360"/>
                  </a:lnTo>
                  <a:lnTo>
                    <a:pt x="11927" y="240"/>
                  </a:lnTo>
                  <a:lnTo>
                    <a:pt x="11824" y="103"/>
                  </a:lnTo>
                  <a:lnTo>
                    <a:pt x="11705" y="1"/>
                  </a:lnTo>
                  <a:close/>
                </a:path>
              </a:pathLst>
            </a:custGeom>
            <a:solidFill>
              <a:srgbClr val="4F4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6308030" y="1546184"/>
              <a:ext cx="300435" cy="116987"/>
            </a:xfrm>
            <a:custGeom>
              <a:avLst/>
              <a:gdLst/>
              <a:ahLst/>
              <a:cxnLst/>
              <a:rect l="l" t="t" r="r" b="b"/>
              <a:pathLst>
                <a:path w="12219" h="4758" fill="none" extrusionOk="0">
                  <a:moveTo>
                    <a:pt x="11705" y="1"/>
                  </a:moveTo>
                  <a:lnTo>
                    <a:pt x="11705" y="1"/>
                  </a:lnTo>
                  <a:lnTo>
                    <a:pt x="11739" y="138"/>
                  </a:lnTo>
                  <a:lnTo>
                    <a:pt x="11756" y="292"/>
                  </a:lnTo>
                  <a:lnTo>
                    <a:pt x="11739" y="446"/>
                  </a:lnTo>
                  <a:lnTo>
                    <a:pt x="11722" y="617"/>
                  </a:lnTo>
                  <a:lnTo>
                    <a:pt x="11670" y="771"/>
                  </a:lnTo>
                  <a:lnTo>
                    <a:pt x="11619" y="925"/>
                  </a:lnTo>
                  <a:lnTo>
                    <a:pt x="11499" y="1216"/>
                  </a:lnTo>
                  <a:lnTo>
                    <a:pt x="11499" y="1216"/>
                  </a:lnTo>
                  <a:lnTo>
                    <a:pt x="11414" y="1335"/>
                  </a:lnTo>
                  <a:lnTo>
                    <a:pt x="11328" y="1455"/>
                  </a:lnTo>
                  <a:lnTo>
                    <a:pt x="11226" y="1558"/>
                  </a:lnTo>
                  <a:lnTo>
                    <a:pt x="11106" y="1660"/>
                  </a:lnTo>
                  <a:lnTo>
                    <a:pt x="10986" y="1746"/>
                  </a:lnTo>
                  <a:lnTo>
                    <a:pt x="10866" y="1832"/>
                  </a:lnTo>
                  <a:lnTo>
                    <a:pt x="10729" y="1883"/>
                  </a:lnTo>
                  <a:lnTo>
                    <a:pt x="10575" y="1934"/>
                  </a:lnTo>
                  <a:lnTo>
                    <a:pt x="10575" y="1934"/>
                  </a:lnTo>
                  <a:lnTo>
                    <a:pt x="10592" y="2105"/>
                  </a:lnTo>
                  <a:lnTo>
                    <a:pt x="10592" y="2259"/>
                  </a:lnTo>
                  <a:lnTo>
                    <a:pt x="10558" y="2431"/>
                  </a:lnTo>
                  <a:lnTo>
                    <a:pt x="10490" y="2585"/>
                  </a:lnTo>
                  <a:lnTo>
                    <a:pt x="10421" y="2739"/>
                  </a:lnTo>
                  <a:lnTo>
                    <a:pt x="10336" y="2893"/>
                  </a:lnTo>
                  <a:lnTo>
                    <a:pt x="10233" y="3029"/>
                  </a:lnTo>
                  <a:lnTo>
                    <a:pt x="10113" y="3149"/>
                  </a:lnTo>
                  <a:lnTo>
                    <a:pt x="10113" y="3149"/>
                  </a:lnTo>
                  <a:lnTo>
                    <a:pt x="9976" y="3269"/>
                  </a:lnTo>
                  <a:lnTo>
                    <a:pt x="9840" y="3372"/>
                  </a:lnTo>
                  <a:lnTo>
                    <a:pt x="9703" y="3457"/>
                  </a:lnTo>
                  <a:lnTo>
                    <a:pt x="9549" y="3543"/>
                  </a:lnTo>
                  <a:lnTo>
                    <a:pt x="9241" y="3680"/>
                  </a:lnTo>
                  <a:lnTo>
                    <a:pt x="8915" y="3782"/>
                  </a:lnTo>
                  <a:lnTo>
                    <a:pt x="8915" y="3782"/>
                  </a:lnTo>
                  <a:lnTo>
                    <a:pt x="8436" y="3902"/>
                  </a:lnTo>
                  <a:lnTo>
                    <a:pt x="7940" y="4005"/>
                  </a:lnTo>
                  <a:lnTo>
                    <a:pt x="7427" y="4056"/>
                  </a:lnTo>
                  <a:lnTo>
                    <a:pt x="6931" y="4073"/>
                  </a:lnTo>
                  <a:lnTo>
                    <a:pt x="6931" y="4073"/>
                  </a:lnTo>
                  <a:lnTo>
                    <a:pt x="6486" y="4056"/>
                  </a:lnTo>
                  <a:lnTo>
                    <a:pt x="6024" y="4022"/>
                  </a:lnTo>
                  <a:lnTo>
                    <a:pt x="5579" y="3953"/>
                  </a:lnTo>
                  <a:lnTo>
                    <a:pt x="5134" y="3851"/>
                  </a:lnTo>
                  <a:lnTo>
                    <a:pt x="5134" y="3851"/>
                  </a:lnTo>
                  <a:lnTo>
                    <a:pt x="4689" y="3731"/>
                  </a:lnTo>
                  <a:lnTo>
                    <a:pt x="4227" y="3560"/>
                  </a:lnTo>
                  <a:lnTo>
                    <a:pt x="3782" y="3389"/>
                  </a:lnTo>
                  <a:lnTo>
                    <a:pt x="3354" y="3183"/>
                  </a:lnTo>
                  <a:lnTo>
                    <a:pt x="2944" y="2944"/>
                  </a:lnTo>
                  <a:lnTo>
                    <a:pt x="2533" y="2687"/>
                  </a:lnTo>
                  <a:lnTo>
                    <a:pt x="2139" y="2413"/>
                  </a:lnTo>
                  <a:lnTo>
                    <a:pt x="1763" y="2123"/>
                  </a:lnTo>
                  <a:lnTo>
                    <a:pt x="1763" y="2123"/>
                  </a:lnTo>
                  <a:lnTo>
                    <a:pt x="1626" y="2413"/>
                  </a:lnTo>
                  <a:lnTo>
                    <a:pt x="1472" y="2687"/>
                  </a:lnTo>
                  <a:lnTo>
                    <a:pt x="1284" y="2927"/>
                  </a:lnTo>
                  <a:lnTo>
                    <a:pt x="1078" y="3166"/>
                  </a:lnTo>
                  <a:lnTo>
                    <a:pt x="839" y="3355"/>
                  </a:lnTo>
                  <a:lnTo>
                    <a:pt x="582" y="3526"/>
                  </a:lnTo>
                  <a:lnTo>
                    <a:pt x="445" y="3594"/>
                  </a:lnTo>
                  <a:lnTo>
                    <a:pt x="308" y="3663"/>
                  </a:lnTo>
                  <a:lnTo>
                    <a:pt x="154" y="3714"/>
                  </a:lnTo>
                  <a:lnTo>
                    <a:pt x="0" y="3748"/>
                  </a:lnTo>
                  <a:lnTo>
                    <a:pt x="0" y="3748"/>
                  </a:lnTo>
                  <a:lnTo>
                    <a:pt x="0" y="3748"/>
                  </a:lnTo>
                  <a:lnTo>
                    <a:pt x="479" y="3851"/>
                  </a:lnTo>
                  <a:lnTo>
                    <a:pt x="736" y="3885"/>
                  </a:lnTo>
                  <a:lnTo>
                    <a:pt x="976" y="3885"/>
                  </a:lnTo>
                  <a:lnTo>
                    <a:pt x="976" y="3885"/>
                  </a:lnTo>
                  <a:lnTo>
                    <a:pt x="1164" y="3885"/>
                  </a:lnTo>
                  <a:lnTo>
                    <a:pt x="1352" y="3851"/>
                  </a:lnTo>
                  <a:lnTo>
                    <a:pt x="1352" y="3851"/>
                  </a:lnTo>
                  <a:lnTo>
                    <a:pt x="1523" y="3817"/>
                  </a:lnTo>
                  <a:lnTo>
                    <a:pt x="1677" y="3748"/>
                  </a:lnTo>
                  <a:lnTo>
                    <a:pt x="1831" y="3663"/>
                  </a:lnTo>
                  <a:lnTo>
                    <a:pt x="1968" y="3560"/>
                  </a:lnTo>
                  <a:lnTo>
                    <a:pt x="2088" y="3440"/>
                  </a:lnTo>
                  <a:lnTo>
                    <a:pt x="2191" y="3303"/>
                  </a:lnTo>
                  <a:lnTo>
                    <a:pt x="2259" y="3166"/>
                  </a:lnTo>
                  <a:lnTo>
                    <a:pt x="2310" y="2995"/>
                  </a:lnTo>
                  <a:lnTo>
                    <a:pt x="2310" y="2995"/>
                  </a:lnTo>
                  <a:lnTo>
                    <a:pt x="2635" y="3183"/>
                  </a:lnTo>
                  <a:lnTo>
                    <a:pt x="2978" y="3372"/>
                  </a:lnTo>
                  <a:lnTo>
                    <a:pt x="3320" y="3526"/>
                  </a:lnTo>
                  <a:lnTo>
                    <a:pt x="3679" y="3697"/>
                  </a:lnTo>
                  <a:lnTo>
                    <a:pt x="4022" y="3834"/>
                  </a:lnTo>
                  <a:lnTo>
                    <a:pt x="4381" y="3971"/>
                  </a:lnTo>
                  <a:lnTo>
                    <a:pt x="4740" y="4107"/>
                  </a:lnTo>
                  <a:lnTo>
                    <a:pt x="5117" y="4210"/>
                  </a:lnTo>
                  <a:lnTo>
                    <a:pt x="5476" y="4330"/>
                  </a:lnTo>
                  <a:lnTo>
                    <a:pt x="5852" y="4415"/>
                  </a:lnTo>
                  <a:lnTo>
                    <a:pt x="6229" y="4501"/>
                  </a:lnTo>
                  <a:lnTo>
                    <a:pt x="6605" y="4569"/>
                  </a:lnTo>
                  <a:lnTo>
                    <a:pt x="6982" y="4638"/>
                  </a:lnTo>
                  <a:lnTo>
                    <a:pt x="7358" y="4689"/>
                  </a:lnTo>
                  <a:lnTo>
                    <a:pt x="7735" y="4723"/>
                  </a:lnTo>
                  <a:lnTo>
                    <a:pt x="8128" y="4758"/>
                  </a:lnTo>
                  <a:lnTo>
                    <a:pt x="8128" y="4758"/>
                  </a:lnTo>
                  <a:lnTo>
                    <a:pt x="8607" y="4758"/>
                  </a:lnTo>
                  <a:lnTo>
                    <a:pt x="8607" y="4758"/>
                  </a:lnTo>
                  <a:lnTo>
                    <a:pt x="9035" y="4758"/>
                  </a:lnTo>
                  <a:lnTo>
                    <a:pt x="9480" y="4706"/>
                  </a:lnTo>
                  <a:lnTo>
                    <a:pt x="9908" y="4638"/>
                  </a:lnTo>
                  <a:lnTo>
                    <a:pt x="10130" y="4587"/>
                  </a:lnTo>
                  <a:lnTo>
                    <a:pt x="10336" y="4518"/>
                  </a:lnTo>
                  <a:lnTo>
                    <a:pt x="10524" y="4450"/>
                  </a:lnTo>
                  <a:lnTo>
                    <a:pt x="10729" y="4364"/>
                  </a:lnTo>
                  <a:lnTo>
                    <a:pt x="10900" y="4261"/>
                  </a:lnTo>
                  <a:lnTo>
                    <a:pt x="11089" y="4142"/>
                  </a:lnTo>
                  <a:lnTo>
                    <a:pt x="11260" y="4022"/>
                  </a:lnTo>
                  <a:lnTo>
                    <a:pt x="11414" y="3885"/>
                  </a:lnTo>
                  <a:lnTo>
                    <a:pt x="11568" y="3748"/>
                  </a:lnTo>
                  <a:lnTo>
                    <a:pt x="11705" y="3577"/>
                  </a:lnTo>
                  <a:lnTo>
                    <a:pt x="11705" y="3577"/>
                  </a:lnTo>
                  <a:lnTo>
                    <a:pt x="11842" y="3355"/>
                  </a:lnTo>
                  <a:lnTo>
                    <a:pt x="11944" y="3115"/>
                  </a:lnTo>
                  <a:lnTo>
                    <a:pt x="11978" y="2995"/>
                  </a:lnTo>
                  <a:lnTo>
                    <a:pt x="12013" y="2875"/>
                  </a:lnTo>
                  <a:lnTo>
                    <a:pt x="12030" y="2739"/>
                  </a:lnTo>
                  <a:lnTo>
                    <a:pt x="12047" y="2619"/>
                  </a:lnTo>
                  <a:lnTo>
                    <a:pt x="12047" y="2619"/>
                  </a:lnTo>
                  <a:lnTo>
                    <a:pt x="12030" y="2448"/>
                  </a:lnTo>
                  <a:lnTo>
                    <a:pt x="11996" y="2294"/>
                  </a:lnTo>
                  <a:lnTo>
                    <a:pt x="11927" y="2140"/>
                  </a:lnTo>
                  <a:lnTo>
                    <a:pt x="11842" y="2003"/>
                  </a:lnTo>
                  <a:lnTo>
                    <a:pt x="11842" y="2003"/>
                  </a:lnTo>
                  <a:lnTo>
                    <a:pt x="11842" y="2003"/>
                  </a:lnTo>
                  <a:lnTo>
                    <a:pt x="11842" y="2003"/>
                  </a:lnTo>
                  <a:lnTo>
                    <a:pt x="11927" y="1917"/>
                  </a:lnTo>
                  <a:lnTo>
                    <a:pt x="12013" y="1814"/>
                  </a:lnTo>
                  <a:lnTo>
                    <a:pt x="12064" y="1712"/>
                  </a:lnTo>
                  <a:lnTo>
                    <a:pt x="12132" y="1609"/>
                  </a:lnTo>
                  <a:lnTo>
                    <a:pt x="12167" y="1489"/>
                  </a:lnTo>
                  <a:lnTo>
                    <a:pt x="12201" y="1370"/>
                  </a:lnTo>
                  <a:lnTo>
                    <a:pt x="12218" y="1250"/>
                  </a:lnTo>
                  <a:lnTo>
                    <a:pt x="12218" y="1130"/>
                  </a:lnTo>
                  <a:lnTo>
                    <a:pt x="12218" y="1130"/>
                  </a:lnTo>
                  <a:lnTo>
                    <a:pt x="12201" y="976"/>
                  </a:lnTo>
                  <a:lnTo>
                    <a:pt x="12184" y="822"/>
                  </a:lnTo>
                  <a:lnTo>
                    <a:pt x="12132" y="668"/>
                  </a:lnTo>
                  <a:lnTo>
                    <a:pt x="12081" y="514"/>
                  </a:lnTo>
                  <a:lnTo>
                    <a:pt x="12013" y="360"/>
                  </a:lnTo>
                  <a:lnTo>
                    <a:pt x="11927" y="240"/>
                  </a:lnTo>
                  <a:lnTo>
                    <a:pt x="11824" y="103"/>
                  </a:lnTo>
                  <a:lnTo>
                    <a:pt x="1170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6283196" y="1638340"/>
              <a:ext cx="33685" cy="160311"/>
            </a:xfrm>
            <a:custGeom>
              <a:avLst/>
              <a:gdLst/>
              <a:ahLst/>
              <a:cxnLst/>
              <a:rect l="l" t="t" r="r" b="b"/>
              <a:pathLst>
                <a:path w="1370" h="6520" extrusionOk="0">
                  <a:moveTo>
                    <a:pt x="1010" y="0"/>
                  </a:moveTo>
                  <a:lnTo>
                    <a:pt x="1027" y="188"/>
                  </a:lnTo>
                  <a:lnTo>
                    <a:pt x="1010" y="359"/>
                  </a:lnTo>
                  <a:lnTo>
                    <a:pt x="976" y="702"/>
                  </a:lnTo>
                  <a:lnTo>
                    <a:pt x="908" y="1027"/>
                  </a:lnTo>
                  <a:lnTo>
                    <a:pt x="805" y="1369"/>
                  </a:lnTo>
                  <a:lnTo>
                    <a:pt x="702" y="1711"/>
                  </a:lnTo>
                  <a:lnTo>
                    <a:pt x="565" y="2036"/>
                  </a:lnTo>
                  <a:lnTo>
                    <a:pt x="446" y="2379"/>
                  </a:lnTo>
                  <a:lnTo>
                    <a:pt x="343" y="2704"/>
                  </a:lnTo>
                  <a:lnTo>
                    <a:pt x="240" y="3046"/>
                  </a:lnTo>
                  <a:lnTo>
                    <a:pt x="155" y="3388"/>
                  </a:lnTo>
                  <a:lnTo>
                    <a:pt x="69" y="3730"/>
                  </a:lnTo>
                  <a:lnTo>
                    <a:pt x="18" y="4090"/>
                  </a:lnTo>
                  <a:lnTo>
                    <a:pt x="1" y="4432"/>
                  </a:lnTo>
                  <a:lnTo>
                    <a:pt x="18" y="4774"/>
                  </a:lnTo>
                  <a:lnTo>
                    <a:pt x="35" y="4945"/>
                  </a:lnTo>
                  <a:lnTo>
                    <a:pt x="52" y="5117"/>
                  </a:lnTo>
                  <a:lnTo>
                    <a:pt x="103" y="5288"/>
                  </a:lnTo>
                  <a:lnTo>
                    <a:pt x="155" y="5459"/>
                  </a:lnTo>
                  <a:lnTo>
                    <a:pt x="274" y="5733"/>
                  </a:lnTo>
                  <a:lnTo>
                    <a:pt x="428" y="6006"/>
                  </a:lnTo>
                  <a:lnTo>
                    <a:pt x="600" y="6280"/>
                  </a:lnTo>
                  <a:lnTo>
                    <a:pt x="754" y="6520"/>
                  </a:lnTo>
                  <a:lnTo>
                    <a:pt x="685" y="6349"/>
                  </a:lnTo>
                  <a:lnTo>
                    <a:pt x="617" y="6160"/>
                  </a:lnTo>
                  <a:lnTo>
                    <a:pt x="565" y="5989"/>
                  </a:lnTo>
                  <a:lnTo>
                    <a:pt x="514" y="5801"/>
                  </a:lnTo>
                  <a:lnTo>
                    <a:pt x="480" y="5613"/>
                  </a:lnTo>
                  <a:lnTo>
                    <a:pt x="446" y="5407"/>
                  </a:lnTo>
                  <a:lnTo>
                    <a:pt x="428" y="5219"/>
                  </a:lnTo>
                  <a:lnTo>
                    <a:pt x="428" y="5031"/>
                  </a:lnTo>
                  <a:lnTo>
                    <a:pt x="428" y="4809"/>
                  </a:lnTo>
                  <a:lnTo>
                    <a:pt x="463" y="4603"/>
                  </a:lnTo>
                  <a:lnTo>
                    <a:pt x="497" y="4381"/>
                  </a:lnTo>
                  <a:lnTo>
                    <a:pt x="531" y="4175"/>
                  </a:lnTo>
                  <a:lnTo>
                    <a:pt x="617" y="3884"/>
                  </a:lnTo>
                  <a:lnTo>
                    <a:pt x="719" y="3611"/>
                  </a:lnTo>
                  <a:lnTo>
                    <a:pt x="942" y="3063"/>
                  </a:lnTo>
                  <a:lnTo>
                    <a:pt x="1062" y="2806"/>
                  </a:lnTo>
                  <a:lnTo>
                    <a:pt x="1164" y="2533"/>
                  </a:lnTo>
                  <a:lnTo>
                    <a:pt x="1250" y="2242"/>
                  </a:lnTo>
                  <a:lnTo>
                    <a:pt x="1318" y="1968"/>
                  </a:lnTo>
                  <a:lnTo>
                    <a:pt x="1353" y="1694"/>
                  </a:lnTo>
                  <a:lnTo>
                    <a:pt x="1370" y="1420"/>
                  </a:lnTo>
                  <a:lnTo>
                    <a:pt x="1370" y="1232"/>
                  </a:lnTo>
                  <a:lnTo>
                    <a:pt x="1353" y="1061"/>
                  </a:lnTo>
                  <a:lnTo>
                    <a:pt x="1318" y="873"/>
                  </a:lnTo>
                  <a:lnTo>
                    <a:pt x="1284" y="685"/>
                  </a:lnTo>
                  <a:lnTo>
                    <a:pt x="1233" y="513"/>
                  </a:lnTo>
                  <a:lnTo>
                    <a:pt x="1164" y="342"/>
                  </a:lnTo>
                  <a:lnTo>
                    <a:pt x="1096" y="171"/>
                  </a:lnTo>
                  <a:lnTo>
                    <a:pt x="1010" y="0"/>
                  </a:lnTo>
                  <a:close/>
                </a:path>
              </a:pathLst>
            </a:custGeom>
            <a:solidFill>
              <a:srgbClr val="4F4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9"/>
            <p:cNvSpPr/>
            <p:nvPr/>
          </p:nvSpPr>
          <p:spPr>
            <a:xfrm>
              <a:off x="6283196" y="1638340"/>
              <a:ext cx="33685" cy="160311"/>
            </a:xfrm>
            <a:custGeom>
              <a:avLst/>
              <a:gdLst/>
              <a:ahLst/>
              <a:cxnLst/>
              <a:rect l="l" t="t" r="r" b="b"/>
              <a:pathLst>
                <a:path w="1370" h="6520" fill="none" extrusionOk="0">
                  <a:moveTo>
                    <a:pt x="1010" y="0"/>
                  </a:moveTo>
                  <a:lnTo>
                    <a:pt x="1010" y="0"/>
                  </a:lnTo>
                  <a:lnTo>
                    <a:pt x="1027" y="188"/>
                  </a:lnTo>
                  <a:lnTo>
                    <a:pt x="1010" y="359"/>
                  </a:lnTo>
                  <a:lnTo>
                    <a:pt x="976" y="702"/>
                  </a:lnTo>
                  <a:lnTo>
                    <a:pt x="908" y="1027"/>
                  </a:lnTo>
                  <a:lnTo>
                    <a:pt x="805" y="1369"/>
                  </a:lnTo>
                  <a:lnTo>
                    <a:pt x="702" y="1711"/>
                  </a:lnTo>
                  <a:lnTo>
                    <a:pt x="565" y="2036"/>
                  </a:lnTo>
                  <a:lnTo>
                    <a:pt x="446" y="2379"/>
                  </a:lnTo>
                  <a:lnTo>
                    <a:pt x="343" y="2704"/>
                  </a:lnTo>
                  <a:lnTo>
                    <a:pt x="343" y="2704"/>
                  </a:lnTo>
                  <a:lnTo>
                    <a:pt x="240" y="3046"/>
                  </a:lnTo>
                  <a:lnTo>
                    <a:pt x="155" y="3388"/>
                  </a:lnTo>
                  <a:lnTo>
                    <a:pt x="69" y="3730"/>
                  </a:lnTo>
                  <a:lnTo>
                    <a:pt x="18" y="4090"/>
                  </a:lnTo>
                  <a:lnTo>
                    <a:pt x="1" y="4432"/>
                  </a:lnTo>
                  <a:lnTo>
                    <a:pt x="18" y="4774"/>
                  </a:lnTo>
                  <a:lnTo>
                    <a:pt x="35" y="4945"/>
                  </a:lnTo>
                  <a:lnTo>
                    <a:pt x="52" y="5117"/>
                  </a:lnTo>
                  <a:lnTo>
                    <a:pt x="103" y="5288"/>
                  </a:lnTo>
                  <a:lnTo>
                    <a:pt x="155" y="5459"/>
                  </a:lnTo>
                  <a:lnTo>
                    <a:pt x="155" y="5459"/>
                  </a:lnTo>
                  <a:lnTo>
                    <a:pt x="274" y="5733"/>
                  </a:lnTo>
                  <a:lnTo>
                    <a:pt x="428" y="6006"/>
                  </a:lnTo>
                  <a:lnTo>
                    <a:pt x="600" y="6280"/>
                  </a:lnTo>
                  <a:lnTo>
                    <a:pt x="754" y="6520"/>
                  </a:lnTo>
                  <a:lnTo>
                    <a:pt x="754" y="6520"/>
                  </a:lnTo>
                  <a:lnTo>
                    <a:pt x="685" y="6349"/>
                  </a:lnTo>
                  <a:lnTo>
                    <a:pt x="617" y="6160"/>
                  </a:lnTo>
                  <a:lnTo>
                    <a:pt x="565" y="5989"/>
                  </a:lnTo>
                  <a:lnTo>
                    <a:pt x="514" y="5801"/>
                  </a:lnTo>
                  <a:lnTo>
                    <a:pt x="480" y="5613"/>
                  </a:lnTo>
                  <a:lnTo>
                    <a:pt x="446" y="5407"/>
                  </a:lnTo>
                  <a:lnTo>
                    <a:pt x="428" y="5219"/>
                  </a:lnTo>
                  <a:lnTo>
                    <a:pt x="428" y="5031"/>
                  </a:lnTo>
                  <a:lnTo>
                    <a:pt x="428" y="5031"/>
                  </a:lnTo>
                  <a:lnTo>
                    <a:pt x="428" y="4809"/>
                  </a:lnTo>
                  <a:lnTo>
                    <a:pt x="463" y="4603"/>
                  </a:lnTo>
                  <a:lnTo>
                    <a:pt x="497" y="4381"/>
                  </a:lnTo>
                  <a:lnTo>
                    <a:pt x="531" y="4175"/>
                  </a:lnTo>
                  <a:lnTo>
                    <a:pt x="531" y="4175"/>
                  </a:lnTo>
                  <a:lnTo>
                    <a:pt x="617" y="3884"/>
                  </a:lnTo>
                  <a:lnTo>
                    <a:pt x="719" y="3611"/>
                  </a:lnTo>
                  <a:lnTo>
                    <a:pt x="942" y="3063"/>
                  </a:lnTo>
                  <a:lnTo>
                    <a:pt x="1062" y="2806"/>
                  </a:lnTo>
                  <a:lnTo>
                    <a:pt x="1164" y="2533"/>
                  </a:lnTo>
                  <a:lnTo>
                    <a:pt x="1250" y="2242"/>
                  </a:lnTo>
                  <a:lnTo>
                    <a:pt x="1318" y="1968"/>
                  </a:lnTo>
                  <a:lnTo>
                    <a:pt x="1318" y="1968"/>
                  </a:lnTo>
                  <a:lnTo>
                    <a:pt x="1353" y="1694"/>
                  </a:lnTo>
                  <a:lnTo>
                    <a:pt x="1370" y="1420"/>
                  </a:lnTo>
                  <a:lnTo>
                    <a:pt x="1370" y="1420"/>
                  </a:lnTo>
                  <a:lnTo>
                    <a:pt x="1370" y="1232"/>
                  </a:lnTo>
                  <a:lnTo>
                    <a:pt x="1353" y="1061"/>
                  </a:lnTo>
                  <a:lnTo>
                    <a:pt x="1318" y="873"/>
                  </a:lnTo>
                  <a:lnTo>
                    <a:pt x="1284" y="685"/>
                  </a:lnTo>
                  <a:lnTo>
                    <a:pt x="1233" y="513"/>
                  </a:lnTo>
                  <a:lnTo>
                    <a:pt x="1164" y="342"/>
                  </a:lnTo>
                  <a:lnTo>
                    <a:pt x="1096" y="171"/>
                  </a:lnTo>
                  <a:lnTo>
                    <a:pt x="101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9"/>
            <p:cNvSpPr/>
            <p:nvPr/>
          </p:nvSpPr>
          <p:spPr>
            <a:xfrm>
              <a:off x="6361041" y="1679131"/>
              <a:ext cx="73640" cy="29898"/>
            </a:xfrm>
            <a:custGeom>
              <a:avLst/>
              <a:gdLst/>
              <a:ahLst/>
              <a:cxnLst/>
              <a:rect l="l" t="t" r="r" b="b"/>
              <a:pathLst>
                <a:path w="2995" h="1216" extrusionOk="0">
                  <a:moveTo>
                    <a:pt x="2430" y="1"/>
                  </a:moveTo>
                  <a:lnTo>
                    <a:pt x="2276" y="18"/>
                  </a:lnTo>
                  <a:lnTo>
                    <a:pt x="2002" y="35"/>
                  </a:lnTo>
                  <a:lnTo>
                    <a:pt x="1712" y="104"/>
                  </a:lnTo>
                  <a:lnTo>
                    <a:pt x="1386" y="172"/>
                  </a:lnTo>
                  <a:lnTo>
                    <a:pt x="1078" y="275"/>
                  </a:lnTo>
                  <a:lnTo>
                    <a:pt x="770" y="412"/>
                  </a:lnTo>
                  <a:lnTo>
                    <a:pt x="497" y="566"/>
                  </a:lnTo>
                  <a:lnTo>
                    <a:pt x="377" y="651"/>
                  </a:lnTo>
                  <a:lnTo>
                    <a:pt x="257" y="754"/>
                  </a:lnTo>
                  <a:lnTo>
                    <a:pt x="154" y="839"/>
                  </a:lnTo>
                  <a:lnTo>
                    <a:pt x="86" y="959"/>
                  </a:lnTo>
                  <a:lnTo>
                    <a:pt x="35" y="1028"/>
                  </a:lnTo>
                  <a:lnTo>
                    <a:pt x="17" y="1096"/>
                  </a:lnTo>
                  <a:lnTo>
                    <a:pt x="0" y="1147"/>
                  </a:lnTo>
                  <a:lnTo>
                    <a:pt x="17" y="1182"/>
                  </a:lnTo>
                  <a:lnTo>
                    <a:pt x="52" y="1199"/>
                  </a:lnTo>
                  <a:lnTo>
                    <a:pt x="86" y="1216"/>
                  </a:lnTo>
                  <a:lnTo>
                    <a:pt x="206" y="1216"/>
                  </a:lnTo>
                  <a:lnTo>
                    <a:pt x="343" y="1182"/>
                  </a:lnTo>
                  <a:lnTo>
                    <a:pt x="497" y="1147"/>
                  </a:lnTo>
                  <a:lnTo>
                    <a:pt x="719" y="1079"/>
                  </a:lnTo>
                  <a:lnTo>
                    <a:pt x="1061" y="1011"/>
                  </a:lnTo>
                  <a:lnTo>
                    <a:pt x="1404" y="976"/>
                  </a:lnTo>
                  <a:lnTo>
                    <a:pt x="1763" y="959"/>
                  </a:lnTo>
                  <a:lnTo>
                    <a:pt x="2105" y="993"/>
                  </a:lnTo>
                  <a:lnTo>
                    <a:pt x="2430" y="1045"/>
                  </a:lnTo>
                  <a:lnTo>
                    <a:pt x="2601" y="1062"/>
                  </a:lnTo>
                  <a:lnTo>
                    <a:pt x="2772" y="1079"/>
                  </a:lnTo>
                  <a:lnTo>
                    <a:pt x="2841" y="1062"/>
                  </a:lnTo>
                  <a:lnTo>
                    <a:pt x="2909" y="1045"/>
                  </a:lnTo>
                  <a:lnTo>
                    <a:pt x="2961" y="993"/>
                  </a:lnTo>
                  <a:lnTo>
                    <a:pt x="2978" y="942"/>
                  </a:lnTo>
                  <a:lnTo>
                    <a:pt x="2995" y="857"/>
                  </a:lnTo>
                  <a:lnTo>
                    <a:pt x="2978" y="788"/>
                  </a:lnTo>
                  <a:lnTo>
                    <a:pt x="2944" y="566"/>
                  </a:lnTo>
                  <a:lnTo>
                    <a:pt x="2926" y="446"/>
                  </a:lnTo>
                  <a:lnTo>
                    <a:pt x="2875" y="343"/>
                  </a:lnTo>
                  <a:lnTo>
                    <a:pt x="2824" y="241"/>
                  </a:lnTo>
                  <a:lnTo>
                    <a:pt x="2772" y="155"/>
                  </a:lnTo>
                  <a:lnTo>
                    <a:pt x="2687" y="87"/>
                  </a:lnTo>
                  <a:lnTo>
                    <a:pt x="2584" y="35"/>
                  </a:lnTo>
                  <a:lnTo>
                    <a:pt x="2516" y="18"/>
                  </a:lnTo>
                  <a:lnTo>
                    <a:pt x="2430" y="1"/>
                  </a:lnTo>
                  <a:close/>
                </a:path>
              </a:pathLst>
            </a:custGeom>
            <a:solidFill>
              <a:srgbClr val="5E54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9"/>
            <p:cNvSpPr/>
            <p:nvPr/>
          </p:nvSpPr>
          <p:spPr>
            <a:xfrm>
              <a:off x="6505347" y="1685450"/>
              <a:ext cx="73664" cy="27784"/>
            </a:xfrm>
            <a:custGeom>
              <a:avLst/>
              <a:gdLst/>
              <a:ahLst/>
              <a:cxnLst/>
              <a:rect l="l" t="t" r="r" b="b"/>
              <a:pathLst>
                <a:path w="2996" h="1130" extrusionOk="0">
                  <a:moveTo>
                    <a:pt x="617" y="1"/>
                  </a:moveTo>
                  <a:lnTo>
                    <a:pt x="446" y="18"/>
                  </a:lnTo>
                  <a:lnTo>
                    <a:pt x="360" y="35"/>
                  </a:lnTo>
                  <a:lnTo>
                    <a:pt x="292" y="69"/>
                  </a:lnTo>
                  <a:lnTo>
                    <a:pt x="206" y="138"/>
                  </a:lnTo>
                  <a:lnTo>
                    <a:pt x="138" y="206"/>
                  </a:lnTo>
                  <a:lnTo>
                    <a:pt x="86" y="309"/>
                  </a:lnTo>
                  <a:lnTo>
                    <a:pt x="52" y="411"/>
                  </a:lnTo>
                  <a:lnTo>
                    <a:pt x="18" y="514"/>
                  </a:lnTo>
                  <a:lnTo>
                    <a:pt x="1" y="634"/>
                  </a:lnTo>
                  <a:lnTo>
                    <a:pt x="1" y="856"/>
                  </a:lnTo>
                  <a:lnTo>
                    <a:pt x="18" y="942"/>
                  </a:lnTo>
                  <a:lnTo>
                    <a:pt x="35" y="1010"/>
                  </a:lnTo>
                  <a:lnTo>
                    <a:pt x="69" y="1079"/>
                  </a:lnTo>
                  <a:lnTo>
                    <a:pt x="120" y="1113"/>
                  </a:lnTo>
                  <a:lnTo>
                    <a:pt x="189" y="1130"/>
                  </a:lnTo>
                  <a:lnTo>
                    <a:pt x="257" y="1113"/>
                  </a:lnTo>
                  <a:lnTo>
                    <a:pt x="411" y="1079"/>
                  </a:lnTo>
                  <a:lnTo>
                    <a:pt x="582" y="1044"/>
                  </a:lnTo>
                  <a:lnTo>
                    <a:pt x="908" y="959"/>
                  </a:lnTo>
                  <a:lnTo>
                    <a:pt x="1250" y="873"/>
                  </a:lnTo>
                  <a:lnTo>
                    <a:pt x="1592" y="839"/>
                  </a:lnTo>
                  <a:lnTo>
                    <a:pt x="1934" y="839"/>
                  </a:lnTo>
                  <a:lnTo>
                    <a:pt x="2277" y="856"/>
                  </a:lnTo>
                  <a:lnTo>
                    <a:pt x="2516" y="890"/>
                  </a:lnTo>
                  <a:lnTo>
                    <a:pt x="2670" y="908"/>
                  </a:lnTo>
                  <a:lnTo>
                    <a:pt x="2807" y="925"/>
                  </a:lnTo>
                  <a:lnTo>
                    <a:pt x="2927" y="908"/>
                  </a:lnTo>
                  <a:lnTo>
                    <a:pt x="2961" y="890"/>
                  </a:lnTo>
                  <a:lnTo>
                    <a:pt x="2995" y="856"/>
                  </a:lnTo>
                  <a:lnTo>
                    <a:pt x="2995" y="822"/>
                  </a:lnTo>
                  <a:lnTo>
                    <a:pt x="2995" y="771"/>
                  </a:lnTo>
                  <a:lnTo>
                    <a:pt x="2961" y="719"/>
                  </a:lnTo>
                  <a:lnTo>
                    <a:pt x="2910" y="634"/>
                  </a:lnTo>
                  <a:lnTo>
                    <a:pt x="2807" y="548"/>
                  </a:lnTo>
                  <a:lnTo>
                    <a:pt x="2704" y="463"/>
                  </a:lnTo>
                  <a:lnTo>
                    <a:pt x="2567" y="377"/>
                  </a:lnTo>
                  <a:lnTo>
                    <a:pt x="2448" y="309"/>
                  </a:lnTo>
                  <a:lnTo>
                    <a:pt x="2140" y="189"/>
                  </a:lnTo>
                  <a:lnTo>
                    <a:pt x="1832" y="103"/>
                  </a:lnTo>
                  <a:lnTo>
                    <a:pt x="1507" y="52"/>
                  </a:lnTo>
                  <a:lnTo>
                    <a:pt x="1181" y="18"/>
                  </a:lnTo>
                  <a:lnTo>
                    <a:pt x="873" y="1"/>
                  </a:lnTo>
                  <a:close/>
                </a:path>
              </a:pathLst>
            </a:custGeom>
            <a:solidFill>
              <a:srgbClr val="5E54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9"/>
            <p:cNvSpPr/>
            <p:nvPr/>
          </p:nvSpPr>
          <p:spPr>
            <a:xfrm>
              <a:off x="6247446" y="1800744"/>
              <a:ext cx="20211" cy="21907"/>
            </a:xfrm>
            <a:custGeom>
              <a:avLst/>
              <a:gdLst/>
              <a:ahLst/>
              <a:cxnLst/>
              <a:rect l="l" t="t" r="r" b="b"/>
              <a:pathLst>
                <a:path w="822" h="891" extrusionOk="0">
                  <a:moveTo>
                    <a:pt x="325" y="0"/>
                  </a:moveTo>
                  <a:lnTo>
                    <a:pt x="257" y="34"/>
                  </a:lnTo>
                  <a:lnTo>
                    <a:pt x="188" y="69"/>
                  </a:lnTo>
                  <a:lnTo>
                    <a:pt x="120" y="137"/>
                  </a:lnTo>
                  <a:lnTo>
                    <a:pt x="69" y="206"/>
                  </a:lnTo>
                  <a:lnTo>
                    <a:pt x="34" y="274"/>
                  </a:lnTo>
                  <a:lnTo>
                    <a:pt x="17" y="360"/>
                  </a:lnTo>
                  <a:lnTo>
                    <a:pt x="0" y="445"/>
                  </a:lnTo>
                  <a:lnTo>
                    <a:pt x="17" y="531"/>
                  </a:lnTo>
                  <a:lnTo>
                    <a:pt x="34" y="616"/>
                  </a:lnTo>
                  <a:lnTo>
                    <a:pt x="69" y="702"/>
                  </a:lnTo>
                  <a:lnTo>
                    <a:pt x="120" y="770"/>
                  </a:lnTo>
                  <a:lnTo>
                    <a:pt x="188" y="822"/>
                  </a:lnTo>
                  <a:lnTo>
                    <a:pt x="257" y="856"/>
                  </a:lnTo>
                  <a:lnTo>
                    <a:pt x="325" y="890"/>
                  </a:lnTo>
                  <a:lnTo>
                    <a:pt x="496" y="890"/>
                  </a:lnTo>
                  <a:lnTo>
                    <a:pt x="582" y="856"/>
                  </a:lnTo>
                  <a:lnTo>
                    <a:pt x="650" y="822"/>
                  </a:lnTo>
                  <a:lnTo>
                    <a:pt x="702" y="770"/>
                  </a:lnTo>
                  <a:lnTo>
                    <a:pt x="753" y="702"/>
                  </a:lnTo>
                  <a:lnTo>
                    <a:pt x="787" y="616"/>
                  </a:lnTo>
                  <a:lnTo>
                    <a:pt x="822" y="531"/>
                  </a:lnTo>
                  <a:lnTo>
                    <a:pt x="822" y="445"/>
                  </a:lnTo>
                  <a:lnTo>
                    <a:pt x="822" y="360"/>
                  </a:lnTo>
                  <a:lnTo>
                    <a:pt x="787" y="274"/>
                  </a:lnTo>
                  <a:lnTo>
                    <a:pt x="753" y="206"/>
                  </a:lnTo>
                  <a:lnTo>
                    <a:pt x="702" y="137"/>
                  </a:lnTo>
                  <a:lnTo>
                    <a:pt x="650" y="69"/>
                  </a:lnTo>
                  <a:lnTo>
                    <a:pt x="582" y="34"/>
                  </a:lnTo>
                  <a:lnTo>
                    <a:pt x="496" y="0"/>
                  </a:lnTo>
                  <a:close/>
                </a:path>
              </a:pathLst>
            </a:custGeom>
            <a:solidFill>
              <a:srgbClr val="D5B3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9"/>
            <p:cNvSpPr/>
            <p:nvPr/>
          </p:nvSpPr>
          <p:spPr>
            <a:xfrm>
              <a:off x="6247446" y="1800744"/>
              <a:ext cx="20211" cy="21907"/>
            </a:xfrm>
            <a:custGeom>
              <a:avLst/>
              <a:gdLst/>
              <a:ahLst/>
              <a:cxnLst/>
              <a:rect l="l" t="t" r="r" b="b"/>
              <a:pathLst>
                <a:path w="822" h="891" fill="none" extrusionOk="0">
                  <a:moveTo>
                    <a:pt x="411" y="0"/>
                  </a:moveTo>
                  <a:lnTo>
                    <a:pt x="411" y="0"/>
                  </a:lnTo>
                  <a:lnTo>
                    <a:pt x="325" y="0"/>
                  </a:lnTo>
                  <a:lnTo>
                    <a:pt x="257" y="34"/>
                  </a:lnTo>
                  <a:lnTo>
                    <a:pt x="188" y="69"/>
                  </a:lnTo>
                  <a:lnTo>
                    <a:pt x="120" y="137"/>
                  </a:lnTo>
                  <a:lnTo>
                    <a:pt x="69" y="206"/>
                  </a:lnTo>
                  <a:lnTo>
                    <a:pt x="34" y="274"/>
                  </a:lnTo>
                  <a:lnTo>
                    <a:pt x="17" y="360"/>
                  </a:lnTo>
                  <a:lnTo>
                    <a:pt x="0" y="445"/>
                  </a:lnTo>
                  <a:lnTo>
                    <a:pt x="0" y="445"/>
                  </a:lnTo>
                  <a:lnTo>
                    <a:pt x="17" y="531"/>
                  </a:lnTo>
                  <a:lnTo>
                    <a:pt x="34" y="616"/>
                  </a:lnTo>
                  <a:lnTo>
                    <a:pt x="69" y="702"/>
                  </a:lnTo>
                  <a:lnTo>
                    <a:pt x="120" y="770"/>
                  </a:lnTo>
                  <a:lnTo>
                    <a:pt x="188" y="822"/>
                  </a:lnTo>
                  <a:lnTo>
                    <a:pt x="257" y="856"/>
                  </a:lnTo>
                  <a:lnTo>
                    <a:pt x="325" y="890"/>
                  </a:lnTo>
                  <a:lnTo>
                    <a:pt x="411" y="890"/>
                  </a:lnTo>
                  <a:lnTo>
                    <a:pt x="411" y="890"/>
                  </a:lnTo>
                  <a:lnTo>
                    <a:pt x="496" y="890"/>
                  </a:lnTo>
                  <a:lnTo>
                    <a:pt x="582" y="856"/>
                  </a:lnTo>
                  <a:lnTo>
                    <a:pt x="650" y="822"/>
                  </a:lnTo>
                  <a:lnTo>
                    <a:pt x="702" y="770"/>
                  </a:lnTo>
                  <a:lnTo>
                    <a:pt x="753" y="702"/>
                  </a:lnTo>
                  <a:lnTo>
                    <a:pt x="787" y="616"/>
                  </a:lnTo>
                  <a:lnTo>
                    <a:pt x="822" y="531"/>
                  </a:lnTo>
                  <a:lnTo>
                    <a:pt x="822" y="445"/>
                  </a:lnTo>
                  <a:lnTo>
                    <a:pt x="822" y="445"/>
                  </a:lnTo>
                  <a:lnTo>
                    <a:pt x="822" y="360"/>
                  </a:lnTo>
                  <a:lnTo>
                    <a:pt x="787" y="274"/>
                  </a:lnTo>
                  <a:lnTo>
                    <a:pt x="753" y="206"/>
                  </a:lnTo>
                  <a:lnTo>
                    <a:pt x="702" y="137"/>
                  </a:lnTo>
                  <a:lnTo>
                    <a:pt x="650" y="69"/>
                  </a:lnTo>
                  <a:lnTo>
                    <a:pt x="582" y="34"/>
                  </a:lnTo>
                  <a:lnTo>
                    <a:pt x="496" y="0"/>
                  </a:lnTo>
                  <a:lnTo>
                    <a:pt x="41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9"/>
            <p:cNvSpPr/>
            <p:nvPr/>
          </p:nvSpPr>
          <p:spPr>
            <a:xfrm>
              <a:off x="6098493" y="2192455"/>
              <a:ext cx="247842" cy="1313538"/>
            </a:xfrm>
            <a:custGeom>
              <a:avLst/>
              <a:gdLst/>
              <a:ahLst/>
              <a:cxnLst/>
              <a:rect l="l" t="t" r="r" b="b"/>
              <a:pathLst>
                <a:path w="10080" h="53423" extrusionOk="0">
                  <a:moveTo>
                    <a:pt x="8796" y="0"/>
                  </a:moveTo>
                  <a:lnTo>
                    <a:pt x="6948" y="325"/>
                  </a:lnTo>
                  <a:lnTo>
                    <a:pt x="2687" y="1386"/>
                  </a:lnTo>
                  <a:lnTo>
                    <a:pt x="2191" y="1523"/>
                  </a:lnTo>
                  <a:lnTo>
                    <a:pt x="1951" y="1609"/>
                  </a:lnTo>
                  <a:lnTo>
                    <a:pt x="1712" y="1694"/>
                  </a:lnTo>
                  <a:lnTo>
                    <a:pt x="1489" y="1814"/>
                  </a:lnTo>
                  <a:lnTo>
                    <a:pt x="1284" y="1951"/>
                  </a:lnTo>
                  <a:lnTo>
                    <a:pt x="1113" y="2122"/>
                  </a:lnTo>
                  <a:lnTo>
                    <a:pt x="1027" y="2208"/>
                  </a:lnTo>
                  <a:lnTo>
                    <a:pt x="942" y="2310"/>
                  </a:lnTo>
                  <a:lnTo>
                    <a:pt x="873" y="2430"/>
                  </a:lnTo>
                  <a:lnTo>
                    <a:pt x="805" y="2567"/>
                  </a:lnTo>
                  <a:lnTo>
                    <a:pt x="754" y="2721"/>
                  </a:lnTo>
                  <a:lnTo>
                    <a:pt x="702" y="2858"/>
                  </a:lnTo>
                  <a:lnTo>
                    <a:pt x="685" y="3012"/>
                  </a:lnTo>
                  <a:lnTo>
                    <a:pt x="668" y="3166"/>
                  </a:lnTo>
                  <a:lnTo>
                    <a:pt x="668" y="3474"/>
                  </a:lnTo>
                  <a:lnTo>
                    <a:pt x="702" y="3799"/>
                  </a:lnTo>
                  <a:lnTo>
                    <a:pt x="754" y="4107"/>
                  </a:lnTo>
                  <a:lnTo>
                    <a:pt x="890" y="4740"/>
                  </a:lnTo>
                  <a:lnTo>
                    <a:pt x="1096" y="5716"/>
                  </a:lnTo>
                  <a:lnTo>
                    <a:pt x="1284" y="6674"/>
                  </a:lnTo>
                  <a:lnTo>
                    <a:pt x="1421" y="7666"/>
                  </a:lnTo>
                  <a:lnTo>
                    <a:pt x="1541" y="8642"/>
                  </a:lnTo>
                  <a:lnTo>
                    <a:pt x="1643" y="9634"/>
                  </a:lnTo>
                  <a:lnTo>
                    <a:pt x="1712" y="10644"/>
                  </a:lnTo>
                  <a:lnTo>
                    <a:pt x="1763" y="11636"/>
                  </a:lnTo>
                  <a:lnTo>
                    <a:pt x="1797" y="12629"/>
                  </a:lnTo>
                  <a:lnTo>
                    <a:pt x="1832" y="13638"/>
                  </a:lnTo>
                  <a:lnTo>
                    <a:pt x="1849" y="14631"/>
                  </a:lnTo>
                  <a:lnTo>
                    <a:pt x="1849" y="16633"/>
                  </a:lnTo>
                  <a:lnTo>
                    <a:pt x="1832" y="18635"/>
                  </a:lnTo>
                  <a:lnTo>
                    <a:pt x="1849" y="20603"/>
                  </a:lnTo>
                  <a:lnTo>
                    <a:pt x="1849" y="22673"/>
                  </a:lnTo>
                  <a:lnTo>
                    <a:pt x="1849" y="24744"/>
                  </a:lnTo>
                  <a:lnTo>
                    <a:pt x="1815" y="26814"/>
                  </a:lnTo>
                  <a:lnTo>
                    <a:pt x="1763" y="28885"/>
                  </a:lnTo>
                  <a:lnTo>
                    <a:pt x="1678" y="30955"/>
                  </a:lnTo>
                  <a:lnTo>
                    <a:pt x="1558" y="33026"/>
                  </a:lnTo>
                  <a:lnTo>
                    <a:pt x="1421" y="35079"/>
                  </a:lnTo>
                  <a:lnTo>
                    <a:pt x="1318" y="36106"/>
                  </a:lnTo>
                  <a:lnTo>
                    <a:pt x="1216" y="37150"/>
                  </a:lnTo>
                  <a:lnTo>
                    <a:pt x="1027" y="38929"/>
                  </a:lnTo>
                  <a:lnTo>
                    <a:pt x="822" y="40709"/>
                  </a:lnTo>
                  <a:lnTo>
                    <a:pt x="600" y="42489"/>
                  </a:lnTo>
                  <a:lnTo>
                    <a:pt x="394" y="44268"/>
                  </a:lnTo>
                  <a:lnTo>
                    <a:pt x="223" y="46048"/>
                  </a:lnTo>
                  <a:lnTo>
                    <a:pt x="155" y="46938"/>
                  </a:lnTo>
                  <a:lnTo>
                    <a:pt x="86" y="47827"/>
                  </a:lnTo>
                  <a:lnTo>
                    <a:pt x="35" y="48717"/>
                  </a:lnTo>
                  <a:lnTo>
                    <a:pt x="18" y="49607"/>
                  </a:lnTo>
                  <a:lnTo>
                    <a:pt x="1" y="50497"/>
                  </a:lnTo>
                  <a:lnTo>
                    <a:pt x="1" y="51387"/>
                  </a:lnTo>
                  <a:lnTo>
                    <a:pt x="18" y="51592"/>
                  </a:lnTo>
                  <a:lnTo>
                    <a:pt x="35" y="51780"/>
                  </a:lnTo>
                  <a:lnTo>
                    <a:pt x="86" y="51969"/>
                  </a:lnTo>
                  <a:lnTo>
                    <a:pt x="138" y="52054"/>
                  </a:lnTo>
                  <a:lnTo>
                    <a:pt x="189" y="52140"/>
                  </a:lnTo>
                  <a:lnTo>
                    <a:pt x="257" y="52208"/>
                  </a:lnTo>
                  <a:lnTo>
                    <a:pt x="326" y="52277"/>
                  </a:lnTo>
                  <a:lnTo>
                    <a:pt x="411" y="52345"/>
                  </a:lnTo>
                  <a:lnTo>
                    <a:pt x="497" y="52396"/>
                  </a:lnTo>
                  <a:lnTo>
                    <a:pt x="702" y="52465"/>
                  </a:lnTo>
                  <a:lnTo>
                    <a:pt x="908" y="52516"/>
                  </a:lnTo>
                  <a:lnTo>
                    <a:pt x="1472" y="52670"/>
                  </a:lnTo>
                  <a:lnTo>
                    <a:pt x="2037" y="52790"/>
                  </a:lnTo>
                  <a:lnTo>
                    <a:pt x="2602" y="52910"/>
                  </a:lnTo>
                  <a:lnTo>
                    <a:pt x="3166" y="53029"/>
                  </a:lnTo>
                  <a:lnTo>
                    <a:pt x="3731" y="53115"/>
                  </a:lnTo>
                  <a:lnTo>
                    <a:pt x="4313" y="53201"/>
                  </a:lnTo>
                  <a:lnTo>
                    <a:pt x="4878" y="53269"/>
                  </a:lnTo>
                  <a:lnTo>
                    <a:pt x="5459" y="53320"/>
                  </a:lnTo>
                  <a:lnTo>
                    <a:pt x="6041" y="53372"/>
                  </a:lnTo>
                  <a:lnTo>
                    <a:pt x="6606" y="53389"/>
                  </a:lnTo>
                  <a:lnTo>
                    <a:pt x="7188" y="53423"/>
                  </a:lnTo>
                  <a:lnTo>
                    <a:pt x="8351" y="53423"/>
                  </a:lnTo>
                  <a:lnTo>
                    <a:pt x="8916" y="53389"/>
                  </a:lnTo>
                  <a:lnTo>
                    <a:pt x="9498" y="53372"/>
                  </a:lnTo>
                  <a:lnTo>
                    <a:pt x="10079" y="53320"/>
                  </a:lnTo>
                  <a:lnTo>
                    <a:pt x="87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9"/>
            <p:cNvSpPr/>
            <p:nvPr/>
          </p:nvSpPr>
          <p:spPr>
            <a:xfrm>
              <a:off x="6098493" y="2192455"/>
              <a:ext cx="247842" cy="1313538"/>
            </a:xfrm>
            <a:custGeom>
              <a:avLst/>
              <a:gdLst/>
              <a:ahLst/>
              <a:cxnLst/>
              <a:rect l="l" t="t" r="r" b="b"/>
              <a:pathLst>
                <a:path w="10080" h="53423" fill="none" extrusionOk="0">
                  <a:moveTo>
                    <a:pt x="6948" y="325"/>
                  </a:moveTo>
                  <a:lnTo>
                    <a:pt x="6948" y="325"/>
                  </a:lnTo>
                  <a:lnTo>
                    <a:pt x="2687" y="1386"/>
                  </a:lnTo>
                  <a:lnTo>
                    <a:pt x="2687" y="1386"/>
                  </a:lnTo>
                  <a:lnTo>
                    <a:pt x="2191" y="1523"/>
                  </a:lnTo>
                  <a:lnTo>
                    <a:pt x="1951" y="1609"/>
                  </a:lnTo>
                  <a:lnTo>
                    <a:pt x="1712" y="1694"/>
                  </a:lnTo>
                  <a:lnTo>
                    <a:pt x="1489" y="1814"/>
                  </a:lnTo>
                  <a:lnTo>
                    <a:pt x="1284" y="1951"/>
                  </a:lnTo>
                  <a:lnTo>
                    <a:pt x="1113" y="2122"/>
                  </a:lnTo>
                  <a:lnTo>
                    <a:pt x="1027" y="2208"/>
                  </a:lnTo>
                  <a:lnTo>
                    <a:pt x="942" y="2310"/>
                  </a:lnTo>
                  <a:lnTo>
                    <a:pt x="942" y="2310"/>
                  </a:lnTo>
                  <a:lnTo>
                    <a:pt x="873" y="2430"/>
                  </a:lnTo>
                  <a:lnTo>
                    <a:pt x="805" y="2567"/>
                  </a:lnTo>
                  <a:lnTo>
                    <a:pt x="754" y="2721"/>
                  </a:lnTo>
                  <a:lnTo>
                    <a:pt x="702" y="2858"/>
                  </a:lnTo>
                  <a:lnTo>
                    <a:pt x="685" y="3012"/>
                  </a:lnTo>
                  <a:lnTo>
                    <a:pt x="668" y="3166"/>
                  </a:lnTo>
                  <a:lnTo>
                    <a:pt x="668" y="3474"/>
                  </a:lnTo>
                  <a:lnTo>
                    <a:pt x="702" y="3799"/>
                  </a:lnTo>
                  <a:lnTo>
                    <a:pt x="754" y="4107"/>
                  </a:lnTo>
                  <a:lnTo>
                    <a:pt x="890" y="4740"/>
                  </a:lnTo>
                  <a:lnTo>
                    <a:pt x="890" y="4740"/>
                  </a:lnTo>
                  <a:lnTo>
                    <a:pt x="1096" y="5716"/>
                  </a:lnTo>
                  <a:lnTo>
                    <a:pt x="1284" y="6674"/>
                  </a:lnTo>
                  <a:lnTo>
                    <a:pt x="1421" y="7666"/>
                  </a:lnTo>
                  <a:lnTo>
                    <a:pt x="1541" y="8642"/>
                  </a:lnTo>
                  <a:lnTo>
                    <a:pt x="1643" y="9634"/>
                  </a:lnTo>
                  <a:lnTo>
                    <a:pt x="1712" y="10644"/>
                  </a:lnTo>
                  <a:lnTo>
                    <a:pt x="1763" y="11636"/>
                  </a:lnTo>
                  <a:lnTo>
                    <a:pt x="1797" y="12629"/>
                  </a:lnTo>
                  <a:lnTo>
                    <a:pt x="1832" y="13638"/>
                  </a:lnTo>
                  <a:lnTo>
                    <a:pt x="1849" y="14631"/>
                  </a:lnTo>
                  <a:lnTo>
                    <a:pt x="1849" y="16633"/>
                  </a:lnTo>
                  <a:lnTo>
                    <a:pt x="1832" y="18635"/>
                  </a:lnTo>
                  <a:lnTo>
                    <a:pt x="1849" y="20603"/>
                  </a:lnTo>
                  <a:lnTo>
                    <a:pt x="1849" y="20603"/>
                  </a:lnTo>
                  <a:lnTo>
                    <a:pt x="1849" y="22673"/>
                  </a:lnTo>
                  <a:lnTo>
                    <a:pt x="1849" y="24744"/>
                  </a:lnTo>
                  <a:lnTo>
                    <a:pt x="1815" y="26814"/>
                  </a:lnTo>
                  <a:lnTo>
                    <a:pt x="1763" y="28885"/>
                  </a:lnTo>
                  <a:lnTo>
                    <a:pt x="1678" y="30955"/>
                  </a:lnTo>
                  <a:lnTo>
                    <a:pt x="1558" y="33026"/>
                  </a:lnTo>
                  <a:lnTo>
                    <a:pt x="1421" y="35079"/>
                  </a:lnTo>
                  <a:lnTo>
                    <a:pt x="1318" y="36106"/>
                  </a:lnTo>
                  <a:lnTo>
                    <a:pt x="1216" y="37150"/>
                  </a:lnTo>
                  <a:lnTo>
                    <a:pt x="1216" y="37150"/>
                  </a:lnTo>
                  <a:lnTo>
                    <a:pt x="1027" y="38929"/>
                  </a:lnTo>
                  <a:lnTo>
                    <a:pt x="822" y="40709"/>
                  </a:lnTo>
                  <a:lnTo>
                    <a:pt x="600" y="42489"/>
                  </a:lnTo>
                  <a:lnTo>
                    <a:pt x="394" y="44268"/>
                  </a:lnTo>
                  <a:lnTo>
                    <a:pt x="223" y="46048"/>
                  </a:lnTo>
                  <a:lnTo>
                    <a:pt x="155" y="46938"/>
                  </a:lnTo>
                  <a:lnTo>
                    <a:pt x="86" y="47827"/>
                  </a:lnTo>
                  <a:lnTo>
                    <a:pt x="35" y="48717"/>
                  </a:lnTo>
                  <a:lnTo>
                    <a:pt x="18" y="49607"/>
                  </a:lnTo>
                  <a:lnTo>
                    <a:pt x="1" y="50497"/>
                  </a:lnTo>
                  <a:lnTo>
                    <a:pt x="1" y="51387"/>
                  </a:lnTo>
                  <a:lnTo>
                    <a:pt x="1" y="51387"/>
                  </a:lnTo>
                  <a:lnTo>
                    <a:pt x="18" y="51592"/>
                  </a:lnTo>
                  <a:lnTo>
                    <a:pt x="35" y="51780"/>
                  </a:lnTo>
                  <a:lnTo>
                    <a:pt x="86" y="51969"/>
                  </a:lnTo>
                  <a:lnTo>
                    <a:pt x="138" y="52054"/>
                  </a:lnTo>
                  <a:lnTo>
                    <a:pt x="189" y="52140"/>
                  </a:lnTo>
                  <a:lnTo>
                    <a:pt x="189" y="52140"/>
                  </a:lnTo>
                  <a:lnTo>
                    <a:pt x="257" y="52208"/>
                  </a:lnTo>
                  <a:lnTo>
                    <a:pt x="326" y="52277"/>
                  </a:lnTo>
                  <a:lnTo>
                    <a:pt x="411" y="52345"/>
                  </a:lnTo>
                  <a:lnTo>
                    <a:pt x="497" y="52396"/>
                  </a:lnTo>
                  <a:lnTo>
                    <a:pt x="702" y="52465"/>
                  </a:lnTo>
                  <a:lnTo>
                    <a:pt x="908" y="52516"/>
                  </a:lnTo>
                  <a:lnTo>
                    <a:pt x="908" y="52516"/>
                  </a:lnTo>
                  <a:lnTo>
                    <a:pt x="1472" y="52670"/>
                  </a:lnTo>
                  <a:lnTo>
                    <a:pt x="2037" y="52790"/>
                  </a:lnTo>
                  <a:lnTo>
                    <a:pt x="2602" y="52910"/>
                  </a:lnTo>
                  <a:lnTo>
                    <a:pt x="3166" y="53029"/>
                  </a:lnTo>
                  <a:lnTo>
                    <a:pt x="3731" y="53115"/>
                  </a:lnTo>
                  <a:lnTo>
                    <a:pt x="4313" y="53201"/>
                  </a:lnTo>
                  <a:lnTo>
                    <a:pt x="4878" y="53269"/>
                  </a:lnTo>
                  <a:lnTo>
                    <a:pt x="5459" y="53320"/>
                  </a:lnTo>
                  <a:lnTo>
                    <a:pt x="6041" y="53372"/>
                  </a:lnTo>
                  <a:lnTo>
                    <a:pt x="6606" y="53389"/>
                  </a:lnTo>
                  <a:lnTo>
                    <a:pt x="7188" y="53423"/>
                  </a:lnTo>
                  <a:lnTo>
                    <a:pt x="7769" y="53423"/>
                  </a:lnTo>
                  <a:lnTo>
                    <a:pt x="8351" y="53423"/>
                  </a:lnTo>
                  <a:lnTo>
                    <a:pt x="8916" y="53389"/>
                  </a:lnTo>
                  <a:lnTo>
                    <a:pt x="9498" y="53372"/>
                  </a:lnTo>
                  <a:lnTo>
                    <a:pt x="10079" y="53320"/>
                  </a:lnTo>
                  <a:lnTo>
                    <a:pt x="10079" y="53320"/>
                  </a:lnTo>
                  <a:lnTo>
                    <a:pt x="8796" y="0"/>
                  </a:lnTo>
                  <a:lnTo>
                    <a:pt x="6948" y="32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9"/>
            <p:cNvSpPr/>
            <p:nvPr/>
          </p:nvSpPr>
          <p:spPr>
            <a:xfrm>
              <a:off x="6246167" y="2090636"/>
              <a:ext cx="87556" cy="656781"/>
            </a:xfrm>
            <a:custGeom>
              <a:avLst/>
              <a:gdLst/>
              <a:ahLst/>
              <a:cxnLst/>
              <a:rect l="l" t="t" r="r" b="b"/>
              <a:pathLst>
                <a:path w="3561" h="26712" extrusionOk="0">
                  <a:moveTo>
                    <a:pt x="3167" y="0"/>
                  </a:moveTo>
                  <a:lnTo>
                    <a:pt x="2927" y="257"/>
                  </a:lnTo>
                  <a:lnTo>
                    <a:pt x="2687" y="531"/>
                  </a:lnTo>
                  <a:lnTo>
                    <a:pt x="2465" y="822"/>
                  </a:lnTo>
                  <a:lnTo>
                    <a:pt x="2260" y="1112"/>
                  </a:lnTo>
                  <a:lnTo>
                    <a:pt x="2054" y="1403"/>
                  </a:lnTo>
                  <a:lnTo>
                    <a:pt x="1866" y="1711"/>
                  </a:lnTo>
                  <a:lnTo>
                    <a:pt x="1507" y="2327"/>
                  </a:lnTo>
                  <a:lnTo>
                    <a:pt x="1164" y="2978"/>
                  </a:lnTo>
                  <a:lnTo>
                    <a:pt x="839" y="3628"/>
                  </a:lnTo>
                  <a:lnTo>
                    <a:pt x="531" y="4278"/>
                  </a:lnTo>
                  <a:lnTo>
                    <a:pt x="240" y="4945"/>
                  </a:lnTo>
                  <a:lnTo>
                    <a:pt x="172" y="5099"/>
                  </a:lnTo>
                  <a:lnTo>
                    <a:pt x="121" y="5253"/>
                  </a:lnTo>
                  <a:lnTo>
                    <a:pt x="52" y="5562"/>
                  </a:lnTo>
                  <a:lnTo>
                    <a:pt x="18" y="5887"/>
                  </a:lnTo>
                  <a:lnTo>
                    <a:pt x="1" y="6229"/>
                  </a:lnTo>
                  <a:lnTo>
                    <a:pt x="18" y="6554"/>
                  </a:lnTo>
                  <a:lnTo>
                    <a:pt x="35" y="6896"/>
                  </a:lnTo>
                  <a:lnTo>
                    <a:pt x="69" y="7564"/>
                  </a:lnTo>
                  <a:lnTo>
                    <a:pt x="480" y="7153"/>
                  </a:lnTo>
                  <a:lnTo>
                    <a:pt x="908" y="6776"/>
                  </a:lnTo>
                  <a:lnTo>
                    <a:pt x="1370" y="6417"/>
                  </a:lnTo>
                  <a:lnTo>
                    <a:pt x="1832" y="6075"/>
                  </a:lnTo>
                  <a:lnTo>
                    <a:pt x="1798" y="6417"/>
                  </a:lnTo>
                  <a:lnTo>
                    <a:pt x="1729" y="6759"/>
                  </a:lnTo>
                  <a:lnTo>
                    <a:pt x="1661" y="7102"/>
                  </a:lnTo>
                  <a:lnTo>
                    <a:pt x="1575" y="7427"/>
                  </a:lnTo>
                  <a:lnTo>
                    <a:pt x="1490" y="7752"/>
                  </a:lnTo>
                  <a:lnTo>
                    <a:pt x="1370" y="8077"/>
                  </a:lnTo>
                  <a:lnTo>
                    <a:pt x="1233" y="8402"/>
                  </a:lnTo>
                  <a:lnTo>
                    <a:pt x="1096" y="8710"/>
                  </a:lnTo>
                  <a:lnTo>
                    <a:pt x="1318" y="9805"/>
                  </a:lnTo>
                  <a:lnTo>
                    <a:pt x="1541" y="10917"/>
                  </a:lnTo>
                  <a:lnTo>
                    <a:pt x="1746" y="12047"/>
                  </a:lnTo>
                  <a:lnTo>
                    <a:pt x="1952" y="13159"/>
                  </a:lnTo>
                  <a:lnTo>
                    <a:pt x="2140" y="14288"/>
                  </a:lnTo>
                  <a:lnTo>
                    <a:pt x="2311" y="15401"/>
                  </a:lnTo>
                  <a:lnTo>
                    <a:pt x="2465" y="16530"/>
                  </a:lnTo>
                  <a:lnTo>
                    <a:pt x="2619" y="17659"/>
                  </a:lnTo>
                  <a:lnTo>
                    <a:pt x="2756" y="18806"/>
                  </a:lnTo>
                  <a:lnTo>
                    <a:pt x="2876" y="19935"/>
                  </a:lnTo>
                  <a:lnTo>
                    <a:pt x="2995" y="21065"/>
                  </a:lnTo>
                  <a:lnTo>
                    <a:pt x="3098" y="22194"/>
                  </a:lnTo>
                  <a:lnTo>
                    <a:pt x="3167" y="23323"/>
                  </a:lnTo>
                  <a:lnTo>
                    <a:pt x="3235" y="24470"/>
                  </a:lnTo>
                  <a:lnTo>
                    <a:pt x="3286" y="25599"/>
                  </a:lnTo>
                  <a:lnTo>
                    <a:pt x="3321" y="26712"/>
                  </a:lnTo>
                  <a:lnTo>
                    <a:pt x="3389" y="24641"/>
                  </a:lnTo>
                  <a:lnTo>
                    <a:pt x="3406" y="22571"/>
                  </a:lnTo>
                  <a:lnTo>
                    <a:pt x="3440" y="18412"/>
                  </a:lnTo>
                  <a:lnTo>
                    <a:pt x="3457" y="14254"/>
                  </a:lnTo>
                  <a:lnTo>
                    <a:pt x="3492" y="12167"/>
                  </a:lnTo>
                  <a:lnTo>
                    <a:pt x="3543" y="10096"/>
                  </a:lnTo>
                  <a:lnTo>
                    <a:pt x="3560" y="8830"/>
                  </a:lnTo>
                  <a:lnTo>
                    <a:pt x="3560" y="7564"/>
                  </a:lnTo>
                  <a:lnTo>
                    <a:pt x="3543" y="6297"/>
                  </a:lnTo>
                  <a:lnTo>
                    <a:pt x="3509" y="5048"/>
                  </a:lnTo>
                  <a:lnTo>
                    <a:pt x="3457" y="3782"/>
                  </a:lnTo>
                  <a:lnTo>
                    <a:pt x="3372" y="2516"/>
                  </a:lnTo>
                  <a:lnTo>
                    <a:pt x="3269" y="1249"/>
                  </a:lnTo>
                  <a:lnTo>
                    <a:pt x="3167" y="0"/>
                  </a:lnTo>
                  <a:close/>
                </a:path>
              </a:pathLst>
            </a:cu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9"/>
            <p:cNvSpPr/>
            <p:nvPr/>
          </p:nvSpPr>
          <p:spPr>
            <a:xfrm>
              <a:off x="6158659" y="2867323"/>
              <a:ext cx="108996" cy="88367"/>
            </a:xfrm>
            <a:custGeom>
              <a:avLst/>
              <a:gdLst/>
              <a:ahLst/>
              <a:cxnLst/>
              <a:rect l="l" t="t" r="r" b="b"/>
              <a:pathLst>
                <a:path w="4433" h="3594" extrusionOk="0">
                  <a:moveTo>
                    <a:pt x="1763" y="0"/>
                  </a:moveTo>
                  <a:lnTo>
                    <a:pt x="1" y="2037"/>
                  </a:lnTo>
                  <a:lnTo>
                    <a:pt x="1" y="2345"/>
                  </a:lnTo>
                  <a:lnTo>
                    <a:pt x="18" y="2670"/>
                  </a:lnTo>
                  <a:lnTo>
                    <a:pt x="69" y="2978"/>
                  </a:lnTo>
                  <a:lnTo>
                    <a:pt x="138" y="3286"/>
                  </a:lnTo>
                  <a:lnTo>
                    <a:pt x="155" y="3371"/>
                  </a:lnTo>
                  <a:lnTo>
                    <a:pt x="189" y="3457"/>
                  </a:lnTo>
                  <a:lnTo>
                    <a:pt x="240" y="3508"/>
                  </a:lnTo>
                  <a:lnTo>
                    <a:pt x="309" y="3560"/>
                  </a:lnTo>
                  <a:lnTo>
                    <a:pt x="394" y="3594"/>
                  </a:lnTo>
                  <a:lnTo>
                    <a:pt x="497" y="3594"/>
                  </a:lnTo>
                  <a:lnTo>
                    <a:pt x="4433" y="3525"/>
                  </a:lnTo>
                  <a:lnTo>
                    <a:pt x="4381" y="3252"/>
                  </a:lnTo>
                  <a:lnTo>
                    <a:pt x="4313" y="2978"/>
                  </a:lnTo>
                  <a:lnTo>
                    <a:pt x="4210" y="2704"/>
                  </a:lnTo>
                  <a:lnTo>
                    <a:pt x="4107" y="2447"/>
                  </a:lnTo>
                  <a:lnTo>
                    <a:pt x="3971" y="2191"/>
                  </a:lnTo>
                  <a:lnTo>
                    <a:pt x="3817" y="1934"/>
                  </a:lnTo>
                  <a:lnTo>
                    <a:pt x="3663" y="1712"/>
                  </a:lnTo>
                  <a:lnTo>
                    <a:pt x="3491" y="1489"/>
                  </a:lnTo>
                  <a:lnTo>
                    <a:pt x="3303" y="1267"/>
                  </a:lnTo>
                  <a:lnTo>
                    <a:pt x="3098" y="1061"/>
                  </a:lnTo>
                  <a:lnTo>
                    <a:pt x="2893" y="856"/>
                  </a:lnTo>
                  <a:lnTo>
                    <a:pt x="2687" y="685"/>
                  </a:lnTo>
                  <a:lnTo>
                    <a:pt x="2225" y="326"/>
                  </a:lnTo>
                  <a:lnTo>
                    <a:pt x="1763" y="0"/>
                  </a:lnTo>
                  <a:close/>
                </a:path>
              </a:pathLst>
            </a:custGeom>
            <a:solidFill>
              <a:srgbClr val="E2C9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9"/>
            <p:cNvSpPr/>
            <p:nvPr/>
          </p:nvSpPr>
          <p:spPr>
            <a:xfrm>
              <a:off x="6158659" y="2867323"/>
              <a:ext cx="108996" cy="88367"/>
            </a:xfrm>
            <a:custGeom>
              <a:avLst/>
              <a:gdLst/>
              <a:ahLst/>
              <a:cxnLst/>
              <a:rect l="l" t="t" r="r" b="b"/>
              <a:pathLst>
                <a:path w="4433" h="3594" fill="none" extrusionOk="0">
                  <a:moveTo>
                    <a:pt x="1763" y="0"/>
                  </a:moveTo>
                  <a:lnTo>
                    <a:pt x="1763" y="0"/>
                  </a:lnTo>
                  <a:lnTo>
                    <a:pt x="2225" y="326"/>
                  </a:lnTo>
                  <a:lnTo>
                    <a:pt x="2687" y="685"/>
                  </a:lnTo>
                  <a:lnTo>
                    <a:pt x="2893" y="856"/>
                  </a:lnTo>
                  <a:lnTo>
                    <a:pt x="3098" y="1061"/>
                  </a:lnTo>
                  <a:lnTo>
                    <a:pt x="3303" y="1267"/>
                  </a:lnTo>
                  <a:lnTo>
                    <a:pt x="3491" y="1489"/>
                  </a:lnTo>
                  <a:lnTo>
                    <a:pt x="3491" y="1489"/>
                  </a:lnTo>
                  <a:lnTo>
                    <a:pt x="3663" y="1712"/>
                  </a:lnTo>
                  <a:lnTo>
                    <a:pt x="3817" y="1934"/>
                  </a:lnTo>
                  <a:lnTo>
                    <a:pt x="3971" y="2191"/>
                  </a:lnTo>
                  <a:lnTo>
                    <a:pt x="4107" y="2447"/>
                  </a:lnTo>
                  <a:lnTo>
                    <a:pt x="4210" y="2704"/>
                  </a:lnTo>
                  <a:lnTo>
                    <a:pt x="4313" y="2978"/>
                  </a:lnTo>
                  <a:lnTo>
                    <a:pt x="4381" y="3252"/>
                  </a:lnTo>
                  <a:lnTo>
                    <a:pt x="4433" y="3525"/>
                  </a:lnTo>
                  <a:lnTo>
                    <a:pt x="4433" y="3525"/>
                  </a:lnTo>
                  <a:lnTo>
                    <a:pt x="497" y="3594"/>
                  </a:lnTo>
                  <a:lnTo>
                    <a:pt x="497" y="3594"/>
                  </a:lnTo>
                  <a:lnTo>
                    <a:pt x="394" y="3594"/>
                  </a:lnTo>
                  <a:lnTo>
                    <a:pt x="309" y="3560"/>
                  </a:lnTo>
                  <a:lnTo>
                    <a:pt x="309" y="3560"/>
                  </a:lnTo>
                  <a:lnTo>
                    <a:pt x="240" y="3508"/>
                  </a:lnTo>
                  <a:lnTo>
                    <a:pt x="189" y="3457"/>
                  </a:lnTo>
                  <a:lnTo>
                    <a:pt x="155" y="3371"/>
                  </a:lnTo>
                  <a:lnTo>
                    <a:pt x="138" y="3286"/>
                  </a:lnTo>
                  <a:lnTo>
                    <a:pt x="138" y="3286"/>
                  </a:lnTo>
                  <a:lnTo>
                    <a:pt x="69" y="2978"/>
                  </a:lnTo>
                  <a:lnTo>
                    <a:pt x="18" y="2670"/>
                  </a:lnTo>
                  <a:lnTo>
                    <a:pt x="1" y="2345"/>
                  </a:lnTo>
                  <a:lnTo>
                    <a:pt x="1" y="2037"/>
                  </a:lnTo>
                  <a:lnTo>
                    <a:pt x="176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
            <p:cNvSpPr/>
            <p:nvPr/>
          </p:nvSpPr>
          <p:spPr>
            <a:xfrm>
              <a:off x="6161192" y="2872363"/>
              <a:ext cx="49249" cy="63141"/>
            </a:xfrm>
            <a:custGeom>
              <a:avLst/>
              <a:gdLst/>
              <a:ahLst/>
              <a:cxnLst/>
              <a:rect l="l" t="t" r="r" b="b"/>
              <a:pathLst>
                <a:path w="2003" h="2568" extrusionOk="0">
                  <a:moveTo>
                    <a:pt x="1968" y="1"/>
                  </a:moveTo>
                  <a:lnTo>
                    <a:pt x="1780" y="360"/>
                  </a:lnTo>
                  <a:lnTo>
                    <a:pt x="1626" y="634"/>
                  </a:lnTo>
                  <a:lnTo>
                    <a:pt x="1472" y="891"/>
                  </a:lnTo>
                  <a:lnTo>
                    <a:pt x="1318" y="1130"/>
                  </a:lnTo>
                  <a:lnTo>
                    <a:pt x="1147" y="1353"/>
                  </a:lnTo>
                  <a:lnTo>
                    <a:pt x="976" y="1592"/>
                  </a:lnTo>
                  <a:lnTo>
                    <a:pt x="787" y="1797"/>
                  </a:lnTo>
                  <a:lnTo>
                    <a:pt x="599" y="2020"/>
                  </a:lnTo>
                  <a:lnTo>
                    <a:pt x="394" y="2225"/>
                  </a:lnTo>
                  <a:lnTo>
                    <a:pt x="189" y="2414"/>
                  </a:lnTo>
                  <a:lnTo>
                    <a:pt x="103" y="2499"/>
                  </a:lnTo>
                  <a:lnTo>
                    <a:pt x="0" y="2568"/>
                  </a:lnTo>
                  <a:lnTo>
                    <a:pt x="120" y="2533"/>
                  </a:lnTo>
                  <a:lnTo>
                    <a:pt x="240" y="2499"/>
                  </a:lnTo>
                  <a:lnTo>
                    <a:pt x="343" y="2465"/>
                  </a:lnTo>
                  <a:lnTo>
                    <a:pt x="445" y="2396"/>
                  </a:lnTo>
                  <a:lnTo>
                    <a:pt x="616" y="2294"/>
                  </a:lnTo>
                  <a:lnTo>
                    <a:pt x="770" y="2157"/>
                  </a:lnTo>
                  <a:lnTo>
                    <a:pt x="907" y="2003"/>
                  </a:lnTo>
                  <a:lnTo>
                    <a:pt x="1027" y="1849"/>
                  </a:lnTo>
                  <a:lnTo>
                    <a:pt x="1198" y="1643"/>
                  </a:lnTo>
                  <a:lnTo>
                    <a:pt x="1335" y="1438"/>
                  </a:lnTo>
                  <a:lnTo>
                    <a:pt x="1472" y="1216"/>
                  </a:lnTo>
                  <a:lnTo>
                    <a:pt x="1609" y="993"/>
                  </a:lnTo>
                  <a:lnTo>
                    <a:pt x="1711" y="754"/>
                  </a:lnTo>
                  <a:lnTo>
                    <a:pt x="1831" y="514"/>
                  </a:lnTo>
                  <a:lnTo>
                    <a:pt x="1917" y="275"/>
                  </a:lnTo>
                  <a:lnTo>
                    <a:pt x="2002" y="35"/>
                  </a:lnTo>
                  <a:lnTo>
                    <a:pt x="1968" y="1"/>
                  </a:lnTo>
                  <a:close/>
                </a:path>
              </a:pathLst>
            </a:custGeom>
            <a:solidFill>
              <a:srgbClr val="C47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9"/>
            <p:cNvSpPr/>
            <p:nvPr/>
          </p:nvSpPr>
          <p:spPr>
            <a:xfrm>
              <a:off x="6161192" y="2872363"/>
              <a:ext cx="49249" cy="63141"/>
            </a:xfrm>
            <a:custGeom>
              <a:avLst/>
              <a:gdLst/>
              <a:ahLst/>
              <a:cxnLst/>
              <a:rect l="l" t="t" r="r" b="b"/>
              <a:pathLst>
                <a:path w="2003" h="2568" fill="none" extrusionOk="0">
                  <a:moveTo>
                    <a:pt x="1968" y="1"/>
                  </a:moveTo>
                  <a:lnTo>
                    <a:pt x="1968" y="1"/>
                  </a:lnTo>
                  <a:lnTo>
                    <a:pt x="1780" y="360"/>
                  </a:lnTo>
                  <a:lnTo>
                    <a:pt x="1626" y="634"/>
                  </a:lnTo>
                  <a:lnTo>
                    <a:pt x="1626" y="634"/>
                  </a:lnTo>
                  <a:lnTo>
                    <a:pt x="1472" y="891"/>
                  </a:lnTo>
                  <a:lnTo>
                    <a:pt x="1318" y="1130"/>
                  </a:lnTo>
                  <a:lnTo>
                    <a:pt x="1147" y="1353"/>
                  </a:lnTo>
                  <a:lnTo>
                    <a:pt x="976" y="1592"/>
                  </a:lnTo>
                  <a:lnTo>
                    <a:pt x="787" y="1797"/>
                  </a:lnTo>
                  <a:lnTo>
                    <a:pt x="599" y="2020"/>
                  </a:lnTo>
                  <a:lnTo>
                    <a:pt x="394" y="2225"/>
                  </a:lnTo>
                  <a:lnTo>
                    <a:pt x="189" y="2414"/>
                  </a:lnTo>
                  <a:lnTo>
                    <a:pt x="189" y="2414"/>
                  </a:lnTo>
                  <a:lnTo>
                    <a:pt x="103" y="2499"/>
                  </a:lnTo>
                  <a:lnTo>
                    <a:pt x="0" y="2568"/>
                  </a:lnTo>
                  <a:lnTo>
                    <a:pt x="0" y="2568"/>
                  </a:lnTo>
                  <a:lnTo>
                    <a:pt x="120" y="2533"/>
                  </a:lnTo>
                  <a:lnTo>
                    <a:pt x="240" y="2499"/>
                  </a:lnTo>
                  <a:lnTo>
                    <a:pt x="343" y="2465"/>
                  </a:lnTo>
                  <a:lnTo>
                    <a:pt x="445" y="2396"/>
                  </a:lnTo>
                  <a:lnTo>
                    <a:pt x="445" y="2396"/>
                  </a:lnTo>
                  <a:lnTo>
                    <a:pt x="616" y="2294"/>
                  </a:lnTo>
                  <a:lnTo>
                    <a:pt x="770" y="2157"/>
                  </a:lnTo>
                  <a:lnTo>
                    <a:pt x="907" y="2003"/>
                  </a:lnTo>
                  <a:lnTo>
                    <a:pt x="1027" y="1849"/>
                  </a:lnTo>
                  <a:lnTo>
                    <a:pt x="1027" y="1849"/>
                  </a:lnTo>
                  <a:lnTo>
                    <a:pt x="1198" y="1643"/>
                  </a:lnTo>
                  <a:lnTo>
                    <a:pt x="1335" y="1438"/>
                  </a:lnTo>
                  <a:lnTo>
                    <a:pt x="1472" y="1216"/>
                  </a:lnTo>
                  <a:lnTo>
                    <a:pt x="1609" y="993"/>
                  </a:lnTo>
                  <a:lnTo>
                    <a:pt x="1711" y="754"/>
                  </a:lnTo>
                  <a:lnTo>
                    <a:pt x="1831" y="514"/>
                  </a:lnTo>
                  <a:lnTo>
                    <a:pt x="1917" y="275"/>
                  </a:lnTo>
                  <a:lnTo>
                    <a:pt x="2002" y="35"/>
                  </a:lnTo>
                  <a:lnTo>
                    <a:pt x="2002" y="35"/>
                  </a:lnTo>
                  <a:lnTo>
                    <a:pt x="196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9"/>
            <p:cNvSpPr/>
            <p:nvPr/>
          </p:nvSpPr>
          <p:spPr>
            <a:xfrm>
              <a:off x="5934000" y="2248836"/>
              <a:ext cx="281896" cy="688327"/>
            </a:xfrm>
            <a:custGeom>
              <a:avLst/>
              <a:gdLst/>
              <a:ahLst/>
              <a:cxnLst/>
              <a:rect l="l" t="t" r="r" b="b"/>
              <a:pathLst>
                <a:path w="11465" h="27995" extrusionOk="0">
                  <a:moveTo>
                    <a:pt x="8128" y="0"/>
                  </a:moveTo>
                  <a:lnTo>
                    <a:pt x="8025" y="34"/>
                  </a:lnTo>
                  <a:lnTo>
                    <a:pt x="7923" y="52"/>
                  </a:lnTo>
                  <a:lnTo>
                    <a:pt x="7837" y="103"/>
                  </a:lnTo>
                  <a:lnTo>
                    <a:pt x="7769" y="154"/>
                  </a:lnTo>
                  <a:lnTo>
                    <a:pt x="7632" y="274"/>
                  </a:lnTo>
                  <a:lnTo>
                    <a:pt x="7512" y="428"/>
                  </a:lnTo>
                  <a:lnTo>
                    <a:pt x="7392" y="599"/>
                  </a:lnTo>
                  <a:lnTo>
                    <a:pt x="7307" y="787"/>
                  </a:lnTo>
                  <a:lnTo>
                    <a:pt x="7101" y="1147"/>
                  </a:lnTo>
                  <a:lnTo>
                    <a:pt x="6537" y="2139"/>
                  </a:lnTo>
                  <a:lnTo>
                    <a:pt x="6006" y="3132"/>
                  </a:lnTo>
                  <a:lnTo>
                    <a:pt x="5476" y="4141"/>
                  </a:lnTo>
                  <a:lnTo>
                    <a:pt x="4962" y="5151"/>
                  </a:lnTo>
                  <a:lnTo>
                    <a:pt x="4466" y="6178"/>
                  </a:lnTo>
                  <a:lnTo>
                    <a:pt x="4004" y="7221"/>
                  </a:lnTo>
                  <a:lnTo>
                    <a:pt x="3542" y="8282"/>
                  </a:lnTo>
                  <a:lnTo>
                    <a:pt x="3114" y="9343"/>
                  </a:lnTo>
                  <a:lnTo>
                    <a:pt x="2704" y="10404"/>
                  </a:lnTo>
                  <a:lnTo>
                    <a:pt x="2310" y="11482"/>
                  </a:lnTo>
                  <a:lnTo>
                    <a:pt x="1934" y="12560"/>
                  </a:lnTo>
                  <a:lnTo>
                    <a:pt x="1591" y="13655"/>
                  </a:lnTo>
                  <a:lnTo>
                    <a:pt x="1215" y="14887"/>
                  </a:lnTo>
                  <a:lnTo>
                    <a:pt x="873" y="16137"/>
                  </a:lnTo>
                  <a:lnTo>
                    <a:pt x="548" y="17386"/>
                  </a:lnTo>
                  <a:lnTo>
                    <a:pt x="257" y="18652"/>
                  </a:lnTo>
                  <a:lnTo>
                    <a:pt x="171" y="19114"/>
                  </a:lnTo>
                  <a:lnTo>
                    <a:pt x="86" y="19559"/>
                  </a:lnTo>
                  <a:lnTo>
                    <a:pt x="34" y="20038"/>
                  </a:lnTo>
                  <a:lnTo>
                    <a:pt x="0" y="20500"/>
                  </a:lnTo>
                  <a:lnTo>
                    <a:pt x="17" y="20722"/>
                  </a:lnTo>
                  <a:lnTo>
                    <a:pt x="17" y="20945"/>
                  </a:lnTo>
                  <a:lnTo>
                    <a:pt x="51" y="21167"/>
                  </a:lnTo>
                  <a:lnTo>
                    <a:pt x="103" y="21390"/>
                  </a:lnTo>
                  <a:lnTo>
                    <a:pt x="154" y="21612"/>
                  </a:lnTo>
                  <a:lnTo>
                    <a:pt x="222" y="21818"/>
                  </a:lnTo>
                  <a:lnTo>
                    <a:pt x="325" y="22023"/>
                  </a:lnTo>
                  <a:lnTo>
                    <a:pt x="428" y="22228"/>
                  </a:lnTo>
                  <a:lnTo>
                    <a:pt x="565" y="22417"/>
                  </a:lnTo>
                  <a:lnTo>
                    <a:pt x="702" y="22605"/>
                  </a:lnTo>
                  <a:lnTo>
                    <a:pt x="873" y="22776"/>
                  </a:lnTo>
                  <a:lnTo>
                    <a:pt x="1044" y="22947"/>
                  </a:lnTo>
                  <a:lnTo>
                    <a:pt x="1403" y="23255"/>
                  </a:lnTo>
                  <a:lnTo>
                    <a:pt x="1797" y="23529"/>
                  </a:lnTo>
                  <a:lnTo>
                    <a:pt x="2618" y="24111"/>
                  </a:lnTo>
                  <a:lnTo>
                    <a:pt x="3474" y="24675"/>
                  </a:lnTo>
                  <a:lnTo>
                    <a:pt x="4312" y="25240"/>
                  </a:lnTo>
                  <a:lnTo>
                    <a:pt x="5168" y="25770"/>
                  </a:lnTo>
                  <a:lnTo>
                    <a:pt x="6913" y="26831"/>
                  </a:lnTo>
                  <a:lnTo>
                    <a:pt x="8659" y="27858"/>
                  </a:lnTo>
                  <a:lnTo>
                    <a:pt x="8830" y="27944"/>
                  </a:lnTo>
                  <a:lnTo>
                    <a:pt x="8915" y="27978"/>
                  </a:lnTo>
                  <a:lnTo>
                    <a:pt x="9001" y="27995"/>
                  </a:lnTo>
                  <a:lnTo>
                    <a:pt x="9121" y="27978"/>
                  </a:lnTo>
                  <a:lnTo>
                    <a:pt x="9240" y="27927"/>
                  </a:lnTo>
                  <a:lnTo>
                    <a:pt x="9343" y="27858"/>
                  </a:lnTo>
                  <a:lnTo>
                    <a:pt x="9429" y="27773"/>
                  </a:lnTo>
                  <a:lnTo>
                    <a:pt x="9634" y="27584"/>
                  </a:lnTo>
                  <a:lnTo>
                    <a:pt x="9839" y="27379"/>
                  </a:lnTo>
                  <a:lnTo>
                    <a:pt x="10027" y="27156"/>
                  </a:lnTo>
                  <a:lnTo>
                    <a:pt x="10216" y="26951"/>
                  </a:lnTo>
                  <a:lnTo>
                    <a:pt x="10387" y="26712"/>
                  </a:lnTo>
                  <a:lnTo>
                    <a:pt x="10558" y="26489"/>
                  </a:lnTo>
                  <a:lnTo>
                    <a:pt x="10712" y="26250"/>
                  </a:lnTo>
                  <a:lnTo>
                    <a:pt x="10866" y="25993"/>
                  </a:lnTo>
                  <a:lnTo>
                    <a:pt x="11071" y="25616"/>
                  </a:lnTo>
                  <a:lnTo>
                    <a:pt x="11191" y="25394"/>
                  </a:lnTo>
                  <a:lnTo>
                    <a:pt x="11311" y="25154"/>
                  </a:lnTo>
                  <a:lnTo>
                    <a:pt x="11396" y="24898"/>
                  </a:lnTo>
                  <a:lnTo>
                    <a:pt x="11465" y="24658"/>
                  </a:lnTo>
                  <a:lnTo>
                    <a:pt x="11465" y="24556"/>
                  </a:lnTo>
                  <a:lnTo>
                    <a:pt x="11465" y="24436"/>
                  </a:lnTo>
                  <a:lnTo>
                    <a:pt x="11465" y="24333"/>
                  </a:lnTo>
                  <a:lnTo>
                    <a:pt x="11431" y="24230"/>
                  </a:lnTo>
                  <a:lnTo>
                    <a:pt x="11362" y="24093"/>
                  </a:lnTo>
                  <a:lnTo>
                    <a:pt x="11259" y="23974"/>
                  </a:lnTo>
                  <a:lnTo>
                    <a:pt x="11140" y="23854"/>
                  </a:lnTo>
                  <a:lnTo>
                    <a:pt x="11020" y="23751"/>
                  </a:lnTo>
                  <a:lnTo>
                    <a:pt x="10609" y="23426"/>
                  </a:lnTo>
                  <a:lnTo>
                    <a:pt x="10199" y="23118"/>
                  </a:lnTo>
                  <a:lnTo>
                    <a:pt x="9788" y="22810"/>
                  </a:lnTo>
                  <a:lnTo>
                    <a:pt x="9360" y="22519"/>
                  </a:lnTo>
                  <a:lnTo>
                    <a:pt x="8487" y="21955"/>
                  </a:lnTo>
                  <a:lnTo>
                    <a:pt x="7615" y="21407"/>
                  </a:lnTo>
                  <a:lnTo>
                    <a:pt x="6742" y="20859"/>
                  </a:lnTo>
                  <a:lnTo>
                    <a:pt x="6314" y="20568"/>
                  </a:lnTo>
                  <a:lnTo>
                    <a:pt x="5886" y="20278"/>
                  </a:lnTo>
                  <a:lnTo>
                    <a:pt x="5476" y="19970"/>
                  </a:lnTo>
                  <a:lnTo>
                    <a:pt x="5065" y="19662"/>
                  </a:lnTo>
                  <a:lnTo>
                    <a:pt x="4671" y="19319"/>
                  </a:lnTo>
                  <a:lnTo>
                    <a:pt x="4295" y="18977"/>
                  </a:lnTo>
                  <a:lnTo>
                    <a:pt x="4791" y="18002"/>
                  </a:lnTo>
                  <a:lnTo>
                    <a:pt x="5288" y="17026"/>
                  </a:lnTo>
                  <a:lnTo>
                    <a:pt x="5750" y="16034"/>
                  </a:lnTo>
                  <a:lnTo>
                    <a:pt x="6212" y="15041"/>
                  </a:lnTo>
                  <a:lnTo>
                    <a:pt x="6639" y="14032"/>
                  </a:lnTo>
                  <a:lnTo>
                    <a:pt x="7050" y="13022"/>
                  </a:lnTo>
                  <a:lnTo>
                    <a:pt x="7444" y="11996"/>
                  </a:lnTo>
                  <a:lnTo>
                    <a:pt x="7820" y="10969"/>
                  </a:lnTo>
                  <a:lnTo>
                    <a:pt x="7991" y="10473"/>
                  </a:lnTo>
                  <a:lnTo>
                    <a:pt x="8145" y="9976"/>
                  </a:lnTo>
                  <a:lnTo>
                    <a:pt x="8453" y="8967"/>
                  </a:lnTo>
                  <a:lnTo>
                    <a:pt x="8624" y="8471"/>
                  </a:lnTo>
                  <a:lnTo>
                    <a:pt x="8778" y="7974"/>
                  </a:lnTo>
                  <a:lnTo>
                    <a:pt x="8967" y="7478"/>
                  </a:lnTo>
                  <a:lnTo>
                    <a:pt x="9172" y="6999"/>
                  </a:lnTo>
                  <a:lnTo>
                    <a:pt x="9377" y="6520"/>
                  </a:lnTo>
                  <a:lnTo>
                    <a:pt x="9583" y="6024"/>
                  </a:lnTo>
                  <a:lnTo>
                    <a:pt x="9754" y="5510"/>
                  </a:lnTo>
                  <a:lnTo>
                    <a:pt x="9925" y="5014"/>
                  </a:lnTo>
                  <a:lnTo>
                    <a:pt x="10045" y="4483"/>
                  </a:lnTo>
                  <a:lnTo>
                    <a:pt x="10147" y="3970"/>
                  </a:lnTo>
                  <a:lnTo>
                    <a:pt x="10164" y="3696"/>
                  </a:lnTo>
                  <a:lnTo>
                    <a:pt x="10199" y="3440"/>
                  </a:lnTo>
                  <a:lnTo>
                    <a:pt x="10199" y="3166"/>
                  </a:lnTo>
                  <a:lnTo>
                    <a:pt x="10199" y="2892"/>
                  </a:lnTo>
                  <a:lnTo>
                    <a:pt x="10181" y="2635"/>
                  </a:lnTo>
                  <a:lnTo>
                    <a:pt x="10147" y="2379"/>
                  </a:lnTo>
                  <a:lnTo>
                    <a:pt x="10096" y="2122"/>
                  </a:lnTo>
                  <a:lnTo>
                    <a:pt x="10045" y="1865"/>
                  </a:lnTo>
                  <a:lnTo>
                    <a:pt x="9959" y="1626"/>
                  </a:lnTo>
                  <a:lnTo>
                    <a:pt x="9856" y="1369"/>
                  </a:lnTo>
                  <a:lnTo>
                    <a:pt x="9737" y="1147"/>
                  </a:lnTo>
                  <a:lnTo>
                    <a:pt x="9600" y="924"/>
                  </a:lnTo>
                  <a:lnTo>
                    <a:pt x="9463" y="770"/>
                  </a:lnTo>
                  <a:lnTo>
                    <a:pt x="9326" y="616"/>
                  </a:lnTo>
                  <a:lnTo>
                    <a:pt x="9138" y="445"/>
                  </a:lnTo>
                  <a:lnTo>
                    <a:pt x="8949" y="291"/>
                  </a:lnTo>
                  <a:lnTo>
                    <a:pt x="8744" y="171"/>
                  </a:lnTo>
                  <a:lnTo>
                    <a:pt x="8539" y="69"/>
                  </a:lnTo>
                  <a:lnTo>
                    <a:pt x="8436" y="34"/>
                  </a:lnTo>
                  <a:lnTo>
                    <a:pt x="8333" y="17"/>
                  </a:lnTo>
                  <a:lnTo>
                    <a:pt x="8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9"/>
            <p:cNvSpPr/>
            <p:nvPr/>
          </p:nvSpPr>
          <p:spPr>
            <a:xfrm>
              <a:off x="5934000" y="2248836"/>
              <a:ext cx="281896" cy="688327"/>
            </a:xfrm>
            <a:custGeom>
              <a:avLst/>
              <a:gdLst/>
              <a:ahLst/>
              <a:cxnLst/>
              <a:rect l="l" t="t" r="r" b="b"/>
              <a:pathLst>
                <a:path w="11465" h="27995" fill="none" extrusionOk="0">
                  <a:moveTo>
                    <a:pt x="257" y="18652"/>
                  </a:moveTo>
                  <a:lnTo>
                    <a:pt x="257" y="18652"/>
                  </a:lnTo>
                  <a:lnTo>
                    <a:pt x="171" y="19114"/>
                  </a:lnTo>
                  <a:lnTo>
                    <a:pt x="86" y="19559"/>
                  </a:lnTo>
                  <a:lnTo>
                    <a:pt x="34" y="20038"/>
                  </a:lnTo>
                  <a:lnTo>
                    <a:pt x="0" y="20500"/>
                  </a:lnTo>
                  <a:lnTo>
                    <a:pt x="17" y="20722"/>
                  </a:lnTo>
                  <a:lnTo>
                    <a:pt x="17" y="20945"/>
                  </a:lnTo>
                  <a:lnTo>
                    <a:pt x="51" y="21167"/>
                  </a:lnTo>
                  <a:lnTo>
                    <a:pt x="103" y="21390"/>
                  </a:lnTo>
                  <a:lnTo>
                    <a:pt x="154" y="21612"/>
                  </a:lnTo>
                  <a:lnTo>
                    <a:pt x="222" y="21818"/>
                  </a:lnTo>
                  <a:lnTo>
                    <a:pt x="325" y="22023"/>
                  </a:lnTo>
                  <a:lnTo>
                    <a:pt x="428" y="22228"/>
                  </a:lnTo>
                  <a:lnTo>
                    <a:pt x="428" y="22228"/>
                  </a:lnTo>
                  <a:lnTo>
                    <a:pt x="565" y="22417"/>
                  </a:lnTo>
                  <a:lnTo>
                    <a:pt x="702" y="22605"/>
                  </a:lnTo>
                  <a:lnTo>
                    <a:pt x="873" y="22776"/>
                  </a:lnTo>
                  <a:lnTo>
                    <a:pt x="1044" y="22947"/>
                  </a:lnTo>
                  <a:lnTo>
                    <a:pt x="1403" y="23255"/>
                  </a:lnTo>
                  <a:lnTo>
                    <a:pt x="1797" y="23529"/>
                  </a:lnTo>
                  <a:lnTo>
                    <a:pt x="1797" y="23529"/>
                  </a:lnTo>
                  <a:lnTo>
                    <a:pt x="2618" y="24111"/>
                  </a:lnTo>
                  <a:lnTo>
                    <a:pt x="3474" y="24675"/>
                  </a:lnTo>
                  <a:lnTo>
                    <a:pt x="4312" y="25240"/>
                  </a:lnTo>
                  <a:lnTo>
                    <a:pt x="5168" y="25770"/>
                  </a:lnTo>
                  <a:lnTo>
                    <a:pt x="6913" y="26831"/>
                  </a:lnTo>
                  <a:lnTo>
                    <a:pt x="8659" y="27858"/>
                  </a:lnTo>
                  <a:lnTo>
                    <a:pt x="8659" y="27858"/>
                  </a:lnTo>
                  <a:lnTo>
                    <a:pt x="8830" y="27944"/>
                  </a:lnTo>
                  <a:lnTo>
                    <a:pt x="8915" y="27978"/>
                  </a:lnTo>
                  <a:lnTo>
                    <a:pt x="9001" y="27995"/>
                  </a:lnTo>
                  <a:lnTo>
                    <a:pt x="9001" y="27995"/>
                  </a:lnTo>
                  <a:lnTo>
                    <a:pt x="9121" y="27978"/>
                  </a:lnTo>
                  <a:lnTo>
                    <a:pt x="9240" y="27927"/>
                  </a:lnTo>
                  <a:lnTo>
                    <a:pt x="9343" y="27858"/>
                  </a:lnTo>
                  <a:lnTo>
                    <a:pt x="9429" y="27773"/>
                  </a:lnTo>
                  <a:lnTo>
                    <a:pt x="9429" y="27773"/>
                  </a:lnTo>
                  <a:lnTo>
                    <a:pt x="9634" y="27584"/>
                  </a:lnTo>
                  <a:lnTo>
                    <a:pt x="9839" y="27379"/>
                  </a:lnTo>
                  <a:lnTo>
                    <a:pt x="10027" y="27156"/>
                  </a:lnTo>
                  <a:lnTo>
                    <a:pt x="10216" y="26951"/>
                  </a:lnTo>
                  <a:lnTo>
                    <a:pt x="10387" y="26712"/>
                  </a:lnTo>
                  <a:lnTo>
                    <a:pt x="10558" y="26489"/>
                  </a:lnTo>
                  <a:lnTo>
                    <a:pt x="10712" y="26250"/>
                  </a:lnTo>
                  <a:lnTo>
                    <a:pt x="10866" y="25993"/>
                  </a:lnTo>
                  <a:lnTo>
                    <a:pt x="10866" y="25993"/>
                  </a:lnTo>
                  <a:lnTo>
                    <a:pt x="11071" y="25616"/>
                  </a:lnTo>
                  <a:lnTo>
                    <a:pt x="11191" y="25394"/>
                  </a:lnTo>
                  <a:lnTo>
                    <a:pt x="11311" y="25154"/>
                  </a:lnTo>
                  <a:lnTo>
                    <a:pt x="11396" y="24898"/>
                  </a:lnTo>
                  <a:lnTo>
                    <a:pt x="11465" y="24658"/>
                  </a:lnTo>
                  <a:lnTo>
                    <a:pt x="11465" y="24556"/>
                  </a:lnTo>
                  <a:lnTo>
                    <a:pt x="11465" y="24436"/>
                  </a:lnTo>
                  <a:lnTo>
                    <a:pt x="11465" y="24333"/>
                  </a:lnTo>
                  <a:lnTo>
                    <a:pt x="11431" y="24230"/>
                  </a:lnTo>
                  <a:lnTo>
                    <a:pt x="11431" y="24230"/>
                  </a:lnTo>
                  <a:lnTo>
                    <a:pt x="11362" y="24093"/>
                  </a:lnTo>
                  <a:lnTo>
                    <a:pt x="11259" y="23974"/>
                  </a:lnTo>
                  <a:lnTo>
                    <a:pt x="11140" y="23854"/>
                  </a:lnTo>
                  <a:lnTo>
                    <a:pt x="11020" y="23751"/>
                  </a:lnTo>
                  <a:lnTo>
                    <a:pt x="11020" y="23751"/>
                  </a:lnTo>
                  <a:lnTo>
                    <a:pt x="10609" y="23426"/>
                  </a:lnTo>
                  <a:lnTo>
                    <a:pt x="10199" y="23118"/>
                  </a:lnTo>
                  <a:lnTo>
                    <a:pt x="9788" y="22810"/>
                  </a:lnTo>
                  <a:lnTo>
                    <a:pt x="9360" y="22519"/>
                  </a:lnTo>
                  <a:lnTo>
                    <a:pt x="8487" y="21955"/>
                  </a:lnTo>
                  <a:lnTo>
                    <a:pt x="7615" y="21407"/>
                  </a:lnTo>
                  <a:lnTo>
                    <a:pt x="6742" y="20859"/>
                  </a:lnTo>
                  <a:lnTo>
                    <a:pt x="6314" y="20568"/>
                  </a:lnTo>
                  <a:lnTo>
                    <a:pt x="5886" y="20278"/>
                  </a:lnTo>
                  <a:lnTo>
                    <a:pt x="5476" y="19970"/>
                  </a:lnTo>
                  <a:lnTo>
                    <a:pt x="5065" y="19662"/>
                  </a:lnTo>
                  <a:lnTo>
                    <a:pt x="4671" y="19319"/>
                  </a:lnTo>
                  <a:lnTo>
                    <a:pt x="4295" y="18977"/>
                  </a:lnTo>
                  <a:lnTo>
                    <a:pt x="4295" y="18977"/>
                  </a:lnTo>
                  <a:lnTo>
                    <a:pt x="4791" y="18002"/>
                  </a:lnTo>
                  <a:lnTo>
                    <a:pt x="5288" y="17026"/>
                  </a:lnTo>
                  <a:lnTo>
                    <a:pt x="5750" y="16034"/>
                  </a:lnTo>
                  <a:lnTo>
                    <a:pt x="6212" y="15041"/>
                  </a:lnTo>
                  <a:lnTo>
                    <a:pt x="6639" y="14032"/>
                  </a:lnTo>
                  <a:lnTo>
                    <a:pt x="7050" y="13022"/>
                  </a:lnTo>
                  <a:lnTo>
                    <a:pt x="7444" y="11996"/>
                  </a:lnTo>
                  <a:lnTo>
                    <a:pt x="7820" y="10969"/>
                  </a:lnTo>
                  <a:lnTo>
                    <a:pt x="7820" y="10969"/>
                  </a:lnTo>
                  <a:lnTo>
                    <a:pt x="7991" y="10473"/>
                  </a:lnTo>
                  <a:lnTo>
                    <a:pt x="8145" y="9976"/>
                  </a:lnTo>
                  <a:lnTo>
                    <a:pt x="8453" y="8967"/>
                  </a:lnTo>
                  <a:lnTo>
                    <a:pt x="8624" y="8471"/>
                  </a:lnTo>
                  <a:lnTo>
                    <a:pt x="8778" y="7974"/>
                  </a:lnTo>
                  <a:lnTo>
                    <a:pt x="8967" y="7478"/>
                  </a:lnTo>
                  <a:lnTo>
                    <a:pt x="9172" y="6999"/>
                  </a:lnTo>
                  <a:lnTo>
                    <a:pt x="9172" y="6999"/>
                  </a:lnTo>
                  <a:lnTo>
                    <a:pt x="9377" y="6520"/>
                  </a:lnTo>
                  <a:lnTo>
                    <a:pt x="9583" y="6024"/>
                  </a:lnTo>
                  <a:lnTo>
                    <a:pt x="9754" y="5510"/>
                  </a:lnTo>
                  <a:lnTo>
                    <a:pt x="9925" y="5014"/>
                  </a:lnTo>
                  <a:lnTo>
                    <a:pt x="10045" y="4483"/>
                  </a:lnTo>
                  <a:lnTo>
                    <a:pt x="10147" y="3970"/>
                  </a:lnTo>
                  <a:lnTo>
                    <a:pt x="10164" y="3696"/>
                  </a:lnTo>
                  <a:lnTo>
                    <a:pt x="10199" y="3440"/>
                  </a:lnTo>
                  <a:lnTo>
                    <a:pt x="10199" y="3166"/>
                  </a:lnTo>
                  <a:lnTo>
                    <a:pt x="10199" y="2892"/>
                  </a:lnTo>
                  <a:lnTo>
                    <a:pt x="10199" y="2892"/>
                  </a:lnTo>
                  <a:lnTo>
                    <a:pt x="10181" y="2635"/>
                  </a:lnTo>
                  <a:lnTo>
                    <a:pt x="10147" y="2379"/>
                  </a:lnTo>
                  <a:lnTo>
                    <a:pt x="10096" y="2122"/>
                  </a:lnTo>
                  <a:lnTo>
                    <a:pt x="10045" y="1865"/>
                  </a:lnTo>
                  <a:lnTo>
                    <a:pt x="9959" y="1626"/>
                  </a:lnTo>
                  <a:lnTo>
                    <a:pt x="9856" y="1369"/>
                  </a:lnTo>
                  <a:lnTo>
                    <a:pt x="9737" y="1147"/>
                  </a:lnTo>
                  <a:lnTo>
                    <a:pt x="9600" y="924"/>
                  </a:lnTo>
                  <a:lnTo>
                    <a:pt x="9600" y="924"/>
                  </a:lnTo>
                  <a:lnTo>
                    <a:pt x="9463" y="770"/>
                  </a:lnTo>
                  <a:lnTo>
                    <a:pt x="9326" y="616"/>
                  </a:lnTo>
                  <a:lnTo>
                    <a:pt x="9138" y="445"/>
                  </a:lnTo>
                  <a:lnTo>
                    <a:pt x="8949" y="291"/>
                  </a:lnTo>
                  <a:lnTo>
                    <a:pt x="8744" y="171"/>
                  </a:lnTo>
                  <a:lnTo>
                    <a:pt x="8539" y="69"/>
                  </a:lnTo>
                  <a:lnTo>
                    <a:pt x="8436" y="34"/>
                  </a:lnTo>
                  <a:lnTo>
                    <a:pt x="8333" y="17"/>
                  </a:lnTo>
                  <a:lnTo>
                    <a:pt x="8231" y="0"/>
                  </a:lnTo>
                  <a:lnTo>
                    <a:pt x="8128" y="0"/>
                  </a:lnTo>
                  <a:lnTo>
                    <a:pt x="8128" y="0"/>
                  </a:lnTo>
                  <a:lnTo>
                    <a:pt x="8025" y="34"/>
                  </a:lnTo>
                  <a:lnTo>
                    <a:pt x="7923" y="52"/>
                  </a:lnTo>
                  <a:lnTo>
                    <a:pt x="7837" y="103"/>
                  </a:lnTo>
                  <a:lnTo>
                    <a:pt x="7769" y="154"/>
                  </a:lnTo>
                  <a:lnTo>
                    <a:pt x="7632" y="274"/>
                  </a:lnTo>
                  <a:lnTo>
                    <a:pt x="7512" y="428"/>
                  </a:lnTo>
                  <a:lnTo>
                    <a:pt x="7392" y="599"/>
                  </a:lnTo>
                  <a:lnTo>
                    <a:pt x="7307" y="787"/>
                  </a:lnTo>
                  <a:lnTo>
                    <a:pt x="7101" y="1147"/>
                  </a:lnTo>
                  <a:lnTo>
                    <a:pt x="7101" y="1147"/>
                  </a:lnTo>
                  <a:lnTo>
                    <a:pt x="6537" y="2139"/>
                  </a:lnTo>
                  <a:lnTo>
                    <a:pt x="6006" y="3132"/>
                  </a:lnTo>
                  <a:lnTo>
                    <a:pt x="5476" y="4141"/>
                  </a:lnTo>
                  <a:lnTo>
                    <a:pt x="4962" y="5151"/>
                  </a:lnTo>
                  <a:lnTo>
                    <a:pt x="4962" y="5151"/>
                  </a:lnTo>
                  <a:lnTo>
                    <a:pt x="4466" y="6178"/>
                  </a:lnTo>
                  <a:lnTo>
                    <a:pt x="4004" y="7221"/>
                  </a:lnTo>
                  <a:lnTo>
                    <a:pt x="3542" y="8282"/>
                  </a:lnTo>
                  <a:lnTo>
                    <a:pt x="3114" y="9343"/>
                  </a:lnTo>
                  <a:lnTo>
                    <a:pt x="2704" y="10404"/>
                  </a:lnTo>
                  <a:lnTo>
                    <a:pt x="2310" y="11482"/>
                  </a:lnTo>
                  <a:lnTo>
                    <a:pt x="1934" y="12560"/>
                  </a:lnTo>
                  <a:lnTo>
                    <a:pt x="1591" y="13655"/>
                  </a:lnTo>
                  <a:lnTo>
                    <a:pt x="1591" y="13655"/>
                  </a:lnTo>
                  <a:lnTo>
                    <a:pt x="1215" y="14887"/>
                  </a:lnTo>
                  <a:lnTo>
                    <a:pt x="873" y="16137"/>
                  </a:lnTo>
                  <a:lnTo>
                    <a:pt x="548" y="17386"/>
                  </a:lnTo>
                  <a:lnTo>
                    <a:pt x="257" y="1865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9"/>
            <p:cNvSpPr/>
            <p:nvPr/>
          </p:nvSpPr>
          <p:spPr>
            <a:xfrm>
              <a:off x="6153618" y="2953160"/>
              <a:ext cx="124978" cy="26112"/>
            </a:xfrm>
            <a:custGeom>
              <a:avLst/>
              <a:gdLst/>
              <a:ahLst/>
              <a:cxnLst/>
              <a:rect l="l" t="t" r="r" b="b"/>
              <a:pathLst>
                <a:path w="5083" h="1062" extrusionOk="0">
                  <a:moveTo>
                    <a:pt x="0" y="0"/>
                  </a:moveTo>
                  <a:lnTo>
                    <a:pt x="0" y="1061"/>
                  </a:lnTo>
                  <a:lnTo>
                    <a:pt x="5082" y="1061"/>
                  </a:lnTo>
                  <a:lnTo>
                    <a:pt x="5082" y="0"/>
                  </a:lnTo>
                  <a:close/>
                </a:path>
              </a:pathLst>
            </a:cu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9"/>
            <p:cNvSpPr/>
            <p:nvPr/>
          </p:nvSpPr>
          <p:spPr>
            <a:xfrm>
              <a:off x="6183911" y="2454146"/>
              <a:ext cx="100145" cy="66927"/>
            </a:xfrm>
            <a:custGeom>
              <a:avLst/>
              <a:gdLst/>
              <a:ahLst/>
              <a:cxnLst/>
              <a:rect l="l" t="t" r="r" b="b"/>
              <a:pathLst>
                <a:path w="4073" h="2722" extrusionOk="0">
                  <a:moveTo>
                    <a:pt x="0" y="1"/>
                  </a:moveTo>
                  <a:lnTo>
                    <a:pt x="0" y="2721"/>
                  </a:lnTo>
                  <a:lnTo>
                    <a:pt x="4073" y="2721"/>
                  </a:lnTo>
                  <a:lnTo>
                    <a:pt x="40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9"/>
            <p:cNvSpPr/>
            <p:nvPr/>
          </p:nvSpPr>
          <p:spPr>
            <a:xfrm>
              <a:off x="6474219" y="2192455"/>
              <a:ext cx="247842" cy="1313538"/>
            </a:xfrm>
            <a:custGeom>
              <a:avLst/>
              <a:gdLst/>
              <a:ahLst/>
              <a:cxnLst/>
              <a:rect l="l" t="t" r="r" b="b"/>
              <a:pathLst>
                <a:path w="10080" h="53423" extrusionOk="0">
                  <a:moveTo>
                    <a:pt x="1267" y="0"/>
                  </a:moveTo>
                  <a:lnTo>
                    <a:pt x="0" y="53320"/>
                  </a:lnTo>
                  <a:lnTo>
                    <a:pt x="582" y="53372"/>
                  </a:lnTo>
                  <a:lnTo>
                    <a:pt x="1147" y="53389"/>
                  </a:lnTo>
                  <a:lnTo>
                    <a:pt x="1729" y="53423"/>
                  </a:lnTo>
                  <a:lnTo>
                    <a:pt x="2892" y="53423"/>
                  </a:lnTo>
                  <a:lnTo>
                    <a:pt x="3457" y="53389"/>
                  </a:lnTo>
                  <a:lnTo>
                    <a:pt x="4039" y="53372"/>
                  </a:lnTo>
                  <a:lnTo>
                    <a:pt x="4621" y="53320"/>
                  </a:lnTo>
                  <a:lnTo>
                    <a:pt x="5185" y="53269"/>
                  </a:lnTo>
                  <a:lnTo>
                    <a:pt x="5767" y="53201"/>
                  </a:lnTo>
                  <a:lnTo>
                    <a:pt x="6332" y="53115"/>
                  </a:lnTo>
                  <a:lnTo>
                    <a:pt x="6914" y="53029"/>
                  </a:lnTo>
                  <a:lnTo>
                    <a:pt x="7478" y="52910"/>
                  </a:lnTo>
                  <a:lnTo>
                    <a:pt x="8043" y="52790"/>
                  </a:lnTo>
                  <a:lnTo>
                    <a:pt x="8608" y="52670"/>
                  </a:lnTo>
                  <a:lnTo>
                    <a:pt x="9172" y="52516"/>
                  </a:lnTo>
                  <a:lnTo>
                    <a:pt x="9378" y="52465"/>
                  </a:lnTo>
                  <a:lnTo>
                    <a:pt x="9566" y="52396"/>
                  </a:lnTo>
                  <a:lnTo>
                    <a:pt x="9669" y="52345"/>
                  </a:lnTo>
                  <a:lnTo>
                    <a:pt x="9754" y="52277"/>
                  </a:lnTo>
                  <a:lnTo>
                    <a:pt x="9823" y="52208"/>
                  </a:lnTo>
                  <a:lnTo>
                    <a:pt x="9891" y="52140"/>
                  </a:lnTo>
                  <a:lnTo>
                    <a:pt x="9942" y="52054"/>
                  </a:lnTo>
                  <a:lnTo>
                    <a:pt x="9977" y="51969"/>
                  </a:lnTo>
                  <a:lnTo>
                    <a:pt x="10028" y="51780"/>
                  </a:lnTo>
                  <a:lnTo>
                    <a:pt x="10062" y="51592"/>
                  </a:lnTo>
                  <a:lnTo>
                    <a:pt x="10062" y="51387"/>
                  </a:lnTo>
                  <a:lnTo>
                    <a:pt x="10079" y="50497"/>
                  </a:lnTo>
                  <a:lnTo>
                    <a:pt x="10062" y="49607"/>
                  </a:lnTo>
                  <a:lnTo>
                    <a:pt x="10028" y="48717"/>
                  </a:lnTo>
                  <a:lnTo>
                    <a:pt x="9994" y="47827"/>
                  </a:lnTo>
                  <a:lnTo>
                    <a:pt x="9925" y="46938"/>
                  </a:lnTo>
                  <a:lnTo>
                    <a:pt x="9857" y="46048"/>
                  </a:lnTo>
                  <a:lnTo>
                    <a:pt x="9686" y="44268"/>
                  </a:lnTo>
                  <a:lnTo>
                    <a:pt x="9480" y="42489"/>
                  </a:lnTo>
                  <a:lnTo>
                    <a:pt x="9258" y="40709"/>
                  </a:lnTo>
                  <a:lnTo>
                    <a:pt x="9052" y="38929"/>
                  </a:lnTo>
                  <a:lnTo>
                    <a:pt x="8847" y="37150"/>
                  </a:lnTo>
                  <a:lnTo>
                    <a:pt x="8744" y="36106"/>
                  </a:lnTo>
                  <a:lnTo>
                    <a:pt x="8659" y="35079"/>
                  </a:lnTo>
                  <a:lnTo>
                    <a:pt x="8505" y="33026"/>
                  </a:lnTo>
                  <a:lnTo>
                    <a:pt x="8402" y="30955"/>
                  </a:lnTo>
                  <a:lnTo>
                    <a:pt x="8317" y="28885"/>
                  </a:lnTo>
                  <a:lnTo>
                    <a:pt x="8265" y="26814"/>
                  </a:lnTo>
                  <a:lnTo>
                    <a:pt x="8231" y="24744"/>
                  </a:lnTo>
                  <a:lnTo>
                    <a:pt x="8231" y="22673"/>
                  </a:lnTo>
                  <a:lnTo>
                    <a:pt x="8231" y="20603"/>
                  </a:lnTo>
                  <a:lnTo>
                    <a:pt x="8231" y="18635"/>
                  </a:lnTo>
                  <a:lnTo>
                    <a:pt x="8231" y="16633"/>
                  </a:lnTo>
                  <a:lnTo>
                    <a:pt x="8231" y="14631"/>
                  </a:lnTo>
                  <a:lnTo>
                    <a:pt x="8248" y="13638"/>
                  </a:lnTo>
                  <a:lnTo>
                    <a:pt x="8265" y="12629"/>
                  </a:lnTo>
                  <a:lnTo>
                    <a:pt x="8300" y="11636"/>
                  </a:lnTo>
                  <a:lnTo>
                    <a:pt x="8368" y="10644"/>
                  </a:lnTo>
                  <a:lnTo>
                    <a:pt x="8436" y="9634"/>
                  </a:lnTo>
                  <a:lnTo>
                    <a:pt x="8522" y="8642"/>
                  </a:lnTo>
                  <a:lnTo>
                    <a:pt x="8642" y="7666"/>
                  </a:lnTo>
                  <a:lnTo>
                    <a:pt x="8796" y="6674"/>
                  </a:lnTo>
                  <a:lnTo>
                    <a:pt x="8984" y="5716"/>
                  </a:lnTo>
                  <a:lnTo>
                    <a:pt x="9189" y="4740"/>
                  </a:lnTo>
                  <a:lnTo>
                    <a:pt x="9326" y="4107"/>
                  </a:lnTo>
                  <a:lnTo>
                    <a:pt x="9378" y="3799"/>
                  </a:lnTo>
                  <a:lnTo>
                    <a:pt x="9412" y="3474"/>
                  </a:lnTo>
                  <a:lnTo>
                    <a:pt x="9412" y="3166"/>
                  </a:lnTo>
                  <a:lnTo>
                    <a:pt x="9395" y="3012"/>
                  </a:lnTo>
                  <a:lnTo>
                    <a:pt x="9361" y="2858"/>
                  </a:lnTo>
                  <a:lnTo>
                    <a:pt x="9326" y="2721"/>
                  </a:lnTo>
                  <a:lnTo>
                    <a:pt x="9275" y="2567"/>
                  </a:lnTo>
                  <a:lnTo>
                    <a:pt x="9207" y="2430"/>
                  </a:lnTo>
                  <a:lnTo>
                    <a:pt x="9121" y="2310"/>
                  </a:lnTo>
                  <a:lnTo>
                    <a:pt x="9052" y="2208"/>
                  </a:lnTo>
                  <a:lnTo>
                    <a:pt x="8967" y="2122"/>
                  </a:lnTo>
                  <a:lnTo>
                    <a:pt x="8779" y="1951"/>
                  </a:lnTo>
                  <a:lnTo>
                    <a:pt x="8573" y="1814"/>
                  </a:lnTo>
                  <a:lnTo>
                    <a:pt x="8351" y="1694"/>
                  </a:lnTo>
                  <a:lnTo>
                    <a:pt x="8128" y="1609"/>
                  </a:lnTo>
                  <a:lnTo>
                    <a:pt x="7872" y="1523"/>
                  </a:lnTo>
                  <a:lnTo>
                    <a:pt x="7393" y="1386"/>
                  </a:lnTo>
                  <a:lnTo>
                    <a:pt x="3132" y="325"/>
                  </a:lnTo>
                  <a:lnTo>
                    <a:pt x="12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9"/>
            <p:cNvSpPr/>
            <p:nvPr/>
          </p:nvSpPr>
          <p:spPr>
            <a:xfrm>
              <a:off x="6474219" y="2192455"/>
              <a:ext cx="247842" cy="1313538"/>
            </a:xfrm>
            <a:custGeom>
              <a:avLst/>
              <a:gdLst/>
              <a:ahLst/>
              <a:cxnLst/>
              <a:rect l="l" t="t" r="r" b="b"/>
              <a:pathLst>
                <a:path w="10080" h="53423" fill="none" extrusionOk="0">
                  <a:moveTo>
                    <a:pt x="3132" y="325"/>
                  </a:moveTo>
                  <a:lnTo>
                    <a:pt x="3132" y="325"/>
                  </a:lnTo>
                  <a:lnTo>
                    <a:pt x="7393" y="1386"/>
                  </a:lnTo>
                  <a:lnTo>
                    <a:pt x="7393" y="1386"/>
                  </a:lnTo>
                  <a:lnTo>
                    <a:pt x="7872" y="1523"/>
                  </a:lnTo>
                  <a:lnTo>
                    <a:pt x="8128" y="1609"/>
                  </a:lnTo>
                  <a:lnTo>
                    <a:pt x="8351" y="1694"/>
                  </a:lnTo>
                  <a:lnTo>
                    <a:pt x="8573" y="1814"/>
                  </a:lnTo>
                  <a:lnTo>
                    <a:pt x="8779" y="1951"/>
                  </a:lnTo>
                  <a:lnTo>
                    <a:pt x="8967" y="2122"/>
                  </a:lnTo>
                  <a:lnTo>
                    <a:pt x="9052" y="2208"/>
                  </a:lnTo>
                  <a:lnTo>
                    <a:pt x="9121" y="2310"/>
                  </a:lnTo>
                  <a:lnTo>
                    <a:pt x="9121" y="2310"/>
                  </a:lnTo>
                  <a:lnTo>
                    <a:pt x="9207" y="2430"/>
                  </a:lnTo>
                  <a:lnTo>
                    <a:pt x="9275" y="2567"/>
                  </a:lnTo>
                  <a:lnTo>
                    <a:pt x="9326" y="2721"/>
                  </a:lnTo>
                  <a:lnTo>
                    <a:pt x="9361" y="2858"/>
                  </a:lnTo>
                  <a:lnTo>
                    <a:pt x="9395" y="3012"/>
                  </a:lnTo>
                  <a:lnTo>
                    <a:pt x="9412" y="3166"/>
                  </a:lnTo>
                  <a:lnTo>
                    <a:pt x="9412" y="3474"/>
                  </a:lnTo>
                  <a:lnTo>
                    <a:pt x="9378" y="3799"/>
                  </a:lnTo>
                  <a:lnTo>
                    <a:pt x="9326" y="4107"/>
                  </a:lnTo>
                  <a:lnTo>
                    <a:pt x="9189" y="4740"/>
                  </a:lnTo>
                  <a:lnTo>
                    <a:pt x="9189" y="4740"/>
                  </a:lnTo>
                  <a:lnTo>
                    <a:pt x="8984" y="5716"/>
                  </a:lnTo>
                  <a:lnTo>
                    <a:pt x="8796" y="6674"/>
                  </a:lnTo>
                  <a:lnTo>
                    <a:pt x="8642" y="7666"/>
                  </a:lnTo>
                  <a:lnTo>
                    <a:pt x="8522" y="8642"/>
                  </a:lnTo>
                  <a:lnTo>
                    <a:pt x="8436" y="9634"/>
                  </a:lnTo>
                  <a:lnTo>
                    <a:pt x="8368" y="10644"/>
                  </a:lnTo>
                  <a:lnTo>
                    <a:pt x="8300" y="11636"/>
                  </a:lnTo>
                  <a:lnTo>
                    <a:pt x="8265" y="12629"/>
                  </a:lnTo>
                  <a:lnTo>
                    <a:pt x="8248" y="13638"/>
                  </a:lnTo>
                  <a:lnTo>
                    <a:pt x="8231" y="14631"/>
                  </a:lnTo>
                  <a:lnTo>
                    <a:pt x="8231" y="16633"/>
                  </a:lnTo>
                  <a:lnTo>
                    <a:pt x="8231" y="18635"/>
                  </a:lnTo>
                  <a:lnTo>
                    <a:pt x="8231" y="20603"/>
                  </a:lnTo>
                  <a:lnTo>
                    <a:pt x="8231" y="20603"/>
                  </a:lnTo>
                  <a:lnTo>
                    <a:pt x="8231" y="22673"/>
                  </a:lnTo>
                  <a:lnTo>
                    <a:pt x="8231" y="24744"/>
                  </a:lnTo>
                  <a:lnTo>
                    <a:pt x="8265" y="26814"/>
                  </a:lnTo>
                  <a:lnTo>
                    <a:pt x="8317" y="28885"/>
                  </a:lnTo>
                  <a:lnTo>
                    <a:pt x="8402" y="30955"/>
                  </a:lnTo>
                  <a:lnTo>
                    <a:pt x="8505" y="33026"/>
                  </a:lnTo>
                  <a:lnTo>
                    <a:pt x="8659" y="35079"/>
                  </a:lnTo>
                  <a:lnTo>
                    <a:pt x="8744" y="36106"/>
                  </a:lnTo>
                  <a:lnTo>
                    <a:pt x="8847" y="37150"/>
                  </a:lnTo>
                  <a:lnTo>
                    <a:pt x="8847" y="37150"/>
                  </a:lnTo>
                  <a:lnTo>
                    <a:pt x="9052" y="38929"/>
                  </a:lnTo>
                  <a:lnTo>
                    <a:pt x="9258" y="40709"/>
                  </a:lnTo>
                  <a:lnTo>
                    <a:pt x="9480" y="42489"/>
                  </a:lnTo>
                  <a:lnTo>
                    <a:pt x="9686" y="44268"/>
                  </a:lnTo>
                  <a:lnTo>
                    <a:pt x="9857" y="46048"/>
                  </a:lnTo>
                  <a:lnTo>
                    <a:pt x="9925" y="46938"/>
                  </a:lnTo>
                  <a:lnTo>
                    <a:pt x="9994" y="47827"/>
                  </a:lnTo>
                  <a:lnTo>
                    <a:pt x="10028" y="48717"/>
                  </a:lnTo>
                  <a:lnTo>
                    <a:pt x="10062" y="49607"/>
                  </a:lnTo>
                  <a:lnTo>
                    <a:pt x="10079" y="50497"/>
                  </a:lnTo>
                  <a:lnTo>
                    <a:pt x="10062" y="51387"/>
                  </a:lnTo>
                  <a:lnTo>
                    <a:pt x="10062" y="51387"/>
                  </a:lnTo>
                  <a:lnTo>
                    <a:pt x="10062" y="51592"/>
                  </a:lnTo>
                  <a:lnTo>
                    <a:pt x="10028" y="51780"/>
                  </a:lnTo>
                  <a:lnTo>
                    <a:pt x="9977" y="51969"/>
                  </a:lnTo>
                  <a:lnTo>
                    <a:pt x="9942" y="52054"/>
                  </a:lnTo>
                  <a:lnTo>
                    <a:pt x="9891" y="52140"/>
                  </a:lnTo>
                  <a:lnTo>
                    <a:pt x="9891" y="52140"/>
                  </a:lnTo>
                  <a:lnTo>
                    <a:pt x="9823" y="52208"/>
                  </a:lnTo>
                  <a:lnTo>
                    <a:pt x="9754" y="52277"/>
                  </a:lnTo>
                  <a:lnTo>
                    <a:pt x="9669" y="52345"/>
                  </a:lnTo>
                  <a:lnTo>
                    <a:pt x="9566" y="52396"/>
                  </a:lnTo>
                  <a:lnTo>
                    <a:pt x="9378" y="52465"/>
                  </a:lnTo>
                  <a:lnTo>
                    <a:pt x="9172" y="52516"/>
                  </a:lnTo>
                  <a:lnTo>
                    <a:pt x="9172" y="52516"/>
                  </a:lnTo>
                  <a:lnTo>
                    <a:pt x="8608" y="52670"/>
                  </a:lnTo>
                  <a:lnTo>
                    <a:pt x="8043" y="52790"/>
                  </a:lnTo>
                  <a:lnTo>
                    <a:pt x="7478" y="52910"/>
                  </a:lnTo>
                  <a:lnTo>
                    <a:pt x="6914" y="53029"/>
                  </a:lnTo>
                  <a:lnTo>
                    <a:pt x="6332" y="53115"/>
                  </a:lnTo>
                  <a:lnTo>
                    <a:pt x="5767" y="53201"/>
                  </a:lnTo>
                  <a:lnTo>
                    <a:pt x="5185" y="53269"/>
                  </a:lnTo>
                  <a:lnTo>
                    <a:pt x="4621" y="53320"/>
                  </a:lnTo>
                  <a:lnTo>
                    <a:pt x="4039" y="53372"/>
                  </a:lnTo>
                  <a:lnTo>
                    <a:pt x="3457" y="53389"/>
                  </a:lnTo>
                  <a:lnTo>
                    <a:pt x="2892" y="53423"/>
                  </a:lnTo>
                  <a:lnTo>
                    <a:pt x="2310" y="53423"/>
                  </a:lnTo>
                  <a:lnTo>
                    <a:pt x="1729" y="53423"/>
                  </a:lnTo>
                  <a:lnTo>
                    <a:pt x="1147" y="53389"/>
                  </a:lnTo>
                  <a:lnTo>
                    <a:pt x="582" y="53372"/>
                  </a:lnTo>
                  <a:lnTo>
                    <a:pt x="0" y="53320"/>
                  </a:lnTo>
                  <a:lnTo>
                    <a:pt x="0" y="53320"/>
                  </a:lnTo>
                  <a:lnTo>
                    <a:pt x="1267" y="0"/>
                  </a:lnTo>
                  <a:lnTo>
                    <a:pt x="3132" y="32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9"/>
            <p:cNvSpPr/>
            <p:nvPr/>
          </p:nvSpPr>
          <p:spPr>
            <a:xfrm>
              <a:off x="6483882" y="2086850"/>
              <a:ext cx="90064" cy="660568"/>
            </a:xfrm>
            <a:custGeom>
              <a:avLst/>
              <a:gdLst/>
              <a:ahLst/>
              <a:cxnLst/>
              <a:rect l="l" t="t" r="r" b="b"/>
              <a:pathLst>
                <a:path w="3663" h="26866" extrusionOk="0">
                  <a:moveTo>
                    <a:pt x="1" y="0"/>
                  </a:moveTo>
                  <a:lnTo>
                    <a:pt x="69" y="633"/>
                  </a:lnTo>
                  <a:lnTo>
                    <a:pt x="104" y="1249"/>
                  </a:lnTo>
                  <a:lnTo>
                    <a:pt x="138" y="1882"/>
                  </a:lnTo>
                  <a:lnTo>
                    <a:pt x="155" y="2533"/>
                  </a:lnTo>
                  <a:lnTo>
                    <a:pt x="172" y="3816"/>
                  </a:lnTo>
                  <a:lnTo>
                    <a:pt x="172" y="5099"/>
                  </a:lnTo>
                  <a:lnTo>
                    <a:pt x="121" y="7683"/>
                  </a:lnTo>
                  <a:lnTo>
                    <a:pt x="121" y="8984"/>
                  </a:lnTo>
                  <a:lnTo>
                    <a:pt x="138" y="10250"/>
                  </a:lnTo>
                  <a:lnTo>
                    <a:pt x="189" y="12321"/>
                  </a:lnTo>
                  <a:lnTo>
                    <a:pt x="223" y="14408"/>
                  </a:lnTo>
                  <a:lnTo>
                    <a:pt x="241" y="18566"/>
                  </a:lnTo>
                  <a:lnTo>
                    <a:pt x="258" y="22725"/>
                  </a:lnTo>
                  <a:lnTo>
                    <a:pt x="292" y="24795"/>
                  </a:lnTo>
                  <a:lnTo>
                    <a:pt x="343" y="26866"/>
                  </a:lnTo>
                  <a:lnTo>
                    <a:pt x="377" y="25753"/>
                  </a:lnTo>
                  <a:lnTo>
                    <a:pt x="429" y="24624"/>
                  </a:lnTo>
                  <a:lnTo>
                    <a:pt x="497" y="23477"/>
                  </a:lnTo>
                  <a:lnTo>
                    <a:pt x="583" y="22348"/>
                  </a:lnTo>
                  <a:lnTo>
                    <a:pt x="685" y="21219"/>
                  </a:lnTo>
                  <a:lnTo>
                    <a:pt x="788" y="20089"/>
                  </a:lnTo>
                  <a:lnTo>
                    <a:pt x="908" y="18960"/>
                  </a:lnTo>
                  <a:lnTo>
                    <a:pt x="1062" y="17813"/>
                  </a:lnTo>
                  <a:lnTo>
                    <a:pt x="1199" y="16684"/>
                  </a:lnTo>
                  <a:lnTo>
                    <a:pt x="1370" y="15555"/>
                  </a:lnTo>
                  <a:lnTo>
                    <a:pt x="1541" y="14442"/>
                  </a:lnTo>
                  <a:lnTo>
                    <a:pt x="1729" y="13313"/>
                  </a:lnTo>
                  <a:lnTo>
                    <a:pt x="1917" y="12201"/>
                  </a:lnTo>
                  <a:lnTo>
                    <a:pt x="2140" y="11071"/>
                  </a:lnTo>
                  <a:lnTo>
                    <a:pt x="2345" y="9959"/>
                  </a:lnTo>
                  <a:lnTo>
                    <a:pt x="2585" y="8864"/>
                  </a:lnTo>
                  <a:lnTo>
                    <a:pt x="2431" y="8556"/>
                  </a:lnTo>
                  <a:lnTo>
                    <a:pt x="2311" y="8231"/>
                  </a:lnTo>
                  <a:lnTo>
                    <a:pt x="2191" y="7906"/>
                  </a:lnTo>
                  <a:lnTo>
                    <a:pt x="2089" y="7581"/>
                  </a:lnTo>
                  <a:lnTo>
                    <a:pt x="2003" y="7256"/>
                  </a:lnTo>
                  <a:lnTo>
                    <a:pt x="1935" y="6913"/>
                  </a:lnTo>
                  <a:lnTo>
                    <a:pt x="1883" y="6571"/>
                  </a:lnTo>
                  <a:lnTo>
                    <a:pt x="1849" y="6229"/>
                  </a:lnTo>
                  <a:lnTo>
                    <a:pt x="2311" y="6571"/>
                  </a:lnTo>
                  <a:lnTo>
                    <a:pt x="2756" y="6930"/>
                  </a:lnTo>
                  <a:lnTo>
                    <a:pt x="3184" y="7307"/>
                  </a:lnTo>
                  <a:lnTo>
                    <a:pt x="3594" y="7718"/>
                  </a:lnTo>
                  <a:lnTo>
                    <a:pt x="3646" y="7050"/>
                  </a:lnTo>
                  <a:lnTo>
                    <a:pt x="3663" y="6708"/>
                  </a:lnTo>
                  <a:lnTo>
                    <a:pt x="3663" y="6383"/>
                  </a:lnTo>
                  <a:lnTo>
                    <a:pt x="3663" y="6041"/>
                  </a:lnTo>
                  <a:lnTo>
                    <a:pt x="3612" y="5716"/>
                  </a:lnTo>
                  <a:lnTo>
                    <a:pt x="3543" y="5407"/>
                  </a:lnTo>
                  <a:lnTo>
                    <a:pt x="3492" y="5253"/>
                  </a:lnTo>
                  <a:lnTo>
                    <a:pt x="3440" y="5099"/>
                  </a:lnTo>
                  <a:lnTo>
                    <a:pt x="3115" y="4432"/>
                  </a:lnTo>
                  <a:lnTo>
                    <a:pt x="2756" y="3748"/>
                  </a:lnTo>
                  <a:lnTo>
                    <a:pt x="2345" y="3080"/>
                  </a:lnTo>
                  <a:lnTo>
                    <a:pt x="1917" y="2413"/>
                  </a:lnTo>
                  <a:lnTo>
                    <a:pt x="1455" y="1763"/>
                  </a:lnTo>
                  <a:lnTo>
                    <a:pt x="976" y="1147"/>
                  </a:lnTo>
                  <a:lnTo>
                    <a:pt x="497" y="548"/>
                  </a:lnTo>
                  <a:lnTo>
                    <a:pt x="1" y="0"/>
                  </a:lnTo>
                  <a:close/>
                </a:path>
              </a:pathLst>
            </a:cu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9"/>
            <p:cNvSpPr/>
            <p:nvPr/>
          </p:nvSpPr>
          <p:spPr>
            <a:xfrm>
              <a:off x="6635786" y="2248836"/>
              <a:ext cx="477981" cy="501536"/>
            </a:xfrm>
            <a:custGeom>
              <a:avLst/>
              <a:gdLst/>
              <a:ahLst/>
              <a:cxnLst/>
              <a:rect l="l" t="t" r="r" b="b"/>
              <a:pathLst>
                <a:path w="19440" h="20398" extrusionOk="0">
                  <a:moveTo>
                    <a:pt x="1968" y="0"/>
                  </a:moveTo>
                  <a:lnTo>
                    <a:pt x="1865" y="17"/>
                  </a:lnTo>
                  <a:lnTo>
                    <a:pt x="1763" y="34"/>
                  </a:lnTo>
                  <a:lnTo>
                    <a:pt x="1660" y="69"/>
                  </a:lnTo>
                  <a:lnTo>
                    <a:pt x="1438" y="171"/>
                  </a:lnTo>
                  <a:lnTo>
                    <a:pt x="1232" y="291"/>
                  </a:lnTo>
                  <a:lnTo>
                    <a:pt x="1044" y="445"/>
                  </a:lnTo>
                  <a:lnTo>
                    <a:pt x="873" y="616"/>
                  </a:lnTo>
                  <a:lnTo>
                    <a:pt x="719" y="770"/>
                  </a:lnTo>
                  <a:lnTo>
                    <a:pt x="599" y="924"/>
                  </a:lnTo>
                  <a:lnTo>
                    <a:pt x="462" y="1147"/>
                  </a:lnTo>
                  <a:lnTo>
                    <a:pt x="343" y="1369"/>
                  </a:lnTo>
                  <a:lnTo>
                    <a:pt x="240" y="1626"/>
                  </a:lnTo>
                  <a:lnTo>
                    <a:pt x="154" y="1865"/>
                  </a:lnTo>
                  <a:lnTo>
                    <a:pt x="86" y="2122"/>
                  </a:lnTo>
                  <a:lnTo>
                    <a:pt x="52" y="2379"/>
                  </a:lnTo>
                  <a:lnTo>
                    <a:pt x="17" y="2635"/>
                  </a:lnTo>
                  <a:lnTo>
                    <a:pt x="0" y="2892"/>
                  </a:lnTo>
                  <a:lnTo>
                    <a:pt x="0" y="3166"/>
                  </a:lnTo>
                  <a:lnTo>
                    <a:pt x="0" y="3423"/>
                  </a:lnTo>
                  <a:lnTo>
                    <a:pt x="35" y="3662"/>
                  </a:lnTo>
                  <a:lnTo>
                    <a:pt x="69" y="3919"/>
                  </a:lnTo>
                  <a:lnTo>
                    <a:pt x="154" y="4398"/>
                  </a:lnTo>
                  <a:lnTo>
                    <a:pt x="274" y="4877"/>
                  </a:lnTo>
                  <a:lnTo>
                    <a:pt x="428" y="5356"/>
                  </a:lnTo>
                  <a:lnTo>
                    <a:pt x="582" y="5818"/>
                  </a:lnTo>
                  <a:lnTo>
                    <a:pt x="736" y="6297"/>
                  </a:lnTo>
                  <a:lnTo>
                    <a:pt x="873" y="6776"/>
                  </a:lnTo>
                  <a:lnTo>
                    <a:pt x="1403" y="8727"/>
                  </a:lnTo>
                  <a:lnTo>
                    <a:pt x="1677" y="9685"/>
                  </a:lnTo>
                  <a:lnTo>
                    <a:pt x="1831" y="10165"/>
                  </a:lnTo>
                  <a:lnTo>
                    <a:pt x="2002" y="10644"/>
                  </a:lnTo>
                  <a:lnTo>
                    <a:pt x="2379" y="11602"/>
                  </a:lnTo>
                  <a:lnTo>
                    <a:pt x="2790" y="12543"/>
                  </a:lnTo>
                  <a:lnTo>
                    <a:pt x="3234" y="13467"/>
                  </a:lnTo>
                  <a:lnTo>
                    <a:pt x="3714" y="14374"/>
                  </a:lnTo>
                  <a:lnTo>
                    <a:pt x="4210" y="15264"/>
                  </a:lnTo>
                  <a:lnTo>
                    <a:pt x="4757" y="16137"/>
                  </a:lnTo>
                  <a:lnTo>
                    <a:pt x="5322" y="16992"/>
                  </a:lnTo>
                  <a:lnTo>
                    <a:pt x="5921" y="17831"/>
                  </a:lnTo>
                  <a:lnTo>
                    <a:pt x="6349" y="18378"/>
                  </a:lnTo>
                  <a:lnTo>
                    <a:pt x="6571" y="18635"/>
                  </a:lnTo>
                  <a:lnTo>
                    <a:pt x="6811" y="18892"/>
                  </a:lnTo>
                  <a:lnTo>
                    <a:pt x="7050" y="19148"/>
                  </a:lnTo>
                  <a:lnTo>
                    <a:pt x="7307" y="19388"/>
                  </a:lnTo>
                  <a:lnTo>
                    <a:pt x="7564" y="19593"/>
                  </a:lnTo>
                  <a:lnTo>
                    <a:pt x="7855" y="19798"/>
                  </a:lnTo>
                  <a:lnTo>
                    <a:pt x="8145" y="19970"/>
                  </a:lnTo>
                  <a:lnTo>
                    <a:pt x="8471" y="20124"/>
                  </a:lnTo>
                  <a:lnTo>
                    <a:pt x="8796" y="20243"/>
                  </a:lnTo>
                  <a:lnTo>
                    <a:pt x="9138" y="20329"/>
                  </a:lnTo>
                  <a:lnTo>
                    <a:pt x="9480" y="20380"/>
                  </a:lnTo>
                  <a:lnTo>
                    <a:pt x="9651" y="20397"/>
                  </a:lnTo>
                  <a:lnTo>
                    <a:pt x="9994" y="20397"/>
                  </a:lnTo>
                  <a:lnTo>
                    <a:pt x="10165" y="20363"/>
                  </a:lnTo>
                  <a:lnTo>
                    <a:pt x="10336" y="20346"/>
                  </a:lnTo>
                  <a:lnTo>
                    <a:pt x="10507" y="20295"/>
                  </a:lnTo>
                  <a:lnTo>
                    <a:pt x="10798" y="20192"/>
                  </a:lnTo>
                  <a:lnTo>
                    <a:pt x="11089" y="20038"/>
                  </a:lnTo>
                  <a:lnTo>
                    <a:pt x="11328" y="19884"/>
                  </a:lnTo>
                  <a:lnTo>
                    <a:pt x="11551" y="19713"/>
                  </a:lnTo>
                  <a:lnTo>
                    <a:pt x="11773" y="19525"/>
                  </a:lnTo>
                  <a:lnTo>
                    <a:pt x="11978" y="19319"/>
                  </a:lnTo>
                  <a:lnTo>
                    <a:pt x="12184" y="19097"/>
                  </a:lnTo>
                  <a:lnTo>
                    <a:pt x="12372" y="18857"/>
                  </a:lnTo>
                  <a:lnTo>
                    <a:pt x="12731" y="18395"/>
                  </a:lnTo>
                  <a:lnTo>
                    <a:pt x="13211" y="17728"/>
                  </a:lnTo>
                  <a:lnTo>
                    <a:pt x="13673" y="17061"/>
                  </a:lnTo>
                  <a:lnTo>
                    <a:pt x="14117" y="16376"/>
                  </a:lnTo>
                  <a:lnTo>
                    <a:pt x="14545" y="15675"/>
                  </a:lnTo>
                  <a:lnTo>
                    <a:pt x="14973" y="14973"/>
                  </a:lnTo>
                  <a:lnTo>
                    <a:pt x="15384" y="14271"/>
                  </a:lnTo>
                  <a:lnTo>
                    <a:pt x="15777" y="13553"/>
                  </a:lnTo>
                  <a:lnTo>
                    <a:pt x="16154" y="12834"/>
                  </a:lnTo>
                  <a:lnTo>
                    <a:pt x="17796" y="9566"/>
                  </a:lnTo>
                  <a:lnTo>
                    <a:pt x="18584" y="7923"/>
                  </a:lnTo>
                  <a:lnTo>
                    <a:pt x="19371" y="6263"/>
                  </a:lnTo>
                  <a:lnTo>
                    <a:pt x="19422" y="6143"/>
                  </a:lnTo>
                  <a:lnTo>
                    <a:pt x="19439" y="6092"/>
                  </a:lnTo>
                  <a:lnTo>
                    <a:pt x="19439" y="6024"/>
                  </a:lnTo>
                  <a:lnTo>
                    <a:pt x="19405" y="5955"/>
                  </a:lnTo>
                  <a:lnTo>
                    <a:pt x="19371" y="5887"/>
                  </a:lnTo>
                  <a:lnTo>
                    <a:pt x="19251" y="5801"/>
                  </a:lnTo>
                  <a:lnTo>
                    <a:pt x="18874" y="5527"/>
                  </a:lnTo>
                  <a:lnTo>
                    <a:pt x="18498" y="5288"/>
                  </a:lnTo>
                  <a:lnTo>
                    <a:pt x="18104" y="5048"/>
                  </a:lnTo>
                  <a:lnTo>
                    <a:pt x="17694" y="4843"/>
                  </a:lnTo>
                  <a:lnTo>
                    <a:pt x="17437" y="4706"/>
                  </a:lnTo>
                  <a:lnTo>
                    <a:pt x="16975" y="4483"/>
                  </a:lnTo>
                  <a:lnTo>
                    <a:pt x="16736" y="4381"/>
                  </a:lnTo>
                  <a:lnTo>
                    <a:pt x="16530" y="4312"/>
                  </a:lnTo>
                  <a:lnTo>
                    <a:pt x="16428" y="4295"/>
                  </a:lnTo>
                  <a:lnTo>
                    <a:pt x="16359" y="4295"/>
                  </a:lnTo>
                  <a:lnTo>
                    <a:pt x="16291" y="4312"/>
                  </a:lnTo>
                  <a:lnTo>
                    <a:pt x="16256" y="4329"/>
                  </a:lnTo>
                  <a:lnTo>
                    <a:pt x="15384" y="5339"/>
                  </a:lnTo>
                  <a:lnTo>
                    <a:pt x="14528" y="6366"/>
                  </a:lnTo>
                  <a:lnTo>
                    <a:pt x="14117" y="6896"/>
                  </a:lnTo>
                  <a:lnTo>
                    <a:pt x="13707" y="7427"/>
                  </a:lnTo>
                  <a:lnTo>
                    <a:pt x="13330" y="7974"/>
                  </a:lnTo>
                  <a:lnTo>
                    <a:pt x="12954" y="8522"/>
                  </a:lnTo>
                  <a:lnTo>
                    <a:pt x="12423" y="9360"/>
                  </a:lnTo>
                  <a:lnTo>
                    <a:pt x="11978" y="10062"/>
                  </a:lnTo>
                  <a:lnTo>
                    <a:pt x="11516" y="10815"/>
                  </a:lnTo>
                  <a:lnTo>
                    <a:pt x="11072" y="11585"/>
                  </a:lnTo>
                  <a:lnTo>
                    <a:pt x="10695" y="12252"/>
                  </a:lnTo>
                  <a:lnTo>
                    <a:pt x="10558" y="12526"/>
                  </a:lnTo>
                  <a:lnTo>
                    <a:pt x="10473" y="12748"/>
                  </a:lnTo>
                  <a:lnTo>
                    <a:pt x="10421" y="12902"/>
                  </a:lnTo>
                  <a:lnTo>
                    <a:pt x="10404" y="12954"/>
                  </a:lnTo>
                  <a:lnTo>
                    <a:pt x="10421" y="12988"/>
                  </a:lnTo>
                  <a:lnTo>
                    <a:pt x="9206" y="11277"/>
                  </a:lnTo>
                  <a:lnTo>
                    <a:pt x="8009" y="9566"/>
                  </a:lnTo>
                  <a:lnTo>
                    <a:pt x="6862" y="7820"/>
                  </a:lnTo>
                  <a:lnTo>
                    <a:pt x="5733" y="6058"/>
                  </a:lnTo>
                  <a:lnTo>
                    <a:pt x="4620" y="4244"/>
                  </a:lnTo>
                  <a:lnTo>
                    <a:pt x="4073" y="3320"/>
                  </a:lnTo>
                  <a:lnTo>
                    <a:pt x="3542" y="2396"/>
                  </a:lnTo>
                  <a:lnTo>
                    <a:pt x="3474" y="2259"/>
                  </a:lnTo>
                  <a:lnTo>
                    <a:pt x="3406" y="2105"/>
                  </a:lnTo>
                  <a:lnTo>
                    <a:pt x="3286" y="1763"/>
                  </a:lnTo>
                  <a:lnTo>
                    <a:pt x="3149" y="1386"/>
                  </a:lnTo>
                  <a:lnTo>
                    <a:pt x="3012" y="993"/>
                  </a:lnTo>
                  <a:lnTo>
                    <a:pt x="2926" y="804"/>
                  </a:lnTo>
                  <a:lnTo>
                    <a:pt x="2841" y="633"/>
                  </a:lnTo>
                  <a:lnTo>
                    <a:pt x="2738" y="479"/>
                  </a:lnTo>
                  <a:lnTo>
                    <a:pt x="2636" y="325"/>
                  </a:lnTo>
                  <a:lnTo>
                    <a:pt x="2516" y="206"/>
                  </a:lnTo>
                  <a:lnTo>
                    <a:pt x="2379" y="120"/>
                  </a:lnTo>
                  <a:lnTo>
                    <a:pt x="2225" y="52"/>
                  </a:lnTo>
                  <a:lnTo>
                    <a:pt x="207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6541959" y="2953160"/>
              <a:ext cx="124978" cy="26112"/>
            </a:xfrm>
            <a:custGeom>
              <a:avLst/>
              <a:gdLst/>
              <a:ahLst/>
              <a:cxnLst/>
              <a:rect l="l" t="t" r="r" b="b"/>
              <a:pathLst>
                <a:path w="5083" h="1062" extrusionOk="0">
                  <a:moveTo>
                    <a:pt x="0" y="0"/>
                  </a:moveTo>
                  <a:lnTo>
                    <a:pt x="0" y="1061"/>
                  </a:lnTo>
                  <a:lnTo>
                    <a:pt x="5083" y="1061"/>
                  </a:lnTo>
                  <a:lnTo>
                    <a:pt x="5083" y="0"/>
                  </a:lnTo>
                  <a:close/>
                </a:path>
              </a:pathLst>
            </a:cu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9"/>
            <p:cNvSpPr/>
            <p:nvPr/>
          </p:nvSpPr>
          <p:spPr>
            <a:xfrm>
              <a:off x="6221776" y="2443204"/>
              <a:ext cx="24415" cy="24440"/>
            </a:xfrm>
            <a:custGeom>
              <a:avLst/>
              <a:gdLst/>
              <a:ahLst/>
              <a:cxnLst/>
              <a:rect l="l" t="t" r="r" b="b"/>
              <a:pathLst>
                <a:path w="993" h="994" extrusionOk="0">
                  <a:moveTo>
                    <a:pt x="35" y="1"/>
                  </a:moveTo>
                  <a:lnTo>
                    <a:pt x="18" y="35"/>
                  </a:lnTo>
                  <a:lnTo>
                    <a:pt x="0" y="69"/>
                  </a:lnTo>
                  <a:lnTo>
                    <a:pt x="0" y="103"/>
                  </a:lnTo>
                  <a:lnTo>
                    <a:pt x="343" y="942"/>
                  </a:lnTo>
                  <a:lnTo>
                    <a:pt x="360" y="976"/>
                  </a:lnTo>
                  <a:lnTo>
                    <a:pt x="394" y="993"/>
                  </a:lnTo>
                  <a:lnTo>
                    <a:pt x="445" y="993"/>
                  </a:lnTo>
                  <a:lnTo>
                    <a:pt x="480" y="959"/>
                  </a:lnTo>
                  <a:lnTo>
                    <a:pt x="976" y="138"/>
                  </a:lnTo>
                  <a:lnTo>
                    <a:pt x="993" y="103"/>
                  </a:lnTo>
                  <a:lnTo>
                    <a:pt x="976" y="69"/>
                  </a:lnTo>
                  <a:lnTo>
                    <a:pt x="959" y="35"/>
                  </a:lnTo>
                  <a:lnTo>
                    <a:pt x="924" y="18"/>
                  </a:lnTo>
                  <a:lnTo>
                    <a:pt x="86"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9"/>
            <p:cNvSpPr/>
            <p:nvPr/>
          </p:nvSpPr>
          <p:spPr>
            <a:xfrm>
              <a:off x="6192738" y="2477701"/>
              <a:ext cx="46298" cy="4254"/>
            </a:xfrm>
            <a:custGeom>
              <a:avLst/>
              <a:gdLst/>
              <a:ahLst/>
              <a:cxnLst/>
              <a:rect l="l" t="t" r="r" b="b"/>
              <a:pathLst>
                <a:path w="1883" h="173" extrusionOk="0">
                  <a:moveTo>
                    <a:pt x="1" y="1"/>
                  </a:moveTo>
                  <a:lnTo>
                    <a:pt x="1" y="172"/>
                  </a:lnTo>
                  <a:lnTo>
                    <a:pt x="1883" y="172"/>
                  </a:lnTo>
                  <a:lnTo>
                    <a:pt x="1883"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9"/>
            <p:cNvSpPr/>
            <p:nvPr/>
          </p:nvSpPr>
          <p:spPr>
            <a:xfrm>
              <a:off x="6192738" y="2489921"/>
              <a:ext cx="75754" cy="4647"/>
            </a:xfrm>
            <a:custGeom>
              <a:avLst/>
              <a:gdLst/>
              <a:ahLst/>
              <a:cxnLst/>
              <a:rect l="l" t="t" r="r" b="b"/>
              <a:pathLst>
                <a:path w="3081" h="189" extrusionOk="0">
                  <a:moveTo>
                    <a:pt x="1" y="0"/>
                  </a:moveTo>
                  <a:lnTo>
                    <a:pt x="1" y="188"/>
                  </a:lnTo>
                  <a:lnTo>
                    <a:pt x="3081" y="188"/>
                  </a:lnTo>
                  <a:lnTo>
                    <a:pt x="308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9"/>
            <p:cNvSpPr/>
            <p:nvPr/>
          </p:nvSpPr>
          <p:spPr>
            <a:xfrm>
              <a:off x="6192738" y="2499166"/>
              <a:ext cx="60608" cy="4647"/>
            </a:xfrm>
            <a:custGeom>
              <a:avLst/>
              <a:gdLst/>
              <a:ahLst/>
              <a:cxnLst/>
              <a:rect l="l" t="t" r="r" b="b"/>
              <a:pathLst>
                <a:path w="2465" h="189" extrusionOk="0">
                  <a:moveTo>
                    <a:pt x="1" y="1"/>
                  </a:moveTo>
                  <a:lnTo>
                    <a:pt x="1" y="189"/>
                  </a:lnTo>
                  <a:lnTo>
                    <a:pt x="2465" y="189"/>
                  </a:lnTo>
                  <a:lnTo>
                    <a:pt x="24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9"/>
            <p:cNvSpPr/>
            <p:nvPr/>
          </p:nvSpPr>
          <p:spPr>
            <a:xfrm>
              <a:off x="6079560" y="4522515"/>
              <a:ext cx="287821" cy="150648"/>
            </a:xfrm>
            <a:custGeom>
              <a:avLst/>
              <a:gdLst/>
              <a:ahLst/>
              <a:cxnLst/>
              <a:rect l="l" t="t" r="r" b="b"/>
              <a:pathLst>
                <a:path w="11706" h="6127" extrusionOk="0">
                  <a:moveTo>
                    <a:pt x="7923" y="1"/>
                  </a:moveTo>
                  <a:lnTo>
                    <a:pt x="7718" y="35"/>
                  </a:lnTo>
                  <a:lnTo>
                    <a:pt x="7496" y="104"/>
                  </a:lnTo>
                  <a:lnTo>
                    <a:pt x="7273" y="206"/>
                  </a:lnTo>
                  <a:lnTo>
                    <a:pt x="7051" y="343"/>
                  </a:lnTo>
                  <a:lnTo>
                    <a:pt x="6811" y="480"/>
                  </a:lnTo>
                  <a:lnTo>
                    <a:pt x="6589" y="651"/>
                  </a:lnTo>
                  <a:lnTo>
                    <a:pt x="6178" y="976"/>
                  </a:lnTo>
                  <a:lnTo>
                    <a:pt x="5836" y="1250"/>
                  </a:lnTo>
                  <a:lnTo>
                    <a:pt x="5596" y="1438"/>
                  </a:lnTo>
                  <a:lnTo>
                    <a:pt x="5151" y="1729"/>
                  </a:lnTo>
                  <a:lnTo>
                    <a:pt x="4689" y="2020"/>
                  </a:lnTo>
                  <a:lnTo>
                    <a:pt x="4210" y="2277"/>
                  </a:lnTo>
                  <a:lnTo>
                    <a:pt x="3731" y="2516"/>
                  </a:lnTo>
                  <a:lnTo>
                    <a:pt x="3235" y="2722"/>
                  </a:lnTo>
                  <a:lnTo>
                    <a:pt x="2721" y="2910"/>
                  </a:lnTo>
                  <a:lnTo>
                    <a:pt x="2465" y="2978"/>
                  </a:lnTo>
                  <a:lnTo>
                    <a:pt x="2208" y="3047"/>
                  </a:lnTo>
                  <a:lnTo>
                    <a:pt x="1934" y="3098"/>
                  </a:lnTo>
                  <a:lnTo>
                    <a:pt x="1678" y="3132"/>
                  </a:lnTo>
                  <a:lnTo>
                    <a:pt x="1335" y="3184"/>
                  </a:lnTo>
                  <a:lnTo>
                    <a:pt x="993" y="3235"/>
                  </a:lnTo>
                  <a:lnTo>
                    <a:pt x="839" y="3286"/>
                  </a:lnTo>
                  <a:lnTo>
                    <a:pt x="685" y="3338"/>
                  </a:lnTo>
                  <a:lnTo>
                    <a:pt x="531" y="3423"/>
                  </a:lnTo>
                  <a:lnTo>
                    <a:pt x="394" y="3509"/>
                  </a:lnTo>
                  <a:lnTo>
                    <a:pt x="326" y="3594"/>
                  </a:lnTo>
                  <a:lnTo>
                    <a:pt x="240" y="3680"/>
                  </a:lnTo>
                  <a:lnTo>
                    <a:pt x="189" y="3783"/>
                  </a:lnTo>
                  <a:lnTo>
                    <a:pt x="138" y="3868"/>
                  </a:lnTo>
                  <a:lnTo>
                    <a:pt x="69" y="4091"/>
                  </a:lnTo>
                  <a:lnTo>
                    <a:pt x="18" y="4313"/>
                  </a:lnTo>
                  <a:lnTo>
                    <a:pt x="1" y="4553"/>
                  </a:lnTo>
                  <a:lnTo>
                    <a:pt x="1" y="4792"/>
                  </a:lnTo>
                  <a:lnTo>
                    <a:pt x="18" y="5032"/>
                  </a:lnTo>
                  <a:lnTo>
                    <a:pt x="35" y="5271"/>
                  </a:lnTo>
                  <a:lnTo>
                    <a:pt x="52" y="5374"/>
                  </a:lnTo>
                  <a:lnTo>
                    <a:pt x="69" y="5477"/>
                  </a:lnTo>
                  <a:lnTo>
                    <a:pt x="103" y="5562"/>
                  </a:lnTo>
                  <a:lnTo>
                    <a:pt x="172" y="5648"/>
                  </a:lnTo>
                  <a:lnTo>
                    <a:pt x="240" y="5716"/>
                  </a:lnTo>
                  <a:lnTo>
                    <a:pt x="326" y="5768"/>
                  </a:lnTo>
                  <a:lnTo>
                    <a:pt x="514" y="5819"/>
                  </a:lnTo>
                  <a:lnTo>
                    <a:pt x="890" y="5904"/>
                  </a:lnTo>
                  <a:lnTo>
                    <a:pt x="1284" y="5990"/>
                  </a:lnTo>
                  <a:lnTo>
                    <a:pt x="1678" y="6041"/>
                  </a:lnTo>
                  <a:lnTo>
                    <a:pt x="2071" y="6093"/>
                  </a:lnTo>
                  <a:lnTo>
                    <a:pt x="2465" y="6110"/>
                  </a:lnTo>
                  <a:lnTo>
                    <a:pt x="2858" y="6127"/>
                  </a:lnTo>
                  <a:lnTo>
                    <a:pt x="3645" y="6127"/>
                  </a:lnTo>
                  <a:lnTo>
                    <a:pt x="4450" y="6093"/>
                  </a:lnTo>
                  <a:lnTo>
                    <a:pt x="5237" y="6024"/>
                  </a:lnTo>
                  <a:lnTo>
                    <a:pt x="6041" y="5939"/>
                  </a:lnTo>
                  <a:lnTo>
                    <a:pt x="6845" y="5853"/>
                  </a:lnTo>
                  <a:lnTo>
                    <a:pt x="7838" y="5733"/>
                  </a:lnTo>
                  <a:lnTo>
                    <a:pt x="8830" y="5648"/>
                  </a:lnTo>
                  <a:lnTo>
                    <a:pt x="9327" y="5614"/>
                  </a:lnTo>
                  <a:lnTo>
                    <a:pt x="9806" y="5579"/>
                  </a:lnTo>
                  <a:lnTo>
                    <a:pt x="10302" y="5562"/>
                  </a:lnTo>
                  <a:lnTo>
                    <a:pt x="10798" y="5562"/>
                  </a:lnTo>
                  <a:lnTo>
                    <a:pt x="10969" y="5579"/>
                  </a:lnTo>
                  <a:lnTo>
                    <a:pt x="11123" y="5562"/>
                  </a:lnTo>
                  <a:lnTo>
                    <a:pt x="11277" y="5511"/>
                  </a:lnTo>
                  <a:lnTo>
                    <a:pt x="11346" y="5477"/>
                  </a:lnTo>
                  <a:lnTo>
                    <a:pt x="11397" y="5425"/>
                  </a:lnTo>
                  <a:lnTo>
                    <a:pt x="11483" y="5323"/>
                  </a:lnTo>
                  <a:lnTo>
                    <a:pt x="11534" y="5203"/>
                  </a:lnTo>
                  <a:lnTo>
                    <a:pt x="11568" y="5083"/>
                  </a:lnTo>
                  <a:lnTo>
                    <a:pt x="11585" y="4946"/>
                  </a:lnTo>
                  <a:lnTo>
                    <a:pt x="11654" y="4364"/>
                  </a:lnTo>
                  <a:lnTo>
                    <a:pt x="11688" y="3783"/>
                  </a:lnTo>
                  <a:lnTo>
                    <a:pt x="11705" y="3201"/>
                  </a:lnTo>
                  <a:lnTo>
                    <a:pt x="11705" y="2619"/>
                  </a:lnTo>
                  <a:lnTo>
                    <a:pt x="11688" y="2037"/>
                  </a:lnTo>
                  <a:lnTo>
                    <a:pt x="11637" y="1438"/>
                  </a:lnTo>
                  <a:lnTo>
                    <a:pt x="11637" y="1216"/>
                  </a:lnTo>
                  <a:lnTo>
                    <a:pt x="11619" y="976"/>
                  </a:lnTo>
                  <a:lnTo>
                    <a:pt x="11602" y="856"/>
                  </a:lnTo>
                  <a:lnTo>
                    <a:pt x="11551" y="754"/>
                  </a:lnTo>
                  <a:lnTo>
                    <a:pt x="11483" y="668"/>
                  </a:lnTo>
                  <a:lnTo>
                    <a:pt x="11448" y="634"/>
                  </a:lnTo>
                  <a:lnTo>
                    <a:pt x="11397" y="617"/>
                  </a:lnTo>
                  <a:lnTo>
                    <a:pt x="11260" y="583"/>
                  </a:lnTo>
                  <a:lnTo>
                    <a:pt x="11106" y="566"/>
                  </a:lnTo>
                  <a:lnTo>
                    <a:pt x="10952" y="566"/>
                  </a:lnTo>
                  <a:lnTo>
                    <a:pt x="10798" y="583"/>
                  </a:lnTo>
                  <a:lnTo>
                    <a:pt x="10490" y="634"/>
                  </a:lnTo>
                  <a:lnTo>
                    <a:pt x="10182" y="685"/>
                  </a:lnTo>
                  <a:lnTo>
                    <a:pt x="9532" y="720"/>
                  </a:lnTo>
                  <a:lnTo>
                    <a:pt x="8865" y="720"/>
                  </a:lnTo>
                  <a:lnTo>
                    <a:pt x="8710" y="702"/>
                  </a:lnTo>
                  <a:lnTo>
                    <a:pt x="8642" y="685"/>
                  </a:lnTo>
                  <a:lnTo>
                    <a:pt x="8591" y="634"/>
                  </a:lnTo>
                  <a:lnTo>
                    <a:pt x="8556" y="583"/>
                  </a:lnTo>
                  <a:lnTo>
                    <a:pt x="8522" y="531"/>
                  </a:lnTo>
                  <a:lnTo>
                    <a:pt x="8488" y="394"/>
                  </a:lnTo>
                  <a:lnTo>
                    <a:pt x="8437" y="292"/>
                  </a:lnTo>
                  <a:lnTo>
                    <a:pt x="8385" y="206"/>
                  </a:lnTo>
                  <a:lnTo>
                    <a:pt x="8334" y="138"/>
                  </a:lnTo>
                  <a:lnTo>
                    <a:pt x="8266" y="69"/>
                  </a:lnTo>
                  <a:lnTo>
                    <a:pt x="8180" y="35"/>
                  </a:lnTo>
                  <a:lnTo>
                    <a:pt x="80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9"/>
            <p:cNvSpPr/>
            <p:nvPr/>
          </p:nvSpPr>
          <p:spPr>
            <a:xfrm>
              <a:off x="6079560" y="4522515"/>
              <a:ext cx="287821" cy="150648"/>
            </a:xfrm>
            <a:custGeom>
              <a:avLst/>
              <a:gdLst/>
              <a:ahLst/>
              <a:cxnLst/>
              <a:rect l="l" t="t" r="r" b="b"/>
              <a:pathLst>
                <a:path w="11706" h="6127" fill="none" extrusionOk="0">
                  <a:moveTo>
                    <a:pt x="1678" y="3132"/>
                  </a:moveTo>
                  <a:lnTo>
                    <a:pt x="1678" y="3132"/>
                  </a:lnTo>
                  <a:lnTo>
                    <a:pt x="1335" y="3184"/>
                  </a:lnTo>
                  <a:lnTo>
                    <a:pt x="993" y="3235"/>
                  </a:lnTo>
                  <a:lnTo>
                    <a:pt x="839" y="3286"/>
                  </a:lnTo>
                  <a:lnTo>
                    <a:pt x="685" y="3338"/>
                  </a:lnTo>
                  <a:lnTo>
                    <a:pt x="531" y="3423"/>
                  </a:lnTo>
                  <a:lnTo>
                    <a:pt x="394" y="3509"/>
                  </a:lnTo>
                  <a:lnTo>
                    <a:pt x="394" y="3509"/>
                  </a:lnTo>
                  <a:lnTo>
                    <a:pt x="326" y="3594"/>
                  </a:lnTo>
                  <a:lnTo>
                    <a:pt x="240" y="3680"/>
                  </a:lnTo>
                  <a:lnTo>
                    <a:pt x="189" y="3783"/>
                  </a:lnTo>
                  <a:lnTo>
                    <a:pt x="138" y="3868"/>
                  </a:lnTo>
                  <a:lnTo>
                    <a:pt x="69" y="4091"/>
                  </a:lnTo>
                  <a:lnTo>
                    <a:pt x="18" y="4313"/>
                  </a:lnTo>
                  <a:lnTo>
                    <a:pt x="1" y="4553"/>
                  </a:lnTo>
                  <a:lnTo>
                    <a:pt x="1" y="4792"/>
                  </a:lnTo>
                  <a:lnTo>
                    <a:pt x="18" y="5032"/>
                  </a:lnTo>
                  <a:lnTo>
                    <a:pt x="35" y="5271"/>
                  </a:lnTo>
                  <a:lnTo>
                    <a:pt x="35" y="5271"/>
                  </a:lnTo>
                  <a:lnTo>
                    <a:pt x="52" y="5374"/>
                  </a:lnTo>
                  <a:lnTo>
                    <a:pt x="69" y="5477"/>
                  </a:lnTo>
                  <a:lnTo>
                    <a:pt x="103" y="5562"/>
                  </a:lnTo>
                  <a:lnTo>
                    <a:pt x="172" y="5648"/>
                  </a:lnTo>
                  <a:lnTo>
                    <a:pt x="172" y="5648"/>
                  </a:lnTo>
                  <a:lnTo>
                    <a:pt x="240" y="5716"/>
                  </a:lnTo>
                  <a:lnTo>
                    <a:pt x="326" y="5768"/>
                  </a:lnTo>
                  <a:lnTo>
                    <a:pt x="514" y="5819"/>
                  </a:lnTo>
                  <a:lnTo>
                    <a:pt x="514" y="5819"/>
                  </a:lnTo>
                  <a:lnTo>
                    <a:pt x="890" y="5904"/>
                  </a:lnTo>
                  <a:lnTo>
                    <a:pt x="1284" y="5990"/>
                  </a:lnTo>
                  <a:lnTo>
                    <a:pt x="1678" y="6041"/>
                  </a:lnTo>
                  <a:lnTo>
                    <a:pt x="2071" y="6093"/>
                  </a:lnTo>
                  <a:lnTo>
                    <a:pt x="2465" y="6110"/>
                  </a:lnTo>
                  <a:lnTo>
                    <a:pt x="2858" y="6127"/>
                  </a:lnTo>
                  <a:lnTo>
                    <a:pt x="3252" y="6127"/>
                  </a:lnTo>
                  <a:lnTo>
                    <a:pt x="3645" y="6127"/>
                  </a:lnTo>
                  <a:lnTo>
                    <a:pt x="4450" y="6093"/>
                  </a:lnTo>
                  <a:lnTo>
                    <a:pt x="5237" y="6024"/>
                  </a:lnTo>
                  <a:lnTo>
                    <a:pt x="6041" y="5939"/>
                  </a:lnTo>
                  <a:lnTo>
                    <a:pt x="6845" y="5853"/>
                  </a:lnTo>
                  <a:lnTo>
                    <a:pt x="6845" y="5853"/>
                  </a:lnTo>
                  <a:lnTo>
                    <a:pt x="7838" y="5733"/>
                  </a:lnTo>
                  <a:lnTo>
                    <a:pt x="8830" y="5648"/>
                  </a:lnTo>
                  <a:lnTo>
                    <a:pt x="9327" y="5614"/>
                  </a:lnTo>
                  <a:lnTo>
                    <a:pt x="9806" y="5579"/>
                  </a:lnTo>
                  <a:lnTo>
                    <a:pt x="10302" y="5562"/>
                  </a:lnTo>
                  <a:lnTo>
                    <a:pt x="10798" y="5562"/>
                  </a:lnTo>
                  <a:lnTo>
                    <a:pt x="10798" y="5562"/>
                  </a:lnTo>
                  <a:lnTo>
                    <a:pt x="10969" y="5579"/>
                  </a:lnTo>
                  <a:lnTo>
                    <a:pt x="11123" y="5562"/>
                  </a:lnTo>
                  <a:lnTo>
                    <a:pt x="11277" y="5511"/>
                  </a:lnTo>
                  <a:lnTo>
                    <a:pt x="11346" y="5477"/>
                  </a:lnTo>
                  <a:lnTo>
                    <a:pt x="11397" y="5425"/>
                  </a:lnTo>
                  <a:lnTo>
                    <a:pt x="11397" y="5425"/>
                  </a:lnTo>
                  <a:lnTo>
                    <a:pt x="11483" y="5323"/>
                  </a:lnTo>
                  <a:lnTo>
                    <a:pt x="11534" y="5203"/>
                  </a:lnTo>
                  <a:lnTo>
                    <a:pt x="11568" y="5083"/>
                  </a:lnTo>
                  <a:lnTo>
                    <a:pt x="11585" y="4946"/>
                  </a:lnTo>
                  <a:lnTo>
                    <a:pt x="11585" y="4946"/>
                  </a:lnTo>
                  <a:lnTo>
                    <a:pt x="11654" y="4364"/>
                  </a:lnTo>
                  <a:lnTo>
                    <a:pt x="11688" y="3783"/>
                  </a:lnTo>
                  <a:lnTo>
                    <a:pt x="11705" y="3201"/>
                  </a:lnTo>
                  <a:lnTo>
                    <a:pt x="11705" y="2619"/>
                  </a:lnTo>
                  <a:lnTo>
                    <a:pt x="11705" y="2619"/>
                  </a:lnTo>
                  <a:lnTo>
                    <a:pt x="11688" y="2037"/>
                  </a:lnTo>
                  <a:lnTo>
                    <a:pt x="11637" y="1438"/>
                  </a:lnTo>
                  <a:lnTo>
                    <a:pt x="11637" y="1438"/>
                  </a:lnTo>
                  <a:lnTo>
                    <a:pt x="11637" y="1216"/>
                  </a:lnTo>
                  <a:lnTo>
                    <a:pt x="11619" y="976"/>
                  </a:lnTo>
                  <a:lnTo>
                    <a:pt x="11602" y="856"/>
                  </a:lnTo>
                  <a:lnTo>
                    <a:pt x="11551" y="754"/>
                  </a:lnTo>
                  <a:lnTo>
                    <a:pt x="11483" y="668"/>
                  </a:lnTo>
                  <a:lnTo>
                    <a:pt x="11448" y="634"/>
                  </a:lnTo>
                  <a:lnTo>
                    <a:pt x="11397" y="617"/>
                  </a:lnTo>
                  <a:lnTo>
                    <a:pt x="11397" y="617"/>
                  </a:lnTo>
                  <a:lnTo>
                    <a:pt x="11260" y="583"/>
                  </a:lnTo>
                  <a:lnTo>
                    <a:pt x="11106" y="566"/>
                  </a:lnTo>
                  <a:lnTo>
                    <a:pt x="10952" y="566"/>
                  </a:lnTo>
                  <a:lnTo>
                    <a:pt x="10798" y="583"/>
                  </a:lnTo>
                  <a:lnTo>
                    <a:pt x="10490" y="634"/>
                  </a:lnTo>
                  <a:lnTo>
                    <a:pt x="10182" y="685"/>
                  </a:lnTo>
                  <a:lnTo>
                    <a:pt x="10182" y="685"/>
                  </a:lnTo>
                  <a:lnTo>
                    <a:pt x="9532" y="720"/>
                  </a:lnTo>
                  <a:lnTo>
                    <a:pt x="8865" y="720"/>
                  </a:lnTo>
                  <a:lnTo>
                    <a:pt x="8865" y="720"/>
                  </a:lnTo>
                  <a:lnTo>
                    <a:pt x="8710" y="702"/>
                  </a:lnTo>
                  <a:lnTo>
                    <a:pt x="8642" y="685"/>
                  </a:lnTo>
                  <a:lnTo>
                    <a:pt x="8591" y="634"/>
                  </a:lnTo>
                  <a:lnTo>
                    <a:pt x="8591" y="634"/>
                  </a:lnTo>
                  <a:lnTo>
                    <a:pt x="8556" y="583"/>
                  </a:lnTo>
                  <a:lnTo>
                    <a:pt x="8522" y="531"/>
                  </a:lnTo>
                  <a:lnTo>
                    <a:pt x="8488" y="394"/>
                  </a:lnTo>
                  <a:lnTo>
                    <a:pt x="8488" y="394"/>
                  </a:lnTo>
                  <a:lnTo>
                    <a:pt x="8437" y="292"/>
                  </a:lnTo>
                  <a:lnTo>
                    <a:pt x="8385" y="206"/>
                  </a:lnTo>
                  <a:lnTo>
                    <a:pt x="8334" y="138"/>
                  </a:lnTo>
                  <a:lnTo>
                    <a:pt x="8266" y="69"/>
                  </a:lnTo>
                  <a:lnTo>
                    <a:pt x="8180" y="35"/>
                  </a:lnTo>
                  <a:lnTo>
                    <a:pt x="8094" y="1"/>
                  </a:lnTo>
                  <a:lnTo>
                    <a:pt x="8009" y="1"/>
                  </a:lnTo>
                  <a:lnTo>
                    <a:pt x="7923" y="1"/>
                  </a:lnTo>
                  <a:lnTo>
                    <a:pt x="7718" y="35"/>
                  </a:lnTo>
                  <a:lnTo>
                    <a:pt x="7496" y="104"/>
                  </a:lnTo>
                  <a:lnTo>
                    <a:pt x="7273" y="206"/>
                  </a:lnTo>
                  <a:lnTo>
                    <a:pt x="7051" y="343"/>
                  </a:lnTo>
                  <a:lnTo>
                    <a:pt x="6811" y="480"/>
                  </a:lnTo>
                  <a:lnTo>
                    <a:pt x="6589" y="651"/>
                  </a:lnTo>
                  <a:lnTo>
                    <a:pt x="6178" y="976"/>
                  </a:lnTo>
                  <a:lnTo>
                    <a:pt x="5836" y="1250"/>
                  </a:lnTo>
                  <a:lnTo>
                    <a:pt x="5596" y="1438"/>
                  </a:lnTo>
                  <a:lnTo>
                    <a:pt x="5596" y="1438"/>
                  </a:lnTo>
                  <a:lnTo>
                    <a:pt x="5151" y="1729"/>
                  </a:lnTo>
                  <a:lnTo>
                    <a:pt x="4689" y="2020"/>
                  </a:lnTo>
                  <a:lnTo>
                    <a:pt x="4210" y="2277"/>
                  </a:lnTo>
                  <a:lnTo>
                    <a:pt x="3731" y="2516"/>
                  </a:lnTo>
                  <a:lnTo>
                    <a:pt x="3235" y="2722"/>
                  </a:lnTo>
                  <a:lnTo>
                    <a:pt x="2721" y="2910"/>
                  </a:lnTo>
                  <a:lnTo>
                    <a:pt x="2465" y="2978"/>
                  </a:lnTo>
                  <a:lnTo>
                    <a:pt x="2208" y="3047"/>
                  </a:lnTo>
                  <a:lnTo>
                    <a:pt x="1934" y="3098"/>
                  </a:lnTo>
                  <a:lnTo>
                    <a:pt x="1678" y="313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9"/>
            <p:cNvSpPr/>
            <p:nvPr/>
          </p:nvSpPr>
          <p:spPr>
            <a:xfrm>
              <a:off x="6092173" y="4659273"/>
              <a:ext cx="255415" cy="13892"/>
            </a:xfrm>
            <a:custGeom>
              <a:avLst/>
              <a:gdLst/>
              <a:ahLst/>
              <a:cxnLst/>
              <a:rect l="l" t="t" r="r" b="b"/>
              <a:pathLst>
                <a:path w="10388" h="565" extrusionOk="0">
                  <a:moveTo>
                    <a:pt x="2722" y="565"/>
                  </a:moveTo>
                  <a:lnTo>
                    <a:pt x="2722" y="565"/>
                  </a:lnTo>
                  <a:lnTo>
                    <a:pt x="2722" y="565"/>
                  </a:lnTo>
                  <a:lnTo>
                    <a:pt x="2722" y="565"/>
                  </a:lnTo>
                  <a:lnTo>
                    <a:pt x="2722" y="565"/>
                  </a:lnTo>
                  <a:lnTo>
                    <a:pt x="2722" y="565"/>
                  </a:lnTo>
                  <a:close/>
                  <a:moveTo>
                    <a:pt x="6298" y="291"/>
                  </a:moveTo>
                  <a:lnTo>
                    <a:pt x="6298" y="291"/>
                  </a:lnTo>
                  <a:lnTo>
                    <a:pt x="6281" y="291"/>
                  </a:lnTo>
                  <a:lnTo>
                    <a:pt x="6281" y="291"/>
                  </a:lnTo>
                  <a:lnTo>
                    <a:pt x="6298" y="291"/>
                  </a:lnTo>
                  <a:close/>
                  <a:moveTo>
                    <a:pt x="6332" y="291"/>
                  </a:moveTo>
                  <a:lnTo>
                    <a:pt x="6332" y="291"/>
                  </a:lnTo>
                  <a:lnTo>
                    <a:pt x="6315" y="291"/>
                  </a:lnTo>
                  <a:lnTo>
                    <a:pt x="6315" y="291"/>
                  </a:lnTo>
                  <a:lnTo>
                    <a:pt x="6332" y="291"/>
                  </a:lnTo>
                  <a:close/>
                  <a:moveTo>
                    <a:pt x="52" y="274"/>
                  </a:moveTo>
                  <a:lnTo>
                    <a:pt x="52" y="274"/>
                  </a:lnTo>
                  <a:lnTo>
                    <a:pt x="395" y="342"/>
                  </a:lnTo>
                  <a:lnTo>
                    <a:pt x="720" y="411"/>
                  </a:lnTo>
                  <a:lnTo>
                    <a:pt x="1045" y="462"/>
                  </a:lnTo>
                  <a:lnTo>
                    <a:pt x="1387" y="514"/>
                  </a:lnTo>
                  <a:lnTo>
                    <a:pt x="2054" y="565"/>
                  </a:lnTo>
                  <a:lnTo>
                    <a:pt x="2722" y="565"/>
                  </a:lnTo>
                  <a:lnTo>
                    <a:pt x="2722" y="565"/>
                  </a:lnTo>
                  <a:lnTo>
                    <a:pt x="2054" y="565"/>
                  </a:lnTo>
                  <a:lnTo>
                    <a:pt x="1387" y="514"/>
                  </a:lnTo>
                  <a:lnTo>
                    <a:pt x="1045" y="462"/>
                  </a:lnTo>
                  <a:lnTo>
                    <a:pt x="720" y="411"/>
                  </a:lnTo>
                  <a:lnTo>
                    <a:pt x="395" y="342"/>
                  </a:lnTo>
                  <a:lnTo>
                    <a:pt x="52" y="274"/>
                  </a:lnTo>
                  <a:close/>
                  <a:moveTo>
                    <a:pt x="52" y="274"/>
                  </a:moveTo>
                  <a:lnTo>
                    <a:pt x="52" y="274"/>
                  </a:lnTo>
                  <a:lnTo>
                    <a:pt x="52" y="274"/>
                  </a:lnTo>
                  <a:lnTo>
                    <a:pt x="52" y="274"/>
                  </a:lnTo>
                  <a:lnTo>
                    <a:pt x="52" y="274"/>
                  </a:lnTo>
                  <a:close/>
                  <a:moveTo>
                    <a:pt x="1" y="257"/>
                  </a:moveTo>
                  <a:lnTo>
                    <a:pt x="1" y="257"/>
                  </a:lnTo>
                  <a:lnTo>
                    <a:pt x="18" y="257"/>
                  </a:lnTo>
                  <a:lnTo>
                    <a:pt x="18" y="257"/>
                  </a:lnTo>
                  <a:lnTo>
                    <a:pt x="1" y="257"/>
                  </a:lnTo>
                  <a:close/>
                  <a:moveTo>
                    <a:pt x="7308" y="171"/>
                  </a:moveTo>
                  <a:lnTo>
                    <a:pt x="7308" y="171"/>
                  </a:lnTo>
                  <a:lnTo>
                    <a:pt x="6332" y="291"/>
                  </a:lnTo>
                  <a:lnTo>
                    <a:pt x="6332" y="291"/>
                  </a:lnTo>
                  <a:lnTo>
                    <a:pt x="7308" y="171"/>
                  </a:lnTo>
                  <a:close/>
                  <a:moveTo>
                    <a:pt x="10388" y="17"/>
                  </a:moveTo>
                  <a:lnTo>
                    <a:pt x="10388" y="17"/>
                  </a:lnTo>
                  <a:lnTo>
                    <a:pt x="10388" y="17"/>
                  </a:lnTo>
                  <a:lnTo>
                    <a:pt x="10388" y="17"/>
                  </a:lnTo>
                  <a:close/>
                  <a:moveTo>
                    <a:pt x="10302" y="17"/>
                  </a:moveTo>
                  <a:lnTo>
                    <a:pt x="10302" y="17"/>
                  </a:lnTo>
                  <a:lnTo>
                    <a:pt x="10388" y="17"/>
                  </a:lnTo>
                  <a:lnTo>
                    <a:pt x="10388" y="17"/>
                  </a:lnTo>
                  <a:lnTo>
                    <a:pt x="10302" y="17"/>
                  </a:lnTo>
                  <a:close/>
                  <a:moveTo>
                    <a:pt x="9960" y="0"/>
                  </a:moveTo>
                  <a:lnTo>
                    <a:pt x="9960" y="0"/>
                  </a:lnTo>
                  <a:lnTo>
                    <a:pt x="10251" y="0"/>
                  </a:lnTo>
                  <a:lnTo>
                    <a:pt x="10251" y="0"/>
                  </a:lnTo>
                  <a:lnTo>
                    <a:pt x="9960" y="0"/>
                  </a:lnTo>
                  <a:close/>
                  <a:moveTo>
                    <a:pt x="9960" y="0"/>
                  </a:moveTo>
                  <a:lnTo>
                    <a:pt x="9960" y="0"/>
                  </a:lnTo>
                  <a:lnTo>
                    <a:pt x="9943" y="0"/>
                  </a:lnTo>
                  <a:lnTo>
                    <a:pt x="9943" y="0"/>
                  </a:lnTo>
                  <a:lnTo>
                    <a:pt x="9960" y="0"/>
                  </a:lnTo>
                  <a:lnTo>
                    <a:pt x="9960" y="0"/>
                  </a:lnTo>
                  <a:close/>
                </a:path>
              </a:pathLst>
            </a:custGeom>
            <a:solidFill>
              <a:srgbClr val="975C5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9"/>
            <p:cNvSpPr/>
            <p:nvPr/>
          </p:nvSpPr>
          <p:spPr>
            <a:xfrm>
              <a:off x="6159077" y="4673141"/>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9"/>
            <p:cNvSpPr/>
            <p:nvPr/>
          </p:nvSpPr>
          <p:spPr>
            <a:xfrm>
              <a:off x="6246585" y="4666429"/>
              <a:ext cx="467" cy="25"/>
            </a:xfrm>
            <a:custGeom>
              <a:avLst/>
              <a:gdLst/>
              <a:ahLst/>
              <a:cxnLst/>
              <a:rect l="l" t="t" r="r" b="b"/>
              <a:pathLst>
                <a:path w="19" h="1" fill="none" extrusionOk="0">
                  <a:moveTo>
                    <a:pt x="18" y="0"/>
                  </a:moveTo>
                  <a:lnTo>
                    <a:pt x="18" y="0"/>
                  </a:lnTo>
                  <a:lnTo>
                    <a:pt x="1" y="0"/>
                  </a:lnTo>
                  <a:lnTo>
                    <a:pt x="1" y="0"/>
                  </a:lnTo>
                  <a:lnTo>
                    <a:pt x="1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9"/>
            <p:cNvSpPr/>
            <p:nvPr/>
          </p:nvSpPr>
          <p:spPr>
            <a:xfrm>
              <a:off x="6247446" y="4666429"/>
              <a:ext cx="443" cy="25"/>
            </a:xfrm>
            <a:custGeom>
              <a:avLst/>
              <a:gdLst/>
              <a:ahLst/>
              <a:cxnLst/>
              <a:rect l="l" t="t" r="r" b="b"/>
              <a:pathLst>
                <a:path w="18" h="1" fill="none" extrusionOk="0">
                  <a:moveTo>
                    <a:pt x="17" y="0"/>
                  </a:moveTo>
                  <a:lnTo>
                    <a:pt x="17" y="0"/>
                  </a:lnTo>
                  <a:lnTo>
                    <a:pt x="0" y="0"/>
                  </a:lnTo>
                  <a:lnTo>
                    <a:pt x="0" y="0"/>
                  </a:lnTo>
                  <a:lnTo>
                    <a:pt x="1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9"/>
            <p:cNvSpPr/>
            <p:nvPr/>
          </p:nvSpPr>
          <p:spPr>
            <a:xfrm>
              <a:off x="6093452" y="4665986"/>
              <a:ext cx="65649" cy="7180"/>
            </a:xfrm>
            <a:custGeom>
              <a:avLst/>
              <a:gdLst/>
              <a:ahLst/>
              <a:cxnLst/>
              <a:rect l="l" t="t" r="r" b="b"/>
              <a:pathLst>
                <a:path w="2670" h="292" fill="none" extrusionOk="0">
                  <a:moveTo>
                    <a:pt x="0" y="1"/>
                  </a:moveTo>
                  <a:lnTo>
                    <a:pt x="0" y="1"/>
                  </a:lnTo>
                  <a:lnTo>
                    <a:pt x="343" y="69"/>
                  </a:lnTo>
                  <a:lnTo>
                    <a:pt x="668" y="138"/>
                  </a:lnTo>
                  <a:lnTo>
                    <a:pt x="993" y="189"/>
                  </a:lnTo>
                  <a:lnTo>
                    <a:pt x="1335" y="241"/>
                  </a:lnTo>
                  <a:lnTo>
                    <a:pt x="2002" y="292"/>
                  </a:lnTo>
                  <a:lnTo>
                    <a:pt x="2670" y="292"/>
                  </a:lnTo>
                  <a:lnTo>
                    <a:pt x="2670" y="292"/>
                  </a:lnTo>
                  <a:lnTo>
                    <a:pt x="2002" y="292"/>
                  </a:lnTo>
                  <a:lnTo>
                    <a:pt x="1335" y="241"/>
                  </a:lnTo>
                  <a:lnTo>
                    <a:pt x="993" y="189"/>
                  </a:lnTo>
                  <a:lnTo>
                    <a:pt x="668" y="138"/>
                  </a:lnTo>
                  <a:lnTo>
                    <a:pt x="343" y="69"/>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9"/>
            <p:cNvSpPr/>
            <p:nvPr/>
          </p:nvSpPr>
          <p:spPr>
            <a:xfrm>
              <a:off x="6093452" y="4665986"/>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9"/>
            <p:cNvSpPr/>
            <p:nvPr/>
          </p:nvSpPr>
          <p:spPr>
            <a:xfrm>
              <a:off x="6092173" y="4665568"/>
              <a:ext cx="467" cy="25"/>
            </a:xfrm>
            <a:custGeom>
              <a:avLst/>
              <a:gdLst/>
              <a:ahLst/>
              <a:cxnLst/>
              <a:rect l="l" t="t" r="r" b="b"/>
              <a:pathLst>
                <a:path w="19" h="1" fill="none" extrusionOk="0">
                  <a:moveTo>
                    <a:pt x="1" y="1"/>
                  </a:moveTo>
                  <a:lnTo>
                    <a:pt x="1" y="1"/>
                  </a:lnTo>
                  <a:lnTo>
                    <a:pt x="18" y="1"/>
                  </a:lnTo>
                  <a:lnTo>
                    <a:pt x="18"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9"/>
            <p:cNvSpPr/>
            <p:nvPr/>
          </p:nvSpPr>
          <p:spPr>
            <a:xfrm>
              <a:off x="6247864" y="4663478"/>
              <a:ext cx="23997" cy="2975"/>
            </a:xfrm>
            <a:custGeom>
              <a:avLst/>
              <a:gdLst/>
              <a:ahLst/>
              <a:cxnLst/>
              <a:rect l="l" t="t" r="r" b="b"/>
              <a:pathLst>
                <a:path w="976" h="121" fill="none" extrusionOk="0">
                  <a:moveTo>
                    <a:pt x="976" y="0"/>
                  </a:moveTo>
                  <a:lnTo>
                    <a:pt x="976" y="0"/>
                  </a:lnTo>
                  <a:lnTo>
                    <a:pt x="0" y="120"/>
                  </a:lnTo>
                  <a:lnTo>
                    <a:pt x="0" y="120"/>
                  </a:lnTo>
                  <a:lnTo>
                    <a:pt x="97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9"/>
            <p:cNvSpPr/>
            <p:nvPr/>
          </p:nvSpPr>
          <p:spPr>
            <a:xfrm>
              <a:off x="6347567" y="4659691"/>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6345477" y="4659691"/>
              <a:ext cx="2115" cy="25"/>
            </a:xfrm>
            <a:custGeom>
              <a:avLst/>
              <a:gdLst/>
              <a:ahLst/>
              <a:cxnLst/>
              <a:rect l="l" t="t" r="r" b="b"/>
              <a:pathLst>
                <a:path w="86" h="1" fill="none" extrusionOk="0">
                  <a:moveTo>
                    <a:pt x="0" y="0"/>
                  </a:moveTo>
                  <a:lnTo>
                    <a:pt x="0" y="0"/>
                  </a:lnTo>
                  <a:lnTo>
                    <a:pt x="86" y="0"/>
                  </a:lnTo>
                  <a:lnTo>
                    <a:pt x="86"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6337068" y="4659273"/>
              <a:ext cx="7155" cy="25"/>
            </a:xfrm>
            <a:custGeom>
              <a:avLst/>
              <a:gdLst/>
              <a:ahLst/>
              <a:cxnLst/>
              <a:rect l="l" t="t" r="r" b="b"/>
              <a:pathLst>
                <a:path w="291" h="1" fill="none" extrusionOk="0">
                  <a:moveTo>
                    <a:pt x="0" y="0"/>
                  </a:moveTo>
                  <a:lnTo>
                    <a:pt x="0" y="0"/>
                  </a:lnTo>
                  <a:lnTo>
                    <a:pt x="291" y="0"/>
                  </a:lnTo>
                  <a:lnTo>
                    <a:pt x="291"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6336626" y="4659273"/>
              <a:ext cx="443" cy="25"/>
            </a:xfrm>
            <a:custGeom>
              <a:avLst/>
              <a:gdLst/>
              <a:ahLst/>
              <a:cxnLst/>
              <a:rect l="l" t="t" r="r" b="b"/>
              <a:pathLst>
                <a:path w="18" h="1" fill="none" extrusionOk="0">
                  <a:moveTo>
                    <a:pt x="18" y="0"/>
                  </a:moveTo>
                  <a:lnTo>
                    <a:pt x="18" y="0"/>
                  </a:lnTo>
                  <a:lnTo>
                    <a:pt x="1" y="0"/>
                  </a:lnTo>
                  <a:lnTo>
                    <a:pt x="1" y="0"/>
                  </a:lnTo>
                  <a:lnTo>
                    <a:pt x="18" y="0"/>
                  </a:lnTo>
                  <a:lnTo>
                    <a:pt x="1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6080396" y="4644127"/>
              <a:ext cx="284035" cy="29038"/>
            </a:xfrm>
            <a:custGeom>
              <a:avLst/>
              <a:gdLst/>
              <a:ahLst/>
              <a:cxnLst/>
              <a:rect l="l" t="t" r="r" b="b"/>
              <a:pathLst>
                <a:path w="11552" h="1181" extrusionOk="0">
                  <a:moveTo>
                    <a:pt x="11551" y="0"/>
                  </a:moveTo>
                  <a:lnTo>
                    <a:pt x="10833" y="52"/>
                  </a:lnTo>
                  <a:lnTo>
                    <a:pt x="10097" y="103"/>
                  </a:lnTo>
                  <a:lnTo>
                    <a:pt x="8642" y="240"/>
                  </a:lnTo>
                  <a:lnTo>
                    <a:pt x="7188" y="377"/>
                  </a:lnTo>
                  <a:lnTo>
                    <a:pt x="5733" y="514"/>
                  </a:lnTo>
                  <a:lnTo>
                    <a:pt x="5117" y="548"/>
                  </a:lnTo>
                  <a:lnTo>
                    <a:pt x="4484" y="599"/>
                  </a:lnTo>
                  <a:lnTo>
                    <a:pt x="3851" y="616"/>
                  </a:lnTo>
                  <a:lnTo>
                    <a:pt x="3218" y="633"/>
                  </a:lnTo>
                  <a:lnTo>
                    <a:pt x="2414" y="616"/>
                  </a:lnTo>
                  <a:lnTo>
                    <a:pt x="1592" y="565"/>
                  </a:lnTo>
                  <a:lnTo>
                    <a:pt x="1199" y="514"/>
                  </a:lnTo>
                  <a:lnTo>
                    <a:pt x="805" y="462"/>
                  </a:lnTo>
                  <a:lnTo>
                    <a:pt x="394" y="394"/>
                  </a:lnTo>
                  <a:lnTo>
                    <a:pt x="1" y="325"/>
                  </a:lnTo>
                  <a:lnTo>
                    <a:pt x="18" y="428"/>
                  </a:lnTo>
                  <a:lnTo>
                    <a:pt x="35" y="531"/>
                  </a:lnTo>
                  <a:lnTo>
                    <a:pt x="69" y="616"/>
                  </a:lnTo>
                  <a:lnTo>
                    <a:pt x="138" y="702"/>
                  </a:lnTo>
                  <a:lnTo>
                    <a:pt x="206" y="770"/>
                  </a:lnTo>
                  <a:lnTo>
                    <a:pt x="292" y="822"/>
                  </a:lnTo>
                  <a:lnTo>
                    <a:pt x="480" y="873"/>
                  </a:lnTo>
                  <a:lnTo>
                    <a:pt x="497" y="873"/>
                  </a:lnTo>
                  <a:lnTo>
                    <a:pt x="531" y="890"/>
                  </a:lnTo>
                  <a:lnTo>
                    <a:pt x="874" y="958"/>
                  </a:lnTo>
                  <a:lnTo>
                    <a:pt x="1199" y="1027"/>
                  </a:lnTo>
                  <a:lnTo>
                    <a:pt x="1524" y="1078"/>
                  </a:lnTo>
                  <a:lnTo>
                    <a:pt x="1866" y="1130"/>
                  </a:lnTo>
                  <a:lnTo>
                    <a:pt x="2533" y="1181"/>
                  </a:lnTo>
                  <a:lnTo>
                    <a:pt x="3646" y="1181"/>
                  </a:lnTo>
                  <a:lnTo>
                    <a:pt x="4091" y="1164"/>
                  </a:lnTo>
                  <a:lnTo>
                    <a:pt x="4980" y="1095"/>
                  </a:lnTo>
                  <a:lnTo>
                    <a:pt x="5870" y="1010"/>
                  </a:lnTo>
                  <a:lnTo>
                    <a:pt x="6760" y="907"/>
                  </a:lnTo>
                  <a:lnTo>
                    <a:pt x="6811" y="907"/>
                  </a:lnTo>
                  <a:lnTo>
                    <a:pt x="7787" y="787"/>
                  </a:lnTo>
                  <a:lnTo>
                    <a:pt x="8454" y="719"/>
                  </a:lnTo>
                  <a:lnTo>
                    <a:pt x="9104" y="668"/>
                  </a:lnTo>
                  <a:lnTo>
                    <a:pt x="9772" y="633"/>
                  </a:lnTo>
                  <a:lnTo>
                    <a:pt x="10422" y="616"/>
                  </a:lnTo>
                  <a:lnTo>
                    <a:pt x="10764" y="616"/>
                  </a:lnTo>
                  <a:lnTo>
                    <a:pt x="10781" y="633"/>
                  </a:lnTo>
                  <a:lnTo>
                    <a:pt x="10867" y="633"/>
                  </a:lnTo>
                  <a:lnTo>
                    <a:pt x="11004" y="616"/>
                  </a:lnTo>
                  <a:lnTo>
                    <a:pt x="11141" y="599"/>
                  </a:lnTo>
                  <a:lnTo>
                    <a:pt x="11260" y="565"/>
                  </a:lnTo>
                  <a:lnTo>
                    <a:pt x="11312" y="531"/>
                  </a:lnTo>
                  <a:lnTo>
                    <a:pt x="11363" y="479"/>
                  </a:lnTo>
                  <a:lnTo>
                    <a:pt x="11449" y="377"/>
                  </a:lnTo>
                  <a:lnTo>
                    <a:pt x="11500" y="257"/>
                  </a:lnTo>
                  <a:lnTo>
                    <a:pt x="11534" y="137"/>
                  </a:lnTo>
                  <a:lnTo>
                    <a:pt x="11551" y="0"/>
                  </a:lnTo>
                  <a:close/>
                </a:path>
              </a:pathLst>
            </a:custGeom>
            <a:solidFill>
              <a:srgbClr val="D49A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6080396" y="4644127"/>
              <a:ext cx="284035" cy="29038"/>
            </a:xfrm>
            <a:custGeom>
              <a:avLst/>
              <a:gdLst/>
              <a:ahLst/>
              <a:cxnLst/>
              <a:rect l="l" t="t" r="r" b="b"/>
              <a:pathLst>
                <a:path w="11552" h="1181" fill="none" extrusionOk="0">
                  <a:moveTo>
                    <a:pt x="11551" y="0"/>
                  </a:moveTo>
                  <a:lnTo>
                    <a:pt x="11551" y="0"/>
                  </a:lnTo>
                  <a:lnTo>
                    <a:pt x="10833" y="52"/>
                  </a:lnTo>
                  <a:lnTo>
                    <a:pt x="10097" y="103"/>
                  </a:lnTo>
                  <a:lnTo>
                    <a:pt x="8642" y="240"/>
                  </a:lnTo>
                  <a:lnTo>
                    <a:pt x="7188" y="377"/>
                  </a:lnTo>
                  <a:lnTo>
                    <a:pt x="5733" y="514"/>
                  </a:lnTo>
                  <a:lnTo>
                    <a:pt x="5733" y="514"/>
                  </a:lnTo>
                  <a:lnTo>
                    <a:pt x="5117" y="548"/>
                  </a:lnTo>
                  <a:lnTo>
                    <a:pt x="4484" y="599"/>
                  </a:lnTo>
                  <a:lnTo>
                    <a:pt x="3851" y="616"/>
                  </a:lnTo>
                  <a:lnTo>
                    <a:pt x="3218" y="633"/>
                  </a:lnTo>
                  <a:lnTo>
                    <a:pt x="3218" y="633"/>
                  </a:lnTo>
                  <a:lnTo>
                    <a:pt x="2414" y="616"/>
                  </a:lnTo>
                  <a:lnTo>
                    <a:pt x="1592" y="565"/>
                  </a:lnTo>
                  <a:lnTo>
                    <a:pt x="1199" y="514"/>
                  </a:lnTo>
                  <a:lnTo>
                    <a:pt x="805" y="462"/>
                  </a:lnTo>
                  <a:lnTo>
                    <a:pt x="394" y="394"/>
                  </a:lnTo>
                  <a:lnTo>
                    <a:pt x="1" y="325"/>
                  </a:lnTo>
                  <a:lnTo>
                    <a:pt x="1" y="325"/>
                  </a:lnTo>
                  <a:lnTo>
                    <a:pt x="18" y="428"/>
                  </a:lnTo>
                  <a:lnTo>
                    <a:pt x="35" y="531"/>
                  </a:lnTo>
                  <a:lnTo>
                    <a:pt x="69" y="616"/>
                  </a:lnTo>
                  <a:lnTo>
                    <a:pt x="138" y="702"/>
                  </a:lnTo>
                  <a:lnTo>
                    <a:pt x="138" y="702"/>
                  </a:lnTo>
                  <a:lnTo>
                    <a:pt x="206" y="770"/>
                  </a:lnTo>
                  <a:lnTo>
                    <a:pt x="292" y="822"/>
                  </a:lnTo>
                  <a:lnTo>
                    <a:pt x="480" y="873"/>
                  </a:lnTo>
                  <a:lnTo>
                    <a:pt x="480" y="873"/>
                  </a:lnTo>
                  <a:lnTo>
                    <a:pt x="480" y="873"/>
                  </a:lnTo>
                  <a:lnTo>
                    <a:pt x="480" y="873"/>
                  </a:lnTo>
                  <a:lnTo>
                    <a:pt x="497" y="873"/>
                  </a:lnTo>
                  <a:lnTo>
                    <a:pt x="497" y="873"/>
                  </a:lnTo>
                  <a:lnTo>
                    <a:pt x="531" y="890"/>
                  </a:lnTo>
                  <a:lnTo>
                    <a:pt x="531" y="890"/>
                  </a:lnTo>
                  <a:lnTo>
                    <a:pt x="531" y="890"/>
                  </a:lnTo>
                  <a:lnTo>
                    <a:pt x="531" y="890"/>
                  </a:lnTo>
                  <a:lnTo>
                    <a:pt x="531" y="890"/>
                  </a:lnTo>
                  <a:lnTo>
                    <a:pt x="531" y="890"/>
                  </a:lnTo>
                  <a:lnTo>
                    <a:pt x="874" y="958"/>
                  </a:lnTo>
                  <a:lnTo>
                    <a:pt x="1199" y="1027"/>
                  </a:lnTo>
                  <a:lnTo>
                    <a:pt x="1524" y="1078"/>
                  </a:lnTo>
                  <a:lnTo>
                    <a:pt x="1866" y="1130"/>
                  </a:lnTo>
                  <a:lnTo>
                    <a:pt x="2533" y="1181"/>
                  </a:lnTo>
                  <a:lnTo>
                    <a:pt x="3201" y="1181"/>
                  </a:lnTo>
                  <a:lnTo>
                    <a:pt x="3201" y="1181"/>
                  </a:lnTo>
                  <a:lnTo>
                    <a:pt x="3201" y="1181"/>
                  </a:lnTo>
                  <a:lnTo>
                    <a:pt x="3201" y="1181"/>
                  </a:lnTo>
                  <a:lnTo>
                    <a:pt x="3201" y="1181"/>
                  </a:lnTo>
                  <a:lnTo>
                    <a:pt x="3201" y="1181"/>
                  </a:lnTo>
                  <a:lnTo>
                    <a:pt x="3646" y="1181"/>
                  </a:lnTo>
                  <a:lnTo>
                    <a:pt x="4091" y="1164"/>
                  </a:lnTo>
                  <a:lnTo>
                    <a:pt x="4980" y="1095"/>
                  </a:lnTo>
                  <a:lnTo>
                    <a:pt x="5870" y="1010"/>
                  </a:lnTo>
                  <a:lnTo>
                    <a:pt x="6760" y="907"/>
                  </a:lnTo>
                  <a:lnTo>
                    <a:pt x="6760" y="907"/>
                  </a:lnTo>
                  <a:lnTo>
                    <a:pt x="6777" y="907"/>
                  </a:lnTo>
                  <a:lnTo>
                    <a:pt x="6777" y="907"/>
                  </a:lnTo>
                  <a:lnTo>
                    <a:pt x="6794" y="907"/>
                  </a:lnTo>
                  <a:lnTo>
                    <a:pt x="6794" y="907"/>
                  </a:lnTo>
                  <a:lnTo>
                    <a:pt x="6811" y="907"/>
                  </a:lnTo>
                  <a:lnTo>
                    <a:pt x="6811" y="907"/>
                  </a:lnTo>
                  <a:lnTo>
                    <a:pt x="6811" y="907"/>
                  </a:lnTo>
                  <a:lnTo>
                    <a:pt x="6811" y="907"/>
                  </a:lnTo>
                  <a:lnTo>
                    <a:pt x="7787" y="787"/>
                  </a:lnTo>
                  <a:lnTo>
                    <a:pt x="7787" y="787"/>
                  </a:lnTo>
                  <a:lnTo>
                    <a:pt x="8454" y="719"/>
                  </a:lnTo>
                  <a:lnTo>
                    <a:pt x="9104" y="668"/>
                  </a:lnTo>
                  <a:lnTo>
                    <a:pt x="9772" y="633"/>
                  </a:lnTo>
                  <a:lnTo>
                    <a:pt x="10422" y="616"/>
                  </a:lnTo>
                  <a:lnTo>
                    <a:pt x="10422" y="616"/>
                  </a:lnTo>
                  <a:lnTo>
                    <a:pt x="10439" y="616"/>
                  </a:lnTo>
                  <a:lnTo>
                    <a:pt x="10439" y="616"/>
                  </a:lnTo>
                  <a:lnTo>
                    <a:pt x="10439" y="616"/>
                  </a:lnTo>
                  <a:lnTo>
                    <a:pt x="10439" y="616"/>
                  </a:lnTo>
                  <a:lnTo>
                    <a:pt x="10439" y="616"/>
                  </a:lnTo>
                  <a:lnTo>
                    <a:pt x="10439" y="616"/>
                  </a:lnTo>
                  <a:lnTo>
                    <a:pt x="10730" y="616"/>
                  </a:lnTo>
                  <a:lnTo>
                    <a:pt x="10730" y="616"/>
                  </a:lnTo>
                  <a:lnTo>
                    <a:pt x="10764" y="616"/>
                  </a:lnTo>
                  <a:lnTo>
                    <a:pt x="10764" y="616"/>
                  </a:lnTo>
                  <a:lnTo>
                    <a:pt x="10781" y="633"/>
                  </a:lnTo>
                  <a:lnTo>
                    <a:pt x="10781" y="633"/>
                  </a:lnTo>
                  <a:lnTo>
                    <a:pt x="10867" y="633"/>
                  </a:lnTo>
                  <a:lnTo>
                    <a:pt x="10867" y="633"/>
                  </a:lnTo>
                  <a:lnTo>
                    <a:pt x="10867" y="633"/>
                  </a:lnTo>
                  <a:lnTo>
                    <a:pt x="10867" y="633"/>
                  </a:lnTo>
                  <a:lnTo>
                    <a:pt x="10867" y="633"/>
                  </a:lnTo>
                  <a:lnTo>
                    <a:pt x="11004" y="616"/>
                  </a:lnTo>
                  <a:lnTo>
                    <a:pt x="11141" y="599"/>
                  </a:lnTo>
                  <a:lnTo>
                    <a:pt x="11260" y="565"/>
                  </a:lnTo>
                  <a:lnTo>
                    <a:pt x="11312" y="531"/>
                  </a:lnTo>
                  <a:lnTo>
                    <a:pt x="11363" y="479"/>
                  </a:lnTo>
                  <a:lnTo>
                    <a:pt x="11363" y="479"/>
                  </a:lnTo>
                  <a:lnTo>
                    <a:pt x="11449" y="377"/>
                  </a:lnTo>
                  <a:lnTo>
                    <a:pt x="11500" y="257"/>
                  </a:lnTo>
                  <a:lnTo>
                    <a:pt x="11534" y="137"/>
                  </a:lnTo>
                  <a:lnTo>
                    <a:pt x="1155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6215875" y="4546513"/>
              <a:ext cx="27808" cy="26530"/>
            </a:xfrm>
            <a:custGeom>
              <a:avLst/>
              <a:gdLst/>
              <a:ahLst/>
              <a:cxnLst/>
              <a:rect l="l" t="t" r="r" b="b"/>
              <a:pathLst>
                <a:path w="1131" h="1079" extrusionOk="0">
                  <a:moveTo>
                    <a:pt x="104" y="0"/>
                  </a:moveTo>
                  <a:lnTo>
                    <a:pt x="52" y="34"/>
                  </a:lnTo>
                  <a:lnTo>
                    <a:pt x="18" y="69"/>
                  </a:lnTo>
                  <a:lnTo>
                    <a:pt x="1" y="137"/>
                  </a:lnTo>
                  <a:lnTo>
                    <a:pt x="1" y="206"/>
                  </a:lnTo>
                  <a:lnTo>
                    <a:pt x="35" y="257"/>
                  </a:lnTo>
                  <a:lnTo>
                    <a:pt x="69" y="291"/>
                  </a:lnTo>
                  <a:lnTo>
                    <a:pt x="138" y="308"/>
                  </a:lnTo>
                  <a:lnTo>
                    <a:pt x="258" y="342"/>
                  </a:lnTo>
                  <a:lnTo>
                    <a:pt x="377" y="377"/>
                  </a:lnTo>
                  <a:lnTo>
                    <a:pt x="480" y="445"/>
                  </a:lnTo>
                  <a:lnTo>
                    <a:pt x="583" y="531"/>
                  </a:lnTo>
                  <a:lnTo>
                    <a:pt x="668" y="616"/>
                  </a:lnTo>
                  <a:lnTo>
                    <a:pt x="737" y="719"/>
                  </a:lnTo>
                  <a:lnTo>
                    <a:pt x="788" y="839"/>
                  </a:lnTo>
                  <a:lnTo>
                    <a:pt x="822" y="959"/>
                  </a:lnTo>
                  <a:lnTo>
                    <a:pt x="839" y="1010"/>
                  </a:lnTo>
                  <a:lnTo>
                    <a:pt x="874" y="1044"/>
                  </a:lnTo>
                  <a:lnTo>
                    <a:pt x="925" y="1078"/>
                  </a:lnTo>
                  <a:lnTo>
                    <a:pt x="1010" y="1078"/>
                  </a:lnTo>
                  <a:lnTo>
                    <a:pt x="1062" y="1061"/>
                  </a:lnTo>
                  <a:lnTo>
                    <a:pt x="1113" y="1010"/>
                  </a:lnTo>
                  <a:lnTo>
                    <a:pt x="1130" y="959"/>
                  </a:lnTo>
                  <a:lnTo>
                    <a:pt x="1130" y="890"/>
                  </a:lnTo>
                  <a:lnTo>
                    <a:pt x="1096" y="719"/>
                  </a:lnTo>
                  <a:lnTo>
                    <a:pt x="1010" y="565"/>
                  </a:lnTo>
                  <a:lnTo>
                    <a:pt x="925" y="411"/>
                  </a:lnTo>
                  <a:lnTo>
                    <a:pt x="805" y="291"/>
                  </a:lnTo>
                  <a:lnTo>
                    <a:pt x="668" y="171"/>
                  </a:lnTo>
                  <a:lnTo>
                    <a:pt x="514" y="86"/>
                  </a:lnTo>
                  <a:lnTo>
                    <a:pt x="343" y="34"/>
                  </a:lnTo>
                  <a:lnTo>
                    <a:pt x="172"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6194434" y="4560823"/>
              <a:ext cx="23997" cy="25669"/>
            </a:xfrm>
            <a:custGeom>
              <a:avLst/>
              <a:gdLst/>
              <a:ahLst/>
              <a:cxnLst/>
              <a:rect l="l" t="t" r="r" b="b"/>
              <a:pathLst>
                <a:path w="976" h="1044" extrusionOk="0">
                  <a:moveTo>
                    <a:pt x="171" y="0"/>
                  </a:moveTo>
                  <a:lnTo>
                    <a:pt x="103" y="17"/>
                  </a:lnTo>
                  <a:lnTo>
                    <a:pt x="51" y="34"/>
                  </a:lnTo>
                  <a:lnTo>
                    <a:pt x="17" y="86"/>
                  </a:lnTo>
                  <a:lnTo>
                    <a:pt x="0" y="154"/>
                  </a:lnTo>
                  <a:lnTo>
                    <a:pt x="0" y="205"/>
                  </a:lnTo>
                  <a:lnTo>
                    <a:pt x="34" y="257"/>
                  </a:lnTo>
                  <a:lnTo>
                    <a:pt x="86" y="308"/>
                  </a:lnTo>
                  <a:lnTo>
                    <a:pt x="274" y="428"/>
                  </a:lnTo>
                  <a:lnTo>
                    <a:pt x="428" y="582"/>
                  </a:lnTo>
                  <a:lnTo>
                    <a:pt x="565" y="753"/>
                  </a:lnTo>
                  <a:lnTo>
                    <a:pt x="667" y="941"/>
                  </a:lnTo>
                  <a:lnTo>
                    <a:pt x="702" y="993"/>
                  </a:lnTo>
                  <a:lnTo>
                    <a:pt x="736" y="1027"/>
                  </a:lnTo>
                  <a:lnTo>
                    <a:pt x="770" y="1044"/>
                  </a:lnTo>
                  <a:lnTo>
                    <a:pt x="821" y="1044"/>
                  </a:lnTo>
                  <a:lnTo>
                    <a:pt x="873" y="1027"/>
                  </a:lnTo>
                  <a:lnTo>
                    <a:pt x="924" y="993"/>
                  </a:lnTo>
                  <a:lnTo>
                    <a:pt x="958" y="941"/>
                  </a:lnTo>
                  <a:lnTo>
                    <a:pt x="976" y="890"/>
                  </a:lnTo>
                  <a:lnTo>
                    <a:pt x="958" y="821"/>
                  </a:lnTo>
                  <a:lnTo>
                    <a:pt x="907" y="702"/>
                  </a:lnTo>
                  <a:lnTo>
                    <a:pt x="839" y="582"/>
                  </a:lnTo>
                  <a:lnTo>
                    <a:pt x="753" y="462"/>
                  </a:lnTo>
                  <a:lnTo>
                    <a:pt x="667" y="359"/>
                  </a:lnTo>
                  <a:lnTo>
                    <a:pt x="565" y="257"/>
                  </a:lnTo>
                  <a:lnTo>
                    <a:pt x="462" y="171"/>
                  </a:lnTo>
                  <a:lnTo>
                    <a:pt x="342" y="86"/>
                  </a:lnTo>
                  <a:lnTo>
                    <a:pt x="223" y="17"/>
                  </a:lnTo>
                  <a:lnTo>
                    <a:pt x="171"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9"/>
            <p:cNvSpPr/>
            <p:nvPr/>
          </p:nvSpPr>
          <p:spPr>
            <a:xfrm>
              <a:off x="6170437" y="4573019"/>
              <a:ext cx="27390" cy="29038"/>
            </a:xfrm>
            <a:custGeom>
              <a:avLst/>
              <a:gdLst/>
              <a:ahLst/>
              <a:cxnLst/>
              <a:rect l="l" t="t" r="r" b="b"/>
              <a:pathLst>
                <a:path w="1114" h="1181" extrusionOk="0">
                  <a:moveTo>
                    <a:pt x="121" y="0"/>
                  </a:moveTo>
                  <a:lnTo>
                    <a:pt x="69" y="35"/>
                  </a:lnTo>
                  <a:lnTo>
                    <a:pt x="18" y="69"/>
                  </a:lnTo>
                  <a:lnTo>
                    <a:pt x="1" y="137"/>
                  </a:lnTo>
                  <a:lnTo>
                    <a:pt x="1" y="189"/>
                  </a:lnTo>
                  <a:lnTo>
                    <a:pt x="18" y="257"/>
                  </a:lnTo>
                  <a:lnTo>
                    <a:pt x="69" y="291"/>
                  </a:lnTo>
                  <a:lnTo>
                    <a:pt x="292" y="445"/>
                  </a:lnTo>
                  <a:lnTo>
                    <a:pt x="497" y="651"/>
                  </a:lnTo>
                  <a:lnTo>
                    <a:pt x="668" y="856"/>
                  </a:lnTo>
                  <a:lnTo>
                    <a:pt x="805" y="1095"/>
                  </a:lnTo>
                  <a:lnTo>
                    <a:pt x="839" y="1130"/>
                  </a:lnTo>
                  <a:lnTo>
                    <a:pt x="873" y="1164"/>
                  </a:lnTo>
                  <a:lnTo>
                    <a:pt x="908" y="1181"/>
                  </a:lnTo>
                  <a:lnTo>
                    <a:pt x="959" y="1181"/>
                  </a:lnTo>
                  <a:lnTo>
                    <a:pt x="1027" y="1164"/>
                  </a:lnTo>
                  <a:lnTo>
                    <a:pt x="1079" y="1130"/>
                  </a:lnTo>
                  <a:lnTo>
                    <a:pt x="1096" y="1078"/>
                  </a:lnTo>
                  <a:lnTo>
                    <a:pt x="1113" y="1010"/>
                  </a:lnTo>
                  <a:lnTo>
                    <a:pt x="1096" y="959"/>
                  </a:lnTo>
                  <a:lnTo>
                    <a:pt x="1010" y="805"/>
                  </a:lnTo>
                  <a:lnTo>
                    <a:pt x="925" y="685"/>
                  </a:lnTo>
                  <a:lnTo>
                    <a:pt x="839" y="548"/>
                  </a:lnTo>
                  <a:lnTo>
                    <a:pt x="737" y="428"/>
                  </a:lnTo>
                  <a:lnTo>
                    <a:pt x="617" y="308"/>
                  </a:lnTo>
                  <a:lnTo>
                    <a:pt x="497" y="206"/>
                  </a:lnTo>
                  <a:lnTo>
                    <a:pt x="377" y="103"/>
                  </a:lnTo>
                  <a:lnTo>
                    <a:pt x="240" y="17"/>
                  </a:lnTo>
                  <a:lnTo>
                    <a:pt x="172" y="0"/>
                  </a:lnTo>
                  <a:close/>
                </a:path>
              </a:pathLst>
            </a:custGeom>
            <a:solidFill>
              <a:srgbClr val="E5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9"/>
            <p:cNvSpPr/>
            <p:nvPr/>
          </p:nvSpPr>
          <p:spPr>
            <a:xfrm>
              <a:off x="6376187" y="1552921"/>
              <a:ext cx="167883" cy="77869"/>
            </a:xfrm>
            <a:custGeom>
              <a:avLst/>
              <a:gdLst/>
              <a:ahLst/>
              <a:cxnLst/>
              <a:rect l="l" t="t" r="r" b="b"/>
              <a:pathLst>
                <a:path w="6828" h="3167" extrusionOk="0">
                  <a:moveTo>
                    <a:pt x="6007" y="0"/>
                  </a:moveTo>
                  <a:lnTo>
                    <a:pt x="5904" y="18"/>
                  </a:lnTo>
                  <a:lnTo>
                    <a:pt x="5699" y="86"/>
                  </a:lnTo>
                  <a:lnTo>
                    <a:pt x="5493" y="154"/>
                  </a:lnTo>
                  <a:lnTo>
                    <a:pt x="5117" y="326"/>
                  </a:lnTo>
                  <a:lnTo>
                    <a:pt x="4894" y="411"/>
                  </a:lnTo>
                  <a:lnTo>
                    <a:pt x="4689" y="480"/>
                  </a:lnTo>
                  <a:lnTo>
                    <a:pt x="4467" y="531"/>
                  </a:lnTo>
                  <a:lnTo>
                    <a:pt x="4227" y="582"/>
                  </a:lnTo>
                  <a:lnTo>
                    <a:pt x="4005" y="616"/>
                  </a:lnTo>
                  <a:lnTo>
                    <a:pt x="3782" y="651"/>
                  </a:lnTo>
                  <a:lnTo>
                    <a:pt x="3320" y="668"/>
                  </a:lnTo>
                  <a:lnTo>
                    <a:pt x="3063" y="668"/>
                  </a:lnTo>
                  <a:lnTo>
                    <a:pt x="2824" y="651"/>
                  </a:lnTo>
                  <a:lnTo>
                    <a:pt x="2328" y="582"/>
                  </a:lnTo>
                  <a:lnTo>
                    <a:pt x="1831" y="497"/>
                  </a:lnTo>
                  <a:lnTo>
                    <a:pt x="1335" y="377"/>
                  </a:lnTo>
                  <a:lnTo>
                    <a:pt x="1472" y="548"/>
                  </a:lnTo>
                  <a:lnTo>
                    <a:pt x="1626" y="702"/>
                  </a:lnTo>
                  <a:lnTo>
                    <a:pt x="1763" y="856"/>
                  </a:lnTo>
                  <a:lnTo>
                    <a:pt x="1934" y="993"/>
                  </a:lnTo>
                  <a:lnTo>
                    <a:pt x="2105" y="1130"/>
                  </a:lnTo>
                  <a:lnTo>
                    <a:pt x="2276" y="1250"/>
                  </a:lnTo>
                  <a:lnTo>
                    <a:pt x="2464" y="1369"/>
                  </a:lnTo>
                  <a:lnTo>
                    <a:pt x="2653" y="1472"/>
                  </a:lnTo>
                  <a:lnTo>
                    <a:pt x="2858" y="1558"/>
                  </a:lnTo>
                  <a:lnTo>
                    <a:pt x="3063" y="1643"/>
                  </a:lnTo>
                  <a:lnTo>
                    <a:pt x="3269" y="1712"/>
                  </a:lnTo>
                  <a:lnTo>
                    <a:pt x="3474" y="1780"/>
                  </a:lnTo>
                  <a:lnTo>
                    <a:pt x="3679" y="1814"/>
                  </a:lnTo>
                  <a:lnTo>
                    <a:pt x="3902" y="1849"/>
                  </a:lnTo>
                  <a:lnTo>
                    <a:pt x="4107" y="1866"/>
                  </a:lnTo>
                  <a:lnTo>
                    <a:pt x="4330" y="1883"/>
                  </a:lnTo>
                  <a:lnTo>
                    <a:pt x="4381" y="1883"/>
                  </a:lnTo>
                  <a:lnTo>
                    <a:pt x="3474" y="1900"/>
                  </a:lnTo>
                  <a:lnTo>
                    <a:pt x="3115" y="1883"/>
                  </a:lnTo>
                  <a:lnTo>
                    <a:pt x="2772" y="1866"/>
                  </a:lnTo>
                  <a:lnTo>
                    <a:pt x="2413" y="1849"/>
                  </a:lnTo>
                  <a:lnTo>
                    <a:pt x="2071" y="1797"/>
                  </a:lnTo>
                  <a:lnTo>
                    <a:pt x="1780" y="1746"/>
                  </a:lnTo>
                  <a:lnTo>
                    <a:pt x="1506" y="1660"/>
                  </a:lnTo>
                  <a:lnTo>
                    <a:pt x="1232" y="1575"/>
                  </a:lnTo>
                  <a:lnTo>
                    <a:pt x="959" y="1472"/>
                  </a:lnTo>
                  <a:lnTo>
                    <a:pt x="702" y="1352"/>
                  </a:lnTo>
                  <a:lnTo>
                    <a:pt x="462" y="1198"/>
                  </a:lnTo>
                  <a:lnTo>
                    <a:pt x="223" y="1027"/>
                  </a:lnTo>
                  <a:lnTo>
                    <a:pt x="0" y="839"/>
                  </a:lnTo>
                  <a:lnTo>
                    <a:pt x="0" y="839"/>
                  </a:lnTo>
                  <a:lnTo>
                    <a:pt x="86" y="993"/>
                  </a:lnTo>
                  <a:lnTo>
                    <a:pt x="206" y="1147"/>
                  </a:lnTo>
                  <a:lnTo>
                    <a:pt x="326" y="1301"/>
                  </a:lnTo>
                  <a:lnTo>
                    <a:pt x="462" y="1438"/>
                  </a:lnTo>
                  <a:lnTo>
                    <a:pt x="753" y="1712"/>
                  </a:lnTo>
                  <a:lnTo>
                    <a:pt x="1044" y="1968"/>
                  </a:lnTo>
                  <a:lnTo>
                    <a:pt x="1335" y="2208"/>
                  </a:lnTo>
                  <a:lnTo>
                    <a:pt x="1643" y="2413"/>
                  </a:lnTo>
                  <a:lnTo>
                    <a:pt x="1985" y="2601"/>
                  </a:lnTo>
                  <a:lnTo>
                    <a:pt x="2328" y="2773"/>
                  </a:lnTo>
                  <a:lnTo>
                    <a:pt x="2550" y="2858"/>
                  </a:lnTo>
                  <a:lnTo>
                    <a:pt x="2790" y="2944"/>
                  </a:lnTo>
                  <a:lnTo>
                    <a:pt x="3029" y="3012"/>
                  </a:lnTo>
                  <a:lnTo>
                    <a:pt x="3286" y="3063"/>
                  </a:lnTo>
                  <a:lnTo>
                    <a:pt x="3525" y="3115"/>
                  </a:lnTo>
                  <a:lnTo>
                    <a:pt x="3782" y="3149"/>
                  </a:lnTo>
                  <a:lnTo>
                    <a:pt x="4022" y="3166"/>
                  </a:lnTo>
                  <a:lnTo>
                    <a:pt x="4535" y="3166"/>
                  </a:lnTo>
                  <a:lnTo>
                    <a:pt x="4792" y="3149"/>
                  </a:lnTo>
                  <a:lnTo>
                    <a:pt x="5048" y="3115"/>
                  </a:lnTo>
                  <a:lnTo>
                    <a:pt x="5305" y="3063"/>
                  </a:lnTo>
                  <a:lnTo>
                    <a:pt x="5493" y="3012"/>
                  </a:lnTo>
                  <a:lnTo>
                    <a:pt x="5699" y="2944"/>
                  </a:lnTo>
                  <a:lnTo>
                    <a:pt x="5887" y="2858"/>
                  </a:lnTo>
                  <a:lnTo>
                    <a:pt x="6075" y="2755"/>
                  </a:lnTo>
                  <a:lnTo>
                    <a:pt x="6229" y="2653"/>
                  </a:lnTo>
                  <a:lnTo>
                    <a:pt x="6383" y="2516"/>
                  </a:lnTo>
                  <a:lnTo>
                    <a:pt x="6503" y="2362"/>
                  </a:lnTo>
                  <a:lnTo>
                    <a:pt x="6588" y="2174"/>
                  </a:lnTo>
                  <a:lnTo>
                    <a:pt x="6640" y="2037"/>
                  </a:lnTo>
                  <a:lnTo>
                    <a:pt x="6657" y="1883"/>
                  </a:lnTo>
                  <a:lnTo>
                    <a:pt x="6640" y="1729"/>
                  </a:lnTo>
                  <a:lnTo>
                    <a:pt x="6623" y="1660"/>
                  </a:lnTo>
                  <a:lnTo>
                    <a:pt x="6588" y="1592"/>
                  </a:lnTo>
                  <a:lnTo>
                    <a:pt x="6520" y="1506"/>
                  </a:lnTo>
                  <a:lnTo>
                    <a:pt x="6451" y="1438"/>
                  </a:lnTo>
                  <a:lnTo>
                    <a:pt x="6349" y="1404"/>
                  </a:lnTo>
                  <a:lnTo>
                    <a:pt x="6246" y="1369"/>
                  </a:lnTo>
                  <a:lnTo>
                    <a:pt x="6383" y="1318"/>
                  </a:lnTo>
                  <a:lnTo>
                    <a:pt x="6520" y="1232"/>
                  </a:lnTo>
                  <a:lnTo>
                    <a:pt x="6640" y="1113"/>
                  </a:lnTo>
                  <a:lnTo>
                    <a:pt x="6725" y="993"/>
                  </a:lnTo>
                  <a:lnTo>
                    <a:pt x="6777" y="907"/>
                  </a:lnTo>
                  <a:lnTo>
                    <a:pt x="6811" y="805"/>
                  </a:lnTo>
                  <a:lnTo>
                    <a:pt x="6811" y="702"/>
                  </a:lnTo>
                  <a:lnTo>
                    <a:pt x="6828" y="599"/>
                  </a:lnTo>
                  <a:lnTo>
                    <a:pt x="6811" y="497"/>
                  </a:lnTo>
                  <a:lnTo>
                    <a:pt x="6777" y="394"/>
                  </a:lnTo>
                  <a:lnTo>
                    <a:pt x="6725" y="308"/>
                  </a:lnTo>
                  <a:lnTo>
                    <a:pt x="6674" y="223"/>
                  </a:lnTo>
                  <a:lnTo>
                    <a:pt x="6623" y="172"/>
                  </a:lnTo>
                  <a:lnTo>
                    <a:pt x="6554" y="120"/>
                  </a:lnTo>
                  <a:lnTo>
                    <a:pt x="6417" y="52"/>
                  </a:lnTo>
                  <a:lnTo>
                    <a:pt x="6263" y="18"/>
                  </a:lnTo>
                  <a:lnTo>
                    <a:pt x="6109" y="0"/>
                  </a:lnTo>
                  <a:close/>
                </a:path>
              </a:pathLst>
            </a:custGeom>
            <a:solidFill>
              <a:srgbClr val="6E6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6376187" y="1552921"/>
              <a:ext cx="167883" cy="77869"/>
            </a:xfrm>
            <a:custGeom>
              <a:avLst/>
              <a:gdLst/>
              <a:ahLst/>
              <a:cxnLst/>
              <a:rect l="l" t="t" r="r" b="b"/>
              <a:pathLst>
                <a:path w="6828" h="3167" fill="none" extrusionOk="0">
                  <a:moveTo>
                    <a:pt x="6109" y="0"/>
                  </a:moveTo>
                  <a:lnTo>
                    <a:pt x="6109" y="0"/>
                  </a:lnTo>
                  <a:lnTo>
                    <a:pt x="6007" y="0"/>
                  </a:lnTo>
                  <a:lnTo>
                    <a:pt x="5904" y="18"/>
                  </a:lnTo>
                  <a:lnTo>
                    <a:pt x="5904" y="18"/>
                  </a:lnTo>
                  <a:lnTo>
                    <a:pt x="5699" y="86"/>
                  </a:lnTo>
                  <a:lnTo>
                    <a:pt x="5493" y="154"/>
                  </a:lnTo>
                  <a:lnTo>
                    <a:pt x="5117" y="326"/>
                  </a:lnTo>
                  <a:lnTo>
                    <a:pt x="5117" y="326"/>
                  </a:lnTo>
                  <a:lnTo>
                    <a:pt x="4894" y="411"/>
                  </a:lnTo>
                  <a:lnTo>
                    <a:pt x="4689" y="480"/>
                  </a:lnTo>
                  <a:lnTo>
                    <a:pt x="4467" y="531"/>
                  </a:lnTo>
                  <a:lnTo>
                    <a:pt x="4227" y="582"/>
                  </a:lnTo>
                  <a:lnTo>
                    <a:pt x="4005" y="616"/>
                  </a:lnTo>
                  <a:lnTo>
                    <a:pt x="3782" y="651"/>
                  </a:lnTo>
                  <a:lnTo>
                    <a:pt x="3320" y="668"/>
                  </a:lnTo>
                  <a:lnTo>
                    <a:pt x="3320" y="668"/>
                  </a:lnTo>
                  <a:lnTo>
                    <a:pt x="3063" y="668"/>
                  </a:lnTo>
                  <a:lnTo>
                    <a:pt x="2824" y="651"/>
                  </a:lnTo>
                  <a:lnTo>
                    <a:pt x="2328" y="582"/>
                  </a:lnTo>
                  <a:lnTo>
                    <a:pt x="1831" y="497"/>
                  </a:lnTo>
                  <a:lnTo>
                    <a:pt x="1335" y="377"/>
                  </a:lnTo>
                  <a:lnTo>
                    <a:pt x="1335" y="377"/>
                  </a:lnTo>
                  <a:lnTo>
                    <a:pt x="1472" y="548"/>
                  </a:lnTo>
                  <a:lnTo>
                    <a:pt x="1626" y="702"/>
                  </a:lnTo>
                  <a:lnTo>
                    <a:pt x="1763" y="856"/>
                  </a:lnTo>
                  <a:lnTo>
                    <a:pt x="1934" y="993"/>
                  </a:lnTo>
                  <a:lnTo>
                    <a:pt x="2105" y="1130"/>
                  </a:lnTo>
                  <a:lnTo>
                    <a:pt x="2276" y="1250"/>
                  </a:lnTo>
                  <a:lnTo>
                    <a:pt x="2464" y="1369"/>
                  </a:lnTo>
                  <a:lnTo>
                    <a:pt x="2653" y="1472"/>
                  </a:lnTo>
                  <a:lnTo>
                    <a:pt x="2858" y="1558"/>
                  </a:lnTo>
                  <a:lnTo>
                    <a:pt x="3063" y="1643"/>
                  </a:lnTo>
                  <a:lnTo>
                    <a:pt x="3269" y="1712"/>
                  </a:lnTo>
                  <a:lnTo>
                    <a:pt x="3474" y="1780"/>
                  </a:lnTo>
                  <a:lnTo>
                    <a:pt x="3679" y="1814"/>
                  </a:lnTo>
                  <a:lnTo>
                    <a:pt x="3902" y="1849"/>
                  </a:lnTo>
                  <a:lnTo>
                    <a:pt x="4107" y="1866"/>
                  </a:lnTo>
                  <a:lnTo>
                    <a:pt x="4330" y="1883"/>
                  </a:lnTo>
                  <a:lnTo>
                    <a:pt x="4330" y="1883"/>
                  </a:lnTo>
                  <a:lnTo>
                    <a:pt x="4381" y="1883"/>
                  </a:lnTo>
                  <a:lnTo>
                    <a:pt x="4381" y="1883"/>
                  </a:lnTo>
                  <a:lnTo>
                    <a:pt x="3474" y="1900"/>
                  </a:lnTo>
                  <a:lnTo>
                    <a:pt x="3474" y="1900"/>
                  </a:lnTo>
                  <a:lnTo>
                    <a:pt x="3115" y="1883"/>
                  </a:lnTo>
                  <a:lnTo>
                    <a:pt x="2772" y="1866"/>
                  </a:lnTo>
                  <a:lnTo>
                    <a:pt x="2413" y="1849"/>
                  </a:lnTo>
                  <a:lnTo>
                    <a:pt x="2071" y="1797"/>
                  </a:lnTo>
                  <a:lnTo>
                    <a:pt x="2071" y="1797"/>
                  </a:lnTo>
                  <a:lnTo>
                    <a:pt x="1780" y="1746"/>
                  </a:lnTo>
                  <a:lnTo>
                    <a:pt x="1506" y="1660"/>
                  </a:lnTo>
                  <a:lnTo>
                    <a:pt x="1232" y="1575"/>
                  </a:lnTo>
                  <a:lnTo>
                    <a:pt x="959" y="1472"/>
                  </a:lnTo>
                  <a:lnTo>
                    <a:pt x="702" y="1352"/>
                  </a:lnTo>
                  <a:lnTo>
                    <a:pt x="462" y="1198"/>
                  </a:lnTo>
                  <a:lnTo>
                    <a:pt x="223" y="1027"/>
                  </a:lnTo>
                  <a:lnTo>
                    <a:pt x="0" y="839"/>
                  </a:lnTo>
                  <a:lnTo>
                    <a:pt x="0" y="839"/>
                  </a:lnTo>
                  <a:lnTo>
                    <a:pt x="86" y="993"/>
                  </a:lnTo>
                  <a:lnTo>
                    <a:pt x="206" y="1147"/>
                  </a:lnTo>
                  <a:lnTo>
                    <a:pt x="326" y="1301"/>
                  </a:lnTo>
                  <a:lnTo>
                    <a:pt x="462" y="1438"/>
                  </a:lnTo>
                  <a:lnTo>
                    <a:pt x="753" y="1712"/>
                  </a:lnTo>
                  <a:lnTo>
                    <a:pt x="1044" y="1968"/>
                  </a:lnTo>
                  <a:lnTo>
                    <a:pt x="1044" y="1968"/>
                  </a:lnTo>
                  <a:lnTo>
                    <a:pt x="1335" y="2208"/>
                  </a:lnTo>
                  <a:lnTo>
                    <a:pt x="1643" y="2413"/>
                  </a:lnTo>
                  <a:lnTo>
                    <a:pt x="1985" y="2601"/>
                  </a:lnTo>
                  <a:lnTo>
                    <a:pt x="2328" y="2773"/>
                  </a:lnTo>
                  <a:lnTo>
                    <a:pt x="2328" y="2773"/>
                  </a:lnTo>
                  <a:lnTo>
                    <a:pt x="2550" y="2858"/>
                  </a:lnTo>
                  <a:lnTo>
                    <a:pt x="2790" y="2944"/>
                  </a:lnTo>
                  <a:lnTo>
                    <a:pt x="3029" y="3012"/>
                  </a:lnTo>
                  <a:lnTo>
                    <a:pt x="3286" y="3063"/>
                  </a:lnTo>
                  <a:lnTo>
                    <a:pt x="3525" y="3115"/>
                  </a:lnTo>
                  <a:lnTo>
                    <a:pt x="3782" y="3149"/>
                  </a:lnTo>
                  <a:lnTo>
                    <a:pt x="4022" y="3166"/>
                  </a:lnTo>
                  <a:lnTo>
                    <a:pt x="4278" y="3166"/>
                  </a:lnTo>
                  <a:lnTo>
                    <a:pt x="4278" y="3166"/>
                  </a:lnTo>
                  <a:lnTo>
                    <a:pt x="4535" y="3166"/>
                  </a:lnTo>
                  <a:lnTo>
                    <a:pt x="4792" y="3149"/>
                  </a:lnTo>
                  <a:lnTo>
                    <a:pt x="5048" y="3115"/>
                  </a:lnTo>
                  <a:lnTo>
                    <a:pt x="5305" y="3063"/>
                  </a:lnTo>
                  <a:lnTo>
                    <a:pt x="5305" y="3063"/>
                  </a:lnTo>
                  <a:lnTo>
                    <a:pt x="5493" y="3012"/>
                  </a:lnTo>
                  <a:lnTo>
                    <a:pt x="5699" y="2944"/>
                  </a:lnTo>
                  <a:lnTo>
                    <a:pt x="5887" y="2858"/>
                  </a:lnTo>
                  <a:lnTo>
                    <a:pt x="6075" y="2755"/>
                  </a:lnTo>
                  <a:lnTo>
                    <a:pt x="6229" y="2653"/>
                  </a:lnTo>
                  <a:lnTo>
                    <a:pt x="6383" y="2516"/>
                  </a:lnTo>
                  <a:lnTo>
                    <a:pt x="6503" y="2362"/>
                  </a:lnTo>
                  <a:lnTo>
                    <a:pt x="6588" y="2174"/>
                  </a:lnTo>
                  <a:lnTo>
                    <a:pt x="6588" y="2174"/>
                  </a:lnTo>
                  <a:lnTo>
                    <a:pt x="6640" y="2037"/>
                  </a:lnTo>
                  <a:lnTo>
                    <a:pt x="6657" y="1883"/>
                  </a:lnTo>
                  <a:lnTo>
                    <a:pt x="6640" y="1729"/>
                  </a:lnTo>
                  <a:lnTo>
                    <a:pt x="6623" y="1660"/>
                  </a:lnTo>
                  <a:lnTo>
                    <a:pt x="6588" y="1592"/>
                  </a:lnTo>
                  <a:lnTo>
                    <a:pt x="6588" y="1592"/>
                  </a:lnTo>
                  <a:lnTo>
                    <a:pt x="6520" y="1506"/>
                  </a:lnTo>
                  <a:lnTo>
                    <a:pt x="6451" y="1438"/>
                  </a:lnTo>
                  <a:lnTo>
                    <a:pt x="6349" y="1404"/>
                  </a:lnTo>
                  <a:lnTo>
                    <a:pt x="6246" y="1369"/>
                  </a:lnTo>
                  <a:lnTo>
                    <a:pt x="6246" y="1369"/>
                  </a:lnTo>
                  <a:lnTo>
                    <a:pt x="6383" y="1318"/>
                  </a:lnTo>
                  <a:lnTo>
                    <a:pt x="6520" y="1232"/>
                  </a:lnTo>
                  <a:lnTo>
                    <a:pt x="6640" y="1113"/>
                  </a:lnTo>
                  <a:lnTo>
                    <a:pt x="6725" y="993"/>
                  </a:lnTo>
                  <a:lnTo>
                    <a:pt x="6725" y="993"/>
                  </a:lnTo>
                  <a:lnTo>
                    <a:pt x="6777" y="907"/>
                  </a:lnTo>
                  <a:lnTo>
                    <a:pt x="6811" y="805"/>
                  </a:lnTo>
                  <a:lnTo>
                    <a:pt x="6811" y="702"/>
                  </a:lnTo>
                  <a:lnTo>
                    <a:pt x="6828" y="599"/>
                  </a:lnTo>
                  <a:lnTo>
                    <a:pt x="6811" y="497"/>
                  </a:lnTo>
                  <a:lnTo>
                    <a:pt x="6777" y="394"/>
                  </a:lnTo>
                  <a:lnTo>
                    <a:pt x="6725" y="308"/>
                  </a:lnTo>
                  <a:lnTo>
                    <a:pt x="6674" y="223"/>
                  </a:lnTo>
                  <a:lnTo>
                    <a:pt x="6674" y="223"/>
                  </a:lnTo>
                  <a:lnTo>
                    <a:pt x="6623" y="172"/>
                  </a:lnTo>
                  <a:lnTo>
                    <a:pt x="6554" y="120"/>
                  </a:lnTo>
                  <a:lnTo>
                    <a:pt x="6417" y="52"/>
                  </a:lnTo>
                  <a:lnTo>
                    <a:pt x="6263" y="18"/>
                  </a:lnTo>
                  <a:lnTo>
                    <a:pt x="610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6123326" y="2285005"/>
              <a:ext cx="12220" cy="135084"/>
            </a:xfrm>
            <a:custGeom>
              <a:avLst/>
              <a:gdLst/>
              <a:ahLst/>
              <a:cxnLst/>
              <a:rect l="l" t="t" r="r" b="b"/>
              <a:pathLst>
                <a:path w="497" h="5494" extrusionOk="0">
                  <a:moveTo>
                    <a:pt x="0" y="1"/>
                  </a:moveTo>
                  <a:lnTo>
                    <a:pt x="17" y="685"/>
                  </a:lnTo>
                  <a:lnTo>
                    <a:pt x="34" y="1387"/>
                  </a:lnTo>
                  <a:lnTo>
                    <a:pt x="137" y="2756"/>
                  </a:lnTo>
                  <a:lnTo>
                    <a:pt x="257" y="4125"/>
                  </a:lnTo>
                  <a:lnTo>
                    <a:pt x="325" y="4809"/>
                  </a:lnTo>
                  <a:lnTo>
                    <a:pt x="428" y="5494"/>
                  </a:lnTo>
                  <a:lnTo>
                    <a:pt x="462" y="5151"/>
                  </a:lnTo>
                  <a:lnTo>
                    <a:pt x="479" y="4792"/>
                  </a:lnTo>
                  <a:lnTo>
                    <a:pt x="497" y="4108"/>
                  </a:lnTo>
                  <a:lnTo>
                    <a:pt x="479" y="3423"/>
                  </a:lnTo>
                  <a:lnTo>
                    <a:pt x="445" y="2722"/>
                  </a:lnTo>
                  <a:lnTo>
                    <a:pt x="377" y="2037"/>
                  </a:lnTo>
                  <a:lnTo>
                    <a:pt x="291" y="1353"/>
                  </a:lnTo>
                  <a:lnTo>
                    <a:pt x="171" y="668"/>
                  </a:lnTo>
                  <a:lnTo>
                    <a:pt x="86" y="343"/>
                  </a:lnTo>
                  <a:lnTo>
                    <a:pt x="0" y="1"/>
                  </a:ln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9"/>
            <p:cNvSpPr/>
            <p:nvPr/>
          </p:nvSpPr>
          <p:spPr>
            <a:xfrm>
              <a:off x="6123326" y="2285005"/>
              <a:ext cx="12220" cy="135084"/>
            </a:xfrm>
            <a:custGeom>
              <a:avLst/>
              <a:gdLst/>
              <a:ahLst/>
              <a:cxnLst/>
              <a:rect l="l" t="t" r="r" b="b"/>
              <a:pathLst>
                <a:path w="497" h="5494" fill="none" extrusionOk="0">
                  <a:moveTo>
                    <a:pt x="0" y="1"/>
                  </a:moveTo>
                  <a:lnTo>
                    <a:pt x="0" y="1"/>
                  </a:lnTo>
                  <a:lnTo>
                    <a:pt x="17" y="685"/>
                  </a:lnTo>
                  <a:lnTo>
                    <a:pt x="34" y="1387"/>
                  </a:lnTo>
                  <a:lnTo>
                    <a:pt x="34" y="1387"/>
                  </a:lnTo>
                  <a:lnTo>
                    <a:pt x="137" y="2756"/>
                  </a:lnTo>
                  <a:lnTo>
                    <a:pt x="137" y="2756"/>
                  </a:lnTo>
                  <a:lnTo>
                    <a:pt x="257" y="4125"/>
                  </a:lnTo>
                  <a:lnTo>
                    <a:pt x="257" y="4125"/>
                  </a:lnTo>
                  <a:lnTo>
                    <a:pt x="325" y="4809"/>
                  </a:lnTo>
                  <a:lnTo>
                    <a:pt x="428" y="5494"/>
                  </a:lnTo>
                  <a:lnTo>
                    <a:pt x="428" y="5494"/>
                  </a:lnTo>
                  <a:lnTo>
                    <a:pt x="462" y="5151"/>
                  </a:lnTo>
                  <a:lnTo>
                    <a:pt x="479" y="4792"/>
                  </a:lnTo>
                  <a:lnTo>
                    <a:pt x="497" y="4108"/>
                  </a:lnTo>
                  <a:lnTo>
                    <a:pt x="497" y="4108"/>
                  </a:lnTo>
                  <a:lnTo>
                    <a:pt x="479" y="3423"/>
                  </a:lnTo>
                  <a:lnTo>
                    <a:pt x="445" y="2722"/>
                  </a:lnTo>
                  <a:lnTo>
                    <a:pt x="445" y="2722"/>
                  </a:lnTo>
                  <a:lnTo>
                    <a:pt x="377" y="2037"/>
                  </a:lnTo>
                  <a:lnTo>
                    <a:pt x="291" y="1353"/>
                  </a:lnTo>
                  <a:lnTo>
                    <a:pt x="291" y="1353"/>
                  </a:lnTo>
                  <a:lnTo>
                    <a:pt x="171" y="668"/>
                  </a:lnTo>
                  <a:lnTo>
                    <a:pt x="86" y="343"/>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p:nvPr/>
          </p:nvSpPr>
          <p:spPr>
            <a:xfrm>
              <a:off x="6663545" y="2438999"/>
              <a:ext cx="3811" cy="19793"/>
            </a:xfrm>
            <a:custGeom>
              <a:avLst/>
              <a:gdLst/>
              <a:ahLst/>
              <a:cxnLst/>
              <a:rect l="l" t="t" r="r" b="b"/>
              <a:pathLst>
                <a:path w="155" h="805" extrusionOk="0">
                  <a:moveTo>
                    <a:pt x="1" y="1"/>
                  </a:moveTo>
                  <a:lnTo>
                    <a:pt x="69" y="411"/>
                  </a:lnTo>
                  <a:lnTo>
                    <a:pt x="138" y="805"/>
                  </a:lnTo>
                  <a:lnTo>
                    <a:pt x="155" y="565"/>
                  </a:lnTo>
                  <a:lnTo>
                    <a:pt x="1" y="1"/>
                  </a:ln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9"/>
            <p:cNvSpPr/>
            <p:nvPr/>
          </p:nvSpPr>
          <p:spPr>
            <a:xfrm>
              <a:off x="6663545" y="2438999"/>
              <a:ext cx="3811" cy="19793"/>
            </a:xfrm>
            <a:custGeom>
              <a:avLst/>
              <a:gdLst/>
              <a:ahLst/>
              <a:cxnLst/>
              <a:rect l="l" t="t" r="r" b="b"/>
              <a:pathLst>
                <a:path w="155" h="805" fill="none" extrusionOk="0">
                  <a:moveTo>
                    <a:pt x="1" y="1"/>
                  </a:moveTo>
                  <a:lnTo>
                    <a:pt x="1" y="1"/>
                  </a:lnTo>
                  <a:lnTo>
                    <a:pt x="69" y="411"/>
                  </a:lnTo>
                  <a:lnTo>
                    <a:pt x="138" y="805"/>
                  </a:lnTo>
                  <a:lnTo>
                    <a:pt x="138" y="805"/>
                  </a:lnTo>
                  <a:lnTo>
                    <a:pt x="155" y="565"/>
                  </a:lnTo>
                  <a:lnTo>
                    <a:pt x="155" y="565"/>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9"/>
            <p:cNvSpPr/>
            <p:nvPr/>
          </p:nvSpPr>
          <p:spPr>
            <a:xfrm>
              <a:off x="6661455" y="2326239"/>
              <a:ext cx="9269" cy="126675"/>
            </a:xfrm>
            <a:custGeom>
              <a:avLst/>
              <a:gdLst/>
              <a:ahLst/>
              <a:cxnLst/>
              <a:rect l="l" t="t" r="r" b="b"/>
              <a:pathLst>
                <a:path w="377" h="5152" extrusionOk="0">
                  <a:moveTo>
                    <a:pt x="359" y="1"/>
                  </a:moveTo>
                  <a:lnTo>
                    <a:pt x="291" y="343"/>
                  </a:lnTo>
                  <a:lnTo>
                    <a:pt x="223" y="668"/>
                  </a:lnTo>
                  <a:lnTo>
                    <a:pt x="103" y="1335"/>
                  </a:lnTo>
                  <a:lnTo>
                    <a:pt x="34" y="2020"/>
                  </a:lnTo>
                  <a:lnTo>
                    <a:pt x="0" y="2687"/>
                  </a:lnTo>
                  <a:lnTo>
                    <a:pt x="0" y="3372"/>
                  </a:lnTo>
                  <a:lnTo>
                    <a:pt x="34" y="4056"/>
                  </a:lnTo>
                  <a:lnTo>
                    <a:pt x="86" y="4587"/>
                  </a:lnTo>
                  <a:lnTo>
                    <a:pt x="240" y="5151"/>
                  </a:lnTo>
                  <a:lnTo>
                    <a:pt x="274" y="4604"/>
                  </a:lnTo>
                  <a:lnTo>
                    <a:pt x="291" y="4039"/>
                  </a:lnTo>
                  <a:lnTo>
                    <a:pt x="325" y="2704"/>
                  </a:lnTo>
                  <a:lnTo>
                    <a:pt x="359" y="1353"/>
                  </a:lnTo>
                  <a:lnTo>
                    <a:pt x="377" y="685"/>
                  </a:lnTo>
                  <a:lnTo>
                    <a:pt x="359" y="1"/>
                  </a:ln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9"/>
            <p:cNvSpPr/>
            <p:nvPr/>
          </p:nvSpPr>
          <p:spPr>
            <a:xfrm>
              <a:off x="6661455" y="2326239"/>
              <a:ext cx="9269" cy="126675"/>
            </a:xfrm>
            <a:custGeom>
              <a:avLst/>
              <a:gdLst/>
              <a:ahLst/>
              <a:cxnLst/>
              <a:rect l="l" t="t" r="r" b="b"/>
              <a:pathLst>
                <a:path w="377" h="5152" fill="none" extrusionOk="0">
                  <a:moveTo>
                    <a:pt x="359" y="1"/>
                  </a:moveTo>
                  <a:lnTo>
                    <a:pt x="359" y="1"/>
                  </a:lnTo>
                  <a:lnTo>
                    <a:pt x="291" y="343"/>
                  </a:lnTo>
                  <a:lnTo>
                    <a:pt x="223" y="668"/>
                  </a:lnTo>
                  <a:lnTo>
                    <a:pt x="103" y="1335"/>
                  </a:lnTo>
                  <a:lnTo>
                    <a:pt x="103" y="1335"/>
                  </a:lnTo>
                  <a:lnTo>
                    <a:pt x="34" y="2020"/>
                  </a:lnTo>
                  <a:lnTo>
                    <a:pt x="0" y="2687"/>
                  </a:lnTo>
                  <a:lnTo>
                    <a:pt x="0" y="2687"/>
                  </a:lnTo>
                  <a:lnTo>
                    <a:pt x="0" y="3372"/>
                  </a:lnTo>
                  <a:lnTo>
                    <a:pt x="34" y="4056"/>
                  </a:lnTo>
                  <a:lnTo>
                    <a:pt x="34" y="4056"/>
                  </a:lnTo>
                  <a:lnTo>
                    <a:pt x="86" y="4587"/>
                  </a:lnTo>
                  <a:lnTo>
                    <a:pt x="86" y="4587"/>
                  </a:lnTo>
                  <a:lnTo>
                    <a:pt x="240" y="5151"/>
                  </a:lnTo>
                  <a:lnTo>
                    <a:pt x="240" y="5151"/>
                  </a:lnTo>
                  <a:lnTo>
                    <a:pt x="274" y="4604"/>
                  </a:lnTo>
                  <a:lnTo>
                    <a:pt x="291" y="4039"/>
                  </a:lnTo>
                  <a:lnTo>
                    <a:pt x="325" y="2704"/>
                  </a:lnTo>
                  <a:lnTo>
                    <a:pt x="359" y="1353"/>
                  </a:lnTo>
                  <a:lnTo>
                    <a:pt x="359" y="1353"/>
                  </a:lnTo>
                  <a:lnTo>
                    <a:pt x="377" y="685"/>
                  </a:lnTo>
                  <a:lnTo>
                    <a:pt x="35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9"/>
            <p:cNvSpPr/>
            <p:nvPr/>
          </p:nvSpPr>
          <p:spPr>
            <a:xfrm>
              <a:off x="6398907" y="1760345"/>
              <a:ext cx="18957" cy="30316"/>
            </a:xfrm>
            <a:custGeom>
              <a:avLst/>
              <a:gdLst/>
              <a:ahLst/>
              <a:cxnLst/>
              <a:rect l="l" t="t" r="r" b="b"/>
              <a:pathLst>
                <a:path w="771" h="1233" extrusionOk="0">
                  <a:moveTo>
                    <a:pt x="377" y="1"/>
                  </a:moveTo>
                  <a:lnTo>
                    <a:pt x="308" y="35"/>
                  </a:lnTo>
                  <a:lnTo>
                    <a:pt x="257" y="86"/>
                  </a:lnTo>
                  <a:lnTo>
                    <a:pt x="172" y="120"/>
                  </a:lnTo>
                  <a:lnTo>
                    <a:pt x="103" y="274"/>
                  </a:lnTo>
                  <a:lnTo>
                    <a:pt x="52" y="428"/>
                  </a:lnTo>
                  <a:lnTo>
                    <a:pt x="18" y="582"/>
                  </a:lnTo>
                  <a:lnTo>
                    <a:pt x="0" y="736"/>
                  </a:lnTo>
                  <a:lnTo>
                    <a:pt x="0" y="873"/>
                  </a:lnTo>
                  <a:lnTo>
                    <a:pt x="35" y="1010"/>
                  </a:lnTo>
                  <a:lnTo>
                    <a:pt x="52" y="1079"/>
                  </a:lnTo>
                  <a:lnTo>
                    <a:pt x="86" y="1130"/>
                  </a:lnTo>
                  <a:lnTo>
                    <a:pt x="137" y="1181"/>
                  </a:lnTo>
                  <a:lnTo>
                    <a:pt x="189" y="1215"/>
                  </a:lnTo>
                  <a:lnTo>
                    <a:pt x="257" y="1233"/>
                  </a:lnTo>
                  <a:lnTo>
                    <a:pt x="377" y="1233"/>
                  </a:lnTo>
                  <a:lnTo>
                    <a:pt x="445" y="1215"/>
                  </a:lnTo>
                  <a:lnTo>
                    <a:pt x="514" y="1181"/>
                  </a:lnTo>
                  <a:lnTo>
                    <a:pt x="565" y="1130"/>
                  </a:lnTo>
                  <a:lnTo>
                    <a:pt x="616" y="1079"/>
                  </a:lnTo>
                  <a:lnTo>
                    <a:pt x="651" y="1027"/>
                  </a:lnTo>
                  <a:lnTo>
                    <a:pt x="719" y="907"/>
                  </a:lnTo>
                  <a:lnTo>
                    <a:pt x="753" y="771"/>
                  </a:lnTo>
                  <a:lnTo>
                    <a:pt x="770" y="634"/>
                  </a:lnTo>
                  <a:lnTo>
                    <a:pt x="770" y="497"/>
                  </a:lnTo>
                  <a:lnTo>
                    <a:pt x="770" y="326"/>
                  </a:lnTo>
                  <a:lnTo>
                    <a:pt x="753" y="240"/>
                  </a:lnTo>
                  <a:lnTo>
                    <a:pt x="736" y="155"/>
                  </a:lnTo>
                  <a:lnTo>
                    <a:pt x="685" y="86"/>
                  </a:lnTo>
                  <a:lnTo>
                    <a:pt x="616" y="35"/>
                  </a:lnTo>
                  <a:lnTo>
                    <a:pt x="531" y="1"/>
                  </a:lnTo>
                  <a:close/>
                </a:path>
              </a:pathLst>
            </a:custGeom>
            <a:solidFill>
              <a:srgbClr val="2827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9"/>
            <p:cNvSpPr/>
            <p:nvPr/>
          </p:nvSpPr>
          <p:spPr>
            <a:xfrm>
              <a:off x="6529763" y="1762017"/>
              <a:ext cx="15588" cy="27390"/>
            </a:xfrm>
            <a:custGeom>
              <a:avLst/>
              <a:gdLst/>
              <a:ahLst/>
              <a:cxnLst/>
              <a:rect l="l" t="t" r="r" b="b"/>
              <a:pathLst>
                <a:path w="634" h="1114" extrusionOk="0">
                  <a:moveTo>
                    <a:pt x="308" y="1"/>
                  </a:moveTo>
                  <a:lnTo>
                    <a:pt x="257" y="18"/>
                  </a:lnTo>
                  <a:lnTo>
                    <a:pt x="205" y="52"/>
                  </a:lnTo>
                  <a:lnTo>
                    <a:pt x="120" y="121"/>
                  </a:lnTo>
                  <a:lnTo>
                    <a:pt x="69" y="223"/>
                  </a:lnTo>
                  <a:lnTo>
                    <a:pt x="17" y="326"/>
                  </a:lnTo>
                  <a:lnTo>
                    <a:pt x="0" y="446"/>
                  </a:lnTo>
                  <a:lnTo>
                    <a:pt x="0" y="566"/>
                  </a:lnTo>
                  <a:lnTo>
                    <a:pt x="17" y="685"/>
                  </a:lnTo>
                  <a:lnTo>
                    <a:pt x="34" y="805"/>
                  </a:lnTo>
                  <a:lnTo>
                    <a:pt x="69" y="908"/>
                  </a:lnTo>
                  <a:lnTo>
                    <a:pt x="137" y="993"/>
                  </a:lnTo>
                  <a:lnTo>
                    <a:pt x="205" y="1062"/>
                  </a:lnTo>
                  <a:lnTo>
                    <a:pt x="308" y="1096"/>
                  </a:lnTo>
                  <a:lnTo>
                    <a:pt x="360" y="1113"/>
                  </a:lnTo>
                  <a:lnTo>
                    <a:pt x="411" y="1096"/>
                  </a:lnTo>
                  <a:lnTo>
                    <a:pt x="462" y="1096"/>
                  </a:lnTo>
                  <a:lnTo>
                    <a:pt x="496" y="1062"/>
                  </a:lnTo>
                  <a:lnTo>
                    <a:pt x="531" y="1028"/>
                  </a:lnTo>
                  <a:lnTo>
                    <a:pt x="565" y="959"/>
                  </a:lnTo>
                  <a:lnTo>
                    <a:pt x="599" y="857"/>
                  </a:lnTo>
                  <a:lnTo>
                    <a:pt x="633" y="720"/>
                  </a:lnTo>
                  <a:lnTo>
                    <a:pt x="633" y="600"/>
                  </a:lnTo>
                  <a:lnTo>
                    <a:pt x="633" y="480"/>
                  </a:lnTo>
                  <a:lnTo>
                    <a:pt x="599" y="292"/>
                  </a:lnTo>
                  <a:lnTo>
                    <a:pt x="565" y="189"/>
                  </a:lnTo>
                  <a:lnTo>
                    <a:pt x="514" y="104"/>
                  </a:lnTo>
                  <a:lnTo>
                    <a:pt x="462" y="35"/>
                  </a:lnTo>
                  <a:lnTo>
                    <a:pt x="394" y="1"/>
                  </a:lnTo>
                  <a:close/>
                </a:path>
              </a:pathLst>
            </a:custGeom>
            <a:solidFill>
              <a:srgbClr val="2827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9"/>
            <p:cNvSpPr/>
            <p:nvPr/>
          </p:nvSpPr>
          <p:spPr>
            <a:xfrm>
              <a:off x="6357255" y="1823045"/>
              <a:ext cx="253300" cy="199454"/>
            </a:xfrm>
            <a:custGeom>
              <a:avLst/>
              <a:gdLst/>
              <a:ahLst/>
              <a:cxnLst/>
              <a:rect l="l" t="t" r="r" b="b"/>
              <a:pathLst>
                <a:path w="10302" h="8112" extrusionOk="0">
                  <a:moveTo>
                    <a:pt x="6469" y="0"/>
                  </a:moveTo>
                  <a:lnTo>
                    <a:pt x="6280" y="17"/>
                  </a:lnTo>
                  <a:lnTo>
                    <a:pt x="6092" y="34"/>
                  </a:lnTo>
                  <a:lnTo>
                    <a:pt x="5699" y="137"/>
                  </a:lnTo>
                  <a:lnTo>
                    <a:pt x="5322" y="240"/>
                  </a:lnTo>
                  <a:lnTo>
                    <a:pt x="4929" y="377"/>
                  </a:lnTo>
                  <a:lnTo>
                    <a:pt x="4535" y="531"/>
                  </a:lnTo>
                  <a:lnTo>
                    <a:pt x="4159" y="702"/>
                  </a:lnTo>
                  <a:lnTo>
                    <a:pt x="3782" y="873"/>
                  </a:lnTo>
                  <a:lnTo>
                    <a:pt x="3063" y="1232"/>
                  </a:lnTo>
                  <a:lnTo>
                    <a:pt x="2636" y="1472"/>
                  </a:lnTo>
                  <a:lnTo>
                    <a:pt x="2225" y="1711"/>
                  </a:lnTo>
                  <a:lnTo>
                    <a:pt x="1831" y="1968"/>
                  </a:lnTo>
                  <a:lnTo>
                    <a:pt x="1421" y="2242"/>
                  </a:lnTo>
                  <a:lnTo>
                    <a:pt x="1318" y="2310"/>
                  </a:lnTo>
                  <a:lnTo>
                    <a:pt x="1284" y="2362"/>
                  </a:lnTo>
                  <a:lnTo>
                    <a:pt x="1232" y="2413"/>
                  </a:lnTo>
                  <a:lnTo>
                    <a:pt x="1198" y="2516"/>
                  </a:lnTo>
                  <a:lnTo>
                    <a:pt x="1164" y="2635"/>
                  </a:lnTo>
                  <a:lnTo>
                    <a:pt x="1078" y="2978"/>
                  </a:lnTo>
                  <a:lnTo>
                    <a:pt x="959" y="3303"/>
                  </a:lnTo>
                  <a:lnTo>
                    <a:pt x="822" y="3611"/>
                  </a:lnTo>
                  <a:lnTo>
                    <a:pt x="685" y="3936"/>
                  </a:lnTo>
                  <a:lnTo>
                    <a:pt x="377" y="4569"/>
                  </a:lnTo>
                  <a:lnTo>
                    <a:pt x="240" y="4877"/>
                  </a:lnTo>
                  <a:lnTo>
                    <a:pt x="103" y="5202"/>
                  </a:lnTo>
                  <a:lnTo>
                    <a:pt x="35" y="5356"/>
                  </a:lnTo>
                  <a:lnTo>
                    <a:pt x="17" y="5442"/>
                  </a:lnTo>
                  <a:lnTo>
                    <a:pt x="0" y="5527"/>
                  </a:lnTo>
                  <a:lnTo>
                    <a:pt x="0" y="5613"/>
                  </a:lnTo>
                  <a:lnTo>
                    <a:pt x="17" y="5681"/>
                  </a:lnTo>
                  <a:lnTo>
                    <a:pt x="52" y="5835"/>
                  </a:lnTo>
                  <a:lnTo>
                    <a:pt x="120" y="5989"/>
                  </a:lnTo>
                  <a:lnTo>
                    <a:pt x="206" y="6126"/>
                  </a:lnTo>
                  <a:lnTo>
                    <a:pt x="343" y="6331"/>
                  </a:lnTo>
                  <a:lnTo>
                    <a:pt x="497" y="6503"/>
                  </a:lnTo>
                  <a:lnTo>
                    <a:pt x="651" y="6674"/>
                  </a:lnTo>
                  <a:lnTo>
                    <a:pt x="822" y="6845"/>
                  </a:lnTo>
                  <a:lnTo>
                    <a:pt x="1010" y="6999"/>
                  </a:lnTo>
                  <a:lnTo>
                    <a:pt x="1198" y="7136"/>
                  </a:lnTo>
                  <a:lnTo>
                    <a:pt x="1386" y="7273"/>
                  </a:lnTo>
                  <a:lnTo>
                    <a:pt x="1592" y="7392"/>
                  </a:lnTo>
                  <a:lnTo>
                    <a:pt x="1797" y="7495"/>
                  </a:lnTo>
                  <a:lnTo>
                    <a:pt x="2020" y="7598"/>
                  </a:lnTo>
                  <a:lnTo>
                    <a:pt x="2225" y="7700"/>
                  </a:lnTo>
                  <a:lnTo>
                    <a:pt x="2464" y="7769"/>
                  </a:lnTo>
                  <a:lnTo>
                    <a:pt x="2909" y="7906"/>
                  </a:lnTo>
                  <a:lnTo>
                    <a:pt x="3388" y="8008"/>
                  </a:lnTo>
                  <a:lnTo>
                    <a:pt x="3765" y="8077"/>
                  </a:lnTo>
                  <a:lnTo>
                    <a:pt x="4159" y="8094"/>
                  </a:lnTo>
                  <a:lnTo>
                    <a:pt x="4552" y="8111"/>
                  </a:lnTo>
                  <a:lnTo>
                    <a:pt x="4946" y="8094"/>
                  </a:lnTo>
                  <a:lnTo>
                    <a:pt x="5322" y="8060"/>
                  </a:lnTo>
                  <a:lnTo>
                    <a:pt x="5716" y="8008"/>
                  </a:lnTo>
                  <a:lnTo>
                    <a:pt x="6109" y="7923"/>
                  </a:lnTo>
                  <a:lnTo>
                    <a:pt x="6486" y="7837"/>
                  </a:lnTo>
                  <a:lnTo>
                    <a:pt x="6862" y="7718"/>
                  </a:lnTo>
                  <a:lnTo>
                    <a:pt x="7221" y="7581"/>
                  </a:lnTo>
                  <a:lnTo>
                    <a:pt x="7581" y="7410"/>
                  </a:lnTo>
                  <a:lnTo>
                    <a:pt x="7923" y="7238"/>
                  </a:lnTo>
                  <a:lnTo>
                    <a:pt x="8265" y="7033"/>
                  </a:lnTo>
                  <a:lnTo>
                    <a:pt x="8590" y="6828"/>
                  </a:lnTo>
                  <a:lnTo>
                    <a:pt x="8898" y="6588"/>
                  </a:lnTo>
                  <a:lnTo>
                    <a:pt x="9206" y="6331"/>
                  </a:lnTo>
                  <a:lnTo>
                    <a:pt x="9395" y="6143"/>
                  </a:lnTo>
                  <a:lnTo>
                    <a:pt x="9583" y="5955"/>
                  </a:lnTo>
                  <a:lnTo>
                    <a:pt x="9754" y="5733"/>
                  </a:lnTo>
                  <a:lnTo>
                    <a:pt x="9891" y="5510"/>
                  </a:lnTo>
                  <a:lnTo>
                    <a:pt x="9959" y="5356"/>
                  </a:lnTo>
                  <a:lnTo>
                    <a:pt x="10028" y="5185"/>
                  </a:lnTo>
                  <a:lnTo>
                    <a:pt x="10079" y="5031"/>
                  </a:lnTo>
                  <a:lnTo>
                    <a:pt x="10113" y="4860"/>
                  </a:lnTo>
                  <a:lnTo>
                    <a:pt x="10182" y="4518"/>
                  </a:lnTo>
                  <a:lnTo>
                    <a:pt x="10216" y="4175"/>
                  </a:lnTo>
                  <a:lnTo>
                    <a:pt x="10284" y="3440"/>
                  </a:lnTo>
                  <a:lnTo>
                    <a:pt x="10302" y="2687"/>
                  </a:lnTo>
                  <a:lnTo>
                    <a:pt x="10302" y="2498"/>
                  </a:lnTo>
                  <a:lnTo>
                    <a:pt x="10284" y="2413"/>
                  </a:lnTo>
                  <a:lnTo>
                    <a:pt x="10250" y="2310"/>
                  </a:lnTo>
                  <a:lnTo>
                    <a:pt x="10182" y="2190"/>
                  </a:lnTo>
                  <a:lnTo>
                    <a:pt x="10079" y="2088"/>
                  </a:lnTo>
                  <a:lnTo>
                    <a:pt x="9788" y="1814"/>
                  </a:lnTo>
                  <a:lnTo>
                    <a:pt x="9497" y="1574"/>
                  </a:lnTo>
                  <a:lnTo>
                    <a:pt x="9172" y="1335"/>
                  </a:lnTo>
                  <a:lnTo>
                    <a:pt x="8847" y="1095"/>
                  </a:lnTo>
                  <a:lnTo>
                    <a:pt x="8248" y="685"/>
                  </a:lnTo>
                  <a:lnTo>
                    <a:pt x="7906" y="479"/>
                  </a:lnTo>
                  <a:lnTo>
                    <a:pt x="7564" y="291"/>
                  </a:lnTo>
                  <a:lnTo>
                    <a:pt x="7376" y="223"/>
                  </a:lnTo>
                  <a:lnTo>
                    <a:pt x="7204" y="154"/>
                  </a:lnTo>
                  <a:lnTo>
                    <a:pt x="7016" y="86"/>
                  </a:lnTo>
                  <a:lnTo>
                    <a:pt x="6828" y="51"/>
                  </a:lnTo>
                  <a:lnTo>
                    <a:pt x="6657" y="17"/>
                  </a:lnTo>
                  <a:lnTo>
                    <a:pt x="646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9"/>
            <p:cNvSpPr/>
            <p:nvPr/>
          </p:nvSpPr>
          <p:spPr>
            <a:xfrm>
              <a:off x="6468736" y="1836495"/>
              <a:ext cx="93432" cy="25276"/>
            </a:xfrm>
            <a:custGeom>
              <a:avLst/>
              <a:gdLst/>
              <a:ahLst/>
              <a:cxnLst/>
              <a:rect l="l" t="t" r="r" b="b"/>
              <a:pathLst>
                <a:path w="3800" h="1028" extrusionOk="0">
                  <a:moveTo>
                    <a:pt x="2123" y="1"/>
                  </a:moveTo>
                  <a:lnTo>
                    <a:pt x="1900" y="35"/>
                  </a:lnTo>
                  <a:lnTo>
                    <a:pt x="1695" y="69"/>
                  </a:lnTo>
                  <a:lnTo>
                    <a:pt x="1490" y="121"/>
                  </a:lnTo>
                  <a:lnTo>
                    <a:pt x="1113" y="240"/>
                  </a:lnTo>
                  <a:lnTo>
                    <a:pt x="737" y="377"/>
                  </a:lnTo>
                  <a:lnTo>
                    <a:pt x="360" y="531"/>
                  </a:lnTo>
                  <a:lnTo>
                    <a:pt x="1" y="719"/>
                  </a:lnTo>
                  <a:lnTo>
                    <a:pt x="172" y="1027"/>
                  </a:lnTo>
                  <a:lnTo>
                    <a:pt x="514" y="856"/>
                  </a:lnTo>
                  <a:lnTo>
                    <a:pt x="874" y="702"/>
                  </a:lnTo>
                  <a:lnTo>
                    <a:pt x="1233" y="583"/>
                  </a:lnTo>
                  <a:lnTo>
                    <a:pt x="1592" y="463"/>
                  </a:lnTo>
                  <a:lnTo>
                    <a:pt x="1763" y="429"/>
                  </a:lnTo>
                  <a:lnTo>
                    <a:pt x="1952" y="394"/>
                  </a:lnTo>
                  <a:lnTo>
                    <a:pt x="2123" y="377"/>
                  </a:lnTo>
                  <a:lnTo>
                    <a:pt x="2311" y="377"/>
                  </a:lnTo>
                  <a:lnTo>
                    <a:pt x="2482" y="394"/>
                  </a:lnTo>
                  <a:lnTo>
                    <a:pt x="2636" y="446"/>
                  </a:lnTo>
                  <a:lnTo>
                    <a:pt x="2790" y="497"/>
                  </a:lnTo>
                  <a:lnTo>
                    <a:pt x="2944" y="583"/>
                  </a:lnTo>
                  <a:lnTo>
                    <a:pt x="3252" y="771"/>
                  </a:lnTo>
                  <a:lnTo>
                    <a:pt x="3577" y="993"/>
                  </a:lnTo>
                  <a:lnTo>
                    <a:pt x="3800" y="719"/>
                  </a:lnTo>
                  <a:lnTo>
                    <a:pt x="3492" y="480"/>
                  </a:lnTo>
                  <a:lnTo>
                    <a:pt x="3321" y="377"/>
                  </a:lnTo>
                  <a:lnTo>
                    <a:pt x="3132" y="275"/>
                  </a:lnTo>
                  <a:lnTo>
                    <a:pt x="2961" y="172"/>
                  </a:lnTo>
                  <a:lnTo>
                    <a:pt x="2756" y="103"/>
                  </a:lnTo>
                  <a:lnTo>
                    <a:pt x="2568" y="52"/>
                  </a:lnTo>
                  <a:lnTo>
                    <a:pt x="2345" y="18"/>
                  </a:lnTo>
                  <a:lnTo>
                    <a:pt x="21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9"/>
            <p:cNvSpPr/>
            <p:nvPr/>
          </p:nvSpPr>
          <p:spPr>
            <a:xfrm>
              <a:off x="6429199" y="1883630"/>
              <a:ext cx="153180" cy="19793"/>
            </a:xfrm>
            <a:custGeom>
              <a:avLst/>
              <a:gdLst/>
              <a:ahLst/>
              <a:cxnLst/>
              <a:rect l="l" t="t" r="r" b="b"/>
              <a:pathLst>
                <a:path w="6230" h="805" extrusionOk="0">
                  <a:moveTo>
                    <a:pt x="4159" y="0"/>
                  </a:moveTo>
                  <a:lnTo>
                    <a:pt x="3611" y="17"/>
                  </a:lnTo>
                  <a:lnTo>
                    <a:pt x="3081" y="69"/>
                  </a:lnTo>
                  <a:lnTo>
                    <a:pt x="2687" y="120"/>
                  </a:lnTo>
                  <a:lnTo>
                    <a:pt x="2293" y="188"/>
                  </a:lnTo>
                  <a:lnTo>
                    <a:pt x="1900" y="257"/>
                  </a:lnTo>
                  <a:lnTo>
                    <a:pt x="1523" y="360"/>
                  </a:lnTo>
                  <a:lnTo>
                    <a:pt x="1130" y="445"/>
                  </a:lnTo>
                  <a:lnTo>
                    <a:pt x="753" y="565"/>
                  </a:lnTo>
                  <a:lnTo>
                    <a:pt x="377" y="685"/>
                  </a:lnTo>
                  <a:lnTo>
                    <a:pt x="0" y="804"/>
                  </a:lnTo>
                  <a:lnTo>
                    <a:pt x="0" y="804"/>
                  </a:lnTo>
                  <a:lnTo>
                    <a:pt x="394" y="770"/>
                  </a:lnTo>
                  <a:lnTo>
                    <a:pt x="788" y="736"/>
                  </a:lnTo>
                  <a:lnTo>
                    <a:pt x="1575" y="633"/>
                  </a:lnTo>
                  <a:lnTo>
                    <a:pt x="2345" y="531"/>
                  </a:lnTo>
                  <a:lnTo>
                    <a:pt x="3115" y="428"/>
                  </a:lnTo>
                  <a:lnTo>
                    <a:pt x="3885" y="360"/>
                  </a:lnTo>
                  <a:lnTo>
                    <a:pt x="4655" y="308"/>
                  </a:lnTo>
                  <a:lnTo>
                    <a:pt x="5254" y="291"/>
                  </a:lnTo>
                  <a:lnTo>
                    <a:pt x="5733" y="308"/>
                  </a:lnTo>
                  <a:lnTo>
                    <a:pt x="6229" y="325"/>
                  </a:lnTo>
                  <a:lnTo>
                    <a:pt x="5836" y="206"/>
                  </a:lnTo>
                  <a:lnTo>
                    <a:pt x="5459" y="120"/>
                  </a:lnTo>
                  <a:lnTo>
                    <a:pt x="5066" y="52"/>
                  </a:lnTo>
                  <a:lnTo>
                    <a:pt x="4655" y="17"/>
                  </a:lnTo>
                  <a:lnTo>
                    <a:pt x="4159" y="0"/>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9"/>
            <p:cNvSpPr/>
            <p:nvPr/>
          </p:nvSpPr>
          <p:spPr>
            <a:xfrm>
              <a:off x="6419093" y="1921495"/>
              <a:ext cx="164540" cy="20629"/>
            </a:xfrm>
            <a:custGeom>
              <a:avLst/>
              <a:gdLst/>
              <a:ahLst/>
              <a:cxnLst/>
              <a:rect l="l" t="t" r="r" b="b"/>
              <a:pathLst>
                <a:path w="6692" h="839" extrusionOk="0">
                  <a:moveTo>
                    <a:pt x="6691" y="0"/>
                  </a:moveTo>
                  <a:lnTo>
                    <a:pt x="5853" y="137"/>
                  </a:lnTo>
                  <a:lnTo>
                    <a:pt x="5032" y="257"/>
                  </a:lnTo>
                  <a:lnTo>
                    <a:pt x="4193" y="360"/>
                  </a:lnTo>
                  <a:lnTo>
                    <a:pt x="3355" y="445"/>
                  </a:lnTo>
                  <a:lnTo>
                    <a:pt x="2516" y="497"/>
                  </a:lnTo>
                  <a:lnTo>
                    <a:pt x="1678" y="531"/>
                  </a:lnTo>
                  <a:lnTo>
                    <a:pt x="1" y="531"/>
                  </a:lnTo>
                  <a:lnTo>
                    <a:pt x="411" y="633"/>
                  </a:lnTo>
                  <a:lnTo>
                    <a:pt x="822" y="719"/>
                  </a:lnTo>
                  <a:lnTo>
                    <a:pt x="1250" y="770"/>
                  </a:lnTo>
                  <a:lnTo>
                    <a:pt x="1678" y="805"/>
                  </a:lnTo>
                  <a:lnTo>
                    <a:pt x="2071" y="839"/>
                  </a:lnTo>
                  <a:lnTo>
                    <a:pt x="2482" y="839"/>
                  </a:lnTo>
                  <a:lnTo>
                    <a:pt x="2927" y="822"/>
                  </a:lnTo>
                  <a:lnTo>
                    <a:pt x="3389" y="805"/>
                  </a:lnTo>
                  <a:lnTo>
                    <a:pt x="3817" y="753"/>
                  </a:lnTo>
                  <a:lnTo>
                    <a:pt x="4244" y="702"/>
                  </a:lnTo>
                  <a:lnTo>
                    <a:pt x="4655" y="633"/>
                  </a:lnTo>
                  <a:lnTo>
                    <a:pt x="5083" y="531"/>
                  </a:lnTo>
                  <a:lnTo>
                    <a:pt x="5494" y="428"/>
                  </a:lnTo>
                  <a:lnTo>
                    <a:pt x="5904" y="308"/>
                  </a:lnTo>
                  <a:lnTo>
                    <a:pt x="6298" y="154"/>
                  </a:lnTo>
                  <a:lnTo>
                    <a:pt x="6691" y="0"/>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9"/>
            <p:cNvSpPr/>
            <p:nvPr/>
          </p:nvSpPr>
          <p:spPr>
            <a:xfrm>
              <a:off x="6429199" y="1962311"/>
              <a:ext cx="140542" cy="18957"/>
            </a:xfrm>
            <a:custGeom>
              <a:avLst/>
              <a:gdLst/>
              <a:ahLst/>
              <a:cxnLst/>
              <a:rect l="l" t="t" r="r" b="b"/>
              <a:pathLst>
                <a:path w="5716" h="771" extrusionOk="0">
                  <a:moveTo>
                    <a:pt x="5716" y="0"/>
                  </a:moveTo>
                  <a:lnTo>
                    <a:pt x="5374" y="86"/>
                  </a:lnTo>
                  <a:lnTo>
                    <a:pt x="5014" y="171"/>
                  </a:lnTo>
                  <a:lnTo>
                    <a:pt x="4655" y="240"/>
                  </a:lnTo>
                  <a:lnTo>
                    <a:pt x="4313" y="291"/>
                  </a:lnTo>
                  <a:lnTo>
                    <a:pt x="3953" y="342"/>
                  </a:lnTo>
                  <a:lnTo>
                    <a:pt x="3594" y="377"/>
                  </a:lnTo>
                  <a:lnTo>
                    <a:pt x="2875" y="411"/>
                  </a:lnTo>
                  <a:lnTo>
                    <a:pt x="1917" y="428"/>
                  </a:lnTo>
                  <a:lnTo>
                    <a:pt x="1438" y="411"/>
                  </a:lnTo>
                  <a:lnTo>
                    <a:pt x="702" y="428"/>
                  </a:lnTo>
                  <a:lnTo>
                    <a:pt x="514" y="411"/>
                  </a:lnTo>
                  <a:lnTo>
                    <a:pt x="343" y="394"/>
                  </a:lnTo>
                  <a:lnTo>
                    <a:pt x="172" y="359"/>
                  </a:lnTo>
                  <a:lnTo>
                    <a:pt x="0" y="308"/>
                  </a:lnTo>
                  <a:lnTo>
                    <a:pt x="154" y="411"/>
                  </a:lnTo>
                  <a:lnTo>
                    <a:pt x="326" y="496"/>
                  </a:lnTo>
                  <a:lnTo>
                    <a:pt x="497" y="548"/>
                  </a:lnTo>
                  <a:lnTo>
                    <a:pt x="685" y="599"/>
                  </a:lnTo>
                  <a:lnTo>
                    <a:pt x="1044" y="650"/>
                  </a:lnTo>
                  <a:lnTo>
                    <a:pt x="1421" y="702"/>
                  </a:lnTo>
                  <a:lnTo>
                    <a:pt x="2020" y="753"/>
                  </a:lnTo>
                  <a:lnTo>
                    <a:pt x="2619" y="770"/>
                  </a:lnTo>
                  <a:lnTo>
                    <a:pt x="2892" y="770"/>
                  </a:lnTo>
                  <a:lnTo>
                    <a:pt x="3252" y="753"/>
                  </a:lnTo>
                  <a:lnTo>
                    <a:pt x="3628" y="719"/>
                  </a:lnTo>
                  <a:lnTo>
                    <a:pt x="4005" y="650"/>
                  </a:lnTo>
                  <a:lnTo>
                    <a:pt x="4364" y="582"/>
                  </a:lnTo>
                  <a:lnTo>
                    <a:pt x="4723" y="479"/>
                  </a:lnTo>
                  <a:lnTo>
                    <a:pt x="5066" y="342"/>
                  </a:lnTo>
                  <a:lnTo>
                    <a:pt x="5408" y="188"/>
                  </a:lnTo>
                  <a:lnTo>
                    <a:pt x="5716" y="0"/>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9"/>
            <p:cNvSpPr/>
            <p:nvPr/>
          </p:nvSpPr>
          <p:spPr>
            <a:xfrm>
              <a:off x="6282778" y="1778442"/>
              <a:ext cx="116569" cy="111947"/>
            </a:xfrm>
            <a:custGeom>
              <a:avLst/>
              <a:gdLst/>
              <a:ahLst/>
              <a:cxnLst/>
              <a:rect l="l" t="t" r="r" b="b"/>
              <a:pathLst>
                <a:path w="4741" h="4553" extrusionOk="0">
                  <a:moveTo>
                    <a:pt x="172" y="0"/>
                  </a:moveTo>
                  <a:lnTo>
                    <a:pt x="103" y="17"/>
                  </a:lnTo>
                  <a:lnTo>
                    <a:pt x="35" y="69"/>
                  </a:lnTo>
                  <a:lnTo>
                    <a:pt x="1" y="120"/>
                  </a:lnTo>
                  <a:lnTo>
                    <a:pt x="1" y="189"/>
                  </a:lnTo>
                  <a:lnTo>
                    <a:pt x="18" y="257"/>
                  </a:lnTo>
                  <a:lnTo>
                    <a:pt x="69" y="308"/>
                  </a:lnTo>
                  <a:lnTo>
                    <a:pt x="651" y="805"/>
                  </a:lnTo>
                  <a:lnTo>
                    <a:pt x="1216" y="1301"/>
                  </a:lnTo>
                  <a:lnTo>
                    <a:pt x="1780" y="1797"/>
                  </a:lnTo>
                  <a:lnTo>
                    <a:pt x="2328" y="2310"/>
                  </a:lnTo>
                  <a:lnTo>
                    <a:pt x="2875" y="2841"/>
                  </a:lnTo>
                  <a:lnTo>
                    <a:pt x="3406" y="3388"/>
                  </a:lnTo>
                  <a:lnTo>
                    <a:pt x="3919" y="3936"/>
                  </a:lnTo>
                  <a:lnTo>
                    <a:pt x="4433" y="4484"/>
                  </a:lnTo>
                  <a:lnTo>
                    <a:pt x="4501" y="4535"/>
                  </a:lnTo>
                  <a:lnTo>
                    <a:pt x="4569" y="4552"/>
                  </a:lnTo>
                  <a:lnTo>
                    <a:pt x="4638" y="4535"/>
                  </a:lnTo>
                  <a:lnTo>
                    <a:pt x="4689" y="4501"/>
                  </a:lnTo>
                  <a:lnTo>
                    <a:pt x="4723" y="4449"/>
                  </a:lnTo>
                  <a:lnTo>
                    <a:pt x="4741" y="4381"/>
                  </a:lnTo>
                  <a:lnTo>
                    <a:pt x="4741" y="4312"/>
                  </a:lnTo>
                  <a:lnTo>
                    <a:pt x="4706" y="4244"/>
                  </a:lnTo>
                  <a:lnTo>
                    <a:pt x="4193" y="3679"/>
                  </a:lnTo>
                  <a:lnTo>
                    <a:pt x="3662" y="3132"/>
                  </a:lnTo>
                  <a:lnTo>
                    <a:pt x="3132" y="2584"/>
                  </a:lnTo>
                  <a:lnTo>
                    <a:pt x="2584" y="2054"/>
                  </a:lnTo>
                  <a:lnTo>
                    <a:pt x="2020" y="1540"/>
                  </a:lnTo>
                  <a:lnTo>
                    <a:pt x="1455" y="1027"/>
                  </a:lnTo>
                  <a:lnTo>
                    <a:pt x="873" y="531"/>
                  </a:lnTo>
                  <a:lnTo>
                    <a:pt x="291" y="35"/>
                  </a:lnTo>
                  <a:lnTo>
                    <a:pt x="2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9"/>
            <p:cNvSpPr/>
            <p:nvPr/>
          </p:nvSpPr>
          <p:spPr>
            <a:xfrm>
              <a:off x="6241963" y="1849551"/>
              <a:ext cx="128347" cy="115709"/>
            </a:xfrm>
            <a:custGeom>
              <a:avLst/>
              <a:gdLst/>
              <a:ahLst/>
              <a:cxnLst/>
              <a:rect l="l" t="t" r="r" b="b"/>
              <a:pathLst>
                <a:path w="5220" h="4706" extrusionOk="0">
                  <a:moveTo>
                    <a:pt x="138" y="0"/>
                  </a:moveTo>
                  <a:lnTo>
                    <a:pt x="69" y="34"/>
                  </a:lnTo>
                  <a:lnTo>
                    <a:pt x="18" y="86"/>
                  </a:lnTo>
                  <a:lnTo>
                    <a:pt x="1" y="154"/>
                  </a:lnTo>
                  <a:lnTo>
                    <a:pt x="1" y="223"/>
                  </a:lnTo>
                  <a:lnTo>
                    <a:pt x="35" y="291"/>
                  </a:lnTo>
                  <a:lnTo>
                    <a:pt x="565" y="924"/>
                  </a:lnTo>
                  <a:lnTo>
                    <a:pt x="1096" y="1557"/>
                  </a:lnTo>
                  <a:lnTo>
                    <a:pt x="1661" y="2173"/>
                  </a:lnTo>
                  <a:lnTo>
                    <a:pt x="1951" y="2464"/>
                  </a:lnTo>
                  <a:lnTo>
                    <a:pt x="2242" y="2755"/>
                  </a:lnTo>
                  <a:lnTo>
                    <a:pt x="2550" y="3046"/>
                  </a:lnTo>
                  <a:lnTo>
                    <a:pt x="2858" y="3320"/>
                  </a:lnTo>
                  <a:lnTo>
                    <a:pt x="3184" y="3577"/>
                  </a:lnTo>
                  <a:lnTo>
                    <a:pt x="3526" y="3833"/>
                  </a:lnTo>
                  <a:lnTo>
                    <a:pt x="3868" y="4073"/>
                  </a:lnTo>
                  <a:lnTo>
                    <a:pt x="4210" y="4295"/>
                  </a:lnTo>
                  <a:lnTo>
                    <a:pt x="4587" y="4501"/>
                  </a:lnTo>
                  <a:lnTo>
                    <a:pt x="4963" y="4689"/>
                  </a:lnTo>
                  <a:lnTo>
                    <a:pt x="5032" y="4706"/>
                  </a:lnTo>
                  <a:lnTo>
                    <a:pt x="5083" y="4706"/>
                  </a:lnTo>
                  <a:lnTo>
                    <a:pt x="5134" y="4689"/>
                  </a:lnTo>
                  <a:lnTo>
                    <a:pt x="5168" y="4655"/>
                  </a:lnTo>
                  <a:lnTo>
                    <a:pt x="5203" y="4603"/>
                  </a:lnTo>
                  <a:lnTo>
                    <a:pt x="5220" y="4535"/>
                  </a:lnTo>
                  <a:lnTo>
                    <a:pt x="5203" y="4466"/>
                  </a:lnTo>
                  <a:lnTo>
                    <a:pt x="5168" y="4415"/>
                  </a:lnTo>
                  <a:lnTo>
                    <a:pt x="5117" y="4364"/>
                  </a:lnTo>
                  <a:lnTo>
                    <a:pt x="4758" y="4193"/>
                  </a:lnTo>
                  <a:lnTo>
                    <a:pt x="4398" y="3987"/>
                  </a:lnTo>
                  <a:lnTo>
                    <a:pt x="4056" y="3765"/>
                  </a:lnTo>
                  <a:lnTo>
                    <a:pt x="3714" y="3542"/>
                  </a:lnTo>
                  <a:lnTo>
                    <a:pt x="3406" y="3286"/>
                  </a:lnTo>
                  <a:lnTo>
                    <a:pt x="3081" y="3029"/>
                  </a:lnTo>
                  <a:lnTo>
                    <a:pt x="2773" y="2772"/>
                  </a:lnTo>
                  <a:lnTo>
                    <a:pt x="2482" y="2481"/>
                  </a:lnTo>
                  <a:lnTo>
                    <a:pt x="2191" y="2208"/>
                  </a:lnTo>
                  <a:lnTo>
                    <a:pt x="1900" y="1900"/>
                  </a:lnTo>
                  <a:lnTo>
                    <a:pt x="1353" y="1301"/>
                  </a:lnTo>
                  <a:lnTo>
                    <a:pt x="839" y="685"/>
                  </a:lnTo>
                  <a:lnTo>
                    <a:pt x="326" y="52"/>
                  </a:lnTo>
                  <a:lnTo>
                    <a:pt x="275" y="17"/>
                  </a:lnTo>
                  <a:lnTo>
                    <a:pt x="2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9"/>
            <p:cNvSpPr/>
            <p:nvPr/>
          </p:nvSpPr>
          <p:spPr>
            <a:xfrm>
              <a:off x="6600010" y="1784737"/>
              <a:ext cx="27390" cy="103120"/>
            </a:xfrm>
            <a:custGeom>
              <a:avLst/>
              <a:gdLst/>
              <a:ahLst/>
              <a:cxnLst/>
              <a:rect l="l" t="t" r="r" b="b"/>
              <a:pathLst>
                <a:path w="1114" h="4194" extrusionOk="0">
                  <a:moveTo>
                    <a:pt x="925" y="1"/>
                  </a:moveTo>
                  <a:lnTo>
                    <a:pt x="856" y="18"/>
                  </a:lnTo>
                  <a:lnTo>
                    <a:pt x="805" y="52"/>
                  </a:lnTo>
                  <a:lnTo>
                    <a:pt x="771" y="104"/>
                  </a:lnTo>
                  <a:lnTo>
                    <a:pt x="754" y="189"/>
                  </a:lnTo>
                  <a:lnTo>
                    <a:pt x="737" y="668"/>
                  </a:lnTo>
                  <a:lnTo>
                    <a:pt x="702" y="1147"/>
                  </a:lnTo>
                  <a:lnTo>
                    <a:pt x="651" y="1627"/>
                  </a:lnTo>
                  <a:lnTo>
                    <a:pt x="565" y="2106"/>
                  </a:lnTo>
                  <a:lnTo>
                    <a:pt x="463" y="2568"/>
                  </a:lnTo>
                  <a:lnTo>
                    <a:pt x="343" y="3030"/>
                  </a:lnTo>
                  <a:lnTo>
                    <a:pt x="189" y="3492"/>
                  </a:lnTo>
                  <a:lnTo>
                    <a:pt x="18" y="3937"/>
                  </a:lnTo>
                  <a:lnTo>
                    <a:pt x="1" y="4005"/>
                  </a:lnTo>
                  <a:lnTo>
                    <a:pt x="18" y="4074"/>
                  </a:lnTo>
                  <a:lnTo>
                    <a:pt x="69" y="4142"/>
                  </a:lnTo>
                  <a:lnTo>
                    <a:pt x="121" y="4176"/>
                  </a:lnTo>
                  <a:lnTo>
                    <a:pt x="189" y="4193"/>
                  </a:lnTo>
                  <a:lnTo>
                    <a:pt x="240" y="4176"/>
                  </a:lnTo>
                  <a:lnTo>
                    <a:pt x="292" y="4159"/>
                  </a:lnTo>
                  <a:lnTo>
                    <a:pt x="326" y="4125"/>
                  </a:lnTo>
                  <a:lnTo>
                    <a:pt x="360" y="4074"/>
                  </a:lnTo>
                  <a:lnTo>
                    <a:pt x="531" y="3612"/>
                  </a:lnTo>
                  <a:lnTo>
                    <a:pt x="685" y="3132"/>
                  </a:lnTo>
                  <a:lnTo>
                    <a:pt x="822" y="2653"/>
                  </a:lnTo>
                  <a:lnTo>
                    <a:pt x="925" y="2174"/>
                  </a:lnTo>
                  <a:lnTo>
                    <a:pt x="1010" y="1678"/>
                  </a:lnTo>
                  <a:lnTo>
                    <a:pt x="1062" y="1182"/>
                  </a:lnTo>
                  <a:lnTo>
                    <a:pt x="1096" y="685"/>
                  </a:lnTo>
                  <a:lnTo>
                    <a:pt x="1113" y="172"/>
                  </a:lnTo>
                  <a:lnTo>
                    <a:pt x="1096" y="104"/>
                  </a:lnTo>
                  <a:lnTo>
                    <a:pt x="1062" y="52"/>
                  </a:lnTo>
                  <a:lnTo>
                    <a:pt x="993" y="18"/>
                  </a:lnTo>
                  <a:lnTo>
                    <a:pt x="92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9"/>
            <p:cNvSpPr/>
            <p:nvPr/>
          </p:nvSpPr>
          <p:spPr>
            <a:xfrm>
              <a:off x="6589929" y="1903399"/>
              <a:ext cx="44184" cy="60190"/>
            </a:xfrm>
            <a:custGeom>
              <a:avLst/>
              <a:gdLst/>
              <a:ahLst/>
              <a:cxnLst/>
              <a:rect l="l" t="t" r="r" b="b"/>
              <a:pathLst>
                <a:path w="1797" h="2448" extrusionOk="0">
                  <a:moveTo>
                    <a:pt x="1540" y="0"/>
                  </a:moveTo>
                  <a:lnTo>
                    <a:pt x="1489" y="52"/>
                  </a:lnTo>
                  <a:lnTo>
                    <a:pt x="1438" y="103"/>
                  </a:lnTo>
                  <a:lnTo>
                    <a:pt x="1318" y="394"/>
                  </a:lnTo>
                  <a:lnTo>
                    <a:pt x="1181" y="668"/>
                  </a:lnTo>
                  <a:lnTo>
                    <a:pt x="1027" y="942"/>
                  </a:lnTo>
                  <a:lnTo>
                    <a:pt x="856" y="1198"/>
                  </a:lnTo>
                  <a:lnTo>
                    <a:pt x="685" y="1455"/>
                  </a:lnTo>
                  <a:lnTo>
                    <a:pt x="479" y="1695"/>
                  </a:lnTo>
                  <a:lnTo>
                    <a:pt x="274" y="1917"/>
                  </a:lnTo>
                  <a:lnTo>
                    <a:pt x="51" y="2139"/>
                  </a:lnTo>
                  <a:lnTo>
                    <a:pt x="17" y="2191"/>
                  </a:lnTo>
                  <a:lnTo>
                    <a:pt x="0" y="2259"/>
                  </a:lnTo>
                  <a:lnTo>
                    <a:pt x="0" y="2328"/>
                  </a:lnTo>
                  <a:lnTo>
                    <a:pt x="51" y="2396"/>
                  </a:lnTo>
                  <a:lnTo>
                    <a:pt x="103" y="2430"/>
                  </a:lnTo>
                  <a:lnTo>
                    <a:pt x="171" y="2447"/>
                  </a:lnTo>
                  <a:lnTo>
                    <a:pt x="240" y="2430"/>
                  </a:lnTo>
                  <a:lnTo>
                    <a:pt x="308" y="2396"/>
                  </a:lnTo>
                  <a:lnTo>
                    <a:pt x="531" y="2174"/>
                  </a:lnTo>
                  <a:lnTo>
                    <a:pt x="753" y="1917"/>
                  </a:lnTo>
                  <a:lnTo>
                    <a:pt x="958" y="1660"/>
                  </a:lnTo>
                  <a:lnTo>
                    <a:pt x="1164" y="1404"/>
                  </a:lnTo>
                  <a:lnTo>
                    <a:pt x="1335" y="1130"/>
                  </a:lnTo>
                  <a:lnTo>
                    <a:pt x="1506" y="839"/>
                  </a:lnTo>
                  <a:lnTo>
                    <a:pt x="1643" y="548"/>
                  </a:lnTo>
                  <a:lnTo>
                    <a:pt x="1780" y="240"/>
                  </a:lnTo>
                  <a:lnTo>
                    <a:pt x="1797" y="172"/>
                  </a:lnTo>
                  <a:lnTo>
                    <a:pt x="1780" y="103"/>
                  </a:lnTo>
                  <a:lnTo>
                    <a:pt x="1746" y="52"/>
                  </a:lnTo>
                  <a:lnTo>
                    <a:pt x="16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9"/>
            <p:cNvSpPr/>
            <p:nvPr/>
          </p:nvSpPr>
          <p:spPr>
            <a:xfrm>
              <a:off x="6373655" y="1791056"/>
              <a:ext cx="20236" cy="9294"/>
            </a:xfrm>
            <a:custGeom>
              <a:avLst/>
              <a:gdLst/>
              <a:ahLst/>
              <a:cxnLst/>
              <a:rect l="l" t="t" r="r" b="b"/>
              <a:pathLst>
                <a:path w="823" h="378" extrusionOk="0">
                  <a:moveTo>
                    <a:pt x="240" y="1"/>
                  </a:moveTo>
                  <a:lnTo>
                    <a:pt x="189" y="18"/>
                  </a:lnTo>
                  <a:lnTo>
                    <a:pt x="121" y="35"/>
                  </a:lnTo>
                  <a:lnTo>
                    <a:pt x="69" y="69"/>
                  </a:lnTo>
                  <a:lnTo>
                    <a:pt x="18" y="120"/>
                  </a:lnTo>
                  <a:lnTo>
                    <a:pt x="1" y="155"/>
                  </a:lnTo>
                  <a:lnTo>
                    <a:pt x="52" y="206"/>
                  </a:lnTo>
                  <a:lnTo>
                    <a:pt x="103" y="240"/>
                  </a:lnTo>
                  <a:lnTo>
                    <a:pt x="206" y="292"/>
                  </a:lnTo>
                  <a:lnTo>
                    <a:pt x="275" y="309"/>
                  </a:lnTo>
                  <a:lnTo>
                    <a:pt x="394" y="309"/>
                  </a:lnTo>
                  <a:lnTo>
                    <a:pt x="497" y="326"/>
                  </a:lnTo>
                  <a:lnTo>
                    <a:pt x="600" y="343"/>
                  </a:lnTo>
                  <a:lnTo>
                    <a:pt x="805" y="377"/>
                  </a:lnTo>
                  <a:lnTo>
                    <a:pt x="822" y="360"/>
                  </a:lnTo>
                  <a:lnTo>
                    <a:pt x="754" y="274"/>
                  </a:lnTo>
                  <a:lnTo>
                    <a:pt x="668" y="206"/>
                  </a:lnTo>
                  <a:lnTo>
                    <a:pt x="565" y="138"/>
                  </a:lnTo>
                  <a:lnTo>
                    <a:pt x="463" y="86"/>
                  </a:lnTo>
                  <a:lnTo>
                    <a:pt x="360" y="35"/>
                  </a:lnTo>
                  <a:lnTo>
                    <a:pt x="309" y="18"/>
                  </a:lnTo>
                  <a:lnTo>
                    <a:pt x="257" y="1"/>
                  </a:lnTo>
                  <a:close/>
                </a:path>
              </a:pathLst>
            </a:custGeom>
            <a:solidFill>
              <a:srgbClr val="C89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9"/>
            <p:cNvSpPr/>
            <p:nvPr/>
          </p:nvSpPr>
          <p:spPr>
            <a:xfrm>
              <a:off x="6373655" y="1791056"/>
              <a:ext cx="20236" cy="9294"/>
            </a:xfrm>
            <a:custGeom>
              <a:avLst/>
              <a:gdLst/>
              <a:ahLst/>
              <a:cxnLst/>
              <a:rect l="l" t="t" r="r" b="b"/>
              <a:pathLst>
                <a:path w="823" h="378" fill="none" extrusionOk="0">
                  <a:moveTo>
                    <a:pt x="257" y="1"/>
                  </a:moveTo>
                  <a:lnTo>
                    <a:pt x="257" y="1"/>
                  </a:lnTo>
                  <a:lnTo>
                    <a:pt x="240" y="1"/>
                  </a:lnTo>
                  <a:lnTo>
                    <a:pt x="240" y="1"/>
                  </a:lnTo>
                  <a:lnTo>
                    <a:pt x="189" y="18"/>
                  </a:lnTo>
                  <a:lnTo>
                    <a:pt x="121" y="35"/>
                  </a:lnTo>
                  <a:lnTo>
                    <a:pt x="121" y="35"/>
                  </a:lnTo>
                  <a:lnTo>
                    <a:pt x="69" y="69"/>
                  </a:lnTo>
                  <a:lnTo>
                    <a:pt x="18" y="120"/>
                  </a:lnTo>
                  <a:lnTo>
                    <a:pt x="1" y="155"/>
                  </a:lnTo>
                  <a:lnTo>
                    <a:pt x="1" y="155"/>
                  </a:lnTo>
                  <a:lnTo>
                    <a:pt x="52" y="206"/>
                  </a:lnTo>
                  <a:lnTo>
                    <a:pt x="103" y="240"/>
                  </a:lnTo>
                  <a:lnTo>
                    <a:pt x="103" y="240"/>
                  </a:lnTo>
                  <a:lnTo>
                    <a:pt x="206" y="292"/>
                  </a:lnTo>
                  <a:lnTo>
                    <a:pt x="206" y="292"/>
                  </a:lnTo>
                  <a:lnTo>
                    <a:pt x="275" y="309"/>
                  </a:lnTo>
                  <a:lnTo>
                    <a:pt x="275" y="309"/>
                  </a:lnTo>
                  <a:lnTo>
                    <a:pt x="292" y="309"/>
                  </a:lnTo>
                  <a:lnTo>
                    <a:pt x="292" y="309"/>
                  </a:lnTo>
                  <a:lnTo>
                    <a:pt x="360" y="309"/>
                  </a:lnTo>
                  <a:lnTo>
                    <a:pt x="360" y="309"/>
                  </a:lnTo>
                  <a:lnTo>
                    <a:pt x="394" y="309"/>
                  </a:lnTo>
                  <a:lnTo>
                    <a:pt x="394" y="309"/>
                  </a:lnTo>
                  <a:lnTo>
                    <a:pt x="497" y="326"/>
                  </a:lnTo>
                  <a:lnTo>
                    <a:pt x="497" y="326"/>
                  </a:lnTo>
                  <a:lnTo>
                    <a:pt x="600" y="343"/>
                  </a:lnTo>
                  <a:lnTo>
                    <a:pt x="600" y="343"/>
                  </a:lnTo>
                  <a:lnTo>
                    <a:pt x="805" y="377"/>
                  </a:lnTo>
                  <a:lnTo>
                    <a:pt x="822" y="360"/>
                  </a:lnTo>
                  <a:lnTo>
                    <a:pt x="822" y="360"/>
                  </a:lnTo>
                  <a:lnTo>
                    <a:pt x="754" y="274"/>
                  </a:lnTo>
                  <a:lnTo>
                    <a:pt x="668" y="206"/>
                  </a:lnTo>
                  <a:lnTo>
                    <a:pt x="668" y="206"/>
                  </a:lnTo>
                  <a:lnTo>
                    <a:pt x="565" y="138"/>
                  </a:lnTo>
                  <a:lnTo>
                    <a:pt x="565" y="138"/>
                  </a:lnTo>
                  <a:lnTo>
                    <a:pt x="463" y="86"/>
                  </a:lnTo>
                  <a:lnTo>
                    <a:pt x="463" y="86"/>
                  </a:lnTo>
                  <a:lnTo>
                    <a:pt x="360" y="35"/>
                  </a:lnTo>
                  <a:lnTo>
                    <a:pt x="360" y="35"/>
                  </a:lnTo>
                  <a:lnTo>
                    <a:pt x="309" y="18"/>
                  </a:lnTo>
                  <a:lnTo>
                    <a:pt x="25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9"/>
            <p:cNvSpPr/>
            <p:nvPr/>
          </p:nvSpPr>
          <p:spPr>
            <a:xfrm>
              <a:off x="6351772" y="1800326"/>
              <a:ext cx="17703" cy="7598"/>
            </a:xfrm>
            <a:custGeom>
              <a:avLst/>
              <a:gdLst/>
              <a:ahLst/>
              <a:cxnLst/>
              <a:rect l="l" t="t" r="r" b="b"/>
              <a:pathLst>
                <a:path w="720" h="309" extrusionOk="0">
                  <a:moveTo>
                    <a:pt x="223" y="0"/>
                  </a:moveTo>
                  <a:lnTo>
                    <a:pt x="172" y="17"/>
                  </a:lnTo>
                  <a:lnTo>
                    <a:pt x="121" y="34"/>
                  </a:lnTo>
                  <a:lnTo>
                    <a:pt x="69" y="51"/>
                  </a:lnTo>
                  <a:lnTo>
                    <a:pt x="35" y="103"/>
                  </a:lnTo>
                  <a:lnTo>
                    <a:pt x="1" y="154"/>
                  </a:lnTo>
                  <a:lnTo>
                    <a:pt x="1" y="188"/>
                  </a:lnTo>
                  <a:lnTo>
                    <a:pt x="52" y="223"/>
                  </a:lnTo>
                  <a:lnTo>
                    <a:pt x="86" y="257"/>
                  </a:lnTo>
                  <a:lnTo>
                    <a:pt x="172" y="308"/>
                  </a:lnTo>
                  <a:lnTo>
                    <a:pt x="258" y="308"/>
                  </a:lnTo>
                  <a:lnTo>
                    <a:pt x="343" y="274"/>
                  </a:lnTo>
                  <a:lnTo>
                    <a:pt x="514" y="257"/>
                  </a:lnTo>
                  <a:lnTo>
                    <a:pt x="702" y="223"/>
                  </a:lnTo>
                  <a:lnTo>
                    <a:pt x="720" y="188"/>
                  </a:lnTo>
                  <a:lnTo>
                    <a:pt x="548" y="103"/>
                  </a:lnTo>
                  <a:lnTo>
                    <a:pt x="446" y="69"/>
                  </a:lnTo>
                  <a:lnTo>
                    <a:pt x="360" y="34"/>
                  </a:lnTo>
                  <a:lnTo>
                    <a:pt x="275" y="17"/>
                  </a:lnTo>
                  <a:lnTo>
                    <a:pt x="223" y="0"/>
                  </a:lnTo>
                  <a:close/>
                </a:path>
              </a:pathLst>
            </a:custGeom>
            <a:solidFill>
              <a:srgbClr val="C89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9"/>
            <p:cNvSpPr/>
            <p:nvPr/>
          </p:nvSpPr>
          <p:spPr>
            <a:xfrm>
              <a:off x="6351772" y="1800326"/>
              <a:ext cx="17703" cy="7598"/>
            </a:xfrm>
            <a:custGeom>
              <a:avLst/>
              <a:gdLst/>
              <a:ahLst/>
              <a:cxnLst/>
              <a:rect l="l" t="t" r="r" b="b"/>
              <a:pathLst>
                <a:path w="720" h="309" fill="none" extrusionOk="0">
                  <a:moveTo>
                    <a:pt x="223" y="0"/>
                  </a:moveTo>
                  <a:lnTo>
                    <a:pt x="223" y="0"/>
                  </a:lnTo>
                  <a:lnTo>
                    <a:pt x="172" y="17"/>
                  </a:lnTo>
                  <a:lnTo>
                    <a:pt x="172" y="17"/>
                  </a:lnTo>
                  <a:lnTo>
                    <a:pt x="121" y="34"/>
                  </a:lnTo>
                  <a:lnTo>
                    <a:pt x="69" y="51"/>
                  </a:lnTo>
                  <a:lnTo>
                    <a:pt x="69" y="51"/>
                  </a:lnTo>
                  <a:lnTo>
                    <a:pt x="35" y="103"/>
                  </a:lnTo>
                  <a:lnTo>
                    <a:pt x="1" y="154"/>
                  </a:lnTo>
                  <a:lnTo>
                    <a:pt x="1" y="188"/>
                  </a:lnTo>
                  <a:lnTo>
                    <a:pt x="1" y="188"/>
                  </a:lnTo>
                  <a:lnTo>
                    <a:pt x="52" y="223"/>
                  </a:lnTo>
                  <a:lnTo>
                    <a:pt x="86" y="257"/>
                  </a:lnTo>
                  <a:lnTo>
                    <a:pt x="86" y="257"/>
                  </a:lnTo>
                  <a:lnTo>
                    <a:pt x="172" y="308"/>
                  </a:lnTo>
                  <a:lnTo>
                    <a:pt x="172" y="308"/>
                  </a:lnTo>
                  <a:lnTo>
                    <a:pt x="223" y="308"/>
                  </a:lnTo>
                  <a:lnTo>
                    <a:pt x="223" y="308"/>
                  </a:lnTo>
                  <a:lnTo>
                    <a:pt x="258" y="308"/>
                  </a:lnTo>
                  <a:lnTo>
                    <a:pt x="258" y="308"/>
                  </a:lnTo>
                  <a:lnTo>
                    <a:pt x="343" y="274"/>
                  </a:lnTo>
                  <a:lnTo>
                    <a:pt x="514" y="257"/>
                  </a:lnTo>
                  <a:lnTo>
                    <a:pt x="702" y="223"/>
                  </a:lnTo>
                  <a:lnTo>
                    <a:pt x="720" y="188"/>
                  </a:lnTo>
                  <a:lnTo>
                    <a:pt x="720" y="188"/>
                  </a:lnTo>
                  <a:lnTo>
                    <a:pt x="548" y="103"/>
                  </a:lnTo>
                  <a:lnTo>
                    <a:pt x="548" y="103"/>
                  </a:lnTo>
                  <a:lnTo>
                    <a:pt x="446" y="69"/>
                  </a:lnTo>
                  <a:lnTo>
                    <a:pt x="446" y="69"/>
                  </a:lnTo>
                  <a:lnTo>
                    <a:pt x="360" y="34"/>
                  </a:lnTo>
                  <a:lnTo>
                    <a:pt x="360" y="34"/>
                  </a:lnTo>
                  <a:lnTo>
                    <a:pt x="275" y="17"/>
                  </a:lnTo>
                  <a:lnTo>
                    <a:pt x="275" y="17"/>
                  </a:lnTo>
                  <a:lnTo>
                    <a:pt x="22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9"/>
            <p:cNvSpPr/>
            <p:nvPr/>
          </p:nvSpPr>
          <p:spPr>
            <a:xfrm>
              <a:off x="6551622" y="1786433"/>
              <a:ext cx="13917" cy="8851"/>
            </a:xfrm>
            <a:custGeom>
              <a:avLst/>
              <a:gdLst/>
              <a:ahLst/>
              <a:cxnLst/>
              <a:rect l="l" t="t" r="r" b="b"/>
              <a:pathLst>
                <a:path w="566" h="360" extrusionOk="0">
                  <a:moveTo>
                    <a:pt x="343" y="0"/>
                  </a:moveTo>
                  <a:lnTo>
                    <a:pt x="309" y="18"/>
                  </a:lnTo>
                  <a:lnTo>
                    <a:pt x="223" y="86"/>
                  </a:lnTo>
                  <a:lnTo>
                    <a:pt x="155" y="137"/>
                  </a:lnTo>
                  <a:lnTo>
                    <a:pt x="104" y="189"/>
                  </a:lnTo>
                  <a:lnTo>
                    <a:pt x="52" y="257"/>
                  </a:lnTo>
                  <a:lnTo>
                    <a:pt x="1" y="343"/>
                  </a:lnTo>
                  <a:lnTo>
                    <a:pt x="35" y="360"/>
                  </a:lnTo>
                  <a:lnTo>
                    <a:pt x="172" y="326"/>
                  </a:lnTo>
                  <a:lnTo>
                    <a:pt x="241" y="308"/>
                  </a:lnTo>
                  <a:lnTo>
                    <a:pt x="309" y="291"/>
                  </a:lnTo>
                  <a:lnTo>
                    <a:pt x="326" y="291"/>
                  </a:lnTo>
                  <a:lnTo>
                    <a:pt x="377" y="308"/>
                  </a:lnTo>
                  <a:lnTo>
                    <a:pt x="395" y="308"/>
                  </a:lnTo>
                  <a:lnTo>
                    <a:pt x="446" y="291"/>
                  </a:lnTo>
                  <a:lnTo>
                    <a:pt x="497" y="240"/>
                  </a:lnTo>
                  <a:lnTo>
                    <a:pt x="566" y="137"/>
                  </a:lnTo>
                  <a:lnTo>
                    <a:pt x="566" y="120"/>
                  </a:lnTo>
                  <a:lnTo>
                    <a:pt x="531" y="69"/>
                  </a:lnTo>
                  <a:lnTo>
                    <a:pt x="480" y="35"/>
                  </a:lnTo>
                  <a:lnTo>
                    <a:pt x="429" y="18"/>
                  </a:lnTo>
                  <a:lnTo>
                    <a:pt x="395" y="0"/>
                  </a:lnTo>
                  <a:close/>
                </a:path>
              </a:pathLst>
            </a:custGeom>
            <a:solidFill>
              <a:srgbClr val="C89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6551622" y="1786433"/>
              <a:ext cx="13917" cy="8851"/>
            </a:xfrm>
            <a:custGeom>
              <a:avLst/>
              <a:gdLst/>
              <a:ahLst/>
              <a:cxnLst/>
              <a:rect l="l" t="t" r="r" b="b"/>
              <a:pathLst>
                <a:path w="566" h="360" fill="none" extrusionOk="0">
                  <a:moveTo>
                    <a:pt x="377" y="0"/>
                  </a:moveTo>
                  <a:lnTo>
                    <a:pt x="377" y="0"/>
                  </a:lnTo>
                  <a:lnTo>
                    <a:pt x="343" y="0"/>
                  </a:lnTo>
                  <a:lnTo>
                    <a:pt x="309" y="18"/>
                  </a:lnTo>
                  <a:lnTo>
                    <a:pt x="309" y="18"/>
                  </a:lnTo>
                  <a:lnTo>
                    <a:pt x="223" y="86"/>
                  </a:lnTo>
                  <a:lnTo>
                    <a:pt x="223" y="86"/>
                  </a:lnTo>
                  <a:lnTo>
                    <a:pt x="155" y="137"/>
                  </a:lnTo>
                  <a:lnTo>
                    <a:pt x="155" y="137"/>
                  </a:lnTo>
                  <a:lnTo>
                    <a:pt x="104" y="189"/>
                  </a:lnTo>
                  <a:lnTo>
                    <a:pt x="104" y="189"/>
                  </a:lnTo>
                  <a:lnTo>
                    <a:pt x="52" y="257"/>
                  </a:lnTo>
                  <a:lnTo>
                    <a:pt x="1" y="343"/>
                  </a:lnTo>
                  <a:lnTo>
                    <a:pt x="35" y="360"/>
                  </a:lnTo>
                  <a:lnTo>
                    <a:pt x="35" y="360"/>
                  </a:lnTo>
                  <a:lnTo>
                    <a:pt x="172" y="326"/>
                  </a:lnTo>
                  <a:lnTo>
                    <a:pt x="172" y="326"/>
                  </a:lnTo>
                  <a:lnTo>
                    <a:pt x="241" y="308"/>
                  </a:lnTo>
                  <a:lnTo>
                    <a:pt x="241" y="308"/>
                  </a:lnTo>
                  <a:lnTo>
                    <a:pt x="309" y="291"/>
                  </a:lnTo>
                  <a:lnTo>
                    <a:pt x="309" y="291"/>
                  </a:lnTo>
                  <a:lnTo>
                    <a:pt x="326" y="291"/>
                  </a:lnTo>
                  <a:lnTo>
                    <a:pt x="326" y="291"/>
                  </a:lnTo>
                  <a:lnTo>
                    <a:pt x="377" y="308"/>
                  </a:lnTo>
                  <a:lnTo>
                    <a:pt x="377" y="308"/>
                  </a:lnTo>
                  <a:lnTo>
                    <a:pt x="395" y="308"/>
                  </a:lnTo>
                  <a:lnTo>
                    <a:pt x="395" y="308"/>
                  </a:lnTo>
                  <a:lnTo>
                    <a:pt x="446" y="291"/>
                  </a:lnTo>
                  <a:lnTo>
                    <a:pt x="446" y="291"/>
                  </a:lnTo>
                  <a:lnTo>
                    <a:pt x="497" y="240"/>
                  </a:lnTo>
                  <a:lnTo>
                    <a:pt x="497" y="240"/>
                  </a:lnTo>
                  <a:lnTo>
                    <a:pt x="566" y="137"/>
                  </a:lnTo>
                  <a:lnTo>
                    <a:pt x="566" y="120"/>
                  </a:lnTo>
                  <a:lnTo>
                    <a:pt x="566" y="120"/>
                  </a:lnTo>
                  <a:lnTo>
                    <a:pt x="531" y="69"/>
                  </a:lnTo>
                  <a:lnTo>
                    <a:pt x="480" y="35"/>
                  </a:lnTo>
                  <a:lnTo>
                    <a:pt x="480" y="35"/>
                  </a:lnTo>
                  <a:lnTo>
                    <a:pt x="429" y="18"/>
                  </a:lnTo>
                  <a:lnTo>
                    <a:pt x="395" y="0"/>
                  </a:lnTo>
                  <a:lnTo>
                    <a:pt x="395" y="0"/>
                  </a:lnTo>
                  <a:lnTo>
                    <a:pt x="37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6568882" y="1792334"/>
              <a:ext cx="18957" cy="7155"/>
            </a:xfrm>
            <a:custGeom>
              <a:avLst/>
              <a:gdLst/>
              <a:ahLst/>
              <a:cxnLst/>
              <a:rect l="l" t="t" r="r" b="b"/>
              <a:pathLst>
                <a:path w="771" h="291" extrusionOk="0">
                  <a:moveTo>
                    <a:pt x="463" y="0"/>
                  </a:moveTo>
                  <a:lnTo>
                    <a:pt x="360" y="34"/>
                  </a:lnTo>
                  <a:lnTo>
                    <a:pt x="274" y="68"/>
                  </a:lnTo>
                  <a:lnTo>
                    <a:pt x="172" y="120"/>
                  </a:lnTo>
                  <a:lnTo>
                    <a:pt x="86" y="171"/>
                  </a:lnTo>
                  <a:lnTo>
                    <a:pt x="1" y="222"/>
                  </a:lnTo>
                  <a:lnTo>
                    <a:pt x="18" y="257"/>
                  </a:lnTo>
                  <a:lnTo>
                    <a:pt x="309" y="257"/>
                  </a:lnTo>
                  <a:lnTo>
                    <a:pt x="394" y="274"/>
                  </a:lnTo>
                  <a:lnTo>
                    <a:pt x="480" y="291"/>
                  </a:lnTo>
                  <a:lnTo>
                    <a:pt x="565" y="291"/>
                  </a:lnTo>
                  <a:lnTo>
                    <a:pt x="668" y="257"/>
                  </a:lnTo>
                  <a:lnTo>
                    <a:pt x="719" y="222"/>
                  </a:lnTo>
                  <a:lnTo>
                    <a:pt x="771" y="171"/>
                  </a:lnTo>
                  <a:lnTo>
                    <a:pt x="771" y="137"/>
                  </a:lnTo>
                  <a:lnTo>
                    <a:pt x="719" y="86"/>
                  </a:lnTo>
                  <a:lnTo>
                    <a:pt x="685" y="51"/>
                  </a:lnTo>
                  <a:lnTo>
                    <a:pt x="634" y="17"/>
                  </a:lnTo>
                  <a:lnTo>
                    <a:pt x="582" y="0"/>
                  </a:lnTo>
                  <a:close/>
                </a:path>
              </a:pathLst>
            </a:custGeom>
            <a:solidFill>
              <a:srgbClr val="C89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9"/>
            <p:cNvSpPr/>
            <p:nvPr/>
          </p:nvSpPr>
          <p:spPr>
            <a:xfrm>
              <a:off x="6568882" y="1792334"/>
              <a:ext cx="18957" cy="7155"/>
            </a:xfrm>
            <a:custGeom>
              <a:avLst/>
              <a:gdLst/>
              <a:ahLst/>
              <a:cxnLst/>
              <a:rect l="l" t="t" r="r" b="b"/>
              <a:pathLst>
                <a:path w="771" h="291" fill="none" extrusionOk="0">
                  <a:moveTo>
                    <a:pt x="531" y="0"/>
                  </a:moveTo>
                  <a:lnTo>
                    <a:pt x="531" y="0"/>
                  </a:lnTo>
                  <a:lnTo>
                    <a:pt x="463" y="0"/>
                  </a:lnTo>
                  <a:lnTo>
                    <a:pt x="463" y="0"/>
                  </a:lnTo>
                  <a:lnTo>
                    <a:pt x="360" y="34"/>
                  </a:lnTo>
                  <a:lnTo>
                    <a:pt x="360" y="34"/>
                  </a:lnTo>
                  <a:lnTo>
                    <a:pt x="274" y="68"/>
                  </a:lnTo>
                  <a:lnTo>
                    <a:pt x="274" y="68"/>
                  </a:lnTo>
                  <a:lnTo>
                    <a:pt x="172" y="120"/>
                  </a:lnTo>
                  <a:lnTo>
                    <a:pt x="172" y="120"/>
                  </a:lnTo>
                  <a:lnTo>
                    <a:pt x="86" y="171"/>
                  </a:lnTo>
                  <a:lnTo>
                    <a:pt x="1" y="222"/>
                  </a:lnTo>
                  <a:lnTo>
                    <a:pt x="18" y="257"/>
                  </a:lnTo>
                  <a:lnTo>
                    <a:pt x="18" y="257"/>
                  </a:lnTo>
                  <a:lnTo>
                    <a:pt x="103" y="257"/>
                  </a:lnTo>
                  <a:lnTo>
                    <a:pt x="103" y="257"/>
                  </a:lnTo>
                  <a:lnTo>
                    <a:pt x="206" y="257"/>
                  </a:lnTo>
                  <a:lnTo>
                    <a:pt x="206" y="257"/>
                  </a:lnTo>
                  <a:lnTo>
                    <a:pt x="309" y="257"/>
                  </a:lnTo>
                  <a:lnTo>
                    <a:pt x="309" y="257"/>
                  </a:lnTo>
                  <a:lnTo>
                    <a:pt x="394" y="274"/>
                  </a:lnTo>
                  <a:lnTo>
                    <a:pt x="394" y="274"/>
                  </a:lnTo>
                  <a:lnTo>
                    <a:pt x="480" y="291"/>
                  </a:lnTo>
                  <a:lnTo>
                    <a:pt x="480" y="291"/>
                  </a:lnTo>
                  <a:lnTo>
                    <a:pt x="531" y="291"/>
                  </a:lnTo>
                  <a:lnTo>
                    <a:pt x="531" y="291"/>
                  </a:lnTo>
                  <a:lnTo>
                    <a:pt x="565" y="291"/>
                  </a:lnTo>
                  <a:lnTo>
                    <a:pt x="565" y="291"/>
                  </a:lnTo>
                  <a:lnTo>
                    <a:pt x="668" y="257"/>
                  </a:lnTo>
                  <a:lnTo>
                    <a:pt x="668" y="257"/>
                  </a:lnTo>
                  <a:lnTo>
                    <a:pt x="719" y="222"/>
                  </a:lnTo>
                  <a:lnTo>
                    <a:pt x="771" y="171"/>
                  </a:lnTo>
                  <a:lnTo>
                    <a:pt x="771" y="137"/>
                  </a:lnTo>
                  <a:lnTo>
                    <a:pt x="771" y="137"/>
                  </a:lnTo>
                  <a:lnTo>
                    <a:pt x="719" y="86"/>
                  </a:lnTo>
                  <a:lnTo>
                    <a:pt x="685" y="51"/>
                  </a:lnTo>
                  <a:lnTo>
                    <a:pt x="685" y="51"/>
                  </a:lnTo>
                  <a:lnTo>
                    <a:pt x="634" y="17"/>
                  </a:lnTo>
                  <a:lnTo>
                    <a:pt x="582" y="0"/>
                  </a:lnTo>
                  <a:lnTo>
                    <a:pt x="582" y="0"/>
                  </a:lnTo>
                  <a:lnTo>
                    <a:pt x="53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9"/>
            <p:cNvSpPr/>
            <p:nvPr/>
          </p:nvSpPr>
          <p:spPr>
            <a:xfrm>
              <a:off x="7279520" y="4614253"/>
              <a:ext cx="737994" cy="117823"/>
            </a:xfrm>
            <a:custGeom>
              <a:avLst/>
              <a:gdLst/>
              <a:ahLst/>
              <a:cxnLst/>
              <a:rect l="l" t="t" r="r" b="b"/>
              <a:pathLst>
                <a:path w="30015" h="4792" extrusionOk="0">
                  <a:moveTo>
                    <a:pt x="15007" y="0"/>
                  </a:moveTo>
                  <a:lnTo>
                    <a:pt x="13467" y="17"/>
                  </a:lnTo>
                  <a:lnTo>
                    <a:pt x="11978" y="52"/>
                  </a:lnTo>
                  <a:lnTo>
                    <a:pt x="10541" y="120"/>
                  </a:lnTo>
                  <a:lnTo>
                    <a:pt x="9155" y="188"/>
                  </a:lnTo>
                  <a:lnTo>
                    <a:pt x="7854" y="291"/>
                  </a:lnTo>
                  <a:lnTo>
                    <a:pt x="6605" y="411"/>
                  </a:lnTo>
                  <a:lnTo>
                    <a:pt x="5459" y="548"/>
                  </a:lnTo>
                  <a:lnTo>
                    <a:pt x="4398" y="702"/>
                  </a:lnTo>
                  <a:lnTo>
                    <a:pt x="3423" y="873"/>
                  </a:lnTo>
                  <a:lnTo>
                    <a:pt x="2550" y="1061"/>
                  </a:lnTo>
                  <a:lnTo>
                    <a:pt x="2173" y="1164"/>
                  </a:lnTo>
                  <a:lnTo>
                    <a:pt x="1797" y="1267"/>
                  </a:lnTo>
                  <a:lnTo>
                    <a:pt x="1472" y="1369"/>
                  </a:lnTo>
                  <a:lnTo>
                    <a:pt x="1181" y="1472"/>
                  </a:lnTo>
                  <a:lnTo>
                    <a:pt x="907" y="1575"/>
                  </a:lnTo>
                  <a:lnTo>
                    <a:pt x="668" y="1694"/>
                  </a:lnTo>
                  <a:lnTo>
                    <a:pt x="462" y="1797"/>
                  </a:lnTo>
                  <a:lnTo>
                    <a:pt x="291" y="1917"/>
                  </a:lnTo>
                  <a:lnTo>
                    <a:pt x="171" y="2037"/>
                  </a:lnTo>
                  <a:lnTo>
                    <a:pt x="69" y="2156"/>
                  </a:lnTo>
                  <a:lnTo>
                    <a:pt x="17" y="2276"/>
                  </a:lnTo>
                  <a:lnTo>
                    <a:pt x="0" y="2396"/>
                  </a:lnTo>
                  <a:lnTo>
                    <a:pt x="17" y="2533"/>
                  </a:lnTo>
                  <a:lnTo>
                    <a:pt x="69" y="2653"/>
                  </a:lnTo>
                  <a:lnTo>
                    <a:pt x="171" y="2772"/>
                  </a:lnTo>
                  <a:lnTo>
                    <a:pt x="291" y="2892"/>
                  </a:lnTo>
                  <a:lnTo>
                    <a:pt x="462" y="2995"/>
                  </a:lnTo>
                  <a:lnTo>
                    <a:pt x="668" y="3115"/>
                  </a:lnTo>
                  <a:lnTo>
                    <a:pt x="907" y="3234"/>
                  </a:lnTo>
                  <a:lnTo>
                    <a:pt x="1181" y="3337"/>
                  </a:lnTo>
                  <a:lnTo>
                    <a:pt x="1472" y="3440"/>
                  </a:lnTo>
                  <a:lnTo>
                    <a:pt x="1797" y="3542"/>
                  </a:lnTo>
                  <a:lnTo>
                    <a:pt x="2173" y="3645"/>
                  </a:lnTo>
                  <a:lnTo>
                    <a:pt x="2550" y="3748"/>
                  </a:lnTo>
                  <a:lnTo>
                    <a:pt x="3423" y="3936"/>
                  </a:lnTo>
                  <a:lnTo>
                    <a:pt x="4398" y="4090"/>
                  </a:lnTo>
                  <a:lnTo>
                    <a:pt x="5459" y="4261"/>
                  </a:lnTo>
                  <a:lnTo>
                    <a:pt x="6605" y="4398"/>
                  </a:lnTo>
                  <a:lnTo>
                    <a:pt x="7854" y="4518"/>
                  </a:lnTo>
                  <a:lnTo>
                    <a:pt x="9155" y="4603"/>
                  </a:lnTo>
                  <a:lnTo>
                    <a:pt x="10541" y="4689"/>
                  </a:lnTo>
                  <a:lnTo>
                    <a:pt x="11978" y="4757"/>
                  </a:lnTo>
                  <a:lnTo>
                    <a:pt x="13467" y="4792"/>
                  </a:lnTo>
                  <a:lnTo>
                    <a:pt x="16530" y="4792"/>
                  </a:lnTo>
                  <a:lnTo>
                    <a:pt x="18036" y="4757"/>
                  </a:lnTo>
                  <a:lnTo>
                    <a:pt x="19473" y="4689"/>
                  </a:lnTo>
                  <a:lnTo>
                    <a:pt x="20842" y="4603"/>
                  </a:lnTo>
                  <a:lnTo>
                    <a:pt x="22160" y="4518"/>
                  </a:lnTo>
                  <a:lnTo>
                    <a:pt x="23392" y="4398"/>
                  </a:lnTo>
                  <a:lnTo>
                    <a:pt x="24555" y="4261"/>
                  </a:lnTo>
                  <a:lnTo>
                    <a:pt x="25616" y="4090"/>
                  </a:lnTo>
                  <a:lnTo>
                    <a:pt x="26592" y="3936"/>
                  </a:lnTo>
                  <a:lnTo>
                    <a:pt x="27447" y="3748"/>
                  </a:lnTo>
                  <a:lnTo>
                    <a:pt x="27841" y="3645"/>
                  </a:lnTo>
                  <a:lnTo>
                    <a:pt x="28200" y="3542"/>
                  </a:lnTo>
                  <a:lnTo>
                    <a:pt x="28525" y="3440"/>
                  </a:lnTo>
                  <a:lnTo>
                    <a:pt x="28833" y="3337"/>
                  </a:lnTo>
                  <a:lnTo>
                    <a:pt x="29107" y="3234"/>
                  </a:lnTo>
                  <a:lnTo>
                    <a:pt x="29330" y="3115"/>
                  </a:lnTo>
                  <a:lnTo>
                    <a:pt x="29535" y="2995"/>
                  </a:lnTo>
                  <a:lnTo>
                    <a:pt x="29706" y="2892"/>
                  </a:lnTo>
                  <a:lnTo>
                    <a:pt x="29843" y="2772"/>
                  </a:lnTo>
                  <a:lnTo>
                    <a:pt x="29929" y="2653"/>
                  </a:lnTo>
                  <a:lnTo>
                    <a:pt x="29997" y="2533"/>
                  </a:lnTo>
                  <a:lnTo>
                    <a:pt x="30014" y="2396"/>
                  </a:lnTo>
                  <a:lnTo>
                    <a:pt x="29997" y="2276"/>
                  </a:lnTo>
                  <a:lnTo>
                    <a:pt x="29929" y="2156"/>
                  </a:lnTo>
                  <a:lnTo>
                    <a:pt x="29843" y="2037"/>
                  </a:lnTo>
                  <a:lnTo>
                    <a:pt x="29706" y="1917"/>
                  </a:lnTo>
                  <a:lnTo>
                    <a:pt x="29535" y="1797"/>
                  </a:lnTo>
                  <a:lnTo>
                    <a:pt x="29330" y="1694"/>
                  </a:lnTo>
                  <a:lnTo>
                    <a:pt x="29107" y="1575"/>
                  </a:lnTo>
                  <a:lnTo>
                    <a:pt x="28833" y="1472"/>
                  </a:lnTo>
                  <a:lnTo>
                    <a:pt x="28525" y="1369"/>
                  </a:lnTo>
                  <a:lnTo>
                    <a:pt x="28200" y="1267"/>
                  </a:lnTo>
                  <a:lnTo>
                    <a:pt x="27841" y="1164"/>
                  </a:lnTo>
                  <a:lnTo>
                    <a:pt x="27447" y="1061"/>
                  </a:lnTo>
                  <a:lnTo>
                    <a:pt x="26592" y="873"/>
                  </a:lnTo>
                  <a:lnTo>
                    <a:pt x="25616" y="702"/>
                  </a:lnTo>
                  <a:lnTo>
                    <a:pt x="24555" y="548"/>
                  </a:lnTo>
                  <a:lnTo>
                    <a:pt x="23392" y="411"/>
                  </a:lnTo>
                  <a:lnTo>
                    <a:pt x="22160" y="291"/>
                  </a:lnTo>
                  <a:lnTo>
                    <a:pt x="20842" y="188"/>
                  </a:lnTo>
                  <a:lnTo>
                    <a:pt x="19473" y="120"/>
                  </a:lnTo>
                  <a:lnTo>
                    <a:pt x="18036" y="52"/>
                  </a:lnTo>
                  <a:lnTo>
                    <a:pt x="16530" y="17"/>
                  </a:lnTo>
                  <a:lnTo>
                    <a:pt x="150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9"/>
            <p:cNvSpPr/>
            <p:nvPr/>
          </p:nvSpPr>
          <p:spPr>
            <a:xfrm>
              <a:off x="7720035" y="4505279"/>
              <a:ext cx="72386" cy="82491"/>
            </a:xfrm>
            <a:custGeom>
              <a:avLst/>
              <a:gdLst/>
              <a:ahLst/>
              <a:cxnLst/>
              <a:rect l="l" t="t" r="r" b="b"/>
              <a:pathLst>
                <a:path w="2944" h="3355" extrusionOk="0">
                  <a:moveTo>
                    <a:pt x="188" y="0"/>
                  </a:moveTo>
                  <a:lnTo>
                    <a:pt x="171" y="343"/>
                  </a:lnTo>
                  <a:lnTo>
                    <a:pt x="154" y="719"/>
                  </a:lnTo>
                  <a:lnTo>
                    <a:pt x="86" y="1523"/>
                  </a:lnTo>
                  <a:lnTo>
                    <a:pt x="17" y="2310"/>
                  </a:lnTo>
                  <a:lnTo>
                    <a:pt x="0" y="2687"/>
                  </a:lnTo>
                  <a:lnTo>
                    <a:pt x="0" y="3029"/>
                  </a:lnTo>
                  <a:lnTo>
                    <a:pt x="17" y="3080"/>
                  </a:lnTo>
                  <a:lnTo>
                    <a:pt x="34" y="3132"/>
                  </a:lnTo>
                  <a:lnTo>
                    <a:pt x="69" y="3166"/>
                  </a:lnTo>
                  <a:lnTo>
                    <a:pt x="120" y="3183"/>
                  </a:lnTo>
                  <a:lnTo>
                    <a:pt x="274" y="3234"/>
                  </a:lnTo>
                  <a:lnTo>
                    <a:pt x="445" y="3286"/>
                  </a:lnTo>
                  <a:lnTo>
                    <a:pt x="633" y="3320"/>
                  </a:lnTo>
                  <a:lnTo>
                    <a:pt x="839" y="3337"/>
                  </a:lnTo>
                  <a:lnTo>
                    <a:pt x="1027" y="3354"/>
                  </a:lnTo>
                  <a:lnTo>
                    <a:pt x="1232" y="3354"/>
                  </a:lnTo>
                  <a:lnTo>
                    <a:pt x="1438" y="3337"/>
                  </a:lnTo>
                  <a:lnTo>
                    <a:pt x="1626" y="3303"/>
                  </a:lnTo>
                  <a:lnTo>
                    <a:pt x="1831" y="3269"/>
                  </a:lnTo>
                  <a:lnTo>
                    <a:pt x="2019" y="3200"/>
                  </a:lnTo>
                  <a:lnTo>
                    <a:pt x="2190" y="3132"/>
                  </a:lnTo>
                  <a:lnTo>
                    <a:pt x="2362" y="3046"/>
                  </a:lnTo>
                  <a:lnTo>
                    <a:pt x="2533" y="2961"/>
                  </a:lnTo>
                  <a:lnTo>
                    <a:pt x="2670" y="2841"/>
                  </a:lnTo>
                  <a:lnTo>
                    <a:pt x="2806" y="2704"/>
                  </a:lnTo>
                  <a:lnTo>
                    <a:pt x="2909" y="2567"/>
                  </a:lnTo>
                  <a:lnTo>
                    <a:pt x="2943" y="2516"/>
                  </a:lnTo>
                  <a:lnTo>
                    <a:pt x="2943" y="2447"/>
                  </a:lnTo>
                  <a:lnTo>
                    <a:pt x="2943" y="2413"/>
                  </a:lnTo>
                  <a:lnTo>
                    <a:pt x="2926" y="2379"/>
                  </a:lnTo>
                  <a:lnTo>
                    <a:pt x="2875" y="2310"/>
                  </a:lnTo>
                  <a:lnTo>
                    <a:pt x="2738" y="2105"/>
                  </a:lnTo>
                  <a:lnTo>
                    <a:pt x="2635" y="1917"/>
                  </a:lnTo>
                  <a:lnTo>
                    <a:pt x="2533" y="1694"/>
                  </a:lnTo>
                  <a:lnTo>
                    <a:pt x="2464" y="1472"/>
                  </a:lnTo>
                  <a:lnTo>
                    <a:pt x="2413" y="1249"/>
                  </a:lnTo>
                  <a:lnTo>
                    <a:pt x="2379" y="1010"/>
                  </a:lnTo>
                  <a:lnTo>
                    <a:pt x="2379" y="787"/>
                  </a:lnTo>
                  <a:lnTo>
                    <a:pt x="2396" y="548"/>
                  </a:lnTo>
                  <a:lnTo>
                    <a:pt x="188"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7697316" y="4545677"/>
              <a:ext cx="278109" cy="130437"/>
            </a:xfrm>
            <a:custGeom>
              <a:avLst/>
              <a:gdLst/>
              <a:ahLst/>
              <a:cxnLst/>
              <a:rect l="l" t="t" r="r" b="b"/>
              <a:pathLst>
                <a:path w="11311" h="5305" extrusionOk="0">
                  <a:moveTo>
                    <a:pt x="3713" y="0"/>
                  </a:moveTo>
                  <a:lnTo>
                    <a:pt x="3542" y="34"/>
                  </a:lnTo>
                  <a:lnTo>
                    <a:pt x="3474" y="51"/>
                  </a:lnTo>
                  <a:lnTo>
                    <a:pt x="3405" y="86"/>
                  </a:lnTo>
                  <a:lnTo>
                    <a:pt x="3286" y="188"/>
                  </a:lnTo>
                  <a:lnTo>
                    <a:pt x="3183" y="308"/>
                  </a:lnTo>
                  <a:lnTo>
                    <a:pt x="3114" y="445"/>
                  </a:lnTo>
                  <a:lnTo>
                    <a:pt x="3046" y="582"/>
                  </a:lnTo>
                  <a:lnTo>
                    <a:pt x="3012" y="736"/>
                  </a:lnTo>
                  <a:lnTo>
                    <a:pt x="3012" y="890"/>
                  </a:lnTo>
                  <a:lnTo>
                    <a:pt x="3029" y="1044"/>
                  </a:lnTo>
                  <a:lnTo>
                    <a:pt x="3080" y="1198"/>
                  </a:lnTo>
                  <a:lnTo>
                    <a:pt x="2858" y="1112"/>
                  </a:lnTo>
                  <a:lnTo>
                    <a:pt x="2635" y="1044"/>
                  </a:lnTo>
                  <a:lnTo>
                    <a:pt x="2190" y="941"/>
                  </a:lnTo>
                  <a:lnTo>
                    <a:pt x="1968" y="873"/>
                  </a:lnTo>
                  <a:lnTo>
                    <a:pt x="1763" y="787"/>
                  </a:lnTo>
                  <a:lnTo>
                    <a:pt x="1660" y="736"/>
                  </a:lnTo>
                  <a:lnTo>
                    <a:pt x="1574" y="667"/>
                  </a:lnTo>
                  <a:lnTo>
                    <a:pt x="1472" y="582"/>
                  </a:lnTo>
                  <a:lnTo>
                    <a:pt x="1386" y="479"/>
                  </a:lnTo>
                  <a:lnTo>
                    <a:pt x="1198" y="257"/>
                  </a:lnTo>
                  <a:lnTo>
                    <a:pt x="1078" y="154"/>
                  </a:lnTo>
                  <a:lnTo>
                    <a:pt x="1027" y="120"/>
                  </a:lnTo>
                  <a:lnTo>
                    <a:pt x="958" y="86"/>
                  </a:lnTo>
                  <a:lnTo>
                    <a:pt x="736" y="86"/>
                  </a:lnTo>
                  <a:lnTo>
                    <a:pt x="685" y="120"/>
                  </a:lnTo>
                  <a:lnTo>
                    <a:pt x="548" y="188"/>
                  </a:lnTo>
                  <a:lnTo>
                    <a:pt x="445" y="291"/>
                  </a:lnTo>
                  <a:lnTo>
                    <a:pt x="359" y="394"/>
                  </a:lnTo>
                  <a:lnTo>
                    <a:pt x="308" y="530"/>
                  </a:lnTo>
                  <a:lnTo>
                    <a:pt x="257" y="667"/>
                  </a:lnTo>
                  <a:lnTo>
                    <a:pt x="223" y="804"/>
                  </a:lnTo>
                  <a:lnTo>
                    <a:pt x="154" y="1112"/>
                  </a:lnTo>
                  <a:lnTo>
                    <a:pt x="103" y="1420"/>
                  </a:lnTo>
                  <a:lnTo>
                    <a:pt x="69" y="1745"/>
                  </a:lnTo>
                  <a:lnTo>
                    <a:pt x="51" y="2053"/>
                  </a:lnTo>
                  <a:lnTo>
                    <a:pt x="17" y="2687"/>
                  </a:lnTo>
                  <a:lnTo>
                    <a:pt x="0" y="3320"/>
                  </a:lnTo>
                  <a:lnTo>
                    <a:pt x="17" y="3593"/>
                  </a:lnTo>
                  <a:lnTo>
                    <a:pt x="34" y="3867"/>
                  </a:lnTo>
                  <a:lnTo>
                    <a:pt x="69" y="4004"/>
                  </a:lnTo>
                  <a:lnTo>
                    <a:pt x="103" y="4124"/>
                  </a:lnTo>
                  <a:lnTo>
                    <a:pt x="154" y="4244"/>
                  </a:lnTo>
                  <a:lnTo>
                    <a:pt x="240" y="4346"/>
                  </a:lnTo>
                  <a:lnTo>
                    <a:pt x="325" y="4449"/>
                  </a:lnTo>
                  <a:lnTo>
                    <a:pt x="445" y="4535"/>
                  </a:lnTo>
                  <a:lnTo>
                    <a:pt x="565" y="4603"/>
                  </a:lnTo>
                  <a:lnTo>
                    <a:pt x="702" y="4672"/>
                  </a:lnTo>
                  <a:lnTo>
                    <a:pt x="839" y="4706"/>
                  </a:lnTo>
                  <a:lnTo>
                    <a:pt x="993" y="4740"/>
                  </a:lnTo>
                  <a:lnTo>
                    <a:pt x="1283" y="4774"/>
                  </a:lnTo>
                  <a:lnTo>
                    <a:pt x="1882" y="4826"/>
                  </a:lnTo>
                  <a:lnTo>
                    <a:pt x="3662" y="4826"/>
                  </a:lnTo>
                  <a:lnTo>
                    <a:pt x="4244" y="4843"/>
                  </a:lnTo>
                  <a:lnTo>
                    <a:pt x="4826" y="4860"/>
                  </a:lnTo>
                  <a:lnTo>
                    <a:pt x="5134" y="4894"/>
                  </a:lnTo>
                  <a:lnTo>
                    <a:pt x="5425" y="4928"/>
                  </a:lnTo>
                  <a:lnTo>
                    <a:pt x="5715" y="4980"/>
                  </a:lnTo>
                  <a:lnTo>
                    <a:pt x="6006" y="5048"/>
                  </a:lnTo>
                  <a:lnTo>
                    <a:pt x="6588" y="5151"/>
                  </a:lnTo>
                  <a:lnTo>
                    <a:pt x="7187" y="5236"/>
                  </a:lnTo>
                  <a:lnTo>
                    <a:pt x="7803" y="5305"/>
                  </a:lnTo>
                  <a:lnTo>
                    <a:pt x="8727" y="5305"/>
                  </a:lnTo>
                  <a:lnTo>
                    <a:pt x="9035" y="5288"/>
                  </a:lnTo>
                  <a:lnTo>
                    <a:pt x="9343" y="5253"/>
                  </a:lnTo>
                  <a:lnTo>
                    <a:pt x="9651" y="5219"/>
                  </a:lnTo>
                  <a:lnTo>
                    <a:pt x="9942" y="5168"/>
                  </a:lnTo>
                  <a:lnTo>
                    <a:pt x="10233" y="5099"/>
                  </a:lnTo>
                  <a:lnTo>
                    <a:pt x="10524" y="5014"/>
                  </a:lnTo>
                  <a:lnTo>
                    <a:pt x="10798" y="4928"/>
                  </a:lnTo>
                  <a:lnTo>
                    <a:pt x="10986" y="4843"/>
                  </a:lnTo>
                  <a:lnTo>
                    <a:pt x="11071" y="4791"/>
                  </a:lnTo>
                  <a:lnTo>
                    <a:pt x="11140" y="4723"/>
                  </a:lnTo>
                  <a:lnTo>
                    <a:pt x="11208" y="4620"/>
                  </a:lnTo>
                  <a:lnTo>
                    <a:pt x="11242" y="4500"/>
                  </a:lnTo>
                  <a:lnTo>
                    <a:pt x="11277" y="4381"/>
                  </a:lnTo>
                  <a:lnTo>
                    <a:pt x="11294" y="4244"/>
                  </a:lnTo>
                  <a:lnTo>
                    <a:pt x="11311" y="3884"/>
                  </a:lnTo>
                  <a:lnTo>
                    <a:pt x="11311" y="3713"/>
                  </a:lnTo>
                  <a:lnTo>
                    <a:pt x="11311" y="3542"/>
                  </a:lnTo>
                  <a:lnTo>
                    <a:pt x="11277" y="3371"/>
                  </a:lnTo>
                  <a:lnTo>
                    <a:pt x="11208" y="3217"/>
                  </a:lnTo>
                  <a:lnTo>
                    <a:pt x="11140" y="3063"/>
                  </a:lnTo>
                  <a:lnTo>
                    <a:pt x="11020" y="2943"/>
                  </a:lnTo>
                  <a:lnTo>
                    <a:pt x="10917" y="2875"/>
                  </a:lnTo>
                  <a:lnTo>
                    <a:pt x="10798" y="2806"/>
                  </a:lnTo>
                  <a:lnTo>
                    <a:pt x="10558" y="2704"/>
                  </a:lnTo>
                  <a:lnTo>
                    <a:pt x="6451" y="1112"/>
                  </a:lnTo>
                  <a:lnTo>
                    <a:pt x="6160" y="975"/>
                  </a:lnTo>
                  <a:lnTo>
                    <a:pt x="5784" y="770"/>
                  </a:lnTo>
                  <a:lnTo>
                    <a:pt x="5373" y="548"/>
                  </a:lnTo>
                  <a:lnTo>
                    <a:pt x="4928" y="342"/>
                  </a:lnTo>
                  <a:lnTo>
                    <a:pt x="4706" y="240"/>
                  </a:lnTo>
                  <a:lnTo>
                    <a:pt x="4483" y="154"/>
                  </a:lnTo>
                  <a:lnTo>
                    <a:pt x="4278" y="86"/>
                  </a:lnTo>
                  <a:lnTo>
                    <a:pt x="4073" y="34"/>
                  </a:lnTo>
                  <a:lnTo>
                    <a:pt x="3884" y="0"/>
                  </a:lnTo>
                  <a:close/>
                </a:path>
              </a:pathLst>
            </a:custGeom>
            <a:solidFill>
              <a:srgbClr val="F6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9"/>
            <p:cNvSpPr/>
            <p:nvPr/>
          </p:nvSpPr>
          <p:spPr>
            <a:xfrm>
              <a:off x="7697316" y="4627284"/>
              <a:ext cx="277691" cy="48831"/>
            </a:xfrm>
            <a:custGeom>
              <a:avLst/>
              <a:gdLst/>
              <a:ahLst/>
              <a:cxnLst/>
              <a:rect l="l" t="t" r="r" b="b"/>
              <a:pathLst>
                <a:path w="11294" h="1986" extrusionOk="0">
                  <a:moveTo>
                    <a:pt x="0" y="1"/>
                  </a:moveTo>
                  <a:lnTo>
                    <a:pt x="17" y="274"/>
                  </a:lnTo>
                  <a:lnTo>
                    <a:pt x="34" y="548"/>
                  </a:lnTo>
                  <a:lnTo>
                    <a:pt x="69" y="685"/>
                  </a:lnTo>
                  <a:lnTo>
                    <a:pt x="103" y="805"/>
                  </a:lnTo>
                  <a:lnTo>
                    <a:pt x="154" y="925"/>
                  </a:lnTo>
                  <a:lnTo>
                    <a:pt x="240" y="1027"/>
                  </a:lnTo>
                  <a:lnTo>
                    <a:pt x="325" y="1130"/>
                  </a:lnTo>
                  <a:lnTo>
                    <a:pt x="445" y="1216"/>
                  </a:lnTo>
                  <a:lnTo>
                    <a:pt x="565" y="1284"/>
                  </a:lnTo>
                  <a:lnTo>
                    <a:pt x="702" y="1353"/>
                  </a:lnTo>
                  <a:lnTo>
                    <a:pt x="839" y="1387"/>
                  </a:lnTo>
                  <a:lnTo>
                    <a:pt x="993" y="1421"/>
                  </a:lnTo>
                  <a:lnTo>
                    <a:pt x="1283" y="1455"/>
                  </a:lnTo>
                  <a:lnTo>
                    <a:pt x="1882" y="1507"/>
                  </a:lnTo>
                  <a:lnTo>
                    <a:pt x="3662" y="1507"/>
                  </a:lnTo>
                  <a:lnTo>
                    <a:pt x="4244" y="1524"/>
                  </a:lnTo>
                  <a:lnTo>
                    <a:pt x="4826" y="1541"/>
                  </a:lnTo>
                  <a:lnTo>
                    <a:pt x="5134" y="1575"/>
                  </a:lnTo>
                  <a:lnTo>
                    <a:pt x="5425" y="1609"/>
                  </a:lnTo>
                  <a:lnTo>
                    <a:pt x="5715" y="1661"/>
                  </a:lnTo>
                  <a:lnTo>
                    <a:pt x="6006" y="1729"/>
                  </a:lnTo>
                  <a:lnTo>
                    <a:pt x="6588" y="1832"/>
                  </a:lnTo>
                  <a:lnTo>
                    <a:pt x="7187" y="1917"/>
                  </a:lnTo>
                  <a:lnTo>
                    <a:pt x="7803" y="1986"/>
                  </a:lnTo>
                  <a:lnTo>
                    <a:pt x="8727" y="1986"/>
                  </a:lnTo>
                  <a:lnTo>
                    <a:pt x="9035" y="1969"/>
                  </a:lnTo>
                  <a:lnTo>
                    <a:pt x="9343" y="1934"/>
                  </a:lnTo>
                  <a:lnTo>
                    <a:pt x="9651" y="1900"/>
                  </a:lnTo>
                  <a:lnTo>
                    <a:pt x="9942" y="1849"/>
                  </a:lnTo>
                  <a:lnTo>
                    <a:pt x="10233" y="1780"/>
                  </a:lnTo>
                  <a:lnTo>
                    <a:pt x="10524" y="1695"/>
                  </a:lnTo>
                  <a:lnTo>
                    <a:pt x="10798" y="1609"/>
                  </a:lnTo>
                  <a:lnTo>
                    <a:pt x="10986" y="1524"/>
                  </a:lnTo>
                  <a:lnTo>
                    <a:pt x="11071" y="1472"/>
                  </a:lnTo>
                  <a:lnTo>
                    <a:pt x="11140" y="1404"/>
                  </a:lnTo>
                  <a:lnTo>
                    <a:pt x="11208" y="1301"/>
                  </a:lnTo>
                  <a:lnTo>
                    <a:pt x="11242" y="1181"/>
                  </a:lnTo>
                  <a:lnTo>
                    <a:pt x="11277" y="1062"/>
                  </a:lnTo>
                  <a:lnTo>
                    <a:pt x="11294" y="925"/>
                  </a:lnTo>
                  <a:lnTo>
                    <a:pt x="10678" y="1027"/>
                  </a:lnTo>
                  <a:lnTo>
                    <a:pt x="10062" y="1113"/>
                  </a:lnTo>
                  <a:lnTo>
                    <a:pt x="9429" y="1181"/>
                  </a:lnTo>
                  <a:lnTo>
                    <a:pt x="8813" y="1216"/>
                  </a:lnTo>
                  <a:lnTo>
                    <a:pt x="8179" y="1216"/>
                  </a:lnTo>
                  <a:lnTo>
                    <a:pt x="7563" y="1199"/>
                  </a:lnTo>
                  <a:lnTo>
                    <a:pt x="6947" y="1147"/>
                  </a:lnTo>
                  <a:lnTo>
                    <a:pt x="6314" y="1062"/>
                  </a:lnTo>
                  <a:lnTo>
                    <a:pt x="5733" y="959"/>
                  </a:lnTo>
                  <a:lnTo>
                    <a:pt x="5134" y="839"/>
                  </a:lnTo>
                  <a:lnTo>
                    <a:pt x="4535" y="737"/>
                  </a:lnTo>
                  <a:lnTo>
                    <a:pt x="3936" y="668"/>
                  </a:lnTo>
                  <a:lnTo>
                    <a:pt x="3440" y="634"/>
                  </a:lnTo>
                  <a:lnTo>
                    <a:pt x="2943" y="600"/>
                  </a:lnTo>
                  <a:lnTo>
                    <a:pt x="2413" y="583"/>
                  </a:lnTo>
                  <a:lnTo>
                    <a:pt x="1899" y="548"/>
                  </a:lnTo>
                  <a:lnTo>
                    <a:pt x="1403" y="480"/>
                  </a:lnTo>
                  <a:lnTo>
                    <a:pt x="1147" y="446"/>
                  </a:lnTo>
                  <a:lnTo>
                    <a:pt x="907" y="377"/>
                  </a:lnTo>
                  <a:lnTo>
                    <a:pt x="667" y="309"/>
                  </a:lnTo>
                  <a:lnTo>
                    <a:pt x="445" y="223"/>
                  </a:lnTo>
                  <a:lnTo>
                    <a:pt x="223" y="120"/>
                  </a:lnTo>
                  <a:lnTo>
                    <a:pt x="0"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9"/>
            <p:cNvSpPr/>
            <p:nvPr/>
          </p:nvSpPr>
          <p:spPr>
            <a:xfrm>
              <a:off x="7815116" y="4559962"/>
              <a:ext cx="36635" cy="30316"/>
            </a:xfrm>
            <a:custGeom>
              <a:avLst/>
              <a:gdLst/>
              <a:ahLst/>
              <a:cxnLst/>
              <a:rect l="l" t="t" r="r" b="b"/>
              <a:pathLst>
                <a:path w="1490" h="1233" extrusionOk="0">
                  <a:moveTo>
                    <a:pt x="1267" y="1"/>
                  </a:moveTo>
                  <a:lnTo>
                    <a:pt x="1078" y="52"/>
                  </a:lnTo>
                  <a:lnTo>
                    <a:pt x="890" y="138"/>
                  </a:lnTo>
                  <a:lnTo>
                    <a:pt x="702" y="240"/>
                  </a:lnTo>
                  <a:lnTo>
                    <a:pt x="531" y="343"/>
                  </a:lnTo>
                  <a:lnTo>
                    <a:pt x="394" y="480"/>
                  </a:lnTo>
                  <a:lnTo>
                    <a:pt x="257" y="634"/>
                  </a:lnTo>
                  <a:lnTo>
                    <a:pt x="120" y="788"/>
                  </a:lnTo>
                  <a:lnTo>
                    <a:pt x="35" y="976"/>
                  </a:lnTo>
                  <a:lnTo>
                    <a:pt x="0" y="1045"/>
                  </a:lnTo>
                  <a:lnTo>
                    <a:pt x="17" y="1113"/>
                  </a:lnTo>
                  <a:lnTo>
                    <a:pt x="52" y="1164"/>
                  </a:lnTo>
                  <a:lnTo>
                    <a:pt x="103" y="1216"/>
                  </a:lnTo>
                  <a:lnTo>
                    <a:pt x="189" y="1233"/>
                  </a:lnTo>
                  <a:lnTo>
                    <a:pt x="240" y="1233"/>
                  </a:lnTo>
                  <a:lnTo>
                    <a:pt x="274" y="1216"/>
                  </a:lnTo>
                  <a:lnTo>
                    <a:pt x="325" y="1182"/>
                  </a:lnTo>
                  <a:lnTo>
                    <a:pt x="343" y="1130"/>
                  </a:lnTo>
                  <a:lnTo>
                    <a:pt x="428" y="993"/>
                  </a:lnTo>
                  <a:lnTo>
                    <a:pt x="531" y="856"/>
                  </a:lnTo>
                  <a:lnTo>
                    <a:pt x="634" y="737"/>
                  </a:lnTo>
                  <a:lnTo>
                    <a:pt x="770" y="634"/>
                  </a:lnTo>
                  <a:lnTo>
                    <a:pt x="890" y="548"/>
                  </a:lnTo>
                  <a:lnTo>
                    <a:pt x="1044" y="463"/>
                  </a:lnTo>
                  <a:lnTo>
                    <a:pt x="1198" y="394"/>
                  </a:lnTo>
                  <a:lnTo>
                    <a:pt x="1352" y="360"/>
                  </a:lnTo>
                  <a:lnTo>
                    <a:pt x="1404" y="326"/>
                  </a:lnTo>
                  <a:lnTo>
                    <a:pt x="1455" y="275"/>
                  </a:lnTo>
                  <a:lnTo>
                    <a:pt x="1489" y="206"/>
                  </a:lnTo>
                  <a:lnTo>
                    <a:pt x="1489" y="138"/>
                  </a:lnTo>
                  <a:lnTo>
                    <a:pt x="1455" y="69"/>
                  </a:lnTo>
                  <a:lnTo>
                    <a:pt x="1404" y="35"/>
                  </a:lnTo>
                  <a:lnTo>
                    <a:pt x="1335" y="1"/>
                  </a:lnTo>
                  <a:close/>
                </a:path>
              </a:pathLst>
            </a:custGeom>
            <a:solidFill>
              <a:srgbClr val="1823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7844991" y="4571740"/>
              <a:ext cx="31570" cy="35799"/>
            </a:xfrm>
            <a:custGeom>
              <a:avLst/>
              <a:gdLst/>
              <a:ahLst/>
              <a:cxnLst/>
              <a:rect l="l" t="t" r="r" b="b"/>
              <a:pathLst>
                <a:path w="1284" h="1456" extrusionOk="0">
                  <a:moveTo>
                    <a:pt x="1078" y="1"/>
                  </a:moveTo>
                  <a:lnTo>
                    <a:pt x="1010" y="35"/>
                  </a:lnTo>
                  <a:lnTo>
                    <a:pt x="856" y="155"/>
                  </a:lnTo>
                  <a:lnTo>
                    <a:pt x="702" y="275"/>
                  </a:lnTo>
                  <a:lnTo>
                    <a:pt x="565" y="412"/>
                  </a:lnTo>
                  <a:lnTo>
                    <a:pt x="428" y="549"/>
                  </a:lnTo>
                  <a:lnTo>
                    <a:pt x="308" y="703"/>
                  </a:lnTo>
                  <a:lnTo>
                    <a:pt x="206" y="857"/>
                  </a:lnTo>
                  <a:lnTo>
                    <a:pt x="103" y="1011"/>
                  </a:lnTo>
                  <a:lnTo>
                    <a:pt x="17" y="1199"/>
                  </a:lnTo>
                  <a:lnTo>
                    <a:pt x="0" y="1267"/>
                  </a:lnTo>
                  <a:lnTo>
                    <a:pt x="17" y="1336"/>
                  </a:lnTo>
                  <a:lnTo>
                    <a:pt x="52" y="1387"/>
                  </a:lnTo>
                  <a:lnTo>
                    <a:pt x="103" y="1438"/>
                  </a:lnTo>
                  <a:lnTo>
                    <a:pt x="171" y="1455"/>
                  </a:lnTo>
                  <a:lnTo>
                    <a:pt x="223" y="1438"/>
                  </a:lnTo>
                  <a:lnTo>
                    <a:pt x="274" y="1421"/>
                  </a:lnTo>
                  <a:lnTo>
                    <a:pt x="308" y="1387"/>
                  </a:lnTo>
                  <a:lnTo>
                    <a:pt x="343" y="1353"/>
                  </a:lnTo>
                  <a:lnTo>
                    <a:pt x="428" y="1199"/>
                  </a:lnTo>
                  <a:lnTo>
                    <a:pt x="514" y="1045"/>
                  </a:lnTo>
                  <a:lnTo>
                    <a:pt x="599" y="908"/>
                  </a:lnTo>
                  <a:lnTo>
                    <a:pt x="719" y="788"/>
                  </a:lnTo>
                  <a:lnTo>
                    <a:pt x="822" y="651"/>
                  </a:lnTo>
                  <a:lnTo>
                    <a:pt x="941" y="549"/>
                  </a:lnTo>
                  <a:lnTo>
                    <a:pt x="1078" y="429"/>
                  </a:lnTo>
                  <a:lnTo>
                    <a:pt x="1215" y="326"/>
                  </a:lnTo>
                  <a:lnTo>
                    <a:pt x="1267" y="275"/>
                  </a:lnTo>
                  <a:lnTo>
                    <a:pt x="1284" y="223"/>
                  </a:lnTo>
                  <a:lnTo>
                    <a:pt x="1284" y="155"/>
                  </a:lnTo>
                  <a:lnTo>
                    <a:pt x="1267" y="87"/>
                  </a:lnTo>
                  <a:lnTo>
                    <a:pt x="1215" y="35"/>
                  </a:lnTo>
                  <a:lnTo>
                    <a:pt x="1147" y="1"/>
                  </a:lnTo>
                  <a:close/>
                </a:path>
              </a:pathLst>
            </a:custGeom>
            <a:solidFill>
              <a:srgbClr val="1823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9"/>
            <p:cNvSpPr/>
            <p:nvPr/>
          </p:nvSpPr>
          <p:spPr>
            <a:xfrm>
              <a:off x="7593801" y="4505279"/>
              <a:ext cx="72386" cy="82491"/>
            </a:xfrm>
            <a:custGeom>
              <a:avLst/>
              <a:gdLst/>
              <a:ahLst/>
              <a:cxnLst/>
              <a:rect l="l" t="t" r="r" b="b"/>
              <a:pathLst>
                <a:path w="2944" h="3355" extrusionOk="0">
                  <a:moveTo>
                    <a:pt x="2773" y="0"/>
                  </a:moveTo>
                  <a:lnTo>
                    <a:pt x="565" y="548"/>
                  </a:lnTo>
                  <a:lnTo>
                    <a:pt x="582" y="787"/>
                  </a:lnTo>
                  <a:lnTo>
                    <a:pt x="565" y="1010"/>
                  </a:lnTo>
                  <a:lnTo>
                    <a:pt x="548" y="1249"/>
                  </a:lnTo>
                  <a:lnTo>
                    <a:pt x="480" y="1472"/>
                  </a:lnTo>
                  <a:lnTo>
                    <a:pt x="411" y="1694"/>
                  </a:lnTo>
                  <a:lnTo>
                    <a:pt x="326" y="1917"/>
                  </a:lnTo>
                  <a:lnTo>
                    <a:pt x="206" y="2105"/>
                  </a:lnTo>
                  <a:lnTo>
                    <a:pt x="69" y="2310"/>
                  </a:lnTo>
                  <a:lnTo>
                    <a:pt x="18" y="2379"/>
                  </a:lnTo>
                  <a:lnTo>
                    <a:pt x="1" y="2413"/>
                  </a:lnTo>
                  <a:lnTo>
                    <a:pt x="1" y="2447"/>
                  </a:lnTo>
                  <a:lnTo>
                    <a:pt x="18" y="2516"/>
                  </a:lnTo>
                  <a:lnTo>
                    <a:pt x="52" y="2567"/>
                  </a:lnTo>
                  <a:lnTo>
                    <a:pt x="155" y="2704"/>
                  </a:lnTo>
                  <a:lnTo>
                    <a:pt x="274" y="2841"/>
                  </a:lnTo>
                  <a:lnTo>
                    <a:pt x="428" y="2961"/>
                  </a:lnTo>
                  <a:lnTo>
                    <a:pt x="582" y="3046"/>
                  </a:lnTo>
                  <a:lnTo>
                    <a:pt x="754" y="3132"/>
                  </a:lnTo>
                  <a:lnTo>
                    <a:pt x="942" y="3200"/>
                  </a:lnTo>
                  <a:lnTo>
                    <a:pt x="1130" y="3269"/>
                  </a:lnTo>
                  <a:lnTo>
                    <a:pt x="1318" y="3303"/>
                  </a:lnTo>
                  <a:lnTo>
                    <a:pt x="1524" y="3337"/>
                  </a:lnTo>
                  <a:lnTo>
                    <a:pt x="1729" y="3354"/>
                  </a:lnTo>
                  <a:lnTo>
                    <a:pt x="1917" y="3354"/>
                  </a:lnTo>
                  <a:lnTo>
                    <a:pt x="2122" y="3337"/>
                  </a:lnTo>
                  <a:lnTo>
                    <a:pt x="2311" y="3320"/>
                  </a:lnTo>
                  <a:lnTo>
                    <a:pt x="2499" y="3286"/>
                  </a:lnTo>
                  <a:lnTo>
                    <a:pt x="2670" y="3234"/>
                  </a:lnTo>
                  <a:lnTo>
                    <a:pt x="2841" y="3183"/>
                  </a:lnTo>
                  <a:lnTo>
                    <a:pt x="2875" y="3166"/>
                  </a:lnTo>
                  <a:lnTo>
                    <a:pt x="2927" y="3132"/>
                  </a:lnTo>
                  <a:lnTo>
                    <a:pt x="2944" y="3080"/>
                  </a:lnTo>
                  <a:lnTo>
                    <a:pt x="2944" y="3029"/>
                  </a:lnTo>
                  <a:lnTo>
                    <a:pt x="2944" y="2687"/>
                  </a:lnTo>
                  <a:lnTo>
                    <a:pt x="2927" y="2310"/>
                  </a:lnTo>
                  <a:lnTo>
                    <a:pt x="2875" y="1523"/>
                  </a:lnTo>
                  <a:lnTo>
                    <a:pt x="2807" y="719"/>
                  </a:lnTo>
                  <a:lnTo>
                    <a:pt x="2773" y="343"/>
                  </a:lnTo>
                  <a:lnTo>
                    <a:pt x="2773"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a:off x="7429727" y="3174894"/>
              <a:ext cx="485111" cy="1361090"/>
            </a:xfrm>
            <a:custGeom>
              <a:avLst/>
              <a:gdLst/>
              <a:ahLst/>
              <a:cxnLst/>
              <a:rect l="l" t="t" r="r" b="b"/>
              <a:pathLst>
                <a:path w="19730" h="55357" extrusionOk="0">
                  <a:moveTo>
                    <a:pt x="14117" y="0"/>
                  </a:moveTo>
                  <a:lnTo>
                    <a:pt x="12457" y="17"/>
                  </a:lnTo>
                  <a:lnTo>
                    <a:pt x="9155" y="120"/>
                  </a:lnTo>
                  <a:lnTo>
                    <a:pt x="7512" y="154"/>
                  </a:lnTo>
                  <a:lnTo>
                    <a:pt x="5869" y="171"/>
                  </a:lnTo>
                  <a:lnTo>
                    <a:pt x="5390" y="171"/>
                  </a:lnTo>
                  <a:lnTo>
                    <a:pt x="4757" y="137"/>
                  </a:lnTo>
                  <a:lnTo>
                    <a:pt x="4192" y="120"/>
                  </a:lnTo>
                  <a:lnTo>
                    <a:pt x="3594" y="103"/>
                  </a:lnTo>
                  <a:lnTo>
                    <a:pt x="2977" y="103"/>
                  </a:lnTo>
                  <a:lnTo>
                    <a:pt x="2396" y="154"/>
                  </a:lnTo>
                  <a:lnTo>
                    <a:pt x="2122" y="188"/>
                  </a:lnTo>
                  <a:lnTo>
                    <a:pt x="1865" y="240"/>
                  </a:lnTo>
                  <a:lnTo>
                    <a:pt x="1626" y="291"/>
                  </a:lnTo>
                  <a:lnTo>
                    <a:pt x="1403" y="359"/>
                  </a:lnTo>
                  <a:lnTo>
                    <a:pt x="1215" y="445"/>
                  </a:lnTo>
                  <a:lnTo>
                    <a:pt x="1061" y="565"/>
                  </a:lnTo>
                  <a:lnTo>
                    <a:pt x="924" y="685"/>
                  </a:lnTo>
                  <a:lnTo>
                    <a:pt x="873" y="753"/>
                  </a:lnTo>
                  <a:lnTo>
                    <a:pt x="839" y="821"/>
                  </a:lnTo>
                  <a:lnTo>
                    <a:pt x="839" y="839"/>
                  </a:lnTo>
                  <a:lnTo>
                    <a:pt x="719" y="1181"/>
                  </a:lnTo>
                  <a:lnTo>
                    <a:pt x="599" y="1523"/>
                  </a:lnTo>
                  <a:lnTo>
                    <a:pt x="513" y="1882"/>
                  </a:lnTo>
                  <a:lnTo>
                    <a:pt x="428" y="2225"/>
                  </a:lnTo>
                  <a:lnTo>
                    <a:pt x="274" y="2960"/>
                  </a:lnTo>
                  <a:lnTo>
                    <a:pt x="171" y="3713"/>
                  </a:lnTo>
                  <a:lnTo>
                    <a:pt x="86" y="4483"/>
                  </a:lnTo>
                  <a:lnTo>
                    <a:pt x="34" y="5270"/>
                  </a:lnTo>
                  <a:lnTo>
                    <a:pt x="0" y="6058"/>
                  </a:lnTo>
                  <a:lnTo>
                    <a:pt x="0" y="6862"/>
                  </a:lnTo>
                  <a:lnTo>
                    <a:pt x="0" y="7666"/>
                  </a:lnTo>
                  <a:lnTo>
                    <a:pt x="34" y="8453"/>
                  </a:lnTo>
                  <a:lnTo>
                    <a:pt x="103" y="10045"/>
                  </a:lnTo>
                  <a:lnTo>
                    <a:pt x="171" y="11568"/>
                  </a:lnTo>
                  <a:lnTo>
                    <a:pt x="223" y="13005"/>
                  </a:lnTo>
                  <a:lnTo>
                    <a:pt x="257" y="14750"/>
                  </a:lnTo>
                  <a:lnTo>
                    <a:pt x="325" y="16513"/>
                  </a:lnTo>
                  <a:lnTo>
                    <a:pt x="411" y="18258"/>
                  </a:lnTo>
                  <a:lnTo>
                    <a:pt x="531" y="20004"/>
                  </a:lnTo>
                  <a:lnTo>
                    <a:pt x="650" y="21766"/>
                  </a:lnTo>
                  <a:lnTo>
                    <a:pt x="804" y="23512"/>
                  </a:lnTo>
                  <a:lnTo>
                    <a:pt x="975" y="25257"/>
                  </a:lnTo>
                  <a:lnTo>
                    <a:pt x="1164" y="27002"/>
                  </a:lnTo>
                  <a:lnTo>
                    <a:pt x="1369" y="28748"/>
                  </a:lnTo>
                  <a:lnTo>
                    <a:pt x="1591" y="30510"/>
                  </a:lnTo>
                  <a:lnTo>
                    <a:pt x="1848" y="32273"/>
                  </a:lnTo>
                  <a:lnTo>
                    <a:pt x="2122" y="34018"/>
                  </a:lnTo>
                  <a:lnTo>
                    <a:pt x="2413" y="35764"/>
                  </a:lnTo>
                  <a:lnTo>
                    <a:pt x="2738" y="37509"/>
                  </a:lnTo>
                  <a:lnTo>
                    <a:pt x="3063" y="39254"/>
                  </a:lnTo>
                  <a:lnTo>
                    <a:pt x="3422" y="40983"/>
                  </a:lnTo>
                  <a:lnTo>
                    <a:pt x="3799" y="42711"/>
                  </a:lnTo>
                  <a:lnTo>
                    <a:pt x="4192" y="44439"/>
                  </a:lnTo>
                  <a:lnTo>
                    <a:pt x="4603" y="46167"/>
                  </a:lnTo>
                  <a:lnTo>
                    <a:pt x="5048" y="47879"/>
                  </a:lnTo>
                  <a:lnTo>
                    <a:pt x="5493" y="49590"/>
                  </a:lnTo>
                  <a:lnTo>
                    <a:pt x="5972" y="51301"/>
                  </a:lnTo>
                  <a:lnTo>
                    <a:pt x="6468" y="52995"/>
                  </a:lnTo>
                  <a:lnTo>
                    <a:pt x="6982" y="54689"/>
                  </a:lnTo>
                  <a:lnTo>
                    <a:pt x="7033" y="54826"/>
                  </a:lnTo>
                  <a:lnTo>
                    <a:pt x="7084" y="54946"/>
                  </a:lnTo>
                  <a:lnTo>
                    <a:pt x="7153" y="55066"/>
                  </a:lnTo>
                  <a:lnTo>
                    <a:pt x="7238" y="55151"/>
                  </a:lnTo>
                  <a:lnTo>
                    <a:pt x="7290" y="55202"/>
                  </a:lnTo>
                  <a:lnTo>
                    <a:pt x="7358" y="55237"/>
                  </a:lnTo>
                  <a:lnTo>
                    <a:pt x="7512" y="55288"/>
                  </a:lnTo>
                  <a:lnTo>
                    <a:pt x="7666" y="55322"/>
                  </a:lnTo>
                  <a:lnTo>
                    <a:pt x="7820" y="55322"/>
                  </a:lnTo>
                  <a:lnTo>
                    <a:pt x="8282" y="55356"/>
                  </a:lnTo>
                  <a:lnTo>
                    <a:pt x="8761" y="55356"/>
                  </a:lnTo>
                  <a:lnTo>
                    <a:pt x="9223" y="55339"/>
                  </a:lnTo>
                  <a:lnTo>
                    <a:pt x="9702" y="55322"/>
                  </a:lnTo>
                  <a:lnTo>
                    <a:pt x="9566" y="50291"/>
                  </a:lnTo>
                  <a:lnTo>
                    <a:pt x="9463" y="45261"/>
                  </a:lnTo>
                  <a:lnTo>
                    <a:pt x="9394" y="40230"/>
                  </a:lnTo>
                  <a:lnTo>
                    <a:pt x="9377" y="35199"/>
                  </a:lnTo>
                  <a:lnTo>
                    <a:pt x="9377" y="30168"/>
                  </a:lnTo>
                  <a:lnTo>
                    <a:pt x="9429" y="25137"/>
                  </a:lnTo>
                  <a:lnTo>
                    <a:pt x="9514" y="20106"/>
                  </a:lnTo>
                  <a:lnTo>
                    <a:pt x="9634" y="15076"/>
                  </a:lnTo>
                  <a:lnTo>
                    <a:pt x="9891" y="17591"/>
                  </a:lnTo>
                  <a:lnTo>
                    <a:pt x="10147" y="20089"/>
                  </a:lnTo>
                  <a:lnTo>
                    <a:pt x="10370" y="22605"/>
                  </a:lnTo>
                  <a:lnTo>
                    <a:pt x="10575" y="25120"/>
                  </a:lnTo>
                  <a:lnTo>
                    <a:pt x="10763" y="27635"/>
                  </a:lnTo>
                  <a:lnTo>
                    <a:pt x="10952" y="30151"/>
                  </a:lnTo>
                  <a:lnTo>
                    <a:pt x="11106" y="32666"/>
                  </a:lnTo>
                  <a:lnTo>
                    <a:pt x="11242" y="35182"/>
                  </a:lnTo>
                  <a:lnTo>
                    <a:pt x="11362" y="37697"/>
                  </a:lnTo>
                  <a:lnTo>
                    <a:pt x="11465" y="40213"/>
                  </a:lnTo>
                  <a:lnTo>
                    <a:pt x="11550" y="42728"/>
                  </a:lnTo>
                  <a:lnTo>
                    <a:pt x="11619" y="45261"/>
                  </a:lnTo>
                  <a:lnTo>
                    <a:pt x="11670" y="47776"/>
                  </a:lnTo>
                  <a:lnTo>
                    <a:pt x="11704" y="50291"/>
                  </a:lnTo>
                  <a:lnTo>
                    <a:pt x="11722" y="52824"/>
                  </a:lnTo>
                  <a:lnTo>
                    <a:pt x="11722" y="55339"/>
                  </a:lnTo>
                  <a:lnTo>
                    <a:pt x="12423" y="55322"/>
                  </a:lnTo>
                  <a:lnTo>
                    <a:pt x="13108" y="55305"/>
                  </a:lnTo>
                  <a:lnTo>
                    <a:pt x="13792" y="55271"/>
                  </a:lnTo>
                  <a:lnTo>
                    <a:pt x="14494" y="55202"/>
                  </a:lnTo>
                  <a:lnTo>
                    <a:pt x="14545" y="54090"/>
                  </a:lnTo>
                  <a:lnTo>
                    <a:pt x="14613" y="52961"/>
                  </a:lnTo>
                  <a:lnTo>
                    <a:pt x="14716" y="51849"/>
                  </a:lnTo>
                  <a:lnTo>
                    <a:pt x="14819" y="50736"/>
                  </a:lnTo>
                  <a:lnTo>
                    <a:pt x="14956" y="49624"/>
                  </a:lnTo>
                  <a:lnTo>
                    <a:pt x="15093" y="48512"/>
                  </a:lnTo>
                  <a:lnTo>
                    <a:pt x="15401" y="46287"/>
                  </a:lnTo>
                  <a:lnTo>
                    <a:pt x="15743" y="44063"/>
                  </a:lnTo>
                  <a:lnTo>
                    <a:pt x="16102" y="41855"/>
                  </a:lnTo>
                  <a:lnTo>
                    <a:pt x="16462" y="39631"/>
                  </a:lnTo>
                  <a:lnTo>
                    <a:pt x="16804" y="37423"/>
                  </a:lnTo>
                  <a:lnTo>
                    <a:pt x="17146" y="35130"/>
                  </a:lnTo>
                  <a:lnTo>
                    <a:pt x="17454" y="32837"/>
                  </a:lnTo>
                  <a:lnTo>
                    <a:pt x="17745" y="30544"/>
                  </a:lnTo>
                  <a:lnTo>
                    <a:pt x="18019" y="28269"/>
                  </a:lnTo>
                  <a:lnTo>
                    <a:pt x="18549" y="23683"/>
                  </a:lnTo>
                  <a:lnTo>
                    <a:pt x="19062" y="19080"/>
                  </a:lnTo>
                  <a:lnTo>
                    <a:pt x="19199" y="17899"/>
                  </a:lnTo>
                  <a:lnTo>
                    <a:pt x="19319" y="16718"/>
                  </a:lnTo>
                  <a:lnTo>
                    <a:pt x="19439" y="15538"/>
                  </a:lnTo>
                  <a:lnTo>
                    <a:pt x="19525" y="14357"/>
                  </a:lnTo>
                  <a:lnTo>
                    <a:pt x="19610" y="13176"/>
                  </a:lnTo>
                  <a:lnTo>
                    <a:pt x="19661" y="11978"/>
                  </a:lnTo>
                  <a:lnTo>
                    <a:pt x="19713" y="10798"/>
                  </a:lnTo>
                  <a:lnTo>
                    <a:pt x="19730" y="9600"/>
                  </a:lnTo>
                  <a:lnTo>
                    <a:pt x="19730" y="8419"/>
                  </a:lnTo>
                  <a:lnTo>
                    <a:pt x="19713" y="7238"/>
                  </a:lnTo>
                  <a:lnTo>
                    <a:pt x="19661" y="6041"/>
                  </a:lnTo>
                  <a:lnTo>
                    <a:pt x="19593" y="4860"/>
                  </a:lnTo>
                  <a:lnTo>
                    <a:pt x="19490" y="3679"/>
                  </a:lnTo>
                  <a:lnTo>
                    <a:pt x="19353" y="2498"/>
                  </a:lnTo>
                  <a:lnTo>
                    <a:pt x="19199" y="1318"/>
                  </a:lnTo>
                  <a:lnTo>
                    <a:pt x="19011" y="137"/>
                  </a:lnTo>
                  <a:lnTo>
                    <a:pt x="18207" y="86"/>
                  </a:lnTo>
                  <a:lnTo>
                    <a:pt x="17403" y="34"/>
                  </a:lnTo>
                  <a:lnTo>
                    <a:pt x="16581" y="17"/>
                  </a:lnTo>
                  <a:lnTo>
                    <a:pt x="157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a:off x="7429727" y="3174894"/>
              <a:ext cx="485111" cy="1361090"/>
            </a:xfrm>
            <a:custGeom>
              <a:avLst/>
              <a:gdLst/>
              <a:ahLst/>
              <a:cxnLst/>
              <a:rect l="l" t="t" r="r" b="b"/>
              <a:pathLst>
                <a:path w="19730" h="55357" fill="none" extrusionOk="0">
                  <a:moveTo>
                    <a:pt x="5869" y="171"/>
                  </a:moveTo>
                  <a:lnTo>
                    <a:pt x="5869" y="171"/>
                  </a:lnTo>
                  <a:lnTo>
                    <a:pt x="7512" y="154"/>
                  </a:lnTo>
                  <a:lnTo>
                    <a:pt x="9155" y="120"/>
                  </a:lnTo>
                  <a:lnTo>
                    <a:pt x="12457" y="17"/>
                  </a:lnTo>
                  <a:lnTo>
                    <a:pt x="14117" y="0"/>
                  </a:lnTo>
                  <a:lnTo>
                    <a:pt x="15760" y="0"/>
                  </a:lnTo>
                  <a:lnTo>
                    <a:pt x="16581" y="17"/>
                  </a:lnTo>
                  <a:lnTo>
                    <a:pt x="17403" y="34"/>
                  </a:lnTo>
                  <a:lnTo>
                    <a:pt x="18207" y="86"/>
                  </a:lnTo>
                  <a:lnTo>
                    <a:pt x="19011" y="137"/>
                  </a:lnTo>
                  <a:lnTo>
                    <a:pt x="19011" y="137"/>
                  </a:lnTo>
                  <a:lnTo>
                    <a:pt x="19199" y="1318"/>
                  </a:lnTo>
                  <a:lnTo>
                    <a:pt x="19353" y="2498"/>
                  </a:lnTo>
                  <a:lnTo>
                    <a:pt x="19490" y="3679"/>
                  </a:lnTo>
                  <a:lnTo>
                    <a:pt x="19593" y="4860"/>
                  </a:lnTo>
                  <a:lnTo>
                    <a:pt x="19661" y="6041"/>
                  </a:lnTo>
                  <a:lnTo>
                    <a:pt x="19713" y="7238"/>
                  </a:lnTo>
                  <a:lnTo>
                    <a:pt x="19730" y="8419"/>
                  </a:lnTo>
                  <a:lnTo>
                    <a:pt x="19730" y="9600"/>
                  </a:lnTo>
                  <a:lnTo>
                    <a:pt x="19713" y="10798"/>
                  </a:lnTo>
                  <a:lnTo>
                    <a:pt x="19661" y="11978"/>
                  </a:lnTo>
                  <a:lnTo>
                    <a:pt x="19610" y="13176"/>
                  </a:lnTo>
                  <a:lnTo>
                    <a:pt x="19525" y="14357"/>
                  </a:lnTo>
                  <a:lnTo>
                    <a:pt x="19439" y="15538"/>
                  </a:lnTo>
                  <a:lnTo>
                    <a:pt x="19319" y="16718"/>
                  </a:lnTo>
                  <a:lnTo>
                    <a:pt x="19199" y="17899"/>
                  </a:lnTo>
                  <a:lnTo>
                    <a:pt x="19062" y="19080"/>
                  </a:lnTo>
                  <a:lnTo>
                    <a:pt x="19062" y="19080"/>
                  </a:lnTo>
                  <a:lnTo>
                    <a:pt x="18549" y="23683"/>
                  </a:lnTo>
                  <a:lnTo>
                    <a:pt x="18019" y="28269"/>
                  </a:lnTo>
                  <a:lnTo>
                    <a:pt x="17745" y="30544"/>
                  </a:lnTo>
                  <a:lnTo>
                    <a:pt x="17454" y="32837"/>
                  </a:lnTo>
                  <a:lnTo>
                    <a:pt x="17146" y="35130"/>
                  </a:lnTo>
                  <a:lnTo>
                    <a:pt x="16804" y="37423"/>
                  </a:lnTo>
                  <a:lnTo>
                    <a:pt x="16804" y="37423"/>
                  </a:lnTo>
                  <a:lnTo>
                    <a:pt x="16462" y="39631"/>
                  </a:lnTo>
                  <a:lnTo>
                    <a:pt x="16102" y="41855"/>
                  </a:lnTo>
                  <a:lnTo>
                    <a:pt x="15743" y="44063"/>
                  </a:lnTo>
                  <a:lnTo>
                    <a:pt x="15401" y="46287"/>
                  </a:lnTo>
                  <a:lnTo>
                    <a:pt x="15093" y="48512"/>
                  </a:lnTo>
                  <a:lnTo>
                    <a:pt x="14956" y="49624"/>
                  </a:lnTo>
                  <a:lnTo>
                    <a:pt x="14819" y="50736"/>
                  </a:lnTo>
                  <a:lnTo>
                    <a:pt x="14716" y="51849"/>
                  </a:lnTo>
                  <a:lnTo>
                    <a:pt x="14613" y="52961"/>
                  </a:lnTo>
                  <a:lnTo>
                    <a:pt x="14545" y="54090"/>
                  </a:lnTo>
                  <a:lnTo>
                    <a:pt x="14494" y="55202"/>
                  </a:lnTo>
                  <a:lnTo>
                    <a:pt x="14494" y="55202"/>
                  </a:lnTo>
                  <a:lnTo>
                    <a:pt x="13792" y="55271"/>
                  </a:lnTo>
                  <a:lnTo>
                    <a:pt x="13108" y="55305"/>
                  </a:lnTo>
                  <a:lnTo>
                    <a:pt x="12423" y="55322"/>
                  </a:lnTo>
                  <a:lnTo>
                    <a:pt x="11722" y="55339"/>
                  </a:lnTo>
                  <a:lnTo>
                    <a:pt x="11722" y="55339"/>
                  </a:lnTo>
                  <a:lnTo>
                    <a:pt x="11722" y="52824"/>
                  </a:lnTo>
                  <a:lnTo>
                    <a:pt x="11704" y="50291"/>
                  </a:lnTo>
                  <a:lnTo>
                    <a:pt x="11670" y="47776"/>
                  </a:lnTo>
                  <a:lnTo>
                    <a:pt x="11619" y="45261"/>
                  </a:lnTo>
                  <a:lnTo>
                    <a:pt x="11550" y="42728"/>
                  </a:lnTo>
                  <a:lnTo>
                    <a:pt x="11465" y="40213"/>
                  </a:lnTo>
                  <a:lnTo>
                    <a:pt x="11362" y="37697"/>
                  </a:lnTo>
                  <a:lnTo>
                    <a:pt x="11242" y="35182"/>
                  </a:lnTo>
                  <a:lnTo>
                    <a:pt x="11106" y="32666"/>
                  </a:lnTo>
                  <a:lnTo>
                    <a:pt x="10952" y="30151"/>
                  </a:lnTo>
                  <a:lnTo>
                    <a:pt x="10763" y="27635"/>
                  </a:lnTo>
                  <a:lnTo>
                    <a:pt x="10575" y="25120"/>
                  </a:lnTo>
                  <a:lnTo>
                    <a:pt x="10370" y="22605"/>
                  </a:lnTo>
                  <a:lnTo>
                    <a:pt x="10147" y="20089"/>
                  </a:lnTo>
                  <a:lnTo>
                    <a:pt x="9891" y="17591"/>
                  </a:lnTo>
                  <a:lnTo>
                    <a:pt x="9634" y="15076"/>
                  </a:lnTo>
                  <a:lnTo>
                    <a:pt x="9634" y="15076"/>
                  </a:lnTo>
                  <a:lnTo>
                    <a:pt x="9514" y="20106"/>
                  </a:lnTo>
                  <a:lnTo>
                    <a:pt x="9429" y="25137"/>
                  </a:lnTo>
                  <a:lnTo>
                    <a:pt x="9377" y="30168"/>
                  </a:lnTo>
                  <a:lnTo>
                    <a:pt x="9377" y="35199"/>
                  </a:lnTo>
                  <a:lnTo>
                    <a:pt x="9394" y="40230"/>
                  </a:lnTo>
                  <a:lnTo>
                    <a:pt x="9463" y="45261"/>
                  </a:lnTo>
                  <a:lnTo>
                    <a:pt x="9566" y="50291"/>
                  </a:lnTo>
                  <a:lnTo>
                    <a:pt x="9702" y="55322"/>
                  </a:lnTo>
                  <a:lnTo>
                    <a:pt x="9702" y="55322"/>
                  </a:lnTo>
                  <a:lnTo>
                    <a:pt x="9223" y="55339"/>
                  </a:lnTo>
                  <a:lnTo>
                    <a:pt x="8761" y="55356"/>
                  </a:lnTo>
                  <a:lnTo>
                    <a:pt x="8282" y="55356"/>
                  </a:lnTo>
                  <a:lnTo>
                    <a:pt x="7820" y="55322"/>
                  </a:lnTo>
                  <a:lnTo>
                    <a:pt x="7820" y="55322"/>
                  </a:lnTo>
                  <a:lnTo>
                    <a:pt x="7666" y="55322"/>
                  </a:lnTo>
                  <a:lnTo>
                    <a:pt x="7512" y="55288"/>
                  </a:lnTo>
                  <a:lnTo>
                    <a:pt x="7358" y="55237"/>
                  </a:lnTo>
                  <a:lnTo>
                    <a:pt x="7290" y="55202"/>
                  </a:lnTo>
                  <a:lnTo>
                    <a:pt x="7238" y="55151"/>
                  </a:lnTo>
                  <a:lnTo>
                    <a:pt x="7238" y="55151"/>
                  </a:lnTo>
                  <a:lnTo>
                    <a:pt x="7153" y="55066"/>
                  </a:lnTo>
                  <a:lnTo>
                    <a:pt x="7084" y="54946"/>
                  </a:lnTo>
                  <a:lnTo>
                    <a:pt x="7033" y="54826"/>
                  </a:lnTo>
                  <a:lnTo>
                    <a:pt x="6982" y="54689"/>
                  </a:lnTo>
                  <a:lnTo>
                    <a:pt x="6982" y="54689"/>
                  </a:lnTo>
                  <a:lnTo>
                    <a:pt x="6468" y="52995"/>
                  </a:lnTo>
                  <a:lnTo>
                    <a:pt x="5972" y="51301"/>
                  </a:lnTo>
                  <a:lnTo>
                    <a:pt x="5493" y="49590"/>
                  </a:lnTo>
                  <a:lnTo>
                    <a:pt x="5048" y="47879"/>
                  </a:lnTo>
                  <a:lnTo>
                    <a:pt x="4603" y="46167"/>
                  </a:lnTo>
                  <a:lnTo>
                    <a:pt x="4192" y="44439"/>
                  </a:lnTo>
                  <a:lnTo>
                    <a:pt x="3799" y="42711"/>
                  </a:lnTo>
                  <a:lnTo>
                    <a:pt x="3422" y="40983"/>
                  </a:lnTo>
                  <a:lnTo>
                    <a:pt x="3063" y="39254"/>
                  </a:lnTo>
                  <a:lnTo>
                    <a:pt x="2738" y="37509"/>
                  </a:lnTo>
                  <a:lnTo>
                    <a:pt x="2413" y="35764"/>
                  </a:lnTo>
                  <a:lnTo>
                    <a:pt x="2122" y="34018"/>
                  </a:lnTo>
                  <a:lnTo>
                    <a:pt x="1848" y="32273"/>
                  </a:lnTo>
                  <a:lnTo>
                    <a:pt x="1591" y="30510"/>
                  </a:lnTo>
                  <a:lnTo>
                    <a:pt x="1369" y="28748"/>
                  </a:lnTo>
                  <a:lnTo>
                    <a:pt x="1164" y="27002"/>
                  </a:lnTo>
                  <a:lnTo>
                    <a:pt x="1164" y="27002"/>
                  </a:lnTo>
                  <a:lnTo>
                    <a:pt x="975" y="25257"/>
                  </a:lnTo>
                  <a:lnTo>
                    <a:pt x="804" y="23512"/>
                  </a:lnTo>
                  <a:lnTo>
                    <a:pt x="650" y="21766"/>
                  </a:lnTo>
                  <a:lnTo>
                    <a:pt x="531" y="20004"/>
                  </a:lnTo>
                  <a:lnTo>
                    <a:pt x="411" y="18258"/>
                  </a:lnTo>
                  <a:lnTo>
                    <a:pt x="325" y="16513"/>
                  </a:lnTo>
                  <a:lnTo>
                    <a:pt x="257" y="14750"/>
                  </a:lnTo>
                  <a:lnTo>
                    <a:pt x="223" y="13005"/>
                  </a:lnTo>
                  <a:lnTo>
                    <a:pt x="223" y="13005"/>
                  </a:lnTo>
                  <a:lnTo>
                    <a:pt x="171" y="11568"/>
                  </a:lnTo>
                  <a:lnTo>
                    <a:pt x="103" y="10045"/>
                  </a:lnTo>
                  <a:lnTo>
                    <a:pt x="34" y="8453"/>
                  </a:lnTo>
                  <a:lnTo>
                    <a:pt x="0" y="7666"/>
                  </a:lnTo>
                  <a:lnTo>
                    <a:pt x="0" y="6862"/>
                  </a:lnTo>
                  <a:lnTo>
                    <a:pt x="0" y="6058"/>
                  </a:lnTo>
                  <a:lnTo>
                    <a:pt x="34" y="5270"/>
                  </a:lnTo>
                  <a:lnTo>
                    <a:pt x="86" y="4483"/>
                  </a:lnTo>
                  <a:lnTo>
                    <a:pt x="171" y="3713"/>
                  </a:lnTo>
                  <a:lnTo>
                    <a:pt x="274" y="2960"/>
                  </a:lnTo>
                  <a:lnTo>
                    <a:pt x="428" y="2225"/>
                  </a:lnTo>
                  <a:lnTo>
                    <a:pt x="513" y="1882"/>
                  </a:lnTo>
                  <a:lnTo>
                    <a:pt x="599" y="1523"/>
                  </a:lnTo>
                  <a:lnTo>
                    <a:pt x="719" y="1181"/>
                  </a:lnTo>
                  <a:lnTo>
                    <a:pt x="839" y="839"/>
                  </a:lnTo>
                  <a:lnTo>
                    <a:pt x="839" y="839"/>
                  </a:lnTo>
                  <a:lnTo>
                    <a:pt x="839" y="821"/>
                  </a:lnTo>
                  <a:lnTo>
                    <a:pt x="839" y="821"/>
                  </a:lnTo>
                  <a:lnTo>
                    <a:pt x="873" y="753"/>
                  </a:lnTo>
                  <a:lnTo>
                    <a:pt x="924" y="685"/>
                  </a:lnTo>
                  <a:lnTo>
                    <a:pt x="1061" y="565"/>
                  </a:lnTo>
                  <a:lnTo>
                    <a:pt x="1215" y="445"/>
                  </a:lnTo>
                  <a:lnTo>
                    <a:pt x="1403" y="359"/>
                  </a:lnTo>
                  <a:lnTo>
                    <a:pt x="1626" y="291"/>
                  </a:lnTo>
                  <a:lnTo>
                    <a:pt x="1865" y="240"/>
                  </a:lnTo>
                  <a:lnTo>
                    <a:pt x="2122" y="188"/>
                  </a:lnTo>
                  <a:lnTo>
                    <a:pt x="2396" y="154"/>
                  </a:lnTo>
                  <a:lnTo>
                    <a:pt x="2977" y="103"/>
                  </a:lnTo>
                  <a:lnTo>
                    <a:pt x="3594" y="103"/>
                  </a:lnTo>
                  <a:lnTo>
                    <a:pt x="4192" y="120"/>
                  </a:lnTo>
                  <a:lnTo>
                    <a:pt x="4757" y="137"/>
                  </a:lnTo>
                  <a:lnTo>
                    <a:pt x="4757" y="137"/>
                  </a:lnTo>
                  <a:lnTo>
                    <a:pt x="5390" y="171"/>
                  </a:lnTo>
                  <a:lnTo>
                    <a:pt x="5869" y="17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a:off x="7446127" y="3227488"/>
              <a:ext cx="143493" cy="23997"/>
            </a:xfrm>
            <a:custGeom>
              <a:avLst/>
              <a:gdLst/>
              <a:ahLst/>
              <a:cxnLst/>
              <a:rect l="l" t="t" r="r" b="b"/>
              <a:pathLst>
                <a:path w="5836" h="976" extrusionOk="0">
                  <a:moveTo>
                    <a:pt x="0" y="0"/>
                  </a:moveTo>
                  <a:lnTo>
                    <a:pt x="154" y="205"/>
                  </a:lnTo>
                  <a:lnTo>
                    <a:pt x="308" y="394"/>
                  </a:lnTo>
                  <a:lnTo>
                    <a:pt x="480" y="565"/>
                  </a:lnTo>
                  <a:lnTo>
                    <a:pt x="651" y="685"/>
                  </a:lnTo>
                  <a:lnTo>
                    <a:pt x="805" y="770"/>
                  </a:lnTo>
                  <a:lnTo>
                    <a:pt x="959" y="839"/>
                  </a:lnTo>
                  <a:lnTo>
                    <a:pt x="1113" y="890"/>
                  </a:lnTo>
                  <a:lnTo>
                    <a:pt x="1267" y="924"/>
                  </a:lnTo>
                  <a:lnTo>
                    <a:pt x="1438" y="958"/>
                  </a:lnTo>
                  <a:lnTo>
                    <a:pt x="1592" y="975"/>
                  </a:lnTo>
                  <a:lnTo>
                    <a:pt x="1917" y="975"/>
                  </a:lnTo>
                  <a:lnTo>
                    <a:pt x="2447" y="958"/>
                  </a:lnTo>
                  <a:lnTo>
                    <a:pt x="4022" y="873"/>
                  </a:lnTo>
                  <a:lnTo>
                    <a:pt x="4792" y="839"/>
                  </a:lnTo>
                  <a:lnTo>
                    <a:pt x="5579" y="821"/>
                  </a:lnTo>
                  <a:lnTo>
                    <a:pt x="5818" y="821"/>
                  </a:lnTo>
                  <a:lnTo>
                    <a:pt x="5836" y="257"/>
                  </a:lnTo>
                  <a:lnTo>
                    <a:pt x="4124" y="257"/>
                  </a:lnTo>
                  <a:lnTo>
                    <a:pt x="3081" y="274"/>
                  </a:lnTo>
                  <a:lnTo>
                    <a:pt x="2310" y="257"/>
                  </a:lnTo>
                  <a:lnTo>
                    <a:pt x="1523" y="223"/>
                  </a:lnTo>
                  <a:lnTo>
                    <a:pt x="1147" y="188"/>
                  </a:lnTo>
                  <a:lnTo>
                    <a:pt x="770" y="137"/>
                  </a:lnTo>
                  <a:lnTo>
                    <a:pt x="377" y="86"/>
                  </a:lnTo>
                  <a:lnTo>
                    <a:pt x="0" y="0"/>
                  </a:lnTo>
                  <a:close/>
                </a:path>
              </a:pathLst>
            </a:custGeom>
            <a:solidFill>
              <a:srgbClr val="887D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7446127" y="3227488"/>
              <a:ext cx="143493" cy="23997"/>
            </a:xfrm>
            <a:custGeom>
              <a:avLst/>
              <a:gdLst/>
              <a:ahLst/>
              <a:cxnLst/>
              <a:rect l="l" t="t" r="r" b="b"/>
              <a:pathLst>
                <a:path w="5836" h="976" fill="none" extrusionOk="0">
                  <a:moveTo>
                    <a:pt x="0" y="0"/>
                  </a:moveTo>
                  <a:lnTo>
                    <a:pt x="0" y="0"/>
                  </a:lnTo>
                  <a:lnTo>
                    <a:pt x="154" y="205"/>
                  </a:lnTo>
                  <a:lnTo>
                    <a:pt x="308" y="394"/>
                  </a:lnTo>
                  <a:lnTo>
                    <a:pt x="480" y="565"/>
                  </a:lnTo>
                  <a:lnTo>
                    <a:pt x="651" y="685"/>
                  </a:lnTo>
                  <a:lnTo>
                    <a:pt x="651" y="685"/>
                  </a:lnTo>
                  <a:lnTo>
                    <a:pt x="805" y="770"/>
                  </a:lnTo>
                  <a:lnTo>
                    <a:pt x="959" y="839"/>
                  </a:lnTo>
                  <a:lnTo>
                    <a:pt x="1113" y="890"/>
                  </a:lnTo>
                  <a:lnTo>
                    <a:pt x="1267" y="924"/>
                  </a:lnTo>
                  <a:lnTo>
                    <a:pt x="1438" y="958"/>
                  </a:lnTo>
                  <a:lnTo>
                    <a:pt x="1592" y="975"/>
                  </a:lnTo>
                  <a:lnTo>
                    <a:pt x="1917" y="975"/>
                  </a:lnTo>
                  <a:lnTo>
                    <a:pt x="1917" y="975"/>
                  </a:lnTo>
                  <a:lnTo>
                    <a:pt x="2447" y="958"/>
                  </a:lnTo>
                  <a:lnTo>
                    <a:pt x="2447" y="958"/>
                  </a:lnTo>
                  <a:lnTo>
                    <a:pt x="4022" y="873"/>
                  </a:lnTo>
                  <a:lnTo>
                    <a:pt x="4792" y="839"/>
                  </a:lnTo>
                  <a:lnTo>
                    <a:pt x="5579" y="821"/>
                  </a:lnTo>
                  <a:lnTo>
                    <a:pt x="5579" y="821"/>
                  </a:lnTo>
                  <a:lnTo>
                    <a:pt x="5818" y="821"/>
                  </a:lnTo>
                  <a:lnTo>
                    <a:pt x="5818" y="821"/>
                  </a:lnTo>
                  <a:lnTo>
                    <a:pt x="5836" y="257"/>
                  </a:lnTo>
                  <a:lnTo>
                    <a:pt x="5836" y="257"/>
                  </a:lnTo>
                  <a:lnTo>
                    <a:pt x="5545" y="257"/>
                  </a:lnTo>
                  <a:lnTo>
                    <a:pt x="5545" y="257"/>
                  </a:lnTo>
                  <a:lnTo>
                    <a:pt x="5168" y="257"/>
                  </a:lnTo>
                  <a:lnTo>
                    <a:pt x="5168" y="257"/>
                  </a:lnTo>
                  <a:lnTo>
                    <a:pt x="4124" y="257"/>
                  </a:lnTo>
                  <a:lnTo>
                    <a:pt x="4124" y="257"/>
                  </a:lnTo>
                  <a:lnTo>
                    <a:pt x="3081" y="274"/>
                  </a:lnTo>
                  <a:lnTo>
                    <a:pt x="3081" y="274"/>
                  </a:lnTo>
                  <a:lnTo>
                    <a:pt x="2310" y="257"/>
                  </a:lnTo>
                  <a:lnTo>
                    <a:pt x="1523" y="223"/>
                  </a:lnTo>
                  <a:lnTo>
                    <a:pt x="1147" y="188"/>
                  </a:lnTo>
                  <a:lnTo>
                    <a:pt x="770" y="137"/>
                  </a:lnTo>
                  <a:lnTo>
                    <a:pt x="377" y="86"/>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9"/>
            <p:cNvSpPr/>
            <p:nvPr/>
          </p:nvSpPr>
          <p:spPr>
            <a:xfrm>
              <a:off x="7905575" y="3235897"/>
              <a:ext cx="1279" cy="861"/>
            </a:xfrm>
            <a:custGeom>
              <a:avLst/>
              <a:gdLst/>
              <a:ahLst/>
              <a:cxnLst/>
              <a:rect l="l" t="t" r="r" b="b"/>
              <a:pathLst>
                <a:path w="52" h="35" extrusionOk="0">
                  <a:moveTo>
                    <a:pt x="52" y="0"/>
                  </a:moveTo>
                  <a:lnTo>
                    <a:pt x="0" y="17"/>
                  </a:lnTo>
                  <a:lnTo>
                    <a:pt x="17" y="35"/>
                  </a:lnTo>
                  <a:lnTo>
                    <a:pt x="52"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7905575" y="3235897"/>
              <a:ext cx="1279" cy="861"/>
            </a:xfrm>
            <a:custGeom>
              <a:avLst/>
              <a:gdLst/>
              <a:ahLst/>
              <a:cxnLst/>
              <a:rect l="l" t="t" r="r" b="b"/>
              <a:pathLst>
                <a:path w="52" h="35" fill="none" extrusionOk="0">
                  <a:moveTo>
                    <a:pt x="52" y="0"/>
                  </a:moveTo>
                  <a:lnTo>
                    <a:pt x="52" y="0"/>
                  </a:lnTo>
                  <a:lnTo>
                    <a:pt x="0" y="17"/>
                  </a:lnTo>
                  <a:lnTo>
                    <a:pt x="0" y="17"/>
                  </a:lnTo>
                  <a:lnTo>
                    <a:pt x="17" y="35"/>
                  </a:lnTo>
                  <a:lnTo>
                    <a:pt x="17" y="35"/>
                  </a:lnTo>
                  <a:lnTo>
                    <a:pt x="52"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7605997" y="3234619"/>
              <a:ext cx="300017" cy="35381"/>
            </a:xfrm>
            <a:custGeom>
              <a:avLst/>
              <a:gdLst/>
              <a:ahLst/>
              <a:cxnLst/>
              <a:rect l="l" t="t" r="r" b="b"/>
              <a:pathLst>
                <a:path w="12202" h="1439" extrusionOk="0">
                  <a:moveTo>
                    <a:pt x="35" y="1"/>
                  </a:moveTo>
                  <a:lnTo>
                    <a:pt x="1" y="549"/>
                  </a:lnTo>
                  <a:lnTo>
                    <a:pt x="634" y="600"/>
                  </a:lnTo>
                  <a:lnTo>
                    <a:pt x="1267" y="685"/>
                  </a:lnTo>
                  <a:lnTo>
                    <a:pt x="1798" y="788"/>
                  </a:lnTo>
                  <a:lnTo>
                    <a:pt x="2328" y="891"/>
                  </a:lnTo>
                  <a:lnTo>
                    <a:pt x="3389" y="1130"/>
                  </a:lnTo>
                  <a:lnTo>
                    <a:pt x="4210" y="1267"/>
                  </a:lnTo>
                  <a:lnTo>
                    <a:pt x="5015" y="1370"/>
                  </a:lnTo>
                  <a:lnTo>
                    <a:pt x="5819" y="1421"/>
                  </a:lnTo>
                  <a:lnTo>
                    <a:pt x="6640" y="1438"/>
                  </a:lnTo>
                  <a:lnTo>
                    <a:pt x="7427" y="1421"/>
                  </a:lnTo>
                  <a:lnTo>
                    <a:pt x="8232" y="1370"/>
                  </a:lnTo>
                  <a:lnTo>
                    <a:pt x="9019" y="1267"/>
                  </a:lnTo>
                  <a:lnTo>
                    <a:pt x="9806" y="1147"/>
                  </a:lnTo>
                  <a:lnTo>
                    <a:pt x="10131" y="1079"/>
                  </a:lnTo>
                  <a:lnTo>
                    <a:pt x="10439" y="993"/>
                  </a:lnTo>
                  <a:lnTo>
                    <a:pt x="10747" y="908"/>
                  </a:lnTo>
                  <a:lnTo>
                    <a:pt x="11055" y="805"/>
                  </a:lnTo>
                  <a:lnTo>
                    <a:pt x="11346" y="668"/>
                  </a:lnTo>
                  <a:lnTo>
                    <a:pt x="11637" y="514"/>
                  </a:lnTo>
                  <a:lnTo>
                    <a:pt x="11928" y="326"/>
                  </a:lnTo>
                  <a:lnTo>
                    <a:pt x="12201" y="87"/>
                  </a:lnTo>
                  <a:lnTo>
                    <a:pt x="12184" y="69"/>
                  </a:lnTo>
                  <a:lnTo>
                    <a:pt x="11911" y="189"/>
                  </a:lnTo>
                  <a:lnTo>
                    <a:pt x="11620" y="292"/>
                  </a:lnTo>
                  <a:lnTo>
                    <a:pt x="11312" y="377"/>
                  </a:lnTo>
                  <a:lnTo>
                    <a:pt x="11004" y="446"/>
                  </a:lnTo>
                  <a:lnTo>
                    <a:pt x="10696" y="497"/>
                  </a:lnTo>
                  <a:lnTo>
                    <a:pt x="10388" y="549"/>
                  </a:lnTo>
                  <a:lnTo>
                    <a:pt x="9772" y="600"/>
                  </a:lnTo>
                  <a:lnTo>
                    <a:pt x="9121" y="634"/>
                  </a:lnTo>
                  <a:lnTo>
                    <a:pt x="7941" y="634"/>
                  </a:lnTo>
                  <a:lnTo>
                    <a:pt x="7427" y="617"/>
                  </a:lnTo>
                  <a:lnTo>
                    <a:pt x="6366" y="549"/>
                  </a:lnTo>
                  <a:lnTo>
                    <a:pt x="5305" y="463"/>
                  </a:lnTo>
                  <a:lnTo>
                    <a:pt x="4262" y="360"/>
                  </a:lnTo>
                  <a:lnTo>
                    <a:pt x="2157" y="155"/>
                  </a:lnTo>
                  <a:lnTo>
                    <a:pt x="1096" y="69"/>
                  </a:lnTo>
                  <a:lnTo>
                    <a:pt x="35" y="1"/>
                  </a:lnTo>
                  <a:close/>
                </a:path>
              </a:pathLst>
            </a:custGeom>
            <a:solidFill>
              <a:srgbClr val="887D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7605997" y="3234619"/>
              <a:ext cx="300017" cy="35381"/>
            </a:xfrm>
            <a:custGeom>
              <a:avLst/>
              <a:gdLst/>
              <a:ahLst/>
              <a:cxnLst/>
              <a:rect l="l" t="t" r="r" b="b"/>
              <a:pathLst>
                <a:path w="12202" h="1439" fill="none" extrusionOk="0">
                  <a:moveTo>
                    <a:pt x="35" y="1"/>
                  </a:moveTo>
                  <a:lnTo>
                    <a:pt x="35" y="1"/>
                  </a:lnTo>
                  <a:lnTo>
                    <a:pt x="1" y="549"/>
                  </a:lnTo>
                  <a:lnTo>
                    <a:pt x="1" y="549"/>
                  </a:lnTo>
                  <a:lnTo>
                    <a:pt x="634" y="600"/>
                  </a:lnTo>
                  <a:lnTo>
                    <a:pt x="1267" y="685"/>
                  </a:lnTo>
                  <a:lnTo>
                    <a:pt x="1267" y="685"/>
                  </a:lnTo>
                  <a:lnTo>
                    <a:pt x="1798" y="788"/>
                  </a:lnTo>
                  <a:lnTo>
                    <a:pt x="2328" y="891"/>
                  </a:lnTo>
                  <a:lnTo>
                    <a:pt x="3389" y="1130"/>
                  </a:lnTo>
                  <a:lnTo>
                    <a:pt x="3389" y="1130"/>
                  </a:lnTo>
                  <a:lnTo>
                    <a:pt x="4210" y="1267"/>
                  </a:lnTo>
                  <a:lnTo>
                    <a:pt x="5015" y="1370"/>
                  </a:lnTo>
                  <a:lnTo>
                    <a:pt x="5819" y="1421"/>
                  </a:lnTo>
                  <a:lnTo>
                    <a:pt x="6640" y="1438"/>
                  </a:lnTo>
                  <a:lnTo>
                    <a:pt x="6640" y="1438"/>
                  </a:lnTo>
                  <a:lnTo>
                    <a:pt x="7427" y="1421"/>
                  </a:lnTo>
                  <a:lnTo>
                    <a:pt x="8232" y="1370"/>
                  </a:lnTo>
                  <a:lnTo>
                    <a:pt x="9019" y="1267"/>
                  </a:lnTo>
                  <a:lnTo>
                    <a:pt x="9806" y="1147"/>
                  </a:lnTo>
                  <a:lnTo>
                    <a:pt x="9806" y="1147"/>
                  </a:lnTo>
                  <a:lnTo>
                    <a:pt x="10131" y="1079"/>
                  </a:lnTo>
                  <a:lnTo>
                    <a:pt x="10439" y="993"/>
                  </a:lnTo>
                  <a:lnTo>
                    <a:pt x="10747" y="908"/>
                  </a:lnTo>
                  <a:lnTo>
                    <a:pt x="11055" y="805"/>
                  </a:lnTo>
                  <a:lnTo>
                    <a:pt x="11346" y="668"/>
                  </a:lnTo>
                  <a:lnTo>
                    <a:pt x="11637" y="514"/>
                  </a:lnTo>
                  <a:lnTo>
                    <a:pt x="11928" y="326"/>
                  </a:lnTo>
                  <a:lnTo>
                    <a:pt x="12201" y="87"/>
                  </a:lnTo>
                  <a:lnTo>
                    <a:pt x="12201" y="87"/>
                  </a:lnTo>
                  <a:lnTo>
                    <a:pt x="12184" y="69"/>
                  </a:lnTo>
                  <a:lnTo>
                    <a:pt x="12184" y="69"/>
                  </a:lnTo>
                  <a:lnTo>
                    <a:pt x="11911" y="189"/>
                  </a:lnTo>
                  <a:lnTo>
                    <a:pt x="11620" y="292"/>
                  </a:lnTo>
                  <a:lnTo>
                    <a:pt x="11312" y="377"/>
                  </a:lnTo>
                  <a:lnTo>
                    <a:pt x="11004" y="446"/>
                  </a:lnTo>
                  <a:lnTo>
                    <a:pt x="10696" y="497"/>
                  </a:lnTo>
                  <a:lnTo>
                    <a:pt x="10388" y="549"/>
                  </a:lnTo>
                  <a:lnTo>
                    <a:pt x="9772" y="600"/>
                  </a:lnTo>
                  <a:lnTo>
                    <a:pt x="9772" y="600"/>
                  </a:lnTo>
                  <a:lnTo>
                    <a:pt x="9121" y="634"/>
                  </a:lnTo>
                  <a:lnTo>
                    <a:pt x="8471" y="634"/>
                  </a:lnTo>
                  <a:lnTo>
                    <a:pt x="8471" y="634"/>
                  </a:lnTo>
                  <a:lnTo>
                    <a:pt x="7941" y="634"/>
                  </a:lnTo>
                  <a:lnTo>
                    <a:pt x="7427" y="617"/>
                  </a:lnTo>
                  <a:lnTo>
                    <a:pt x="6366" y="549"/>
                  </a:lnTo>
                  <a:lnTo>
                    <a:pt x="5305" y="463"/>
                  </a:lnTo>
                  <a:lnTo>
                    <a:pt x="4262" y="360"/>
                  </a:lnTo>
                  <a:lnTo>
                    <a:pt x="2157" y="155"/>
                  </a:lnTo>
                  <a:lnTo>
                    <a:pt x="1096" y="69"/>
                  </a:lnTo>
                  <a:lnTo>
                    <a:pt x="3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7410794" y="4545677"/>
              <a:ext cx="278109" cy="130437"/>
            </a:xfrm>
            <a:custGeom>
              <a:avLst/>
              <a:gdLst/>
              <a:ahLst/>
              <a:cxnLst/>
              <a:rect l="l" t="t" r="r" b="b"/>
              <a:pathLst>
                <a:path w="11311" h="5305" extrusionOk="0">
                  <a:moveTo>
                    <a:pt x="7427" y="0"/>
                  </a:moveTo>
                  <a:lnTo>
                    <a:pt x="7238" y="34"/>
                  </a:lnTo>
                  <a:lnTo>
                    <a:pt x="7033" y="86"/>
                  </a:lnTo>
                  <a:lnTo>
                    <a:pt x="6828" y="154"/>
                  </a:lnTo>
                  <a:lnTo>
                    <a:pt x="6605" y="240"/>
                  </a:lnTo>
                  <a:lnTo>
                    <a:pt x="6383" y="342"/>
                  </a:lnTo>
                  <a:lnTo>
                    <a:pt x="5938" y="548"/>
                  </a:lnTo>
                  <a:lnTo>
                    <a:pt x="5527" y="770"/>
                  </a:lnTo>
                  <a:lnTo>
                    <a:pt x="5168" y="975"/>
                  </a:lnTo>
                  <a:lnTo>
                    <a:pt x="4860" y="1112"/>
                  </a:lnTo>
                  <a:lnTo>
                    <a:pt x="753" y="2704"/>
                  </a:lnTo>
                  <a:lnTo>
                    <a:pt x="513" y="2806"/>
                  </a:lnTo>
                  <a:lnTo>
                    <a:pt x="394" y="2875"/>
                  </a:lnTo>
                  <a:lnTo>
                    <a:pt x="291" y="2943"/>
                  </a:lnTo>
                  <a:lnTo>
                    <a:pt x="188" y="3063"/>
                  </a:lnTo>
                  <a:lnTo>
                    <a:pt x="103" y="3217"/>
                  </a:lnTo>
                  <a:lnTo>
                    <a:pt x="51" y="3371"/>
                  </a:lnTo>
                  <a:lnTo>
                    <a:pt x="17" y="3542"/>
                  </a:lnTo>
                  <a:lnTo>
                    <a:pt x="0" y="3713"/>
                  </a:lnTo>
                  <a:lnTo>
                    <a:pt x="0" y="3884"/>
                  </a:lnTo>
                  <a:lnTo>
                    <a:pt x="17" y="4244"/>
                  </a:lnTo>
                  <a:lnTo>
                    <a:pt x="34" y="4381"/>
                  </a:lnTo>
                  <a:lnTo>
                    <a:pt x="68" y="4500"/>
                  </a:lnTo>
                  <a:lnTo>
                    <a:pt x="103" y="4620"/>
                  </a:lnTo>
                  <a:lnTo>
                    <a:pt x="188" y="4723"/>
                  </a:lnTo>
                  <a:lnTo>
                    <a:pt x="257" y="4791"/>
                  </a:lnTo>
                  <a:lnTo>
                    <a:pt x="325" y="4843"/>
                  </a:lnTo>
                  <a:lnTo>
                    <a:pt x="513" y="4928"/>
                  </a:lnTo>
                  <a:lnTo>
                    <a:pt x="787" y="5014"/>
                  </a:lnTo>
                  <a:lnTo>
                    <a:pt x="1078" y="5099"/>
                  </a:lnTo>
                  <a:lnTo>
                    <a:pt x="1369" y="5168"/>
                  </a:lnTo>
                  <a:lnTo>
                    <a:pt x="1660" y="5219"/>
                  </a:lnTo>
                  <a:lnTo>
                    <a:pt x="1968" y="5253"/>
                  </a:lnTo>
                  <a:lnTo>
                    <a:pt x="2276" y="5288"/>
                  </a:lnTo>
                  <a:lnTo>
                    <a:pt x="2584" y="5305"/>
                  </a:lnTo>
                  <a:lnTo>
                    <a:pt x="3508" y="5305"/>
                  </a:lnTo>
                  <a:lnTo>
                    <a:pt x="4124" y="5236"/>
                  </a:lnTo>
                  <a:lnTo>
                    <a:pt x="4723" y="5151"/>
                  </a:lnTo>
                  <a:lnTo>
                    <a:pt x="5305" y="5048"/>
                  </a:lnTo>
                  <a:lnTo>
                    <a:pt x="5596" y="4980"/>
                  </a:lnTo>
                  <a:lnTo>
                    <a:pt x="5904" y="4928"/>
                  </a:lnTo>
                  <a:lnTo>
                    <a:pt x="6194" y="4894"/>
                  </a:lnTo>
                  <a:lnTo>
                    <a:pt x="6485" y="4860"/>
                  </a:lnTo>
                  <a:lnTo>
                    <a:pt x="7067" y="4843"/>
                  </a:lnTo>
                  <a:lnTo>
                    <a:pt x="7666" y="4826"/>
                  </a:lnTo>
                  <a:lnTo>
                    <a:pt x="9446" y="4826"/>
                  </a:lnTo>
                  <a:lnTo>
                    <a:pt x="10027" y="4774"/>
                  </a:lnTo>
                  <a:lnTo>
                    <a:pt x="10336" y="4740"/>
                  </a:lnTo>
                  <a:lnTo>
                    <a:pt x="10472" y="4706"/>
                  </a:lnTo>
                  <a:lnTo>
                    <a:pt x="10609" y="4672"/>
                  </a:lnTo>
                  <a:lnTo>
                    <a:pt x="10746" y="4603"/>
                  </a:lnTo>
                  <a:lnTo>
                    <a:pt x="10866" y="4535"/>
                  </a:lnTo>
                  <a:lnTo>
                    <a:pt x="10986" y="4449"/>
                  </a:lnTo>
                  <a:lnTo>
                    <a:pt x="11088" y="4346"/>
                  </a:lnTo>
                  <a:lnTo>
                    <a:pt x="11157" y="4244"/>
                  </a:lnTo>
                  <a:lnTo>
                    <a:pt x="11208" y="4124"/>
                  </a:lnTo>
                  <a:lnTo>
                    <a:pt x="11260" y="4004"/>
                  </a:lnTo>
                  <a:lnTo>
                    <a:pt x="11277" y="3867"/>
                  </a:lnTo>
                  <a:lnTo>
                    <a:pt x="11311" y="3593"/>
                  </a:lnTo>
                  <a:lnTo>
                    <a:pt x="11311" y="3320"/>
                  </a:lnTo>
                  <a:lnTo>
                    <a:pt x="11294" y="2687"/>
                  </a:lnTo>
                  <a:lnTo>
                    <a:pt x="11277" y="2053"/>
                  </a:lnTo>
                  <a:lnTo>
                    <a:pt x="11242" y="1745"/>
                  </a:lnTo>
                  <a:lnTo>
                    <a:pt x="11208" y="1420"/>
                  </a:lnTo>
                  <a:lnTo>
                    <a:pt x="11157" y="1112"/>
                  </a:lnTo>
                  <a:lnTo>
                    <a:pt x="11088" y="804"/>
                  </a:lnTo>
                  <a:lnTo>
                    <a:pt x="11054" y="667"/>
                  </a:lnTo>
                  <a:lnTo>
                    <a:pt x="11020" y="530"/>
                  </a:lnTo>
                  <a:lnTo>
                    <a:pt x="10952" y="394"/>
                  </a:lnTo>
                  <a:lnTo>
                    <a:pt x="10866" y="291"/>
                  </a:lnTo>
                  <a:lnTo>
                    <a:pt x="10763" y="188"/>
                  </a:lnTo>
                  <a:lnTo>
                    <a:pt x="10644" y="120"/>
                  </a:lnTo>
                  <a:lnTo>
                    <a:pt x="10575" y="86"/>
                  </a:lnTo>
                  <a:lnTo>
                    <a:pt x="10370" y="86"/>
                  </a:lnTo>
                  <a:lnTo>
                    <a:pt x="10301" y="120"/>
                  </a:lnTo>
                  <a:lnTo>
                    <a:pt x="10233" y="154"/>
                  </a:lnTo>
                  <a:lnTo>
                    <a:pt x="10130" y="257"/>
                  </a:lnTo>
                  <a:lnTo>
                    <a:pt x="9942" y="479"/>
                  </a:lnTo>
                  <a:lnTo>
                    <a:pt x="9839" y="582"/>
                  </a:lnTo>
                  <a:lnTo>
                    <a:pt x="9754" y="667"/>
                  </a:lnTo>
                  <a:lnTo>
                    <a:pt x="9651" y="736"/>
                  </a:lnTo>
                  <a:lnTo>
                    <a:pt x="9548" y="787"/>
                  </a:lnTo>
                  <a:lnTo>
                    <a:pt x="9343" y="873"/>
                  </a:lnTo>
                  <a:lnTo>
                    <a:pt x="9121" y="941"/>
                  </a:lnTo>
                  <a:lnTo>
                    <a:pt x="8676" y="1044"/>
                  </a:lnTo>
                  <a:lnTo>
                    <a:pt x="8453" y="1112"/>
                  </a:lnTo>
                  <a:lnTo>
                    <a:pt x="8231" y="1198"/>
                  </a:lnTo>
                  <a:lnTo>
                    <a:pt x="8282" y="1044"/>
                  </a:lnTo>
                  <a:lnTo>
                    <a:pt x="8299" y="890"/>
                  </a:lnTo>
                  <a:lnTo>
                    <a:pt x="8299" y="736"/>
                  </a:lnTo>
                  <a:lnTo>
                    <a:pt x="8265" y="582"/>
                  </a:lnTo>
                  <a:lnTo>
                    <a:pt x="8214" y="445"/>
                  </a:lnTo>
                  <a:lnTo>
                    <a:pt x="8128" y="308"/>
                  </a:lnTo>
                  <a:lnTo>
                    <a:pt x="8025" y="188"/>
                  </a:lnTo>
                  <a:lnTo>
                    <a:pt x="7906" y="86"/>
                  </a:lnTo>
                  <a:lnTo>
                    <a:pt x="7837" y="51"/>
                  </a:lnTo>
                  <a:lnTo>
                    <a:pt x="7769" y="34"/>
                  </a:lnTo>
                  <a:lnTo>
                    <a:pt x="7615" y="0"/>
                  </a:lnTo>
                  <a:close/>
                </a:path>
              </a:pathLst>
            </a:custGeom>
            <a:solidFill>
              <a:srgbClr val="F6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7411212" y="4627284"/>
              <a:ext cx="277691" cy="48831"/>
            </a:xfrm>
            <a:custGeom>
              <a:avLst/>
              <a:gdLst/>
              <a:ahLst/>
              <a:cxnLst/>
              <a:rect l="l" t="t" r="r" b="b"/>
              <a:pathLst>
                <a:path w="11294" h="1986" extrusionOk="0">
                  <a:moveTo>
                    <a:pt x="11294" y="1"/>
                  </a:moveTo>
                  <a:lnTo>
                    <a:pt x="11071" y="120"/>
                  </a:lnTo>
                  <a:lnTo>
                    <a:pt x="10849" y="223"/>
                  </a:lnTo>
                  <a:lnTo>
                    <a:pt x="10627" y="309"/>
                  </a:lnTo>
                  <a:lnTo>
                    <a:pt x="10387" y="377"/>
                  </a:lnTo>
                  <a:lnTo>
                    <a:pt x="10147" y="446"/>
                  </a:lnTo>
                  <a:lnTo>
                    <a:pt x="9908" y="480"/>
                  </a:lnTo>
                  <a:lnTo>
                    <a:pt x="9394" y="548"/>
                  </a:lnTo>
                  <a:lnTo>
                    <a:pt x="8881" y="583"/>
                  </a:lnTo>
                  <a:lnTo>
                    <a:pt x="8368" y="600"/>
                  </a:lnTo>
                  <a:lnTo>
                    <a:pt x="7854" y="634"/>
                  </a:lnTo>
                  <a:lnTo>
                    <a:pt x="7358" y="668"/>
                  </a:lnTo>
                  <a:lnTo>
                    <a:pt x="6759" y="737"/>
                  </a:lnTo>
                  <a:lnTo>
                    <a:pt x="6160" y="839"/>
                  </a:lnTo>
                  <a:lnTo>
                    <a:pt x="5579" y="959"/>
                  </a:lnTo>
                  <a:lnTo>
                    <a:pt x="4980" y="1062"/>
                  </a:lnTo>
                  <a:lnTo>
                    <a:pt x="4364" y="1147"/>
                  </a:lnTo>
                  <a:lnTo>
                    <a:pt x="3730" y="1199"/>
                  </a:lnTo>
                  <a:lnTo>
                    <a:pt x="3114" y="1216"/>
                  </a:lnTo>
                  <a:lnTo>
                    <a:pt x="2481" y="1216"/>
                  </a:lnTo>
                  <a:lnTo>
                    <a:pt x="1865" y="1181"/>
                  </a:lnTo>
                  <a:lnTo>
                    <a:pt x="1232" y="1113"/>
                  </a:lnTo>
                  <a:lnTo>
                    <a:pt x="616" y="1027"/>
                  </a:lnTo>
                  <a:lnTo>
                    <a:pt x="0" y="925"/>
                  </a:lnTo>
                  <a:lnTo>
                    <a:pt x="0" y="925"/>
                  </a:lnTo>
                  <a:lnTo>
                    <a:pt x="17" y="1062"/>
                  </a:lnTo>
                  <a:lnTo>
                    <a:pt x="51" y="1181"/>
                  </a:lnTo>
                  <a:lnTo>
                    <a:pt x="86" y="1301"/>
                  </a:lnTo>
                  <a:lnTo>
                    <a:pt x="171" y="1404"/>
                  </a:lnTo>
                  <a:lnTo>
                    <a:pt x="240" y="1472"/>
                  </a:lnTo>
                  <a:lnTo>
                    <a:pt x="308" y="1524"/>
                  </a:lnTo>
                  <a:lnTo>
                    <a:pt x="496" y="1609"/>
                  </a:lnTo>
                  <a:lnTo>
                    <a:pt x="770" y="1695"/>
                  </a:lnTo>
                  <a:lnTo>
                    <a:pt x="1061" y="1780"/>
                  </a:lnTo>
                  <a:lnTo>
                    <a:pt x="1352" y="1849"/>
                  </a:lnTo>
                  <a:lnTo>
                    <a:pt x="1643" y="1900"/>
                  </a:lnTo>
                  <a:lnTo>
                    <a:pt x="1951" y="1934"/>
                  </a:lnTo>
                  <a:lnTo>
                    <a:pt x="2259" y="1969"/>
                  </a:lnTo>
                  <a:lnTo>
                    <a:pt x="2567" y="1986"/>
                  </a:lnTo>
                  <a:lnTo>
                    <a:pt x="3491" y="1986"/>
                  </a:lnTo>
                  <a:lnTo>
                    <a:pt x="4107" y="1917"/>
                  </a:lnTo>
                  <a:lnTo>
                    <a:pt x="4706" y="1832"/>
                  </a:lnTo>
                  <a:lnTo>
                    <a:pt x="5288" y="1729"/>
                  </a:lnTo>
                  <a:lnTo>
                    <a:pt x="5579" y="1661"/>
                  </a:lnTo>
                  <a:lnTo>
                    <a:pt x="5887" y="1609"/>
                  </a:lnTo>
                  <a:lnTo>
                    <a:pt x="6177" y="1575"/>
                  </a:lnTo>
                  <a:lnTo>
                    <a:pt x="6468" y="1541"/>
                  </a:lnTo>
                  <a:lnTo>
                    <a:pt x="7050" y="1524"/>
                  </a:lnTo>
                  <a:lnTo>
                    <a:pt x="7649" y="1507"/>
                  </a:lnTo>
                  <a:lnTo>
                    <a:pt x="9429" y="1507"/>
                  </a:lnTo>
                  <a:lnTo>
                    <a:pt x="10010" y="1455"/>
                  </a:lnTo>
                  <a:lnTo>
                    <a:pt x="10319" y="1421"/>
                  </a:lnTo>
                  <a:lnTo>
                    <a:pt x="10455" y="1387"/>
                  </a:lnTo>
                  <a:lnTo>
                    <a:pt x="10592" y="1353"/>
                  </a:lnTo>
                  <a:lnTo>
                    <a:pt x="10729" y="1284"/>
                  </a:lnTo>
                  <a:lnTo>
                    <a:pt x="10849" y="1216"/>
                  </a:lnTo>
                  <a:lnTo>
                    <a:pt x="10969" y="1130"/>
                  </a:lnTo>
                  <a:lnTo>
                    <a:pt x="11071" y="1027"/>
                  </a:lnTo>
                  <a:lnTo>
                    <a:pt x="11140" y="925"/>
                  </a:lnTo>
                  <a:lnTo>
                    <a:pt x="11191" y="805"/>
                  </a:lnTo>
                  <a:lnTo>
                    <a:pt x="11243" y="685"/>
                  </a:lnTo>
                  <a:lnTo>
                    <a:pt x="11260" y="548"/>
                  </a:lnTo>
                  <a:lnTo>
                    <a:pt x="11294" y="274"/>
                  </a:lnTo>
                  <a:lnTo>
                    <a:pt x="11294" y="1"/>
                  </a:lnTo>
                  <a:close/>
                </a:path>
              </a:pathLst>
            </a:custGeom>
            <a:solidFill>
              <a:srgbClr val="2926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7534889" y="4559962"/>
              <a:ext cx="36217" cy="30316"/>
            </a:xfrm>
            <a:custGeom>
              <a:avLst/>
              <a:gdLst/>
              <a:ahLst/>
              <a:cxnLst/>
              <a:rect l="l" t="t" r="r" b="b"/>
              <a:pathLst>
                <a:path w="1473" h="1233" extrusionOk="0">
                  <a:moveTo>
                    <a:pt x="138" y="1"/>
                  </a:moveTo>
                  <a:lnTo>
                    <a:pt x="69" y="35"/>
                  </a:lnTo>
                  <a:lnTo>
                    <a:pt x="18" y="69"/>
                  </a:lnTo>
                  <a:lnTo>
                    <a:pt x="1" y="138"/>
                  </a:lnTo>
                  <a:lnTo>
                    <a:pt x="1" y="206"/>
                  </a:lnTo>
                  <a:lnTo>
                    <a:pt x="18" y="275"/>
                  </a:lnTo>
                  <a:lnTo>
                    <a:pt x="69" y="326"/>
                  </a:lnTo>
                  <a:lnTo>
                    <a:pt x="138" y="360"/>
                  </a:lnTo>
                  <a:lnTo>
                    <a:pt x="292" y="394"/>
                  </a:lnTo>
                  <a:lnTo>
                    <a:pt x="446" y="463"/>
                  </a:lnTo>
                  <a:lnTo>
                    <a:pt x="583" y="548"/>
                  </a:lnTo>
                  <a:lnTo>
                    <a:pt x="720" y="634"/>
                  </a:lnTo>
                  <a:lnTo>
                    <a:pt x="839" y="737"/>
                  </a:lnTo>
                  <a:lnTo>
                    <a:pt x="959" y="856"/>
                  </a:lnTo>
                  <a:lnTo>
                    <a:pt x="1045" y="993"/>
                  </a:lnTo>
                  <a:lnTo>
                    <a:pt x="1130" y="1130"/>
                  </a:lnTo>
                  <a:lnTo>
                    <a:pt x="1165" y="1182"/>
                  </a:lnTo>
                  <a:lnTo>
                    <a:pt x="1199" y="1216"/>
                  </a:lnTo>
                  <a:lnTo>
                    <a:pt x="1250" y="1233"/>
                  </a:lnTo>
                  <a:lnTo>
                    <a:pt x="1284" y="1233"/>
                  </a:lnTo>
                  <a:lnTo>
                    <a:pt x="1370" y="1216"/>
                  </a:lnTo>
                  <a:lnTo>
                    <a:pt x="1421" y="1164"/>
                  </a:lnTo>
                  <a:lnTo>
                    <a:pt x="1455" y="1113"/>
                  </a:lnTo>
                  <a:lnTo>
                    <a:pt x="1473" y="1045"/>
                  </a:lnTo>
                  <a:lnTo>
                    <a:pt x="1455" y="976"/>
                  </a:lnTo>
                  <a:lnTo>
                    <a:pt x="1353" y="788"/>
                  </a:lnTo>
                  <a:lnTo>
                    <a:pt x="1233" y="634"/>
                  </a:lnTo>
                  <a:lnTo>
                    <a:pt x="1096" y="480"/>
                  </a:lnTo>
                  <a:lnTo>
                    <a:pt x="942" y="343"/>
                  </a:lnTo>
                  <a:lnTo>
                    <a:pt x="771" y="240"/>
                  </a:lnTo>
                  <a:lnTo>
                    <a:pt x="600" y="138"/>
                  </a:lnTo>
                  <a:lnTo>
                    <a:pt x="412" y="52"/>
                  </a:lnTo>
                  <a:lnTo>
                    <a:pt x="206" y="1"/>
                  </a:lnTo>
                  <a:close/>
                </a:path>
              </a:pathLst>
            </a:custGeom>
            <a:solidFill>
              <a:srgbClr val="1823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7509662" y="4571740"/>
              <a:ext cx="31570" cy="35799"/>
            </a:xfrm>
            <a:custGeom>
              <a:avLst/>
              <a:gdLst/>
              <a:ahLst/>
              <a:cxnLst/>
              <a:rect l="l" t="t" r="r" b="b"/>
              <a:pathLst>
                <a:path w="1284" h="1456" extrusionOk="0">
                  <a:moveTo>
                    <a:pt x="137" y="1"/>
                  </a:moveTo>
                  <a:lnTo>
                    <a:pt x="86" y="35"/>
                  </a:lnTo>
                  <a:lnTo>
                    <a:pt x="35" y="87"/>
                  </a:lnTo>
                  <a:lnTo>
                    <a:pt x="0" y="155"/>
                  </a:lnTo>
                  <a:lnTo>
                    <a:pt x="0" y="223"/>
                  </a:lnTo>
                  <a:lnTo>
                    <a:pt x="17" y="275"/>
                  </a:lnTo>
                  <a:lnTo>
                    <a:pt x="69" y="326"/>
                  </a:lnTo>
                  <a:lnTo>
                    <a:pt x="206" y="429"/>
                  </a:lnTo>
                  <a:lnTo>
                    <a:pt x="343" y="549"/>
                  </a:lnTo>
                  <a:lnTo>
                    <a:pt x="462" y="651"/>
                  </a:lnTo>
                  <a:lnTo>
                    <a:pt x="582" y="788"/>
                  </a:lnTo>
                  <a:lnTo>
                    <a:pt x="685" y="908"/>
                  </a:lnTo>
                  <a:lnTo>
                    <a:pt x="787" y="1045"/>
                  </a:lnTo>
                  <a:lnTo>
                    <a:pt x="873" y="1199"/>
                  </a:lnTo>
                  <a:lnTo>
                    <a:pt x="941" y="1353"/>
                  </a:lnTo>
                  <a:lnTo>
                    <a:pt x="976" y="1387"/>
                  </a:lnTo>
                  <a:lnTo>
                    <a:pt x="1010" y="1421"/>
                  </a:lnTo>
                  <a:lnTo>
                    <a:pt x="1061" y="1438"/>
                  </a:lnTo>
                  <a:lnTo>
                    <a:pt x="1113" y="1455"/>
                  </a:lnTo>
                  <a:lnTo>
                    <a:pt x="1181" y="1438"/>
                  </a:lnTo>
                  <a:lnTo>
                    <a:pt x="1249" y="1387"/>
                  </a:lnTo>
                  <a:lnTo>
                    <a:pt x="1284" y="1336"/>
                  </a:lnTo>
                  <a:lnTo>
                    <a:pt x="1284" y="1267"/>
                  </a:lnTo>
                  <a:lnTo>
                    <a:pt x="1267" y="1199"/>
                  </a:lnTo>
                  <a:lnTo>
                    <a:pt x="1181" y="1011"/>
                  </a:lnTo>
                  <a:lnTo>
                    <a:pt x="1078" y="857"/>
                  </a:lnTo>
                  <a:lnTo>
                    <a:pt x="976" y="703"/>
                  </a:lnTo>
                  <a:lnTo>
                    <a:pt x="856" y="549"/>
                  </a:lnTo>
                  <a:lnTo>
                    <a:pt x="719" y="412"/>
                  </a:lnTo>
                  <a:lnTo>
                    <a:pt x="582" y="275"/>
                  </a:lnTo>
                  <a:lnTo>
                    <a:pt x="428" y="155"/>
                  </a:lnTo>
                  <a:lnTo>
                    <a:pt x="274" y="35"/>
                  </a:lnTo>
                  <a:lnTo>
                    <a:pt x="206" y="1"/>
                  </a:lnTo>
                  <a:close/>
                </a:path>
              </a:pathLst>
            </a:custGeom>
            <a:solidFill>
              <a:srgbClr val="1823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7589179" y="3247675"/>
              <a:ext cx="95104" cy="259619"/>
            </a:xfrm>
            <a:custGeom>
              <a:avLst/>
              <a:gdLst/>
              <a:ahLst/>
              <a:cxnLst/>
              <a:rect l="l" t="t" r="r" b="b"/>
              <a:pathLst>
                <a:path w="3868" h="10559" extrusionOk="0">
                  <a:moveTo>
                    <a:pt x="0" y="0"/>
                  </a:moveTo>
                  <a:lnTo>
                    <a:pt x="0" y="651"/>
                  </a:lnTo>
                  <a:lnTo>
                    <a:pt x="18" y="1301"/>
                  </a:lnTo>
                  <a:lnTo>
                    <a:pt x="35" y="1951"/>
                  </a:lnTo>
                  <a:lnTo>
                    <a:pt x="69" y="2601"/>
                  </a:lnTo>
                  <a:lnTo>
                    <a:pt x="103" y="3252"/>
                  </a:lnTo>
                  <a:lnTo>
                    <a:pt x="154" y="3902"/>
                  </a:lnTo>
                  <a:lnTo>
                    <a:pt x="223" y="4552"/>
                  </a:lnTo>
                  <a:lnTo>
                    <a:pt x="291" y="5185"/>
                  </a:lnTo>
                  <a:lnTo>
                    <a:pt x="377" y="5836"/>
                  </a:lnTo>
                  <a:lnTo>
                    <a:pt x="480" y="6469"/>
                  </a:lnTo>
                  <a:lnTo>
                    <a:pt x="599" y="7119"/>
                  </a:lnTo>
                  <a:lnTo>
                    <a:pt x="719" y="7752"/>
                  </a:lnTo>
                  <a:lnTo>
                    <a:pt x="839" y="8385"/>
                  </a:lnTo>
                  <a:lnTo>
                    <a:pt x="993" y="9018"/>
                  </a:lnTo>
                  <a:lnTo>
                    <a:pt x="1147" y="9651"/>
                  </a:lnTo>
                  <a:lnTo>
                    <a:pt x="1301" y="10267"/>
                  </a:lnTo>
                  <a:lnTo>
                    <a:pt x="1335" y="10370"/>
                  </a:lnTo>
                  <a:lnTo>
                    <a:pt x="1404" y="10370"/>
                  </a:lnTo>
                  <a:lnTo>
                    <a:pt x="1900" y="10456"/>
                  </a:lnTo>
                  <a:lnTo>
                    <a:pt x="2413" y="10524"/>
                  </a:lnTo>
                  <a:lnTo>
                    <a:pt x="2909" y="10558"/>
                  </a:lnTo>
                  <a:lnTo>
                    <a:pt x="3868" y="10558"/>
                  </a:lnTo>
                  <a:lnTo>
                    <a:pt x="3868" y="10456"/>
                  </a:lnTo>
                  <a:lnTo>
                    <a:pt x="3799" y="9275"/>
                  </a:lnTo>
                  <a:lnTo>
                    <a:pt x="3748" y="8077"/>
                  </a:lnTo>
                  <a:lnTo>
                    <a:pt x="3714" y="6879"/>
                  </a:lnTo>
                  <a:lnTo>
                    <a:pt x="3714" y="5681"/>
                  </a:lnTo>
                  <a:lnTo>
                    <a:pt x="3679" y="6862"/>
                  </a:lnTo>
                  <a:lnTo>
                    <a:pt x="3662" y="8026"/>
                  </a:lnTo>
                  <a:lnTo>
                    <a:pt x="3662" y="9189"/>
                  </a:lnTo>
                  <a:lnTo>
                    <a:pt x="3679" y="10370"/>
                  </a:lnTo>
                  <a:lnTo>
                    <a:pt x="3149" y="10353"/>
                  </a:lnTo>
                  <a:lnTo>
                    <a:pt x="2601" y="10302"/>
                  </a:lnTo>
                  <a:lnTo>
                    <a:pt x="2071" y="10233"/>
                  </a:lnTo>
                  <a:lnTo>
                    <a:pt x="1558" y="10131"/>
                  </a:lnTo>
                  <a:lnTo>
                    <a:pt x="1421" y="9497"/>
                  </a:lnTo>
                  <a:lnTo>
                    <a:pt x="1301" y="8881"/>
                  </a:lnTo>
                  <a:lnTo>
                    <a:pt x="1181" y="8248"/>
                  </a:lnTo>
                  <a:lnTo>
                    <a:pt x="1078" y="7615"/>
                  </a:lnTo>
                  <a:lnTo>
                    <a:pt x="976" y="6999"/>
                  </a:lnTo>
                  <a:lnTo>
                    <a:pt x="907" y="6366"/>
                  </a:lnTo>
                  <a:lnTo>
                    <a:pt x="839" y="5733"/>
                  </a:lnTo>
                  <a:lnTo>
                    <a:pt x="770" y="5100"/>
                  </a:lnTo>
                  <a:lnTo>
                    <a:pt x="719" y="4467"/>
                  </a:lnTo>
                  <a:lnTo>
                    <a:pt x="685" y="3833"/>
                  </a:lnTo>
                  <a:lnTo>
                    <a:pt x="651" y="3200"/>
                  </a:lnTo>
                  <a:lnTo>
                    <a:pt x="634" y="2567"/>
                  </a:lnTo>
                  <a:lnTo>
                    <a:pt x="634" y="1917"/>
                  </a:lnTo>
                  <a:lnTo>
                    <a:pt x="651" y="1284"/>
                  </a:lnTo>
                  <a:lnTo>
                    <a:pt x="668" y="651"/>
                  </a:lnTo>
                  <a:lnTo>
                    <a:pt x="685" y="18"/>
                  </a:lnTo>
                  <a:lnTo>
                    <a:pt x="0" y="0"/>
                  </a:lnTo>
                  <a:close/>
                </a:path>
              </a:pathLst>
            </a:custGeom>
            <a:solidFill>
              <a:srgbClr val="887D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7589179" y="3247675"/>
              <a:ext cx="95104" cy="259619"/>
            </a:xfrm>
            <a:custGeom>
              <a:avLst/>
              <a:gdLst/>
              <a:ahLst/>
              <a:cxnLst/>
              <a:rect l="l" t="t" r="r" b="b"/>
              <a:pathLst>
                <a:path w="3868" h="10559" fill="none" extrusionOk="0">
                  <a:moveTo>
                    <a:pt x="0" y="0"/>
                  </a:moveTo>
                  <a:lnTo>
                    <a:pt x="0" y="0"/>
                  </a:lnTo>
                  <a:lnTo>
                    <a:pt x="0" y="651"/>
                  </a:lnTo>
                  <a:lnTo>
                    <a:pt x="18" y="1301"/>
                  </a:lnTo>
                  <a:lnTo>
                    <a:pt x="35" y="1951"/>
                  </a:lnTo>
                  <a:lnTo>
                    <a:pt x="69" y="2601"/>
                  </a:lnTo>
                  <a:lnTo>
                    <a:pt x="103" y="3252"/>
                  </a:lnTo>
                  <a:lnTo>
                    <a:pt x="154" y="3902"/>
                  </a:lnTo>
                  <a:lnTo>
                    <a:pt x="223" y="4552"/>
                  </a:lnTo>
                  <a:lnTo>
                    <a:pt x="291" y="5185"/>
                  </a:lnTo>
                  <a:lnTo>
                    <a:pt x="377" y="5836"/>
                  </a:lnTo>
                  <a:lnTo>
                    <a:pt x="480" y="6469"/>
                  </a:lnTo>
                  <a:lnTo>
                    <a:pt x="599" y="7119"/>
                  </a:lnTo>
                  <a:lnTo>
                    <a:pt x="719" y="7752"/>
                  </a:lnTo>
                  <a:lnTo>
                    <a:pt x="839" y="8385"/>
                  </a:lnTo>
                  <a:lnTo>
                    <a:pt x="993" y="9018"/>
                  </a:lnTo>
                  <a:lnTo>
                    <a:pt x="1147" y="9651"/>
                  </a:lnTo>
                  <a:lnTo>
                    <a:pt x="1301" y="10267"/>
                  </a:lnTo>
                  <a:lnTo>
                    <a:pt x="1335" y="10370"/>
                  </a:lnTo>
                  <a:lnTo>
                    <a:pt x="1404" y="10370"/>
                  </a:lnTo>
                  <a:lnTo>
                    <a:pt x="1404" y="10370"/>
                  </a:lnTo>
                  <a:lnTo>
                    <a:pt x="1900" y="10456"/>
                  </a:lnTo>
                  <a:lnTo>
                    <a:pt x="2413" y="10524"/>
                  </a:lnTo>
                  <a:lnTo>
                    <a:pt x="2909" y="10558"/>
                  </a:lnTo>
                  <a:lnTo>
                    <a:pt x="3406" y="10558"/>
                  </a:lnTo>
                  <a:lnTo>
                    <a:pt x="3406" y="10558"/>
                  </a:lnTo>
                  <a:lnTo>
                    <a:pt x="3765" y="10558"/>
                  </a:lnTo>
                  <a:lnTo>
                    <a:pt x="3868" y="10558"/>
                  </a:lnTo>
                  <a:lnTo>
                    <a:pt x="3868" y="10456"/>
                  </a:lnTo>
                  <a:lnTo>
                    <a:pt x="3868" y="10456"/>
                  </a:lnTo>
                  <a:lnTo>
                    <a:pt x="3799" y="9275"/>
                  </a:lnTo>
                  <a:lnTo>
                    <a:pt x="3748" y="8077"/>
                  </a:lnTo>
                  <a:lnTo>
                    <a:pt x="3714" y="6879"/>
                  </a:lnTo>
                  <a:lnTo>
                    <a:pt x="3714" y="5681"/>
                  </a:lnTo>
                  <a:lnTo>
                    <a:pt x="3714" y="5681"/>
                  </a:lnTo>
                  <a:lnTo>
                    <a:pt x="3679" y="6862"/>
                  </a:lnTo>
                  <a:lnTo>
                    <a:pt x="3662" y="8026"/>
                  </a:lnTo>
                  <a:lnTo>
                    <a:pt x="3662" y="9189"/>
                  </a:lnTo>
                  <a:lnTo>
                    <a:pt x="3679" y="10370"/>
                  </a:lnTo>
                  <a:lnTo>
                    <a:pt x="3679" y="10370"/>
                  </a:lnTo>
                  <a:lnTo>
                    <a:pt x="3149" y="10353"/>
                  </a:lnTo>
                  <a:lnTo>
                    <a:pt x="2601" y="10302"/>
                  </a:lnTo>
                  <a:lnTo>
                    <a:pt x="2071" y="10233"/>
                  </a:lnTo>
                  <a:lnTo>
                    <a:pt x="1558" y="10131"/>
                  </a:lnTo>
                  <a:lnTo>
                    <a:pt x="1558" y="10131"/>
                  </a:lnTo>
                  <a:lnTo>
                    <a:pt x="1421" y="9497"/>
                  </a:lnTo>
                  <a:lnTo>
                    <a:pt x="1301" y="8881"/>
                  </a:lnTo>
                  <a:lnTo>
                    <a:pt x="1181" y="8248"/>
                  </a:lnTo>
                  <a:lnTo>
                    <a:pt x="1078" y="7615"/>
                  </a:lnTo>
                  <a:lnTo>
                    <a:pt x="976" y="6999"/>
                  </a:lnTo>
                  <a:lnTo>
                    <a:pt x="907" y="6366"/>
                  </a:lnTo>
                  <a:lnTo>
                    <a:pt x="839" y="5733"/>
                  </a:lnTo>
                  <a:lnTo>
                    <a:pt x="770" y="5100"/>
                  </a:lnTo>
                  <a:lnTo>
                    <a:pt x="719" y="4467"/>
                  </a:lnTo>
                  <a:lnTo>
                    <a:pt x="685" y="3833"/>
                  </a:lnTo>
                  <a:lnTo>
                    <a:pt x="651" y="3200"/>
                  </a:lnTo>
                  <a:lnTo>
                    <a:pt x="634" y="2567"/>
                  </a:lnTo>
                  <a:lnTo>
                    <a:pt x="634" y="1917"/>
                  </a:lnTo>
                  <a:lnTo>
                    <a:pt x="651" y="1284"/>
                  </a:lnTo>
                  <a:lnTo>
                    <a:pt x="668" y="651"/>
                  </a:lnTo>
                  <a:lnTo>
                    <a:pt x="685" y="18"/>
                  </a:lnTo>
                  <a:lnTo>
                    <a:pt x="685" y="18"/>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7589179" y="3233783"/>
              <a:ext cx="17703" cy="14335"/>
            </a:xfrm>
            <a:custGeom>
              <a:avLst/>
              <a:gdLst/>
              <a:ahLst/>
              <a:cxnLst/>
              <a:rect l="l" t="t" r="r" b="b"/>
              <a:pathLst>
                <a:path w="720" h="583" extrusionOk="0">
                  <a:moveTo>
                    <a:pt x="18" y="1"/>
                  </a:moveTo>
                  <a:lnTo>
                    <a:pt x="0" y="565"/>
                  </a:lnTo>
                  <a:lnTo>
                    <a:pt x="685" y="583"/>
                  </a:lnTo>
                  <a:lnTo>
                    <a:pt x="719" y="35"/>
                  </a:lnTo>
                  <a:lnTo>
                    <a:pt x="18" y="1"/>
                  </a:lnTo>
                  <a:close/>
                </a:path>
              </a:pathLst>
            </a:custGeom>
            <a:solidFill>
              <a:srgbClr val="7E73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7589179" y="3233783"/>
              <a:ext cx="17703" cy="14335"/>
            </a:xfrm>
            <a:custGeom>
              <a:avLst/>
              <a:gdLst/>
              <a:ahLst/>
              <a:cxnLst/>
              <a:rect l="l" t="t" r="r" b="b"/>
              <a:pathLst>
                <a:path w="720" h="583" fill="none" extrusionOk="0">
                  <a:moveTo>
                    <a:pt x="18" y="1"/>
                  </a:moveTo>
                  <a:lnTo>
                    <a:pt x="18" y="1"/>
                  </a:lnTo>
                  <a:lnTo>
                    <a:pt x="0" y="565"/>
                  </a:lnTo>
                  <a:lnTo>
                    <a:pt x="0" y="565"/>
                  </a:lnTo>
                  <a:lnTo>
                    <a:pt x="685" y="583"/>
                  </a:lnTo>
                  <a:lnTo>
                    <a:pt x="685" y="583"/>
                  </a:lnTo>
                  <a:lnTo>
                    <a:pt x="719" y="35"/>
                  </a:lnTo>
                  <a:lnTo>
                    <a:pt x="719" y="35"/>
                  </a:lnTo>
                  <a:lnTo>
                    <a:pt x="1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7781038" y="3286377"/>
              <a:ext cx="112365" cy="97219"/>
            </a:xfrm>
            <a:custGeom>
              <a:avLst/>
              <a:gdLst/>
              <a:ahLst/>
              <a:cxnLst/>
              <a:rect l="l" t="t" r="r" b="b"/>
              <a:pathLst>
                <a:path w="4570" h="3954" extrusionOk="0">
                  <a:moveTo>
                    <a:pt x="959" y="1"/>
                  </a:moveTo>
                  <a:lnTo>
                    <a:pt x="822" y="52"/>
                  </a:lnTo>
                  <a:lnTo>
                    <a:pt x="223" y="343"/>
                  </a:lnTo>
                  <a:lnTo>
                    <a:pt x="171" y="377"/>
                  </a:lnTo>
                  <a:lnTo>
                    <a:pt x="120" y="411"/>
                  </a:lnTo>
                  <a:lnTo>
                    <a:pt x="52" y="480"/>
                  </a:lnTo>
                  <a:lnTo>
                    <a:pt x="17" y="565"/>
                  </a:lnTo>
                  <a:lnTo>
                    <a:pt x="0" y="634"/>
                  </a:lnTo>
                  <a:lnTo>
                    <a:pt x="0" y="719"/>
                  </a:lnTo>
                  <a:lnTo>
                    <a:pt x="17" y="839"/>
                  </a:lnTo>
                  <a:lnTo>
                    <a:pt x="69" y="942"/>
                  </a:lnTo>
                  <a:lnTo>
                    <a:pt x="103" y="1027"/>
                  </a:lnTo>
                  <a:lnTo>
                    <a:pt x="189" y="1164"/>
                  </a:lnTo>
                  <a:lnTo>
                    <a:pt x="377" y="1455"/>
                  </a:lnTo>
                  <a:lnTo>
                    <a:pt x="565" y="1729"/>
                  </a:lnTo>
                  <a:lnTo>
                    <a:pt x="770" y="2003"/>
                  </a:lnTo>
                  <a:lnTo>
                    <a:pt x="993" y="2259"/>
                  </a:lnTo>
                  <a:lnTo>
                    <a:pt x="1215" y="2516"/>
                  </a:lnTo>
                  <a:lnTo>
                    <a:pt x="1455" y="2756"/>
                  </a:lnTo>
                  <a:lnTo>
                    <a:pt x="1694" y="2978"/>
                  </a:lnTo>
                  <a:lnTo>
                    <a:pt x="1951" y="3201"/>
                  </a:lnTo>
                  <a:lnTo>
                    <a:pt x="2225" y="3406"/>
                  </a:lnTo>
                  <a:lnTo>
                    <a:pt x="2499" y="3611"/>
                  </a:lnTo>
                  <a:lnTo>
                    <a:pt x="2772" y="3799"/>
                  </a:lnTo>
                  <a:lnTo>
                    <a:pt x="3063" y="3953"/>
                  </a:lnTo>
                  <a:lnTo>
                    <a:pt x="2550" y="3526"/>
                  </a:lnTo>
                  <a:lnTo>
                    <a:pt x="2310" y="3303"/>
                  </a:lnTo>
                  <a:lnTo>
                    <a:pt x="2071" y="3064"/>
                  </a:lnTo>
                  <a:lnTo>
                    <a:pt x="1848" y="2841"/>
                  </a:lnTo>
                  <a:lnTo>
                    <a:pt x="1626" y="2585"/>
                  </a:lnTo>
                  <a:lnTo>
                    <a:pt x="1421" y="2345"/>
                  </a:lnTo>
                  <a:lnTo>
                    <a:pt x="1215" y="2071"/>
                  </a:lnTo>
                  <a:lnTo>
                    <a:pt x="839" y="1541"/>
                  </a:lnTo>
                  <a:lnTo>
                    <a:pt x="651" y="1267"/>
                  </a:lnTo>
                  <a:lnTo>
                    <a:pt x="497" y="993"/>
                  </a:lnTo>
                  <a:lnTo>
                    <a:pt x="411" y="856"/>
                  </a:lnTo>
                  <a:lnTo>
                    <a:pt x="360" y="736"/>
                  </a:lnTo>
                  <a:lnTo>
                    <a:pt x="343" y="685"/>
                  </a:lnTo>
                  <a:lnTo>
                    <a:pt x="377" y="668"/>
                  </a:lnTo>
                  <a:lnTo>
                    <a:pt x="856" y="446"/>
                  </a:lnTo>
                  <a:lnTo>
                    <a:pt x="1215" y="890"/>
                  </a:lnTo>
                  <a:lnTo>
                    <a:pt x="1592" y="1301"/>
                  </a:lnTo>
                  <a:lnTo>
                    <a:pt x="2037" y="1763"/>
                  </a:lnTo>
                  <a:lnTo>
                    <a:pt x="2499" y="2191"/>
                  </a:lnTo>
                  <a:lnTo>
                    <a:pt x="2995" y="2602"/>
                  </a:lnTo>
                  <a:lnTo>
                    <a:pt x="3491" y="2978"/>
                  </a:lnTo>
                  <a:lnTo>
                    <a:pt x="4022" y="3337"/>
                  </a:lnTo>
                  <a:lnTo>
                    <a:pt x="4295" y="3491"/>
                  </a:lnTo>
                  <a:lnTo>
                    <a:pt x="4569" y="3663"/>
                  </a:lnTo>
                  <a:lnTo>
                    <a:pt x="4090" y="3252"/>
                  </a:lnTo>
                  <a:lnTo>
                    <a:pt x="3611" y="2841"/>
                  </a:lnTo>
                  <a:lnTo>
                    <a:pt x="3149" y="2413"/>
                  </a:lnTo>
                  <a:lnTo>
                    <a:pt x="2687" y="1986"/>
                  </a:lnTo>
                  <a:lnTo>
                    <a:pt x="2259" y="1541"/>
                  </a:lnTo>
                  <a:lnTo>
                    <a:pt x="1831" y="1079"/>
                  </a:lnTo>
                  <a:lnTo>
                    <a:pt x="1438" y="600"/>
                  </a:lnTo>
                  <a:lnTo>
                    <a:pt x="1044" y="120"/>
                  </a:lnTo>
                  <a:lnTo>
                    <a:pt x="959" y="1"/>
                  </a:lnTo>
                  <a:close/>
                </a:path>
              </a:pathLst>
            </a:custGeom>
            <a:solidFill>
              <a:srgbClr val="887D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9"/>
            <p:cNvSpPr/>
            <p:nvPr/>
          </p:nvSpPr>
          <p:spPr>
            <a:xfrm>
              <a:off x="7789447" y="3303219"/>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9"/>
            <p:cNvSpPr/>
            <p:nvPr/>
          </p:nvSpPr>
          <p:spPr>
            <a:xfrm>
              <a:off x="7781038" y="3286377"/>
              <a:ext cx="112365" cy="97219"/>
            </a:xfrm>
            <a:custGeom>
              <a:avLst/>
              <a:gdLst/>
              <a:ahLst/>
              <a:cxnLst/>
              <a:rect l="l" t="t" r="r" b="b"/>
              <a:pathLst>
                <a:path w="4570" h="3954" fill="none" extrusionOk="0">
                  <a:moveTo>
                    <a:pt x="959" y="1"/>
                  </a:moveTo>
                  <a:lnTo>
                    <a:pt x="822" y="52"/>
                  </a:lnTo>
                  <a:lnTo>
                    <a:pt x="822" y="52"/>
                  </a:lnTo>
                  <a:lnTo>
                    <a:pt x="223" y="343"/>
                  </a:lnTo>
                  <a:lnTo>
                    <a:pt x="223" y="343"/>
                  </a:lnTo>
                  <a:lnTo>
                    <a:pt x="171" y="377"/>
                  </a:lnTo>
                  <a:lnTo>
                    <a:pt x="120" y="411"/>
                  </a:lnTo>
                  <a:lnTo>
                    <a:pt x="120" y="411"/>
                  </a:lnTo>
                  <a:lnTo>
                    <a:pt x="52" y="480"/>
                  </a:lnTo>
                  <a:lnTo>
                    <a:pt x="17" y="565"/>
                  </a:lnTo>
                  <a:lnTo>
                    <a:pt x="17" y="565"/>
                  </a:lnTo>
                  <a:lnTo>
                    <a:pt x="0" y="634"/>
                  </a:lnTo>
                  <a:lnTo>
                    <a:pt x="0" y="719"/>
                  </a:lnTo>
                  <a:lnTo>
                    <a:pt x="0" y="719"/>
                  </a:lnTo>
                  <a:lnTo>
                    <a:pt x="17" y="839"/>
                  </a:lnTo>
                  <a:lnTo>
                    <a:pt x="17" y="839"/>
                  </a:lnTo>
                  <a:lnTo>
                    <a:pt x="69" y="942"/>
                  </a:lnTo>
                  <a:lnTo>
                    <a:pt x="103" y="1027"/>
                  </a:lnTo>
                  <a:lnTo>
                    <a:pt x="189" y="1164"/>
                  </a:lnTo>
                  <a:lnTo>
                    <a:pt x="189" y="1164"/>
                  </a:lnTo>
                  <a:lnTo>
                    <a:pt x="377" y="1455"/>
                  </a:lnTo>
                  <a:lnTo>
                    <a:pt x="377" y="1455"/>
                  </a:lnTo>
                  <a:lnTo>
                    <a:pt x="565" y="1729"/>
                  </a:lnTo>
                  <a:lnTo>
                    <a:pt x="565" y="1729"/>
                  </a:lnTo>
                  <a:lnTo>
                    <a:pt x="770" y="2003"/>
                  </a:lnTo>
                  <a:lnTo>
                    <a:pt x="993" y="2259"/>
                  </a:lnTo>
                  <a:lnTo>
                    <a:pt x="993" y="2259"/>
                  </a:lnTo>
                  <a:lnTo>
                    <a:pt x="1215" y="2516"/>
                  </a:lnTo>
                  <a:lnTo>
                    <a:pt x="1455" y="2756"/>
                  </a:lnTo>
                  <a:lnTo>
                    <a:pt x="1455" y="2756"/>
                  </a:lnTo>
                  <a:lnTo>
                    <a:pt x="1694" y="2978"/>
                  </a:lnTo>
                  <a:lnTo>
                    <a:pt x="1951" y="3201"/>
                  </a:lnTo>
                  <a:lnTo>
                    <a:pt x="1951" y="3201"/>
                  </a:lnTo>
                  <a:lnTo>
                    <a:pt x="2225" y="3406"/>
                  </a:lnTo>
                  <a:lnTo>
                    <a:pt x="2499" y="3611"/>
                  </a:lnTo>
                  <a:lnTo>
                    <a:pt x="2772" y="3799"/>
                  </a:lnTo>
                  <a:lnTo>
                    <a:pt x="3063" y="3953"/>
                  </a:lnTo>
                  <a:lnTo>
                    <a:pt x="3063" y="3953"/>
                  </a:lnTo>
                  <a:lnTo>
                    <a:pt x="2550" y="3526"/>
                  </a:lnTo>
                  <a:lnTo>
                    <a:pt x="2310" y="3303"/>
                  </a:lnTo>
                  <a:lnTo>
                    <a:pt x="2071" y="3064"/>
                  </a:lnTo>
                  <a:lnTo>
                    <a:pt x="2071" y="3064"/>
                  </a:lnTo>
                  <a:lnTo>
                    <a:pt x="1848" y="2841"/>
                  </a:lnTo>
                  <a:lnTo>
                    <a:pt x="1626" y="2585"/>
                  </a:lnTo>
                  <a:lnTo>
                    <a:pt x="1626" y="2585"/>
                  </a:lnTo>
                  <a:lnTo>
                    <a:pt x="1421" y="2345"/>
                  </a:lnTo>
                  <a:lnTo>
                    <a:pt x="1215" y="2071"/>
                  </a:lnTo>
                  <a:lnTo>
                    <a:pt x="1215" y="2071"/>
                  </a:lnTo>
                  <a:lnTo>
                    <a:pt x="839" y="1541"/>
                  </a:lnTo>
                  <a:lnTo>
                    <a:pt x="651" y="1267"/>
                  </a:lnTo>
                  <a:lnTo>
                    <a:pt x="497" y="993"/>
                  </a:lnTo>
                  <a:lnTo>
                    <a:pt x="411" y="856"/>
                  </a:lnTo>
                  <a:lnTo>
                    <a:pt x="411" y="856"/>
                  </a:lnTo>
                  <a:lnTo>
                    <a:pt x="360" y="736"/>
                  </a:lnTo>
                  <a:lnTo>
                    <a:pt x="360" y="736"/>
                  </a:lnTo>
                  <a:lnTo>
                    <a:pt x="343" y="685"/>
                  </a:lnTo>
                  <a:lnTo>
                    <a:pt x="343" y="685"/>
                  </a:lnTo>
                  <a:lnTo>
                    <a:pt x="377" y="668"/>
                  </a:lnTo>
                  <a:lnTo>
                    <a:pt x="377" y="668"/>
                  </a:lnTo>
                  <a:lnTo>
                    <a:pt x="856" y="446"/>
                  </a:lnTo>
                  <a:lnTo>
                    <a:pt x="856" y="446"/>
                  </a:lnTo>
                  <a:lnTo>
                    <a:pt x="1215" y="890"/>
                  </a:lnTo>
                  <a:lnTo>
                    <a:pt x="1592" y="1301"/>
                  </a:lnTo>
                  <a:lnTo>
                    <a:pt x="1592" y="1301"/>
                  </a:lnTo>
                  <a:lnTo>
                    <a:pt x="2037" y="1763"/>
                  </a:lnTo>
                  <a:lnTo>
                    <a:pt x="2499" y="2191"/>
                  </a:lnTo>
                  <a:lnTo>
                    <a:pt x="2499" y="2191"/>
                  </a:lnTo>
                  <a:lnTo>
                    <a:pt x="2995" y="2602"/>
                  </a:lnTo>
                  <a:lnTo>
                    <a:pt x="3491" y="2978"/>
                  </a:lnTo>
                  <a:lnTo>
                    <a:pt x="3491" y="2978"/>
                  </a:lnTo>
                  <a:lnTo>
                    <a:pt x="4022" y="3337"/>
                  </a:lnTo>
                  <a:lnTo>
                    <a:pt x="4295" y="3491"/>
                  </a:lnTo>
                  <a:lnTo>
                    <a:pt x="4569" y="3663"/>
                  </a:lnTo>
                  <a:lnTo>
                    <a:pt x="4569" y="3663"/>
                  </a:lnTo>
                  <a:lnTo>
                    <a:pt x="4090" y="3252"/>
                  </a:lnTo>
                  <a:lnTo>
                    <a:pt x="3611" y="2841"/>
                  </a:lnTo>
                  <a:lnTo>
                    <a:pt x="3611" y="2841"/>
                  </a:lnTo>
                  <a:lnTo>
                    <a:pt x="3149" y="2413"/>
                  </a:lnTo>
                  <a:lnTo>
                    <a:pt x="2687" y="1986"/>
                  </a:lnTo>
                  <a:lnTo>
                    <a:pt x="2687" y="1986"/>
                  </a:lnTo>
                  <a:lnTo>
                    <a:pt x="2259" y="1541"/>
                  </a:lnTo>
                  <a:lnTo>
                    <a:pt x="1831" y="1079"/>
                  </a:lnTo>
                  <a:lnTo>
                    <a:pt x="1831" y="1079"/>
                  </a:lnTo>
                  <a:lnTo>
                    <a:pt x="1438" y="600"/>
                  </a:lnTo>
                  <a:lnTo>
                    <a:pt x="1044" y="120"/>
                  </a:lnTo>
                  <a:lnTo>
                    <a:pt x="95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9"/>
            <p:cNvSpPr/>
            <p:nvPr/>
          </p:nvSpPr>
          <p:spPr>
            <a:xfrm>
              <a:off x="7438554" y="3271648"/>
              <a:ext cx="75754" cy="124142"/>
            </a:xfrm>
            <a:custGeom>
              <a:avLst/>
              <a:gdLst/>
              <a:ahLst/>
              <a:cxnLst/>
              <a:rect l="l" t="t" r="r" b="b"/>
              <a:pathLst>
                <a:path w="3081" h="5049" extrusionOk="0">
                  <a:moveTo>
                    <a:pt x="1968" y="1"/>
                  </a:moveTo>
                  <a:lnTo>
                    <a:pt x="1900" y="18"/>
                  </a:lnTo>
                  <a:lnTo>
                    <a:pt x="1831" y="35"/>
                  </a:lnTo>
                  <a:lnTo>
                    <a:pt x="1763" y="69"/>
                  </a:lnTo>
                  <a:lnTo>
                    <a:pt x="1712" y="103"/>
                  </a:lnTo>
                  <a:lnTo>
                    <a:pt x="1643" y="189"/>
                  </a:lnTo>
                  <a:lnTo>
                    <a:pt x="1592" y="275"/>
                  </a:lnTo>
                  <a:lnTo>
                    <a:pt x="1027" y="1370"/>
                  </a:lnTo>
                  <a:lnTo>
                    <a:pt x="497" y="2465"/>
                  </a:lnTo>
                  <a:lnTo>
                    <a:pt x="240" y="3030"/>
                  </a:lnTo>
                  <a:lnTo>
                    <a:pt x="0" y="3594"/>
                  </a:lnTo>
                  <a:lnTo>
                    <a:pt x="326" y="3081"/>
                  </a:lnTo>
                  <a:lnTo>
                    <a:pt x="651" y="2550"/>
                  </a:lnTo>
                  <a:lnTo>
                    <a:pt x="1284" y="1507"/>
                  </a:lnTo>
                  <a:lnTo>
                    <a:pt x="1883" y="446"/>
                  </a:lnTo>
                  <a:lnTo>
                    <a:pt x="1934" y="360"/>
                  </a:lnTo>
                  <a:lnTo>
                    <a:pt x="1968" y="360"/>
                  </a:lnTo>
                  <a:lnTo>
                    <a:pt x="2071" y="377"/>
                  </a:lnTo>
                  <a:lnTo>
                    <a:pt x="2208" y="429"/>
                  </a:lnTo>
                  <a:lnTo>
                    <a:pt x="2601" y="548"/>
                  </a:lnTo>
                  <a:lnTo>
                    <a:pt x="2362" y="1079"/>
                  </a:lnTo>
                  <a:lnTo>
                    <a:pt x="2105" y="1609"/>
                  </a:lnTo>
                  <a:lnTo>
                    <a:pt x="1558" y="2653"/>
                  </a:lnTo>
                  <a:lnTo>
                    <a:pt x="1267" y="3235"/>
                  </a:lnTo>
                  <a:lnTo>
                    <a:pt x="993" y="3817"/>
                  </a:lnTo>
                  <a:lnTo>
                    <a:pt x="873" y="4125"/>
                  </a:lnTo>
                  <a:lnTo>
                    <a:pt x="753" y="4433"/>
                  </a:lnTo>
                  <a:lnTo>
                    <a:pt x="651" y="4741"/>
                  </a:lnTo>
                  <a:lnTo>
                    <a:pt x="565" y="5049"/>
                  </a:lnTo>
                  <a:lnTo>
                    <a:pt x="839" y="4467"/>
                  </a:lnTo>
                  <a:lnTo>
                    <a:pt x="1147" y="3902"/>
                  </a:lnTo>
                  <a:lnTo>
                    <a:pt x="1472" y="3355"/>
                  </a:lnTo>
                  <a:lnTo>
                    <a:pt x="1814" y="2807"/>
                  </a:lnTo>
                  <a:lnTo>
                    <a:pt x="2139" y="2242"/>
                  </a:lnTo>
                  <a:lnTo>
                    <a:pt x="2464" y="1678"/>
                  </a:lnTo>
                  <a:lnTo>
                    <a:pt x="2755" y="1096"/>
                  </a:lnTo>
                  <a:lnTo>
                    <a:pt x="2892" y="805"/>
                  </a:lnTo>
                  <a:lnTo>
                    <a:pt x="3012" y="497"/>
                  </a:lnTo>
                  <a:lnTo>
                    <a:pt x="3081" y="326"/>
                  </a:lnTo>
                  <a:lnTo>
                    <a:pt x="2909" y="257"/>
                  </a:lnTo>
                  <a:lnTo>
                    <a:pt x="2310" y="86"/>
                  </a:lnTo>
                  <a:lnTo>
                    <a:pt x="2174" y="35"/>
                  </a:lnTo>
                  <a:lnTo>
                    <a:pt x="2071" y="18"/>
                  </a:lnTo>
                  <a:lnTo>
                    <a:pt x="1968" y="1"/>
                  </a:lnTo>
                  <a:close/>
                </a:path>
              </a:pathLst>
            </a:custGeom>
            <a:solidFill>
              <a:srgbClr val="887D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9"/>
            <p:cNvSpPr/>
            <p:nvPr/>
          </p:nvSpPr>
          <p:spPr>
            <a:xfrm>
              <a:off x="7438554" y="3271648"/>
              <a:ext cx="75754" cy="124142"/>
            </a:xfrm>
            <a:custGeom>
              <a:avLst/>
              <a:gdLst/>
              <a:ahLst/>
              <a:cxnLst/>
              <a:rect l="l" t="t" r="r" b="b"/>
              <a:pathLst>
                <a:path w="3081" h="5049" fill="none" extrusionOk="0">
                  <a:moveTo>
                    <a:pt x="1968" y="1"/>
                  </a:moveTo>
                  <a:lnTo>
                    <a:pt x="1968" y="1"/>
                  </a:lnTo>
                  <a:lnTo>
                    <a:pt x="1900" y="18"/>
                  </a:lnTo>
                  <a:lnTo>
                    <a:pt x="1831" y="35"/>
                  </a:lnTo>
                  <a:lnTo>
                    <a:pt x="1831" y="35"/>
                  </a:lnTo>
                  <a:lnTo>
                    <a:pt x="1763" y="69"/>
                  </a:lnTo>
                  <a:lnTo>
                    <a:pt x="1712" y="103"/>
                  </a:lnTo>
                  <a:lnTo>
                    <a:pt x="1712" y="103"/>
                  </a:lnTo>
                  <a:lnTo>
                    <a:pt x="1643" y="189"/>
                  </a:lnTo>
                  <a:lnTo>
                    <a:pt x="1592" y="275"/>
                  </a:lnTo>
                  <a:lnTo>
                    <a:pt x="1592" y="275"/>
                  </a:lnTo>
                  <a:lnTo>
                    <a:pt x="1027" y="1370"/>
                  </a:lnTo>
                  <a:lnTo>
                    <a:pt x="1027" y="1370"/>
                  </a:lnTo>
                  <a:lnTo>
                    <a:pt x="497" y="2465"/>
                  </a:lnTo>
                  <a:lnTo>
                    <a:pt x="497" y="2465"/>
                  </a:lnTo>
                  <a:lnTo>
                    <a:pt x="240" y="3030"/>
                  </a:lnTo>
                  <a:lnTo>
                    <a:pt x="0" y="3594"/>
                  </a:lnTo>
                  <a:lnTo>
                    <a:pt x="0" y="3594"/>
                  </a:lnTo>
                  <a:lnTo>
                    <a:pt x="326" y="3081"/>
                  </a:lnTo>
                  <a:lnTo>
                    <a:pt x="651" y="2550"/>
                  </a:lnTo>
                  <a:lnTo>
                    <a:pt x="651" y="2550"/>
                  </a:lnTo>
                  <a:lnTo>
                    <a:pt x="1284" y="1507"/>
                  </a:lnTo>
                  <a:lnTo>
                    <a:pt x="1284" y="1507"/>
                  </a:lnTo>
                  <a:lnTo>
                    <a:pt x="1883" y="446"/>
                  </a:lnTo>
                  <a:lnTo>
                    <a:pt x="1883" y="446"/>
                  </a:lnTo>
                  <a:lnTo>
                    <a:pt x="1934" y="360"/>
                  </a:lnTo>
                  <a:lnTo>
                    <a:pt x="1934" y="360"/>
                  </a:lnTo>
                  <a:lnTo>
                    <a:pt x="1968" y="360"/>
                  </a:lnTo>
                  <a:lnTo>
                    <a:pt x="1968" y="360"/>
                  </a:lnTo>
                  <a:lnTo>
                    <a:pt x="2071" y="377"/>
                  </a:lnTo>
                  <a:lnTo>
                    <a:pt x="2208" y="429"/>
                  </a:lnTo>
                  <a:lnTo>
                    <a:pt x="2601" y="548"/>
                  </a:lnTo>
                  <a:lnTo>
                    <a:pt x="2601" y="548"/>
                  </a:lnTo>
                  <a:lnTo>
                    <a:pt x="2362" y="1079"/>
                  </a:lnTo>
                  <a:lnTo>
                    <a:pt x="2105" y="1609"/>
                  </a:lnTo>
                  <a:lnTo>
                    <a:pt x="1558" y="2653"/>
                  </a:lnTo>
                  <a:lnTo>
                    <a:pt x="1558" y="2653"/>
                  </a:lnTo>
                  <a:lnTo>
                    <a:pt x="1267" y="3235"/>
                  </a:lnTo>
                  <a:lnTo>
                    <a:pt x="993" y="3817"/>
                  </a:lnTo>
                  <a:lnTo>
                    <a:pt x="993" y="3817"/>
                  </a:lnTo>
                  <a:lnTo>
                    <a:pt x="873" y="4125"/>
                  </a:lnTo>
                  <a:lnTo>
                    <a:pt x="753" y="4433"/>
                  </a:lnTo>
                  <a:lnTo>
                    <a:pt x="651" y="4741"/>
                  </a:lnTo>
                  <a:lnTo>
                    <a:pt x="565" y="5049"/>
                  </a:lnTo>
                  <a:lnTo>
                    <a:pt x="565" y="5049"/>
                  </a:lnTo>
                  <a:lnTo>
                    <a:pt x="839" y="4467"/>
                  </a:lnTo>
                  <a:lnTo>
                    <a:pt x="1147" y="3902"/>
                  </a:lnTo>
                  <a:lnTo>
                    <a:pt x="1147" y="3902"/>
                  </a:lnTo>
                  <a:lnTo>
                    <a:pt x="1472" y="3355"/>
                  </a:lnTo>
                  <a:lnTo>
                    <a:pt x="1814" y="2807"/>
                  </a:lnTo>
                  <a:lnTo>
                    <a:pt x="1814" y="2807"/>
                  </a:lnTo>
                  <a:lnTo>
                    <a:pt x="2139" y="2242"/>
                  </a:lnTo>
                  <a:lnTo>
                    <a:pt x="2464" y="1678"/>
                  </a:lnTo>
                  <a:lnTo>
                    <a:pt x="2464" y="1678"/>
                  </a:lnTo>
                  <a:lnTo>
                    <a:pt x="2755" y="1096"/>
                  </a:lnTo>
                  <a:lnTo>
                    <a:pt x="2892" y="805"/>
                  </a:lnTo>
                  <a:lnTo>
                    <a:pt x="3012" y="497"/>
                  </a:lnTo>
                  <a:lnTo>
                    <a:pt x="3081" y="326"/>
                  </a:lnTo>
                  <a:lnTo>
                    <a:pt x="2909" y="257"/>
                  </a:lnTo>
                  <a:lnTo>
                    <a:pt x="2310" y="86"/>
                  </a:lnTo>
                  <a:lnTo>
                    <a:pt x="2174" y="35"/>
                  </a:lnTo>
                  <a:lnTo>
                    <a:pt x="2174" y="35"/>
                  </a:lnTo>
                  <a:lnTo>
                    <a:pt x="2071" y="18"/>
                  </a:lnTo>
                  <a:lnTo>
                    <a:pt x="196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9"/>
            <p:cNvSpPr/>
            <p:nvPr/>
          </p:nvSpPr>
          <p:spPr>
            <a:xfrm>
              <a:off x="7397320" y="2471824"/>
              <a:ext cx="622703" cy="778391"/>
            </a:xfrm>
            <a:custGeom>
              <a:avLst/>
              <a:gdLst/>
              <a:ahLst/>
              <a:cxnLst/>
              <a:rect l="l" t="t" r="r" b="b"/>
              <a:pathLst>
                <a:path w="25326" h="31658" extrusionOk="0">
                  <a:moveTo>
                    <a:pt x="20449" y="0"/>
                  </a:moveTo>
                  <a:lnTo>
                    <a:pt x="20192" y="18"/>
                  </a:lnTo>
                  <a:lnTo>
                    <a:pt x="19918" y="35"/>
                  </a:lnTo>
                  <a:lnTo>
                    <a:pt x="19525" y="86"/>
                  </a:lnTo>
                  <a:lnTo>
                    <a:pt x="19148" y="154"/>
                  </a:lnTo>
                  <a:lnTo>
                    <a:pt x="18396" y="326"/>
                  </a:lnTo>
                  <a:lnTo>
                    <a:pt x="18019" y="411"/>
                  </a:lnTo>
                  <a:lnTo>
                    <a:pt x="17643" y="480"/>
                  </a:lnTo>
                  <a:lnTo>
                    <a:pt x="17249" y="531"/>
                  </a:lnTo>
                  <a:lnTo>
                    <a:pt x="16873" y="565"/>
                  </a:lnTo>
                  <a:lnTo>
                    <a:pt x="16376" y="582"/>
                  </a:lnTo>
                  <a:lnTo>
                    <a:pt x="15897" y="599"/>
                  </a:lnTo>
                  <a:lnTo>
                    <a:pt x="14905" y="582"/>
                  </a:lnTo>
                  <a:lnTo>
                    <a:pt x="13929" y="565"/>
                  </a:lnTo>
                  <a:lnTo>
                    <a:pt x="12954" y="548"/>
                  </a:lnTo>
                  <a:lnTo>
                    <a:pt x="4689" y="462"/>
                  </a:lnTo>
                  <a:lnTo>
                    <a:pt x="4193" y="462"/>
                  </a:lnTo>
                  <a:lnTo>
                    <a:pt x="3697" y="497"/>
                  </a:lnTo>
                  <a:lnTo>
                    <a:pt x="3217" y="531"/>
                  </a:lnTo>
                  <a:lnTo>
                    <a:pt x="2978" y="565"/>
                  </a:lnTo>
                  <a:lnTo>
                    <a:pt x="2738" y="616"/>
                  </a:lnTo>
                  <a:lnTo>
                    <a:pt x="2499" y="685"/>
                  </a:lnTo>
                  <a:lnTo>
                    <a:pt x="2276" y="753"/>
                  </a:lnTo>
                  <a:lnTo>
                    <a:pt x="2054" y="839"/>
                  </a:lnTo>
                  <a:lnTo>
                    <a:pt x="1849" y="942"/>
                  </a:lnTo>
                  <a:lnTo>
                    <a:pt x="1660" y="1061"/>
                  </a:lnTo>
                  <a:lnTo>
                    <a:pt x="1472" y="1198"/>
                  </a:lnTo>
                  <a:lnTo>
                    <a:pt x="1301" y="1352"/>
                  </a:lnTo>
                  <a:lnTo>
                    <a:pt x="1147" y="1523"/>
                  </a:lnTo>
                  <a:lnTo>
                    <a:pt x="1027" y="1677"/>
                  </a:lnTo>
                  <a:lnTo>
                    <a:pt x="924" y="1848"/>
                  </a:lnTo>
                  <a:lnTo>
                    <a:pt x="839" y="2002"/>
                  </a:lnTo>
                  <a:lnTo>
                    <a:pt x="770" y="2191"/>
                  </a:lnTo>
                  <a:lnTo>
                    <a:pt x="702" y="2362"/>
                  </a:lnTo>
                  <a:lnTo>
                    <a:pt x="651" y="2550"/>
                  </a:lnTo>
                  <a:lnTo>
                    <a:pt x="616" y="2738"/>
                  </a:lnTo>
                  <a:lnTo>
                    <a:pt x="582" y="2944"/>
                  </a:lnTo>
                  <a:lnTo>
                    <a:pt x="548" y="3337"/>
                  </a:lnTo>
                  <a:lnTo>
                    <a:pt x="548" y="3731"/>
                  </a:lnTo>
                  <a:lnTo>
                    <a:pt x="565" y="4124"/>
                  </a:lnTo>
                  <a:lnTo>
                    <a:pt x="599" y="4518"/>
                  </a:lnTo>
                  <a:lnTo>
                    <a:pt x="702" y="5545"/>
                  </a:lnTo>
                  <a:lnTo>
                    <a:pt x="822" y="6571"/>
                  </a:lnTo>
                  <a:lnTo>
                    <a:pt x="942" y="7598"/>
                  </a:lnTo>
                  <a:lnTo>
                    <a:pt x="1027" y="8625"/>
                  </a:lnTo>
                  <a:lnTo>
                    <a:pt x="1096" y="9566"/>
                  </a:lnTo>
                  <a:lnTo>
                    <a:pt x="1181" y="10507"/>
                  </a:lnTo>
                  <a:lnTo>
                    <a:pt x="1369" y="12372"/>
                  </a:lnTo>
                  <a:lnTo>
                    <a:pt x="1455" y="13313"/>
                  </a:lnTo>
                  <a:lnTo>
                    <a:pt x="1523" y="14272"/>
                  </a:lnTo>
                  <a:lnTo>
                    <a:pt x="1575" y="15213"/>
                  </a:lnTo>
                  <a:lnTo>
                    <a:pt x="1592" y="16171"/>
                  </a:lnTo>
                  <a:lnTo>
                    <a:pt x="1575" y="17181"/>
                  </a:lnTo>
                  <a:lnTo>
                    <a:pt x="1541" y="18207"/>
                  </a:lnTo>
                  <a:lnTo>
                    <a:pt x="1489" y="19234"/>
                  </a:lnTo>
                  <a:lnTo>
                    <a:pt x="1404" y="20261"/>
                  </a:lnTo>
                  <a:lnTo>
                    <a:pt x="1284" y="21270"/>
                  </a:lnTo>
                  <a:lnTo>
                    <a:pt x="1130" y="22297"/>
                  </a:lnTo>
                  <a:lnTo>
                    <a:pt x="942" y="23289"/>
                  </a:lnTo>
                  <a:lnTo>
                    <a:pt x="736" y="24299"/>
                  </a:lnTo>
                  <a:lnTo>
                    <a:pt x="428" y="25497"/>
                  </a:lnTo>
                  <a:lnTo>
                    <a:pt x="291" y="26113"/>
                  </a:lnTo>
                  <a:lnTo>
                    <a:pt x="154" y="26712"/>
                  </a:lnTo>
                  <a:lnTo>
                    <a:pt x="69" y="27328"/>
                  </a:lnTo>
                  <a:lnTo>
                    <a:pt x="35" y="27636"/>
                  </a:lnTo>
                  <a:lnTo>
                    <a:pt x="0" y="27927"/>
                  </a:lnTo>
                  <a:lnTo>
                    <a:pt x="0" y="28235"/>
                  </a:lnTo>
                  <a:lnTo>
                    <a:pt x="0" y="28543"/>
                  </a:lnTo>
                  <a:lnTo>
                    <a:pt x="18" y="28851"/>
                  </a:lnTo>
                  <a:lnTo>
                    <a:pt x="52" y="29159"/>
                  </a:lnTo>
                  <a:lnTo>
                    <a:pt x="86" y="29398"/>
                  </a:lnTo>
                  <a:lnTo>
                    <a:pt x="154" y="29638"/>
                  </a:lnTo>
                  <a:lnTo>
                    <a:pt x="206" y="29758"/>
                  </a:lnTo>
                  <a:lnTo>
                    <a:pt x="257" y="29860"/>
                  </a:lnTo>
                  <a:lnTo>
                    <a:pt x="326" y="29980"/>
                  </a:lnTo>
                  <a:lnTo>
                    <a:pt x="394" y="30066"/>
                  </a:lnTo>
                  <a:lnTo>
                    <a:pt x="480" y="30134"/>
                  </a:lnTo>
                  <a:lnTo>
                    <a:pt x="565" y="30203"/>
                  </a:lnTo>
                  <a:lnTo>
                    <a:pt x="736" y="30322"/>
                  </a:lnTo>
                  <a:lnTo>
                    <a:pt x="924" y="30408"/>
                  </a:lnTo>
                  <a:lnTo>
                    <a:pt x="1130" y="30493"/>
                  </a:lnTo>
                  <a:lnTo>
                    <a:pt x="1421" y="30579"/>
                  </a:lnTo>
                  <a:lnTo>
                    <a:pt x="1729" y="30665"/>
                  </a:lnTo>
                  <a:lnTo>
                    <a:pt x="2037" y="30750"/>
                  </a:lnTo>
                  <a:lnTo>
                    <a:pt x="2328" y="30801"/>
                  </a:lnTo>
                  <a:lnTo>
                    <a:pt x="2961" y="30904"/>
                  </a:lnTo>
                  <a:lnTo>
                    <a:pt x="3577" y="30956"/>
                  </a:lnTo>
                  <a:lnTo>
                    <a:pt x="4210" y="30990"/>
                  </a:lnTo>
                  <a:lnTo>
                    <a:pt x="4843" y="31007"/>
                  </a:lnTo>
                  <a:lnTo>
                    <a:pt x="6109" y="30990"/>
                  </a:lnTo>
                  <a:lnTo>
                    <a:pt x="7530" y="30990"/>
                  </a:lnTo>
                  <a:lnTo>
                    <a:pt x="8197" y="31007"/>
                  </a:lnTo>
                  <a:lnTo>
                    <a:pt x="8864" y="31041"/>
                  </a:lnTo>
                  <a:lnTo>
                    <a:pt x="9532" y="31075"/>
                  </a:lnTo>
                  <a:lnTo>
                    <a:pt x="10216" y="31144"/>
                  </a:lnTo>
                  <a:lnTo>
                    <a:pt x="11551" y="31264"/>
                  </a:lnTo>
                  <a:lnTo>
                    <a:pt x="12886" y="31400"/>
                  </a:lnTo>
                  <a:lnTo>
                    <a:pt x="14237" y="31537"/>
                  </a:lnTo>
                  <a:lnTo>
                    <a:pt x="14905" y="31589"/>
                  </a:lnTo>
                  <a:lnTo>
                    <a:pt x="15572" y="31623"/>
                  </a:lnTo>
                  <a:lnTo>
                    <a:pt x="16239" y="31657"/>
                  </a:lnTo>
                  <a:lnTo>
                    <a:pt x="17574" y="31657"/>
                  </a:lnTo>
                  <a:lnTo>
                    <a:pt x="18259" y="31623"/>
                  </a:lnTo>
                  <a:lnTo>
                    <a:pt x="18806" y="31572"/>
                  </a:lnTo>
                  <a:lnTo>
                    <a:pt x="19371" y="31486"/>
                  </a:lnTo>
                  <a:lnTo>
                    <a:pt x="19645" y="31435"/>
                  </a:lnTo>
                  <a:lnTo>
                    <a:pt x="19918" y="31366"/>
                  </a:lnTo>
                  <a:lnTo>
                    <a:pt x="20192" y="31281"/>
                  </a:lnTo>
                  <a:lnTo>
                    <a:pt x="20449" y="31195"/>
                  </a:lnTo>
                  <a:lnTo>
                    <a:pt x="20706" y="31075"/>
                  </a:lnTo>
                  <a:lnTo>
                    <a:pt x="20945" y="30956"/>
                  </a:lnTo>
                  <a:lnTo>
                    <a:pt x="21185" y="30819"/>
                  </a:lnTo>
                  <a:lnTo>
                    <a:pt x="21407" y="30665"/>
                  </a:lnTo>
                  <a:lnTo>
                    <a:pt x="21595" y="30493"/>
                  </a:lnTo>
                  <a:lnTo>
                    <a:pt x="21784" y="30305"/>
                  </a:lnTo>
                  <a:lnTo>
                    <a:pt x="21955" y="30100"/>
                  </a:lnTo>
                  <a:lnTo>
                    <a:pt x="22109" y="29877"/>
                  </a:lnTo>
                  <a:lnTo>
                    <a:pt x="22194" y="29706"/>
                  </a:lnTo>
                  <a:lnTo>
                    <a:pt x="22280" y="29535"/>
                  </a:lnTo>
                  <a:lnTo>
                    <a:pt x="22348" y="29364"/>
                  </a:lnTo>
                  <a:lnTo>
                    <a:pt x="22400" y="29176"/>
                  </a:lnTo>
                  <a:lnTo>
                    <a:pt x="22451" y="28988"/>
                  </a:lnTo>
                  <a:lnTo>
                    <a:pt x="22485" y="28817"/>
                  </a:lnTo>
                  <a:lnTo>
                    <a:pt x="22519" y="28423"/>
                  </a:lnTo>
                  <a:lnTo>
                    <a:pt x="22537" y="28047"/>
                  </a:lnTo>
                  <a:lnTo>
                    <a:pt x="22537" y="27653"/>
                  </a:lnTo>
                  <a:lnTo>
                    <a:pt x="22502" y="27259"/>
                  </a:lnTo>
                  <a:lnTo>
                    <a:pt x="22451" y="26883"/>
                  </a:lnTo>
                  <a:lnTo>
                    <a:pt x="22348" y="26130"/>
                  </a:lnTo>
                  <a:lnTo>
                    <a:pt x="22229" y="25377"/>
                  </a:lnTo>
                  <a:lnTo>
                    <a:pt x="22075" y="24641"/>
                  </a:lnTo>
                  <a:lnTo>
                    <a:pt x="21903" y="23905"/>
                  </a:lnTo>
                  <a:lnTo>
                    <a:pt x="21801" y="23546"/>
                  </a:lnTo>
                  <a:lnTo>
                    <a:pt x="21681" y="23221"/>
                  </a:lnTo>
                  <a:lnTo>
                    <a:pt x="21561" y="22879"/>
                  </a:lnTo>
                  <a:lnTo>
                    <a:pt x="21424" y="22571"/>
                  </a:lnTo>
                  <a:lnTo>
                    <a:pt x="21151" y="21921"/>
                  </a:lnTo>
                  <a:lnTo>
                    <a:pt x="20860" y="21270"/>
                  </a:lnTo>
                  <a:lnTo>
                    <a:pt x="20586" y="20534"/>
                  </a:lnTo>
                  <a:lnTo>
                    <a:pt x="20329" y="19799"/>
                  </a:lnTo>
                  <a:lnTo>
                    <a:pt x="20107" y="19063"/>
                  </a:lnTo>
                  <a:lnTo>
                    <a:pt x="20004" y="18686"/>
                  </a:lnTo>
                  <a:lnTo>
                    <a:pt x="19918" y="18310"/>
                  </a:lnTo>
                  <a:lnTo>
                    <a:pt x="19833" y="17933"/>
                  </a:lnTo>
                  <a:lnTo>
                    <a:pt x="19782" y="17540"/>
                  </a:lnTo>
                  <a:lnTo>
                    <a:pt x="19730" y="17163"/>
                  </a:lnTo>
                  <a:lnTo>
                    <a:pt x="19696" y="16770"/>
                  </a:lnTo>
                  <a:lnTo>
                    <a:pt x="19679" y="16393"/>
                  </a:lnTo>
                  <a:lnTo>
                    <a:pt x="19679" y="16000"/>
                  </a:lnTo>
                  <a:lnTo>
                    <a:pt x="19696" y="15606"/>
                  </a:lnTo>
                  <a:lnTo>
                    <a:pt x="19730" y="15230"/>
                  </a:lnTo>
                  <a:lnTo>
                    <a:pt x="19799" y="15692"/>
                  </a:lnTo>
                  <a:lnTo>
                    <a:pt x="19901" y="16171"/>
                  </a:lnTo>
                  <a:lnTo>
                    <a:pt x="20038" y="16633"/>
                  </a:lnTo>
                  <a:lnTo>
                    <a:pt x="20226" y="17095"/>
                  </a:lnTo>
                  <a:lnTo>
                    <a:pt x="20432" y="17540"/>
                  </a:lnTo>
                  <a:lnTo>
                    <a:pt x="20552" y="17745"/>
                  </a:lnTo>
                  <a:lnTo>
                    <a:pt x="20671" y="17951"/>
                  </a:lnTo>
                  <a:lnTo>
                    <a:pt x="20808" y="18156"/>
                  </a:lnTo>
                  <a:lnTo>
                    <a:pt x="20962" y="18344"/>
                  </a:lnTo>
                  <a:lnTo>
                    <a:pt x="21116" y="18532"/>
                  </a:lnTo>
                  <a:lnTo>
                    <a:pt x="21270" y="18704"/>
                  </a:lnTo>
                  <a:lnTo>
                    <a:pt x="21801" y="19268"/>
                  </a:lnTo>
                  <a:lnTo>
                    <a:pt x="22057" y="19559"/>
                  </a:lnTo>
                  <a:lnTo>
                    <a:pt x="22348" y="19850"/>
                  </a:lnTo>
                  <a:lnTo>
                    <a:pt x="22639" y="20107"/>
                  </a:lnTo>
                  <a:lnTo>
                    <a:pt x="22793" y="20226"/>
                  </a:lnTo>
                  <a:lnTo>
                    <a:pt x="22947" y="20329"/>
                  </a:lnTo>
                  <a:lnTo>
                    <a:pt x="23118" y="20432"/>
                  </a:lnTo>
                  <a:lnTo>
                    <a:pt x="23289" y="20517"/>
                  </a:lnTo>
                  <a:lnTo>
                    <a:pt x="23461" y="20586"/>
                  </a:lnTo>
                  <a:lnTo>
                    <a:pt x="23649" y="20637"/>
                  </a:lnTo>
                  <a:lnTo>
                    <a:pt x="23871" y="20688"/>
                  </a:lnTo>
                  <a:lnTo>
                    <a:pt x="24094" y="20706"/>
                  </a:lnTo>
                  <a:lnTo>
                    <a:pt x="24333" y="20688"/>
                  </a:lnTo>
                  <a:lnTo>
                    <a:pt x="24556" y="20654"/>
                  </a:lnTo>
                  <a:lnTo>
                    <a:pt x="24744" y="20586"/>
                  </a:lnTo>
                  <a:lnTo>
                    <a:pt x="24847" y="20534"/>
                  </a:lnTo>
                  <a:lnTo>
                    <a:pt x="24932" y="20466"/>
                  </a:lnTo>
                  <a:lnTo>
                    <a:pt x="25018" y="20415"/>
                  </a:lnTo>
                  <a:lnTo>
                    <a:pt x="25086" y="20329"/>
                  </a:lnTo>
                  <a:lnTo>
                    <a:pt x="25155" y="20244"/>
                  </a:lnTo>
                  <a:lnTo>
                    <a:pt x="25206" y="20158"/>
                  </a:lnTo>
                  <a:lnTo>
                    <a:pt x="25274" y="19970"/>
                  </a:lnTo>
                  <a:lnTo>
                    <a:pt x="25309" y="19782"/>
                  </a:lnTo>
                  <a:lnTo>
                    <a:pt x="25326" y="19593"/>
                  </a:lnTo>
                  <a:lnTo>
                    <a:pt x="25326" y="19388"/>
                  </a:lnTo>
                  <a:lnTo>
                    <a:pt x="25309" y="18464"/>
                  </a:lnTo>
                  <a:lnTo>
                    <a:pt x="25257" y="17523"/>
                  </a:lnTo>
                  <a:lnTo>
                    <a:pt x="25189" y="16599"/>
                  </a:lnTo>
                  <a:lnTo>
                    <a:pt x="25120" y="15675"/>
                  </a:lnTo>
                  <a:lnTo>
                    <a:pt x="25018" y="14751"/>
                  </a:lnTo>
                  <a:lnTo>
                    <a:pt x="24898" y="13827"/>
                  </a:lnTo>
                  <a:lnTo>
                    <a:pt x="24658" y="11979"/>
                  </a:lnTo>
                  <a:lnTo>
                    <a:pt x="24385" y="10131"/>
                  </a:lnTo>
                  <a:lnTo>
                    <a:pt x="24128" y="8282"/>
                  </a:lnTo>
                  <a:lnTo>
                    <a:pt x="24008" y="7358"/>
                  </a:lnTo>
                  <a:lnTo>
                    <a:pt x="23888" y="6434"/>
                  </a:lnTo>
                  <a:lnTo>
                    <a:pt x="23803" y="5510"/>
                  </a:lnTo>
                  <a:lnTo>
                    <a:pt x="23717" y="4586"/>
                  </a:lnTo>
                  <a:lnTo>
                    <a:pt x="23666" y="4124"/>
                  </a:lnTo>
                  <a:lnTo>
                    <a:pt x="23615" y="3662"/>
                  </a:lnTo>
                  <a:lnTo>
                    <a:pt x="23546" y="3217"/>
                  </a:lnTo>
                  <a:lnTo>
                    <a:pt x="23461" y="2790"/>
                  </a:lnTo>
                  <a:lnTo>
                    <a:pt x="23358" y="2379"/>
                  </a:lnTo>
                  <a:lnTo>
                    <a:pt x="23221" y="1985"/>
                  </a:lnTo>
                  <a:lnTo>
                    <a:pt x="23050" y="1609"/>
                  </a:lnTo>
                  <a:lnTo>
                    <a:pt x="22964" y="1438"/>
                  </a:lnTo>
                  <a:lnTo>
                    <a:pt x="22862" y="1267"/>
                  </a:lnTo>
                  <a:lnTo>
                    <a:pt x="22759" y="1113"/>
                  </a:lnTo>
                  <a:lnTo>
                    <a:pt x="22639" y="959"/>
                  </a:lnTo>
                  <a:lnTo>
                    <a:pt x="22519" y="805"/>
                  </a:lnTo>
                  <a:lnTo>
                    <a:pt x="22383" y="685"/>
                  </a:lnTo>
                  <a:lnTo>
                    <a:pt x="22229" y="565"/>
                  </a:lnTo>
                  <a:lnTo>
                    <a:pt x="22075" y="445"/>
                  </a:lnTo>
                  <a:lnTo>
                    <a:pt x="21921" y="343"/>
                  </a:lnTo>
                  <a:lnTo>
                    <a:pt x="21749" y="257"/>
                  </a:lnTo>
                  <a:lnTo>
                    <a:pt x="21561" y="189"/>
                  </a:lnTo>
                  <a:lnTo>
                    <a:pt x="21356" y="120"/>
                  </a:lnTo>
                  <a:lnTo>
                    <a:pt x="21151" y="69"/>
                  </a:lnTo>
                  <a:lnTo>
                    <a:pt x="20928" y="35"/>
                  </a:lnTo>
                  <a:lnTo>
                    <a:pt x="20688" y="18"/>
                  </a:lnTo>
                  <a:lnTo>
                    <a:pt x="2044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9"/>
            <p:cNvSpPr/>
            <p:nvPr/>
          </p:nvSpPr>
          <p:spPr>
            <a:xfrm>
              <a:off x="7397320" y="2471824"/>
              <a:ext cx="622703" cy="778391"/>
            </a:xfrm>
            <a:custGeom>
              <a:avLst/>
              <a:gdLst/>
              <a:ahLst/>
              <a:cxnLst/>
              <a:rect l="l" t="t" r="r" b="b"/>
              <a:pathLst>
                <a:path w="25326" h="31658" fill="none" extrusionOk="0">
                  <a:moveTo>
                    <a:pt x="19918" y="35"/>
                  </a:moveTo>
                  <a:lnTo>
                    <a:pt x="19918" y="35"/>
                  </a:lnTo>
                  <a:lnTo>
                    <a:pt x="20192" y="18"/>
                  </a:lnTo>
                  <a:lnTo>
                    <a:pt x="20449" y="0"/>
                  </a:lnTo>
                  <a:lnTo>
                    <a:pt x="20688" y="18"/>
                  </a:lnTo>
                  <a:lnTo>
                    <a:pt x="20928" y="35"/>
                  </a:lnTo>
                  <a:lnTo>
                    <a:pt x="21151" y="69"/>
                  </a:lnTo>
                  <a:lnTo>
                    <a:pt x="21356" y="120"/>
                  </a:lnTo>
                  <a:lnTo>
                    <a:pt x="21561" y="189"/>
                  </a:lnTo>
                  <a:lnTo>
                    <a:pt x="21749" y="257"/>
                  </a:lnTo>
                  <a:lnTo>
                    <a:pt x="21921" y="343"/>
                  </a:lnTo>
                  <a:lnTo>
                    <a:pt x="22075" y="445"/>
                  </a:lnTo>
                  <a:lnTo>
                    <a:pt x="22229" y="565"/>
                  </a:lnTo>
                  <a:lnTo>
                    <a:pt x="22383" y="685"/>
                  </a:lnTo>
                  <a:lnTo>
                    <a:pt x="22519" y="805"/>
                  </a:lnTo>
                  <a:lnTo>
                    <a:pt x="22639" y="959"/>
                  </a:lnTo>
                  <a:lnTo>
                    <a:pt x="22759" y="1113"/>
                  </a:lnTo>
                  <a:lnTo>
                    <a:pt x="22862" y="1267"/>
                  </a:lnTo>
                  <a:lnTo>
                    <a:pt x="22964" y="1438"/>
                  </a:lnTo>
                  <a:lnTo>
                    <a:pt x="23050" y="1609"/>
                  </a:lnTo>
                  <a:lnTo>
                    <a:pt x="23221" y="1985"/>
                  </a:lnTo>
                  <a:lnTo>
                    <a:pt x="23358" y="2379"/>
                  </a:lnTo>
                  <a:lnTo>
                    <a:pt x="23461" y="2790"/>
                  </a:lnTo>
                  <a:lnTo>
                    <a:pt x="23546" y="3217"/>
                  </a:lnTo>
                  <a:lnTo>
                    <a:pt x="23615" y="3662"/>
                  </a:lnTo>
                  <a:lnTo>
                    <a:pt x="23666" y="4124"/>
                  </a:lnTo>
                  <a:lnTo>
                    <a:pt x="23717" y="4586"/>
                  </a:lnTo>
                  <a:lnTo>
                    <a:pt x="23717" y="4586"/>
                  </a:lnTo>
                  <a:lnTo>
                    <a:pt x="23803" y="5510"/>
                  </a:lnTo>
                  <a:lnTo>
                    <a:pt x="23888" y="6434"/>
                  </a:lnTo>
                  <a:lnTo>
                    <a:pt x="24008" y="7358"/>
                  </a:lnTo>
                  <a:lnTo>
                    <a:pt x="24128" y="8282"/>
                  </a:lnTo>
                  <a:lnTo>
                    <a:pt x="24385" y="10131"/>
                  </a:lnTo>
                  <a:lnTo>
                    <a:pt x="24658" y="11979"/>
                  </a:lnTo>
                  <a:lnTo>
                    <a:pt x="24898" y="13827"/>
                  </a:lnTo>
                  <a:lnTo>
                    <a:pt x="25018" y="14751"/>
                  </a:lnTo>
                  <a:lnTo>
                    <a:pt x="25120" y="15675"/>
                  </a:lnTo>
                  <a:lnTo>
                    <a:pt x="25189" y="16599"/>
                  </a:lnTo>
                  <a:lnTo>
                    <a:pt x="25257" y="17523"/>
                  </a:lnTo>
                  <a:lnTo>
                    <a:pt x="25309" y="18464"/>
                  </a:lnTo>
                  <a:lnTo>
                    <a:pt x="25326" y="19388"/>
                  </a:lnTo>
                  <a:lnTo>
                    <a:pt x="25326" y="19388"/>
                  </a:lnTo>
                  <a:lnTo>
                    <a:pt x="25326" y="19593"/>
                  </a:lnTo>
                  <a:lnTo>
                    <a:pt x="25309" y="19782"/>
                  </a:lnTo>
                  <a:lnTo>
                    <a:pt x="25274" y="19970"/>
                  </a:lnTo>
                  <a:lnTo>
                    <a:pt x="25206" y="20158"/>
                  </a:lnTo>
                  <a:lnTo>
                    <a:pt x="25206" y="20158"/>
                  </a:lnTo>
                  <a:lnTo>
                    <a:pt x="25155" y="20244"/>
                  </a:lnTo>
                  <a:lnTo>
                    <a:pt x="25086" y="20329"/>
                  </a:lnTo>
                  <a:lnTo>
                    <a:pt x="25018" y="20415"/>
                  </a:lnTo>
                  <a:lnTo>
                    <a:pt x="24932" y="20466"/>
                  </a:lnTo>
                  <a:lnTo>
                    <a:pt x="24847" y="20534"/>
                  </a:lnTo>
                  <a:lnTo>
                    <a:pt x="24744" y="20586"/>
                  </a:lnTo>
                  <a:lnTo>
                    <a:pt x="24556" y="20654"/>
                  </a:lnTo>
                  <a:lnTo>
                    <a:pt x="24333" y="20688"/>
                  </a:lnTo>
                  <a:lnTo>
                    <a:pt x="24094" y="20706"/>
                  </a:lnTo>
                  <a:lnTo>
                    <a:pt x="23871" y="20688"/>
                  </a:lnTo>
                  <a:lnTo>
                    <a:pt x="23649" y="20637"/>
                  </a:lnTo>
                  <a:lnTo>
                    <a:pt x="23649" y="20637"/>
                  </a:lnTo>
                  <a:lnTo>
                    <a:pt x="23461" y="20586"/>
                  </a:lnTo>
                  <a:lnTo>
                    <a:pt x="23289" y="20517"/>
                  </a:lnTo>
                  <a:lnTo>
                    <a:pt x="23118" y="20432"/>
                  </a:lnTo>
                  <a:lnTo>
                    <a:pt x="22947" y="20329"/>
                  </a:lnTo>
                  <a:lnTo>
                    <a:pt x="22793" y="20226"/>
                  </a:lnTo>
                  <a:lnTo>
                    <a:pt x="22639" y="20107"/>
                  </a:lnTo>
                  <a:lnTo>
                    <a:pt x="22348" y="19850"/>
                  </a:lnTo>
                  <a:lnTo>
                    <a:pt x="22057" y="19559"/>
                  </a:lnTo>
                  <a:lnTo>
                    <a:pt x="21801" y="19268"/>
                  </a:lnTo>
                  <a:lnTo>
                    <a:pt x="21270" y="18704"/>
                  </a:lnTo>
                  <a:lnTo>
                    <a:pt x="21270" y="18704"/>
                  </a:lnTo>
                  <a:lnTo>
                    <a:pt x="21116" y="18532"/>
                  </a:lnTo>
                  <a:lnTo>
                    <a:pt x="20962" y="18344"/>
                  </a:lnTo>
                  <a:lnTo>
                    <a:pt x="20808" y="18156"/>
                  </a:lnTo>
                  <a:lnTo>
                    <a:pt x="20671" y="17951"/>
                  </a:lnTo>
                  <a:lnTo>
                    <a:pt x="20552" y="17745"/>
                  </a:lnTo>
                  <a:lnTo>
                    <a:pt x="20432" y="17540"/>
                  </a:lnTo>
                  <a:lnTo>
                    <a:pt x="20226" y="17095"/>
                  </a:lnTo>
                  <a:lnTo>
                    <a:pt x="20038" y="16633"/>
                  </a:lnTo>
                  <a:lnTo>
                    <a:pt x="19901" y="16171"/>
                  </a:lnTo>
                  <a:lnTo>
                    <a:pt x="19799" y="15692"/>
                  </a:lnTo>
                  <a:lnTo>
                    <a:pt x="19730" y="15230"/>
                  </a:lnTo>
                  <a:lnTo>
                    <a:pt x="19730" y="15230"/>
                  </a:lnTo>
                  <a:lnTo>
                    <a:pt x="19696" y="15606"/>
                  </a:lnTo>
                  <a:lnTo>
                    <a:pt x="19679" y="16000"/>
                  </a:lnTo>
                  <a:lnTo>
                    <a:pt x="19679" y="16393"/>
                  </a:lnTo>
                  <a:lnTo>
                    <a:pt x="19696" y="16770"/>
                  </a:lnTo>
                  <a:lnTo>
                    <a:pt x="19730" y="17163"/>
                  </a:lnTo>
                  <a:lnTo>
                    <a:pt x="19782" y="17540"/>
                  </a:lnTo>
                  <a:lnTo>
                    <a:pt x="19833" y="17933"/>
                  </a:lnTo>
                  <a:lnTo>
                    <a:pt x="19918" y="18310"/>
                  </a:lnTo>
                  <a:lnTo>
                    <a:pt x="20004" y="18686"/>
                  </a:lnTo>
                  <a:lnTo>
                    <a:pt x="20107" y="19063"/>
                  </a:lnTo>
                  <a:lnTo>
                    <a:pt x="20329" y="19799"/>
                  </a:lnTo>
                  <a:lnTo>
                    <a:pt x="20586" y="20534"/>
                  </a:lnTo>
                  <a:lnTo>
                    <a:pt x="20860" y="21270"/>
                  </a:lnTo>
                  <a:lnTo>
                    <a:pt x="20860" y="21270"/>
                  </a:lnTo>
                  <a:lnTo>
                    <a:pt x="21151" y="21921"/>
                  </a:lnTo>
                  <a:lnTo>
                    <a:pt x="21424" y="22571"/>
                  </a:lnTo>
                  <a:lnTo>
                    <a:pt x="21561" y="22879"/>
                  </a:lnTo>
                  <a:lnTo>
                    <a:pt x="21681" y="23221"/>
                  </a:lnTo>
                  <a:lnTo>
                    <a:pt x="21801" y="23546"/>
                  </a:lnTo>
                  <a:lnTo>
                    <a:pt x="21903" y="23905"/>
                  </a:lnTo>
                  <a:lnTo>
                    <a:pt x="21903" y="23905"/>
                  </a:lnTo>
                  <a:lnTo>
                    <a:pt x="22075" y="24641"/>
                  </a:lnTo>
                  <a:lnTo>
                    <a:pt x="22229" y="25377"/>
                  </a:lnTo>
                  <a:lnTo>
                    <a:pt x="22348" y="26130"/>
                  </a:lnTo>
                  <a:lnTo>
                    <a:pt x="22451" y="26883"/>
                  </a:lnTo>
                  <a:lnTo>
                    <a:pt x="22451" y="26883"/>
                  </a:lnTo>
                  <a:lnTo>
                    <a:pt x="22502" y="27259"/>
                  </a:lnTo>
                  <a:lnTo>
                    <a:pt x="22537" y="27653"/>
                  </a:lnTo>
                  <a:lnTo>
                    <a:pt x="22537" y="28047"/>
                  </a:lnTo>
                  <a:lnTo>
                    <a:pt x="22519" y="28423"/>
                  </a:lnTo>
                  <a:lnTo>
                    <a:pt x="22485" y="28817"/>
                  </a:lnTo>
                  <a:lnTo>
                    <a:pt x="22451" y="28988"/>
                  </a:lnTo>
                  <a:lnTo>
                    <a:pt x="22400" y="29176"/>
                  </a:lnTo>
                  <a:lnTo>
                    <a:pt x="22348" y="29364"/>
                  </a:lnTo>
                  <a:lnTo>
                    <a:pt x="22280" y="29535"/>
                  </a:lnTo>
                  <a:lnTo>
                    <a:pt x="22194" y="29706"/>
                  </a:lnTo>
                  <a:lnTo>
                    <a:pt x="22109" y="29877"/>
                  </a:lnTo>
                  <a:lnTo>
                    <a:pt x="22109" y="29877"/>
                  </a:lnTo>
                  <a:lnTo>
                    <a:pt x="21955" y="30100"/>
                  </a:lnTo>
                  <a:lnTo>
                    <a:pt x="21784" y="30305"/>
                  </a:lnTo>
                  <a:lnTo>
                    <a:pt x="21595" y="30493"/>
                  </a:lnTo>
                  <a:lnTo>
                    <a:pt x="21407" y="30665"/>
                  </a:lnTo>
                  <a:lnTo>
                    <a:pt x="21185" y="30819"/>
                  </a:lnTo>
                  <a:lnTo>
                    <a:pt x="20945" y="30956"/>
                  </a:lnTo>
                  <a:lnTo>
                    <a:pt x="20706" y="31075"/>
                  </a:lnTo>
                  <a:lnTo>
                    <a:pt x="20449" y="31195"/>
                  </a:lnTo>
                  <a:lnTo>
                    <a:pt x="20192" y="31281"/>
                  </a:lnTo>
                  <a:lnTo>
                    <a:pt x="19918" y="31366"/>
                  </a:lnTo>
                  <a:lnTo>
                    <a:pt x="19645" y="31435"/>
                  </a:lnTo>
                  <a:lnTo>
                    <a:pt x="19371" y="31486"/>
                  </a:lnTo>
                  <a:lnTo>
                    <a:pt x="18806" y="31572"/>
                  </a:lnTo>
                  <a:lnTo>
                    <a:pt x="18259" y="31623"/>
                  </a:lnTo>
                  <a:lnTo>
                    <a:pt x="18259" y="31623"/>
                  </a:lnTo>
                  <a:lnTo>
                    <a:pt x="17574" y="31657"/>
                  </a:lnTo>
                  <a:lnTo>
                    <a:pt x="16907" y="31657"/>
                  </a:lnTo>
                  <a:lnTo>
                    <a:pt x="16239" y="31657"/>
                  </a:lnTo>
                  <a:lnTo>
                    <a:pt x="15572" y="31623"/>
                  </a:lnTo>
                  <a:lnTo>
                    <a:pt x="14905" y="31589"/>
                  </a:lnTo>
                  <a:lnTo>
                    <a:pt x="14237" y="31537"/>
                  </a:lnTo>
                  <a:lnTo>
                    <a:pt x="12886" y="31400"/>
                  </a:lnTo>
                  <a:lnTo>
                    <a:pt x="11551" y="31264"/>
                  </a:lnTo>
                  <a:lnTo>
                    <a:pt x="10216" y="31144"/>
                  </a:lnTo>
                  <a:lnTo>
                    <a:pt x="9532" y="31075"/>
                  </a:lnTo>
                  <a:lnTo>
                    <a:pt x="8864" y="31041"/>
                  </a:lnTo>
                  <a:lnTo>
                    <a:pt x="8197" y="31007"/>
                  </a:lnTo>
                  <a:lnTo>
                    <a:pt x="7530" y="30990"/>
                  </a:lnTo>
                  <a:lnTo>
                    <a:pt x="7530" y="30990"/>
                  </a:lnTo>
                  <a:lnTo>
                    <a:pt x="6811" y="30990"/>
                  </a:lnTo>
                  <a:lnTo>
                    <a:pt x="6109" y="30990"/>
                  </a:lnTo>
                  <a:lnTo>
                    <a:pt x="6109" y="30990"/>
                  </a:lnTo>
                  <a:lnTo>
                    <a:pt x="4843" y="31007"/>
                  </a:lnTo>
                  <a:lnTo>
                    <a:pt x="4210" y="30990"/>
                  </a:lnTo>
                  <a:lnTo>
                    <a:pt x="3577" y="30956"/>
                  </a:lnTo>
                  <a:lnTo>
                    <a:pt x="2961" y="30904"/>
                  </a:lnTo>
                  <a:lnTo>
                    <a:pt x="2328" y="30801"/>
                  </a:lnTo>
                  <a:lnTo>
                    <a:pt x="2037" y="30750"/>
                  </a:lnTo>
                  <a:lnTo>
                    <a:pt x="1729" y="30665"/>
                  </a:lnTo>
                  <a:lnTo>
                    <a:pt x="1421" y="30579"/>
                  </a:lnTo>
                  <a:lnTo>
                    <a:pt x="1130" y="30493"/>
                  </a:lnTo>
                  <a:lnTo>
                    <a:pt x="1130" y="30493"/>
                  </a:lnTo>
                  <a:lnTo>
                    <a:pt x="924" y="30408"/>
                  </a:lnTo>
                  <a:lnTo>
                    <a:pt x="736" y="30322"/>
                  </a:lnTo>
                  <a:lnTo>
                    <a:pt x="565" y="30203"/>
                  </a:lnTo>
                  <a:lnTo>
                    <a:pt x="480" y="30134"/>
                  </a:lnTo>
                  <a:lnTo>
                    <a:pt x="394" y="30066"/>
                  </a:lnTo>
                  <a:lnTo>
                    <a:pt x="394" y="30066"/>
                  </a:lnTo>
                  <a:lnTo>
                    <a:pt x="326" y="29980"/>
                  </a:lnTo>
                  <a:lnTo>
                    <a:pt x="257" y="29860"/>
                  </a:lnTo>
                  <a:lnTo>
                    <a:pt x="206" y="29758"/>
                  </a:lnTo>
                  <a:lnTo>
                    <a:pt x="154" y="29638"/>
                  </a:lnTo>
                  <a:lnTo>
                    <a:pt x="86" y="29398"/>
                  </a:lnTo>
                  <a:lnTo>
                    <a:pt x="52" y="29159"/>
                  </a:lnTo>
                  <a:lnTo>
                    <a:pt x="52" y="29159"/>
                  </a:lnTo>
                  <a:lnTo>
                    <a:pt x="18" y="28851"/>
                  </a:lnTo>
                  <a:lnTo>
                    <a:pt x="0" y="28543"/>
                  </a:lnTo>
                  <a:lnTo>
                    <a:pt x="0" y="28235"/>
                  </a:lnTo>
                  <a:lnTo>
                    <a:pt x="0" y="27927"/>
                  </a:lnTo>
                  <a:lnTo>
                    <a:pt x="35" y="27636"/>
                  </a:lnTo>
                  <a:lnTo>
                    <a:pt x="69" y="27328"/>
                  </a:lnTo>
                  <a:lnTo>
                    <a:pt x="154" y="26712"/>
                  </a:lnTo>
                  <a:lnTo>
                    <a:pt x="291" y="26113"/>
                  </a:lnTo>
                  <a:lnTo>
                    <a:pt x="428" y="25497"/>
                  </a:lnTo>
                  <a:lnTo>
                    <a:pt x="736" y="24299"/>
                  </a:lnTo>
                  <a:lnTo>
                    <a:pt x="736" y="24299"/>
                  </a:lnTo>
                  <a:lnTo>
                    <a:pt x="942" y="23289"/>
                  </a:lnTo>
                  <a:lnTo>
                    <a:pt x="1130" y="22297"/>
                  </a:lnTo>
                  <a:lnTo>
                    <a:pt x="1284" y="21270"/>
                  </a:lnTo>
                  <a:lnTo>
                    <a:pt x="1404" y="20261"/>
                  </a:lnTo>
                  <a:lnTo>
                    <a:pt x="1489" y="19234"/>
                  </a:lnTo>
                  <a:lnTo>
                    <a:pt x="1541" y="18207"/>
                  </a:lnTo>
                  <a:lnTo>
                    <a:pt x="1575" y="17181"/>
                  </a:lnTo>
                  <a:lnTo>
                    <a:pt x="1592" y="16171"/>
                  </a:lnTo>
                  <a:lnTo>
                    <a:pt x="1592" y="16171"/>
                  </a:lnTo>
                  <a:lnTo>
                    <a:pt x="1575" y="15213"/>
                  </a:lnTo>
                  <a:lnTo>
                    <a:pt x="1523" y="14272"/>
                  </a:lnTo>
                  <a:lnTo>
                    <a:pt x="1455" y="13313"/>
                  </a:lnTo>
                  <a:lnTo>
                    <a:pt x="1369" y="12372"/>
                  </a:lnTo>
                  <a:lnTo>
                    <a:pt x="1181" y="10507"/>
                  </a:lnTo>
                  <a:lnTo>
                    <a:pt x="1096" y="9566"/>
                  </a:lnTo>
                  <a:lnTo>
                    <a:pt x="1027" y="8625"/>
                  </a:lnTo>
                  <a:lnTo>
                    <a:pt x="1027" y="8625"/>
                  </a:lnTo>
                  <a:lnTo>
                    <a:pt x="942" y="7598"/>
                  </a:lnTo>
                  <a:lnTo>
                    <a:pt x="822" y="6571"/>
                  </a:lnTo>
                  <a:lnTo>
                    <a:pt x="702" y="5545"/>
                  </a:lnTo>
                  <a:lnTo>
                    <a:pt x="599" y="4518"/>
                  </a:lnTo>
                  <a:lnTo>
                    <a:pt x="599" y="4518"/>
                  </a:lnTo>
                  <a:lnTo>
                    <a:pt x="565" y="4124"/>
                  </a:lnTo>
                  <a:lnTo>
                    <a:pt x="548" y="3731"/>
                  </a:lnTo>
                  <a:lnTo>
                    <a:pt x="548" y="3337"/>
                  </a:lnTo>
                  <a:lnTo>
                    <a:pt x="582" y="2944"/>
                  </a:lnTo>
                  <a:lnTo>
                    <a:pt x="616" y="2738"/>
                  </a:lnTo>
                  <a:lnTo>
                    <a:pt x="651" y="2550"/>
                  </a:lnTo>
                  <a:lnTo>
                    <a:pt x="702" y="2362"/>
                  </a:lnTo>
                  <a:lnTo>
                    <a:pt x="770" y="2191"/>
                  </a:lnTo>
                  <a:lnTo>
                    <a:pt x="839" y="2002"/>
                  </a:lnTo>
                  <a:lnTo>
                    <a:pt x="924" y="1848"/>
                  </a:lnTo>
                  <a:lnTo>
                    <a:pt x="1027" y="1677"/>
                  </a:lnTo>
                  <a:lnTo>
                    <a:pt x="1147" y="1523"/>
                  </a:lnTo>
                  <a:lnTo>
                    <a:pt x="1147" y="1523"/>
                  </a:lnTo>
                  <a:lnTo>
                    <a:pt x="1301" y="1352"/>
                  </a:lnTo>
                  <a:lnTo>
                    <a:pt x="1472" y="1198"/>
                  </a:lnTo>
                  <a:lnTo>
                    <a:pt x="1660" y="1061"/>
                  </a:lnTo>
                  <a:lnTo>
                    <a:pt x="1849" y="942"/>
                  </a:lnTo>
                  <a:lnTo>
                    <a:pt x="2054" y="839"/>
                  </a:lnTo>
                  <a:lnTo>
                    <a:pt x="2276" y="753"/>
                  </a:lnTo>
                  <a:lnTo>
                    <a:pt x="2499" y="685"/>
                  </a:lnTo>
                  <a:lnTo>
                    <a:pt x="2738" y="616"/>
                  </a:lnTo>
                  <a:lnTo>
                    <a:pt x="2978" y="565"/>
                  </a:lnTo>
                  <a:lnTo>
                    <a:pt x="3217" y="531"/>
                  </a:lnTo>
                  <a:lnTo>
                    <a:pt x="3697" y="497"/>
                  </a:lnTo>
                  <a:lnTo>
                    <a:pt x="4193" y="462"/>
                  </a:lnTo>
                  <a:lnTo>
                    <a:pt x="4689" y="462"/>
                  </a:lnTo>
                  <a:lnTo>
                    <a:pt x="4689" y="462"/>
                  </a:lnTo>
                  <a:lnTo>
                    <a:pt x="12954" y="548"/>
                  </a:lnTo>
                  <a:lnTo>
                    <a:pt x="12954" y="548"/>
                  </a:lnTo>
                  <a:lnTo>
                    <a:pt x="13929" y="565"/>
                  </a:lnTo>
                  <a:lnTo>
                    <a:pt x="14905" y="582"/>
                  </a:lnTo>
                  <a:lnTo>
                    <a:pt x="15897" y="599"/>
                  </a:lnTo>
                  <a:lnTo>
                    <a:pt x="16376" y="582"/>
                  </a:lnTo>
                  <a:lnTo>
                    <a:pt x="16873" y="565"/>
                  </a:lnTo>
                  <a:lnTo>
                    <a:pt x="16873" y="565"/>
                  </a:lnTo>
                  <a:lnTo>
                    <a:pt x="17249" y="531"/>
                  </a:lnTo>
                  <a:lnTo>
                    <a:pt x="17643" y="480"/>
                  </a:lnTo>
                  <a:lnTo>
                    <a:pt x="18019" y="411"/>
                  </a:lnTo>
                  <a:lnTo>
                    <a:pt x="18396" y="326"/>
                  </a:lnTo>
                  <a:lnTo>
                    <a:pt x="19148" y="154"/>
                  </a:lnTo>
                  <a:lnTo>
                    <a:pt x="19525" y="86"/>
                  </a:lnTo>
                  <a:lnTo>
                    <a:pt x="19918" y="3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9"/>
            <p:cNvSpPr/>
            <p:nvPr/>
          </p:nvSpPr>
          <p:spPr>
            <a:xfrm>
              <a:off x="7367864" y="2065802"/>
              <a:ext cx="404784" cy="371542"/>
            </a:xfrm>
            <a:custGeom>
              <a:avLst/>
              <a:gdLst/>
              <a:ahLst/>
              <a:cxnLst/>
              <a:rect l="l" t="t" r="r" b="b"/>
              <a:pathLst>
                <a:path w="16463" h="15111" extrusionOk="0">
                  <a:moveTo>
                    <a:pt x="16394" y="1"/>
                  </a:moveTo>
                  <a:lnTo>
                    <a:pt x="1387" y="822"/>
                  </a:lnTo>
                  <a:lnTo>
                    <a:pt x="1421" y="2533"/>
                  </a:lnTo>
                  <a:lnTo>
                    <a:pt x="1438" y="4261"/>
                  </a:lnTo>
                  <a:lnTo>
                    <a:pt x="1421" y="5117"/>
                  </a:lnTo>
                  <a:lnTo>
                    <a:pt x="1404" y="5990"/>
                  </a:lnTo>
                  <a:lnTo>
                    <a:pt x="1370" y="6845"/>
                  </a:lnTo>
                  <a:lnTo>
                    <a:pt x="1318" y="7701"/>
                  </a:lnTo>
                  <a:lnTo>
                    <a:pt x="1250" y="8556"/>
                  </a:lnTo>
                  <a:lnTo>
                    <a:pt x="1164" y="9412"/>
                  </a:lnTo>
                  <a:lnTo>
                    <a:pt x="1044" y="10268"/>
                  </a:lnTo>
                  <a:lnTo>
                    <a:pt x="908" y="11106"/>
                  </a:lnTo>
                  <a:lnTo>
                    <a:pt x="719" y="11962"/>
                  </a:lnTo>
                  <a:lnTo>
                    <a:pt x="514" y="12800"/>
                  </a:lnTo>
                  <a:lnTo>
                    <a:pt x="274" y="13622"/>
                  </a:lnTo>
                  <a:lnTo>
                    <a:pt x="1" y="14460"/>
                  </a:lnTo>
                  <a:lnTo>
                    <a:pt x="240" y="14528"/>
                  </a:lnTo>
                  <a:lnTo>
                    <a:pt x="463" y="14597"/>
                  </a:lnTo>
                  <a:lnTo>
                    <a:pt x="719" y="14648"/>
                  </a:lnTo>
                  <a:lnTo>
                    <a:pt x="959" y="14700"/>
                  </a:lnTo>
                  <a:lnTo>
                    <a:pt x="1455" y="14768"/>
                  </a:lnTo>
                  <a:lnTo>
                    <a:pt x="1968" y="14802"/>
                  </a:lnTo>
                  <a:lnTo>
                    <a:pt x="3663" y="14939"/>
                  </a:lnTo>
                  <a:lnTo>
                    <a:pt x="5357" y="15025"/>
                  </a:lnTo>
                  <a:lnTo>
                    <a:pt x="7068" y="15093"/>
                  </a:lnTo>
                  <a:lnTo>
                    <a:pt x="8762" y="15110"/>
                  </a:lnTo>
                  <a:lnTo>
                    <a:pt x="10473" y="15093"/>
                  </a:lnTo>
                  <a:lnTo>
                    <a:pt x="12167" y="15042"/>
                  </a:lnTo>
                  <a:lnTo>
                    <a:pt x="13861" y="14956"/>
                  </a:lnTo>
                  <a:lnTo>
                    <a:pt x="15572" y="14836"/>
                  </a:lnTo>
                  <a:lnTo>
                    <a:pt x="15726" y="14819"/>
                  </a:lnTo>
                  <a:lnTo>
                    <a:pt x="15812" y="14785"/>
                  </a:lnTo>
                  <a:lnTo>
                    <a:pt x="15880" y="14751"/>
                  </a:lnTo>
                  <a:lnTo>
                    <a:pt x="15932" y="14682"/>
                  </a:lnTo>
                  <a:lnTo>
                    <a:pt x="15966" y="14631"/>
                  </a:lnTo>
                  <a:lnTo>
                    <a:pt x="15983" y="14546"/>
                  </a:lnTo>
                  <a:lnTo>
                    <a:pt x="16000" y="14477"/>
                  </a:lnTo>
                  <a:lnTo>
                    <a:pt x="16103" y="13570"/>
                  </a:lnTo>
                  <a:lnTo>
                    <a:pt x="16188" y="12663"/>
                  </a:lnTo>
                  <a:lnTo>
                    <a:pt x="16257" y="11773"/>
                  </a:lnTo>
                  <a:lnTo>
                    <a:pt x="16325" y="10867"/>
                  </a:lnTo>
                  <a:lnTo>
                    <a:pt x="16377" y="9960"/>
                  </a:lnTo>
                  <a:lnTo>
                    <a:pt x="16411" y="9053"/>
                  </a:lnTo>
                  <a:lnTo>
                    <a:pt x="16462" y="7239"/>
                  </a:lnTo>
                  <a:lnTo>
                    <a:pt x="16462" y="5442"/>
                  </a:lnTo>
                  <a:lnTo>
                    <a:pt x="16462" y="3628"/>
                  </a:lnTo>
                  <a:lnTo>
                    <a:pt x="16428" y="1814"/>
                  </a:lnTo>
                  <a:lnTo>
                    <a:pt x="16394" y="1"/>
                  </a:lnTo>
                  <a:close/>
                </a:path>
              </a:pathLst>
            </a:custGeom>
            <a:solidFill>
              <a:srgbClr val="001B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9"/>
            <p:cNvSpPr/>
            <p:nvPr/>
          </p:nvSpPr>
          <p:spPr>
            <a:xfrm>
              <a:off x="7367864" y="2065802"/>
              <a:ext cx="404784" cy="371542"/>
            </a:xfrm>
            <a:custGeom>
              <a:avLst/>
              <a:gdLst/>
              <a:ahLst/>
              <a:cxnLst/>
              <a:rect l="l" t="t" r="r" b="b"/>
              <a:pathLst>
                <a:path w="16463" h="15111" fill="none" extrusionOk="0">
                  <a:moveTo>
                    <a:pt x="1387" y="822"/>
                  </a:moveTo>
                  <a:lnTo>
                    <a:pt x="1387" y="822"/>
                  </a:lnTo>
                  <a:lnTo>
                    <a:pt x="1421" y="2533"/>
                  </a:lnTo>
                  <a:lnTo>
                    <a:pt x="1438" y="4261"/>
                  </a:lnTo>
                  <a:lnTo>
                    <a:pt x="1421" y="5117"/>
                  </a:lnTo>
                  <a:lnTo>
                    <a:pt x="1404" y="5990"/>
                  </a:lnTo>
                  <a:lnTo>
                    <a:pt x="1370" y="6845"/>
                  </a:lnTo>
                  <a:lnTo>
                    <a:pt x="1318" y="7701"/>
                  </a:lnTo>
                  <a:lnTo>
                    <a:pt x="1250" y="8556"/>
                  </a:lnTo>
                  <a:lnTo>
                    <a:pt x="1164" y="9412"/>
                  </a:lnTo>
                  <a:lnTo>
                    <a:pt x="1044" y="10268"/>
                  </a:lnTo>
                  <a:lnTo>
                    <a:pt x="908" y="11106"/>
                  </a:lnTo>
                  <a:lnTo>
                    <a:pt x="719" y="11962"/>
                  </a:lnTo>
                  <a:lnTo>
                    <a:pt x="514" y="12800"/>
                  </a:lnTo>
                  <a:lnTo>
                    <a:pt x="274" y="13622"/>
                  </a:lnTo>
                  <a:lnTo>
                    <a:pt x="1" y="14460"/>
                  </a:lnTo>
                  <a:lnTo>
                    <a:pt x="1" y="14460"/>
                  </a:lnTo>
                  <a:lnTo>
                    <a:pt x="240" y="14528"/>
                  </a:lnTo>
                  <a:lnTo>
                    <a:pt x="463" y="14597"/>
                  </a:lnTo>
                  <a:lnTo>
                    <a:pt x="719" y="14648"/>
                  </a:lnTo>
                  <a:lnTo>
                    <a:pt x="959" y="14700"/>
                  </a:lnTo>
                  <a:lnTo>
                    <a:pt x="1455" y="14768"/>
                  </a:lnTo>
                  <a:lnTo>
                    <a:pt x="1968" y="14802"/>
                  </a:lnTo>
                  <a:lnTo>
                    <a:pt x="1968" y="14802"/>
                  </a:lnTo>
                  <a:lnTo>
                    <a:pt x="3663" y="14939"/>
                  </a:lnTo>
                  <a:lnTo>
                    <a:pt x="5357" y="15025"/>
                  </a:lnTo>
                  <a:lnTo>
                    <a:pt x="7068" y="15093"/>
                  </a:lnTo>
                  <a:lnTo>
                    <a:pt x="8762" y="15110"/>
                  </a:lnTo>
                  <a:lnTo>
                    <a:pt x="10473" y="15093"/>
                  </a:lnTo>
                  <a:lnTo>
                    <a:pt x="12167" y="15042"/>
                  </a:lnTo>
                  <a:lnTo>
                    <a:pt x="13861" y="14956"/>
                  </a:lnTo>
                  <a:lnTo>
                    <a:pt x="15572" y="14836"/>
                  </a:lnTo>
                  <a:lnTo>
                    <a:pt x="15572" y="14836"/>
                  </a:lnTo>
                  <a:lnTo>
                    <a:pt x="15726" y="14819"/>
                  </a:lnTo>
                  <a:lnTo>
                    <a:pt x="15812" y="14785"/>
                  </a:lnTo>
                  <a:lnTo>
                    <a:pt x="15880" y="14751"/>
                  </a:lnTo>
                  <a:lnTo>
                    <a:pt x="15880" y="14751"/>
                  </a:lnTo>
                  <a:lnTo>
                    <a:pt x="15932" y="14682"/>
                  </a:lnTo>
                  <a:lnTo>
                    <a:pt x="15966" y="14631"/>
                  </a:lnTo>
                  <a:lnTo>
                    <a:pt x="15983" y="14546"/>
                  </a:lnTo>
                  <a:lnTo>
                    <a:pt x="16000" y="14477"/>
                  </a:lnTo>
                  <a:lnTo>
                    <a:pt x="16000" y="14477"/>
                  </a:lnTo>
                  <a:lnTo>
                    <a:pt x="16103" y="13570"/>
                  </a:lnTo>
                  <a:lnTo>
                    <a:pt x="16188" y="12663"/>
                  </a:lnTo>
                  <a:lnTo>
                    <a:pt x="16257" y="11773"/>
                  </a:lnTo>
                  <a:lnTo>
                    <a:pt x="16325" y="10867"/>
                  </a:lnTo>
                  <a:lnTo>
                    <a:pt x="16377" y="9960"/>
                  </a:lnTo>
                  <a:lnTo>
                    <a:pt x="16411" y="9053"/>
                  </a:lnTo>
                  <a:lnTo>
                    <a:pt x="16462" y="7239"/>
                  </a:lnTo>
                  <a:lnTo>
                    <a:pt x="16462" y="5442"/>
                  </a:lnTo>
                  <a:lnTo>
                    <a:pt x="16462" y="3628"/>
                  </a:lnTo>
                  <a:lnTo>
                    <a:pt x="16428" y="1814"/>
                  </a:lnTo>
                  <a:lnTo>
                    <a:pt x="16394" y="1"/>
                  </a:lnTo>
                  <a:lnTo>
                    <a:pt x="1387" y="82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9"/>
            <p:cNvSpPr/>
            <p:nvPr/>
          </p:nvSpPr>
          <p:spPr>
            <a:xfrm>
              <a:off x="7367864" y="2109987"/>
              <a:ext cx="257505" cy="327358"/>
            </a:xfrm>
            <a:custGeom>
              <a:avLst/>
              <a:gdLst/>
              <a:ahLst/>
              <a:cxnLst/>
              <a:rect l="l" t="t" r="r" b="b"/>
              <a:pathLst>
                <a:path w="10473" h="13314" extrusionOk="0">
                  <a:moveTo>
                    <a:pt x="2105" y="0"/>
                  </a:moveTo>
                  <a:lnTo>
                    <a:pt x="1404" y="17"/>
                  </a:lnTo>
                  <a:lnTo>
                    <a:pt x="1421" y="1232"/>
                  </a:lnTo>
                  <a:lnTo>
                    <a:pt x="1438" y="2430"/>
                  </a:lnTo>
                  <a:lnTo>
                    <a:pt x="1421" y="3731"/>
                  </a:lnTo>
                  <a:lnTo>
                    <a:pt x="1370" y="5031"/>
                  </a:lnTo>
                  <a:lnTo>
                    <a:pt x="1335" y="5664"/>
                  </a:lnTo>
                  <a:lnTo>
                    <a:pt x="1301" y="6315"/>
                  </a:lnTo>
                  <a:lnTo>
                    <a:pt x="1233" y="6965"/>
                  </a:lnTo>
                  <a:lnTo>
                    <a:pt x="1164" y="7598"/>
                  </a:lnTo>
                  <a:lnTo>
                    <a:pt x="1079" y="8248"/>
                  </a:lnTo>
                  <a:lnTo>
                    <a:pt x="976" y="8881"/>
                  </a:lnTo>
                  <a:lnTo>
                    <a:pt x="856" y="9514"/>
                  </a:lnTo>
                  <a:lnTo>
                    <a:pt x="719" y="10148"/>
                  </a:lnTo>
                  <a:lnTo>
                    <a:pt x="582" y="10781"/>
                  </a:lnTo>
                  <a:lnTo>
                    <a:pt x="411" y="11414"/>
                  </a:lnTo>
                  <a:lnTo>
                    <a:pt x="206" y="12030"/>
                  </a:lnTo>
                  <a:lnTo>
                    <a:pt x="1" y="12663"/>
                  </a:lnTo>
                  <a:lnTo>
                    <a:pt x="240" y="12731"/>
                  </a:lnTo>
                  <a:lnTo>
                    <a:pt x="463" y="12800"/>
                  </a:lnTo>
                  <a:lnTo>
                    <a:pt x="719" y="12851"/>
                  </a:lnTo>
                  <a:lnTo>
                    <a:pt x="959" y="12903"/>
                  </a:lnTo>
                  <a:lnTo>
                    <a:pt x="1455" y="12971"/>
                  </a:lnTo>
                  <a:lnTo>
                    <a:pt x="1968" y="13005"/>
                  </a:lnTo>
                  <a:lnTo>
                    <a:pt x="3697" y="13142"/>
                  </a:lnTo>
                  <a:lnTo>
                    <a:pt x="5442" y="13228"/>
                  </a:lnTo>
                  <a:lnTo>
                    <a:pt x="7170" y="13296"/>
                  </a:lnTo>
                  <a:lnTo>
                    <a:pt x="8916" y="13313"/>
                  </a:lnTo>
                  <a:lnTo>
                    <a:pt x="10370" y="13296"/>
                  </a:lnTo>
                  <a:lnTo>
                    <a:pt x="10370" y="13262"/>
                  </a:lnTo>
                  <a:lnTo>
                    <a:pt x="10405" y="13125"/>
                  </a:lnTo>
                  <a:lnTo>
                    <a:pt x="10422" y="12868"/>
                  </a:lnTo>
                  <a:lnTo>
                    <a:pt x="10456" y="12133"/>
                  </a:lnTo>
                  <a:lnTo>
                    <a:pt x="10473" y="11277"/>
                  </a:lnTo>
                  <a:lnTo>
                    <a:pt x="10456" y="10473"/>
                  </a:lnTo>
                  <a:lnTo>
                    <a:pt x="9635" y="10507"/>
                  </a:lnTo>
                  <a:lnTo>
                    <a:pt x="8830" y="10524"/>
                  </a:lnTo>
                  <a:lnTo>
                    <a:pt x="7855" y="10507"/>
                  </a:lnTo>
                  <a:lnTo>
                    <a:pt x="7376" y="10473"/>
                  </a:lnTo>
                  <a:lnTo>
                    <a:pt x="6897" y="10438"/>
                  </a:lnTo>
                  <a:lnTo>
                    <a:pt x="6418" y="10404"/>
                  </a:lnTo>
                  <a:lnTo>
                    <a:pt x="5938" y="10336"/>
                  </a:lnTo>
                  <a:lnTo>
                    <a:pt x="5476" y="10267"/>
                  </a:lnTo>
                  <a:lnTo>
                    <a:pt x="4997" y="10182"/>
                  </a:lnTo>
                  <a:lnTo>
                    <a:pt x="4689" y="10113"/>
                  </a:lnTo>
                  <a:lnTo>
                    <a:pt x="4398" y="10045"/>
                  </a:lnTo>
                  <a:lnTo>
                    <a:pt x="4107" y="9942"/>
                  </a:lnTo>
                  <a:lnTo>
                    <a:pt x="3817" y="9840"/>
                  </a:lnTo>
                  <a:lnTo>
                    <a:pt x="3645" y="9754"/>
                  </a:lnTo>
                  <a:lnTo>
                    <a:pt x="3474" y="9651"/>
                  </a:lnTo>
                  <a:lnTo>
                    <a:pt x="3303" y="9549"/>
                  </a:lnTo>
                  <a:lnTo>
                    <a:pt x="3149" y="9429"/>
                  </a:lnTo>
                  <a:lnTo>
                    <a:pt x="3012" y="9292"/>
                  </a:lnTo>
                  <a:lnTo>
                    <a:pt x="2858" y="9155"/>
                  </a:lnTo>
                  <a:lnTo>
                    <a:pt x="2739" y="9018"/>
                  </a:lnTo>
                  <a:lnTo>
                    <a:pt x="2602" y="8864"/>
                  </a:lnTo>
                  <a:lnTo>
                    <a:pt x="2482" y="8710"/>
                  </a:lnTo>
                  <a:lnTo>
                    <a:pt x="2379" y="8539"/>
                  </a:lnTo>
                  <a:lnTo>
                    <a:pt x="2277" y="8368"/>
                  </a:lnTo>
                  <a:lnTo>
                    <a:pt x="2191" y="8197"/>
                  </a:lnTo>
                  <a:lnTo>
                    <a:pt x="2122" y="8026"/>
                  </a:lnTo>
                  <a:lnTo>
                    <a:pt x="2054" y="7838"/>
                  </a:lnTo>
                  <a:lnTo>
                    <a:pt x="1986" y="7649"/>
                  </a:lnTo>
                  <a:lnTo>
                    <a:pt x="1951" y="7461"/>
                  </a:lnTo>
                  <a:lnTo>
                    <a:pt x="1917" y="7307"/>
                  </a:lnTo>
                  <a:lnTo>
                    <a:pt x="1883" y="7119"/>
                  </a:lnTo>
                  <a:lnTo>
                    <a:pt x="1866" y="6948"/>
                  </a:lnTo>
                  <a:lnTo>
                    <a:pt x="1866" y="6862"/>
                  </a:lnTo>
                  <a:lnTo>
                    <a:pt x="1883" y="6777"/>
                  </a:lnTo>
                  <a:lnTo>
                    <a:pt x="1849" y="6503"/>
                  </a:lnTo>
                  <a:lnTo>
                    <a:pt x="1814" y="6229"/>
                  </a:lnTo>
                  <a:lnTo>
                    <a:pt x="1763" y="5664"/>
                  </a:lnTo>
                  <a:lnTo>
                    <a:pt x="1763" y="5083"/>
                  </a:lnTo>
                  <a:lnTo>
                    <a:pt x="1763" y="4518"/>
                  </a:lnTo>
                  <a:lnTo>
                    <a:pt x="1814" y="3388"/>
                  </a:lnTo>
                  <a:lnTo>
                    <a:pt x="1866" y="2259"/>
                  </a:lnTo>
                  <a:lnTo>
                    <a:pt x="1968" y="1130"/>
                  </a:lnTo>
                  <a:lnTo>
                    <a:pt x="2020" y="565"/>
                  </a:lnTo>
                  <a:lnTo>
                    <a:pt x="210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9"/>
            <p:cNvSpPr/>
            <p:nvPr/>
          </p:nvSpPr>
          <p:spPr>
            <a:xfrm>
              <a:off x="7502925" y="2277850"/>
              <a:ext cx="340807" cy="291190"/>
            </a:xfrm>
            <a:custGeom>
              <a:avLst/>
              <a:gdLst/>
              <a:ahLst/>
              <a:cxnLst/>
              <a:rect l="l" t="t" r="r" b="b"/>
              <a:pathLst>
                <a:path w="13861" h="11843" extrusionOk="0">
                  <a:moveTo>
                    <a:pt x="11568" y="1"/>
                  </a:moveTo>
                  <a:lnTo>
                    <a:pt x="11448" y="52"/>
                  </a:lnTo>
                  <a:lnTo>
                    <a:pt x="11425" y="65"/>
                  </a:lnTo>
                  <a:lnTo>
                    <a:pt x="11568" y="1"/>
                  </a:lnTo>
                  <a:close/>
                  <a:moveTo>
                    <a:pt x="11425" y="65"/>
                  </a:moveTo>
                  <a:lnTo>
                    <a:pt x="4860" y="3030"/>
                  </a:lnTo>
                  <a:lnTo>
                    <a:pt x="4877" y="3030"/>
                  </a:lnTo>
                  <a:lnTo>
                    <a:pt x="4894" y="3047"/>
                  </a:lnTo>
                  <a:lnTo>
                    <a:pt x="4912" y="3132"/>
                  </a:lnTo>
                  <a:lnTo>
                    <a:pt x="4946" y="3475"/>
                  </a:lnTo>
                  <a:lnTo>
                    <a:pt x="4963" y="3988"/>
                  </a:lnTo>
                  <a:lnTo>
                    <a:pt x="4980" y="4587"/>
                  </a:lnTo>
                  <a:lnTo>
                    <a:pt x="4963" y="5203"/>
                  </a:lnTo>
                  <a:lnTo>
                    <a:pt x="4946" y="5768"/>
                  </a:lnTo>
                  <a:lnTo>
                    <a:pt x="4929" y="6195"/>
                  </a:lnTo>
                  <a:lnTo>
                    <a:pt x="4912" y="6349"/>
                  </a:lnTo>
                  <a:lnTo>
                    <a:pt x="4877" y="6435"/>
                  </a:lnTo>
                  <a:lnTo>
                    <a:pt x="4809" y="6657"/>
                  </a:lnTo>
                  <a:lnTo>
                    <a:pt x="4723" y="6846"/>
                  </a:lnTo>
                  <a:lnTo>
                    <a:pt x="4638" y="7034"/>
                  </a:lnTo>
                  <a:lnTo>
                    <a:pt x="4535" y="7222"/>
                  </a:lnTo>
                  <a:lnTo>
                    <a:pt x="4415" y="7393"/>
                  </a:lnTo>
                  <a:lnTo>
                    <a:pt x="4296" y="7547"/>
                  </a:lnTo>
                  <a:lnTo>
                    <a:pt x="4159" y="7701"/>
                  </a:lnTo>
                  <a:lnTo>
                    <a:pt x="4022" y="7838"/>
                  </a:lnTo>
                  <a:lnTo>
                    <a:pt x="3868" y="7958"/>
                  </a:lnTo>
                  <a:lnTo>
                    <a:pt x="3714" y="8078"/>
                  </a:lnTo>
                  <a:lnTo>
                    <a:pt x="3543" y="8197"/>
                  </a:lnTo>
                  <a:lnTo>
                    <a:pt x="3372" y="8300"/>
                  </a:lnTo>
                  <a:lnTo>
                    <a:pt x="3183" y="8386"/>
                  </a:lnTo>
                  <a:lnTo>
                    <a:pt x="2995" y="8471"/>
                  </a:lnTo>
                  <a:lnTo>
                    <a:pt x="2773" y="8540"/>
                  </a:lnTo>
                  <a:lnTo>
                    <a:pt x="2567" y="8591"/>
                  </a:lnTo>
                  <a:lnTo>
                    <a:pt x="2259" y="8659"/>
                  </a:lnTo>
                  <a:lnTo>
                    <a:pt x="1934" y="8711"/>
                  </a:lnTo>
                  <a:lnTo>
                    <a:pt x="1609" y="8745"/>
                  </a:lnTo>
                  <a:lnTo>
                    <a:pt x="1301" y="8762"/>
                  </a:lnTo>
                  <a:lnTo>
                    <a:pt x="651" y="8779"/>
                  </a:lnTo>
                  <a:lnTo>
                    <a:pt x="0" y="8762"/>
                  </a:lnTo>
                  <a:lnTo>
                    <a:pt x="0" y="8762"/>
                  </a:lnTo>
                  <a:lnTo>
                    <a:pt x="103" y="8779"/>
                  </a:lnTo>
                  <a:lnTo>
                    <a:pt x="206" y="8813"/>
                  </a:lnTo>
                  <a:lnTo>
                    <a:pt x="445" y="8916"/>
                  </a:lnTo>
                  <a:lnTo>
                    <a:pt x="702" y="9087"/>
                  </a:lnTo>
                  <a:lnTo>
                    <a:pt x="976" y="9258"/>
                  </a:lnTo>
                  <a:lnTo>
                    <a:pt x="1506" y="9652"/>
                  </a:lnTo>
                  <a:lnTo>
                    <a:pt x="1746" y="9823"/>
                  </a:lnTo>
                  <a:lnTo>
                    <a:pt x="1934" y="9943"/>
                  </a:lnTo>
                  <a:lnTo>
                    <a:pt x="3885" y="11004"/>
                  </a:lnTo>
                  <a:lnTo>
                    <a:pt x="4330" y="11226"/>
                  </a:lnTo>
                  <a:lnTo>
                    <a:pt x="4775" y="11414"/>
                  </a:lnTo>
                  <a:lnTo>
                    <a:pt x="5237" y="11568"/>
                  </a:lnTo>
                  <a:lnTo>
                    <a:pt x="5699" y="11671"/>
                  </a:lnTo>
                  <a:lnTo>
                    <a:pt x="6178" y="11757"/>
                  </a:lnTo>
                  <a:lnTo>
                    <a:pt x="6657" y="11808"/>
                  </a:lnTo>
                  <a:lnTo>
                    <a:pt x="7136" y="11842"/>
                  </a:lnTo>
                  <a:lnTo>
                    <a:pt x="7615" y="11842"/>
                  </a:lnTo>
                  <a:lnTo>
                    <a:pt x="8094" y="11808"/>
                  </a:lnTo>
                  <a:lnTo>
                    <a:pt x="8573" y="11740"/>
                  </a:lnTo>
                  <a:lnTo>
                    <a:pt x="9035" y="11654"/>
                  </a:lnTo>
                  <a:lnTo>
                    <a:pt x="9515" y="11551"/>
                  </a:lnTo>
                  <a:lnTo>
                    <a:pt x="9977" y="11414"/>
                  </a:lnTo>
                  <a:lnTo>
                    <a:pt x="10439" y="11260"/>
                  </a:lnTo>
                  <a:lnTo>
                    <a:pt x="10884" y="11072"/>
                  </a:lnTo>
                  <a:lnTo>
                    <a:pt x="11328" y="10884"/>
                  </a:lnTo>
                  <a:lnTo>
                    <a:pt x="11705" y="10696"/>
                  </a:lnTo>
                  <a:lnTo>
                    <a:pt x="12064" y="10473"/>
                  </a:lnTo>
                  <a:lnTo>
                    <a:pt x="12424" y="10234"/>
                  </a:lnTo>
                  <a:lnTo>
                    <a:pt x="12749" y="9977"/>
                  </a:lnTo>
                  <a:lnTo>
                    <a:pt x="13057" y="9703"/>
                  </a:lnTo>
                  <a:lnTo>
                    <a:pt x="13348" y="9412"/>
                  </a:lnTo>
                  <a:lnTo>
                    <a:pt x="13621" y="9087"/>
                  </a:lnTo>
                  <a:lnTo>
                    <a:pt x="13861" y="8745"/>
                  </a:lnTo>
                  <a:lnTo>
                    <a:pt x="13639" y="8745"/>
                  </a:lnTo>
                  <a:lnTo>
                    <a:pt x="13416" y="8728"/>
                  </a:lnTo>
                  <a:lnTo>
                    <a:pt x="13194" y="8711"/>
                  </a:lnTo>
                  <a:lnTo>
                    <a:pt x="12971" y="8677"/>
                  </a:lnTo>
                  <a:lnTo>
                    <a:pt x="12749" y="8642"/>
                  </a:lnTo>
                  <a:lnTo>
                    <a:pt x="12526" y="8574"/>
                  </a:lnTo>
                  <a:lnTo>
                    <a:pt x="12304" y="8505"/>
                  </a:lnTo>
                  <a:lnTo>
                    <a:pt x="12098" y="8437"/>
                  </a:lnTo>
                  <a:lnTo>
                    <a:pt x="11876" y="8351"/>
                  </a:lnTo>
                  <a:lnTo>
                    <a:pt x="11671" y="8249"/>
                  </a:lnTo>
                  <a:lnTo>
                    <a:pt x="11482" y="8146"/>
                  </a:lnTo>
                  <a:lnTo>
                    <a:pt x="11277" y="8026"/>
                  </a:lnTo>
                  <a:lnTo>
                    <a:pt x="11089" y="7907"/>
                  </a:lnTo>
                  <a:lnTo>
                    <a:pt x="10901" y="7787"/>
                  </a:lnTo>
                  <a:lnTo>
                    <a:pt x="10730" y="7633"/>
                  </a:lnTo>
                  <a:lnTo>
                    <a:pt x="10558" y="7496"/>
                  </a:lnTo>
                  <a:lnTo>
                    <a:pt x="10404" y="7342"/>
                  </a:lnTo>
                  <a:lnTo>
                    <a:pt x="10250" y="7171"/>
                  </a:lnTo>
                  <a:lnTo>
                    <a:pt x="10096" y="7000"/>
                  </a:lnTo>
                  <a:lnTo>
                    <a:pt x="9960" y="6828"/>
                  </a:lnTo>
                  <a:lnTo>
                    <a:pt x="9840" y="6640"/>
                  </a:lnTo>
                  <a:lnTo>
                    <a:pt x="9720" y="6452"/>
                  </a:lnTo>
                  <a:lnTo>
                    <a:pt x="9617" y="6264"/>
                  </a:lnTo>
                  <a:lnTo>
                    <a:pt x="9532" y="6058"/>
                  </a:lnTo>
                  <a:lnTo>
                    <a:pt x="9463" y="5853"/>
                  </a:lnTo>
                  <a:lnTo>
                    <a:pt x="9395" y="5648"/>
                  </a:lnTo>
                  <a:lnTo>
                    <a:pt x="9343" y="5442"/>
                  </a:lnTo>
                  <a:lnTo>
                    <a:pt x="9292" y="5220"/>
                  </a:lnTo>
                  <a:lnTo>
                    <a:pt x="9275" y="4998"/>
                  </a:lnTo>
                  <a:lnTo>
                    <a:pt x="9258" y="4758"/>
                  </a:lnTo>
                  <a:lnTo>
                    <a:pt x="9258" y="4536"/>
                  </a:lnTo>
                  <a:lnTo>
                    <a:pt x="9292" y="4296"/>
                  </a:lnTo>
                  <a:lnTo>
                    <a:pt x="9326" y="4056"/>
                  </a:lnTo>
                  <a:lnTo>
                    <a:pt x="9378" y="3765"/>
                  </a:lnTo>
                  <a:lnTo>
                    <a:pt x="9446" y="3475"/>
                  </a:lnTo>
                  <a:lnTo>
                    <a:pt x="9532" y="3167"/>
                  </a:lnTo>
                  <a:lnTo>
                    <a:pt x="9617" y="2859"/>
                  </a:lnTo>
                  <a:lnTo>
                    <a:pt x="9737" y="2533"/>
                  </a:lnTo>
                  <a:lnTo>
                    <a:pt x="9857" y="2208"/>
                  </a:lnTo>
                  <a:lnTo>
                    <a:pt x="9994" y="1883"/>
                  </a:lnTo>
                  <a:lnTo>
                    <a:pt x="10148" y="1575"/>
                  </a:lnTo>
                  <a:lnTo>
                    <a:pt x="10319" y="1284"/>
                  </a:lnTo>
                  <a:lnTo>
                    <a:pt x="10490" y="993"/>
                  </a:lnTo>
                  <a:lnTo>
                    <a:pt x="10695" y="737"/>
                  </a:lnTo>
                  <a:lnTo>
                    <a:pt x="10901" y="497"/>
                  </a:lnTo>
                  <a:lnTo>
                    <a:pt x="11106" y="292"/>
                  </a:lnTo>
                  <a:lnTo>
                    <a:pt x="11328" y="121"/>
                  </a:lnTo>
                  <a:lnTo>
                    <a:pt x="11425" y="65"/>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9"/>
            <p:cNvSpPr/>
            <p:nvPr/>
          </p:nvSpPr>
          <p:spPr>
            <a:xfrm>
              <a:off x="7502925" y="2277850"/>
              <a:ext cx="340807" cy="291190"/>
            </a:xfrm>
            <a:custGeom>
              <a:avLst/>
              <a:gdLst/>
              <a:ahLst/>
              <a:cxnLst/>
              <a:rect l="l" t="t" r="r" b="b"/>
              <a:pathLst>
                <a:path w="13861" h="11843" fill="none" extrusionOk="0">
                  <a:moveTo>
                    <a:pt x="11568" y="1"/>
                  </a:moveTo>
                  <a:lnTo>
                    <a:pt x="11568" y="1"/>
                  </a:lnTo>
                  <a:lnTo>
                    <a:pt x="11448" y="52"/>
                  </a:lnTo>
                  <a:lnTo>
                    <a:pt x="11328" y="121"/>
                  </a:lnTo>
                  <a:lnTo>
                    <a:pt x="11106" y="292"/>
                  </a:lnTo>
                  <a:lnTo>
                    <a:pt x="10901" y="497"/>
                  </a:lnTo>
                  <a:lnTo>
                    <a:pt x="10695" y="737"/>
                  </a:lnTo>
                  <a:lnTo>
                    <a:pt x="10490" y="993"/>
                  </a:lnTo>
                  <a:lnTo>
                    <a:pt x="10319" y="1284"/>
                  </a:lnTo>
                  <a:lnTo>
                    <a:pt x="10148" y="1575"/>
                  </a:lnTo>
                  <a:lnTo>
                    <a:pt x="9994" y="1883"/>
                  </a:lnTo>
                  <a:lnTo>
                    <a:pt x="9857" y="2208"/>
                  </a:lnTo>
                  <a:lnTo>
                    <a:pt x="9737" y="2533"/>
                  </a:lnTo>
                  <a:lnTo>
                    <a:pt x="9617" y="2859"/>
                  </a:lnTo>
                  <a:lnTo>
                    <a:pt x="9532" y="3167"/>
                  </a:lnTo>
                  <a:lnTo>
                    <a:pt x="9446" y="3475"/>
                  </a:lnTo>
                  <a:lnTo>
                    <a:pt x="9378" y="3765"/>
                  </a:lnTo>
                  <a:lnTo>
                    <a:pt x="9326" y="4056"/>
                  </a:lnTo>
                  <a:lnTo>
                    <a:pt x="9292" y="4296"/>
                  </a:lnTo>
                  <a:lnTo>
                    <a:pt x="9292" y="4296"/>
                  </a:lnTo>
                  <a:lnTo>
                    <a:pt x="9258" y="4536"/>
                  </a:lnTo>
                  <a:lnTo>
                    <a:pt x="9258" y="4758"/>
                  </a:lnTo>
                  <a:lnTo>
                    <a:pt x="9275" y="4998"/>
                  </a:lnTo>
                  <a:lnTo>
                    <a:pt x="9292" y="5220"/>
                  </a:lnTo>
                  <a:lnTo>
                    <a:pt x="9343" y="5442"/>
                  </a:lnTo>
                  <a:lnTo>
                    <a:pt x="9395" y="5648"/>
                  </a:lnTo>
                  <a:lnTo>
                    <a:pt x="9463" y="5853"/>
                  </a:lnTo>
                  <a:lnTo>
                    <a:pt x="9532" y="6058"/>
                  </a:lnTo>
                  <a:lnTo>
                    <a:pt x="9617" y="6264"/>
                  </a:lnTo>
                  <a:lnTo>
                    <a:pt x="9720" y="6452"/>
                  </a:lnTo>
                  <a:lnTo>
                    <a:pt x="9840" y="6640"/>
                  </a:lnTo>
                  <a:lnTo>
                    <a:pt x="9960" y="6828"/>
                  </a:lnTo>
                  <a:lnTo>
                    <a:pt x="10096" y="7000"/>
                  </a:lnTo>
                  <a:lnTo>
                    <a:pt x="10250" y="7171"/>
                  </a:lnTo>
                  <a:lnTo>
                    <a:pt x="10404" y="7342"/>
                  </a:lnTo>
                  <a:lnTo>
                    <a:pt x="10558" y="7496"/>
                  </a:lnTo>
                  <a:lnTo>
                    <a:pt x="10730" y="7633"/>
                  </a:lnTo>
                  <a:lnTo>
                    <a:pt x="10901" y="7787"/>
                  </a:lnTo>
                  <a:lnTo>
                    <a:pt x="11089" y="7907"/>
                  </a:lnTo>
                  <a:lnTo>
                    <a:pt x="11277" y="8026"/>
                  </a:lnTo>
                  <a:lnTo>
                    <a:pt x="11482" y="8146"/>
                  </a:lnTo>
                  <a:lnTo>
                    <a:pt x="11671" y="8249"/>
                  </a:lnTo>
                  <a:lnTo>
                    <a:pt x="11876" y="8351"/>
                  </a:lnTo>
                  <a:lnTo>
                    <a:pt x="12098" y="8437"/>
                  </a:lnTo>
                  <a:lnTo>
                    <a:pt x="12304" y="8505"/>
                  </a:lnTo>
                  <a:lnTo>
                    <a:pt x="12526" y="8574"/>
                  </a:lnTo>
                  <a:lnTo>
                    <a:pt x="12749" y="8642"/>
                  </a:lnTo>
                  <a:lnTo>
                    <a:pt x="12971" y="8677"/>
                  </a:lnTo>
                  <a:lnTo>
                    <a:pt x="13194" y="8711"/>
                  </a:lnTo>
                  <a:lnTo>
                    <a:pt x="13416" y="8728"/>
                  </a:lnTo>
                  <a:lnTo>
                    <a:pt x="13639" y="8745"/>
                  </a:lnTo>
                  <a:lnTo>
                    <a:pt x="13861" y="8745"/>
                  </a:lnTo>
                  <a:lnTo>
                    <a:pt x="13861" y="8745"/>
                  </a:lnTo>
                  <a:lnTo>
                    <a:pt x="13621" y="9087"/>
                  </a:lnTo>
                  <a:lnTo>
                    <a:pt x="13348" y="9412"/>
                  </a:lnTo>
                  <a:lnTo>
                    <a:pt x="13057" y="9703"/>
                  </a:lnTo>
                  <a:lnTo>
                    <a:pt x="12749" y="9977"/>
                  </a:lnTo>
                  <a:lnTo>
                    <a:pt x="12424" y="10234"/>
                  </a:lnTo>
                  <a:lnTo>
                    <a:pt x="12064" y="10473"/>
                  </a:lnTo>
                  <a:lnTo>
                    <a:pt x="11705" y="10696"/>
                  </a:lnTo>
                  <a:lnTo>
                    <a:pt x="11328" y="10884"/>
                  </a:lnTo>
                  <a:lnTo>
                    <a:pt x="11328" y="10884"/>
                  </a:lnTo>
                  <a:lnTo>
                    <a:pt x="10884" y="11072"/>
                  </a:lnTo>
                  <a:lnTo>
                    <a:pt x="10439" y="11260"/>
                  </a:lnTo>
                  <a:lnTo>
                    <a:pt x="9977" y="11414"/>
                  </a:lnTo>
                  <a:lnTo>
                    <a:pt x="9515" y="11551"/>
                  </a:lnTo>
                  <a:lnTo>
                    <a:pt x="9035" y="11654"/>
                  </a:lnTo>
                  <a:lnTo>
                    <a:pt x="8573" y="11740"/>
                  </a:lnTo>
                  <a:lnTo>
                    <a:pt x="8094" y="11808"/>
                  </a:lnTo>
                  <a:lnTo>
                    <a:pt x="7615" y="11842"/>
                  </a:lnTo>
                  <a:lnTo>
                    <a:pt x="7136" y="11842"/>
                  </a:lnTo>
                  <a:lnTo>
                    <a:pt x="6657" y="11808"/>
                  </a:lnTo>
                  <a:lnTo>
                    <a:pt x="6178" y="11757"/>
                  </a:lnTo>
                  <a:lnTo>
                    <a:pt x="5699" y="11671"/>
                  </a:lnTo>
                  <a:lnTo>
                    <a:pt x="5237" y="11568"/>
                  </a:lnTo>
                  <a:lnTo>
                    <a:pt x="4775" y="11414"/>
                  </a:lnTo>
                  <a:lnTo>
                    <a:pt x="4330" y="11226"/>
                  </a:lnTo>
                  <a:lnTo>
                    <a:pt x="3885" y="11004"/>
                  </a:lnTo>
                  <a:lnTo>
                    <a:pt x="3885" y="11004"/>
                  </a:lnTo>
                  <a:lnTo>
                    <a:pt x="1934" y="9943"/>
                  </a:lnTo>
                  <a:lnTo>
                    <a:pt x="1934" y="9943"/>
                  </a:lnTo>
                  <a:lnTo>
                    <a:pt x="1746" y="9823"/>
                  </a:lnTo>
                  <a:lnTo>
                    <a:pt x="1506" y="9652"/>
                  </a:lnTo>
                  <a:lnTo>
                    <a:pt x="976" y="9258"/>
                  </a:lnTo>
                  <a:lnTo>
                    <a:pt x="702" y="9087"/>
                  </a:lnTo>
                  <a:lnTo>
                    <a:pt x="445" y="8916"/>
                  </a:lnTo>
                  <a:lnTo>
                    <a:pt x="206" y="8813"/>
                  </a:lnTo>
                  <a:lnTo>
                    <a:pt x="103" y="8779"/>
                  </a:lnTo>
                  <a:lnTo>
                    <a:pt x="0" y="8762"/>
                  </a:lnTo>
                  <a:lnTo>
                    <a:pt x="0" y="8762"/>
                  </a:lnTo>
                  <a:lnTo>
                    <a:pt x="651" y="8779"/>
                  </a:lnTo>
                  <a:lnTo>
                    <a:pt x="1301" y="8762"/>
                  </a:lnTo>
                  <a:lnTo>
                    <a:pt x="1609" y="8745"/>
                  </a:lnTo>
                  <a:lnTo>
                    <a:pt x="1934" y="8711"/>
                  </a:lnTo>
                  <a:lnTo>
                    <a:pt x="2259" y="8659"/>
                  </a:lnTo>
                  <a:lnTo>
                    <a:pt x="2567" y="8591"/>
                  </a:lnTo>
                  <a:lnTo>
                    <a:pt x="2567" y="8591"/>
                  </a:lnTo>
                  <a:lnTo>
                    <a:pt x="2773" y="8540"/>
                  </a:lnTo>
                  <a:lnTo>
                    <a:pt x="2995" y="8471"/>
                  </a:lnTo>
                  <a:lnTo>
                    <a:pt x="3183" y="8386"/>
                  </a:lnTo>
                  <a:lnTo>
                    <a:pt x="3372" y="8300"/>
                  </a:lnTo>
                  <a:lnTo>
                    <a:pt x="3543" y="8197"/>
                  </a:lnTo>
                  <a:lnTo>
                    <a:pt x="3714" y="8078"/>
                  </a:lnTo>
                  <a:lnTo>
                    <a:pt x="3868" y="7958"/>
                  </a:lnTo>
                  <a:lnTo>
                    <a:pt x="4022" y="7838"/>
                  </a:lnTo>
                  <a:lnTo>
                    <a:pt x="4159" y="7701"/>
                  </a:lnTo>
                  <a:lnTo>
                    <a:pt x="4296" y="7547"/>
                  </a:lnTo>
                  <a:lnTo>
                    <a:pt x="4415" y="7393"/>
                  </a:lnTo>
                  <a:lnTo>
                    <a:pt x="4535" y="7222"/>
                  </a:lnTo>
                  <a:lnTo>
                    <a:pt x="4638" y="7034"/>
                  </a:lnTo>
                  <a:lnTo>
                    <a:pt x="4723" y="6846"/>
                  </a:lnTo>
                  <a:lnTo>
                    <a:pt x="4809" y="6657"/>
                  </a:lnTo>
                  <a:lnTo>
                    <a:pt x="4877" y="6435"/>
                  </a:lnTo>
                  <a:lnTo>
                    <a:pt x="4877" y="6435"/>
                  </a:lnTo>
                  <a:lnTo>
                    <a:pt x="4912" y="6349"/>
                  </a:lnTo>
                  <a:lnTo>
                    <a:pt x="4929" y="6195"/>
                  </a:lnTo>
                  <a:lnTo>
                    <a:pt x="4946" y="5768"/>
                  </a:lnTo>
                  <a:lnTo>
                    <a:pt x="4963" y="5203"/>
                  </a:lnTo>
                  <a:lnTo>
                    <a:pt x="4980" y="4587"/>
                  </a:lnTo>
                  <a:lnTo>
                    <a:pt x="4963" y="3988"/>
                  </a:lnTo>
                  <a:lnTo>
                    <a:pt x="4946" y="3475"/>
                  </a:lnTo>
                  <a:lnTo>
                    <a:pt x="4912" y="3132"/>
                  </a:lnTo>
                  <a:lnTo>
                    <a:pt x="4894" y="3047"/>
                  </a:lnTo>
                  <a:lnTo>
                    <a:pt x="4877" y="3030"/>
                  </a:lnTo>
                  <a:lnTo>
                    <a:pt x="4860" y="3030"/>
                  </a:lnTo>
                  <a:lnTo>
                    <a:pt x="1156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9"/>
            <p:cNvSpPr/>
            <p:nvPr/>
          </p:nvSpPr>
          <p:spPr>
            <a:xfrm>
              <a:off x="7627462" y="2357810"/>
              <a:ext cx="91736" cy="29456"/>
            </a:xfrm>
            <a:custGeom>
              <a:avLst/>
              <a:gdLst/>
              <a:ahLst/>
              <a:cxnLst/>
              <a:rect l="l" t="t" r="r" b="b"/>
              <a:pathLst>
                <a:path w="3731" h="1198" extrusionOk="0">
                  <a:moveTo>
                    <a:pt x="3731" y="0"/>
                  </a:moveTo>
                  <a:lnTo>
                    <a:pt x="3029" y="69"/>
                  </a:lnTo>
                  <a:lnTo>
                    <a:pt x="2978" y="120"/>
                  </a:lnTo>
                  <a:lnTo>
                    <a:pt x="2910" y="154"/>
                  </a:lnTo>
                  <a:lnTo>
                    <a:pt x="2790" y="188"/>
                  </a:lnTo>
                  <a:lnTo>
                    <a:pt x="2636" y="223"/>
                  </a:lnTo>
                  <a:lnTo>
                    <a:pt x="2499" y="223"/>
                  </a:lnTo>
                  <a:lnTo>
                    <a:pt x="1250" y="325"/>
                  </a:lnTo>
                  <a:lnTo>
                    <a:pt x="1" y="394"/>
                  </a:lnTo>
                  <a:lnTo>
                    <a:pt x="86" y="531"/>
                  </a:lnTo>
                  <a:lnTo>
                    <a:pt x="172" y="667"/>
                  </a:lnTo>
                  <a:lnTo>
                    <a:pt x="274" y="787"/>
                  </a:lnTo>
                  <a:lnTo>
                    <a:pt x="394" y="890"/>
                  </a:lnTo>
                  <a:lnTo>
                    <a:pt x="531" y="976"/>
                  </a:lnTo>
                  <a:lnTo>
                    <a:pt x="668" y="1061"/>
                  </a:lnTo>
                  <a:lnTo>
                    <a:pt x="805" y="1112"/>
                  </a:lnTo>
                  <a:lnTo>
                    <a:pt x="959" y="1164"/>
                  </a:lnTo>
                  <a:lnTo>
                    <a:pt x="1147" y="1181"/>
                  </a:lnTo>
                  <a:lnTo>
                    <a:pt x="1335" y="1198"/>
                  </a:lnTo>
                  <a:lnTo>
                    <a:pt x="1438" y="1198"/>
                  </a:lnTo>
                  <a:lnTo>
                    <a:pt x="1763" y="1164"/>
                  </a:lnTo>
                  <a:lnTo>
                    <a:pt x="2088" y="1095"/>
                  </a:lnTo>
                  <a:lnTo>
                    <a:pt x="2413" y="993"/>
                  </a:lnTo>
                  <a:lnTo>
                    <a:pt x="2704" y="839"/>
                  </a:lnTo>
                  <a:lnTo>
                    <a:pt x="2995" y="667"/>
                  </a:lnTo>
                  <a:lnTo>
                    <a:pt x="3269" y="479"/>
                  </a:lnTo>
                  <a:lnTo>
                    <a:pt x="3508" y="257"/>
                  </a:lnTo>
                  <a:lnTo>
                    <a:pt x="3731" y="0"/>
                  </a:lnTo>
                  <a:close/>
                </a:path>
              </a:pathLst>
            </a:custGeom>
            <a:solidFill>
              <a:srgbClr val="EEC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9"/>
            <p:cNvSpPr/>
            <p:nvPr/>
          </p:nvSpPr>
          <p:spPr>
            <a:xfrm>
              <a:off x="7627462" y="2357810"/>
              <a:ext cx="91736" cy="29456"/>
            </a:xfrm>
            <a:custGeom>
              <a:avLst/>
              <a:gdLst/>
              <a:ahLst/>
              <a:cxnLst/>
              <a:rect l="l" t="t" r="r" b="b"/>
              <a:pathLst>
                <a:path w="3731" h="1198" fill="none" extrusionOk="0">
                  <a:moveTo>
                    <a:pt x="3731" y="0"/>
                  </a:moveTo>
                  <a:lnTo>
                    <a:pt x="3731" y="0"/>
                  </a:lnTo>
                  <a:lnTo>
                    <a:pt x="3029" y="69"/>
                  </a:lnTo>
                  <a:lnTo>
                    <a:pt x="3029" y="69"/>
                  </a:lnTo>
                  <a:lnTo>
                    <a:pt x="3029" y="69"/>
                  </a:lnTo>
                  <a:lnTo>
                    <a:pt x="3029" y="69"/>
                  </a:lnTo>
                  <a:lnTo>
                    <a:pt x="2978" y="120"/>
                  </a:lnTo>
                  <a:lnTo>
                    <a:pt x="2910" y="154"/>
                  </a:lnTo>
                  <a:lnTo>
                    <a:pt x="2790" y="188"/>
                  </a:lnTo>
                  <a:lnTo>
                    <a:pt x="2636" y="223"/>
                  </a:lnTo>
                  <a:lnTo>
                    <a:pt x="2499" y="223"/>
                  </a:lnTo>
                  <a:lnTo>
                    <a:pt x="2499" y="223"/>
                  </a:lnTo>
                  <a:lnTo>
                    <a:pt x="1250" y="325"/>
                  </a:lnTo>
                  <a:lnTo>
                    <a:pt x="1" y="394"/>
                  </a:lnTo>
                  <a:lnTo>
                    <a:pt x="1" y="394"/>
                  </a:lnTo>
                  <a:lnTo>
                    <a:pt x="86" y="531"/>
                  </a:lnTo>
                  <a:lnTo>
                    <a:pt x="172" y="667"/>
                  </a:lnTo>
                  <a:lnTo>
                    <a:pt x="274" y="787"/>
                  </a:lnTo>
                  <a:lnTo>
                    <a:pt x="394" y="890"/>
                  </a:lnTo>
                  <a:lnTo>
                    <a:pt x="531" y="976"/>
                  </a:lnTo>
                  <a:lnTo>
                    <a:pt x="668" y="1061"/>
                  </a:lnTo>
                  <a:lnTo>
                    <a:pt x="805" y="1112"/>
                  </a:lnTo>
                  <a:lnTo>
                    <a:pt x="959" y="1164"/>
                  </a:lnTo>
                  <a:lnTo>
                    <a:pt x="959" y="1164"/>
                  </a:lnTo>
                  <a:lnTo>
                    <a:pt x="1147" y="1181"/>
                  </a:lnTo>
                  <a:lnTo>
                    <a:pt x="1335" y="1198"/>
                  </a:lnTo>
                  <a:lnTo>
                    <a:pt x="1335" y="1198"/>
                  </a:lnTo>
                  <a:lnTo>
                    <a:pt x="1438" y="1198"/>
                  </a:lnTo>
                  <a:lnTo>
                    <a:pt x="1438" y="1198"/>
                  </a:lnTo>
                  <a:lnTo>
                    <a:pt x="1763" y="1164"/>
                  </a:lnTo>
                  <a:lnTo>
                    <a:pt x="2088" y="1095"/>
                  </a:lnTo>
                  <a:lnTo>
                    <a:pt x="2413" y="993"/>
                  </a:lnTo>
                  <a:lnTo>
                    <a:pt x="2704" y="839"/>
                  </a:lnTo>
                  <a:lnTo>
                    <a:pt x="2995" y="667"/>
                  </a:lnTo>
                  <a:lnTo>
                    <a:pt x="3269" y="479"/>
                  </a:lnTo>
                  <a:lnTo>
                    <a:pt x="3508" y="257"/>
                  </a:lnTo>
                  <a:lnTo>
                    <a:pt x="373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7411212" y="1870992"/>
              <a:ext cx="483857" cy="491455"/>
            </a:xfrm>
            <a:custGeom>
              <a:avLst/>
              <a:gdLst/>
              <a:ahLst/>
              <a:cxnLst/>
              <a:rect l="l" t="t" r="r" b="b"/>
              <a:pathLst>
                <a:path w="19679" h="19988" extrusionOk="0">
                  <a:moveTo>
                    <a:pt x="8402" y="1"/>
                  </a:moveTo>
                  <a:lnTo>
                    <a:pt x="7906" y="18"/>
                  </a:lnTo>
                  <a:lnTo>
                    <a:pt x="7427" y="52"/>
                  </a:lnTo>
                  <a:lnTo>
                    <a:pt x="6947" y="121"/>
                  </a:lnTo>
                  <a:lnTo>
                    <a:pt x="6468" y="223"/>
                  </a:lnTo>
                  <a:lnTo>
                    <a:pt x="5989" y="343"/>
                  </a:lnTo>
                  <a:lnTo>
                    <a:pt x="5527" y="480"/>
                  </a:lnTo>
                  <a:lnTo>
                    <a:pt x="5048" y="668"/>
                  </a:lnTo>
                  <a:lnTo>
                    <a:pt x="4860" y="754"/>
                  </a:lnTo>
                  <a:lnTo>
                    <a:pt x="4672" y="856"/>
                  </a:lnTo>
                  <a:lnTo>
                    <a:pt x="4483" y="976"/>
                  </a:lnTo>
                  <a:lnTo>
                    <a:pt x="4295" y="1096"/>
                  </a:lnTo>
                  <a:lnTo>
                    <a:pt x="4124" y="1233"/>
                  </a:lnTo>
                  <a:lnTo>
                    <a:pt x="3953" y="1387"/>
                  </a:lnTo>
                  <a:lnTo>
                    <a:pt x="3611" y="1712"/>
                  </a:lnTo>
                  <a:lnTo>
                    <a:pt x="3303" y="2054"/>
                  </a:lnTo>
                  <a:lnTo>
                    <a:pt x="3012" y="2448"/>
                  </a:lnTo>
                  <a:lnTo>
                    <a:pt x="2721" y="2841"/>
                  </a:lnTo>
                  <a:lnTo>
                    <a:pt x="2464" y="3269"/>
                  </a:lnTo>
                  <a:lnTo>
                    <a:pt x="2208" y="3714"/>
                  </a:lnTo>
                  <a:lnTo>
                    <a:pt x="1985" y="4159"/>
                  </a:lnTo>
                  <a:lnTo>
                    <a:pt x="1780" y="4604"/>
                  </a:lnTo>
                  <a:lnTo>
                    <a:pt x="1574" y="5049"/>
                  </a:lnTo>
                  <a:lnTo>
                    <a:pt x="1403" y="5477"/>
                  </a:lnTo>
                  <a:lnTo>
                    <a:pt x="1249" y="5904"/>
                  </a:lnTo>
                  <a:lnTo>
                    <a:pt x="1112" y="6332"/>
                  </a:lnTo>
                  <a:lnTo>
                    <a:pt x="976" y="6709"/>
                  </a:lnTo>
                  <a:lnTo>
                    <a:pt x="856" y="7171"/>
                  </a:lnTo>
                  <a:lnTo>
                    <a:pt x="736" y="7633"/>
                  </a:lnTo>
                  <a:lnTo>
                    <a:pt x="616" y="8095"/>
                  </a:lnTo>
                  <a:lnTo>
                    <a:pt x="531" y="8557"/>
                  </a:lnTo>
                  <a:lnTo>
                    <a:pt x="445" y="9036"/>
                  </a:lnTo>
                  <a:lnTo>
                    <a:pt x="377" y="9498"/>
                  </a:lnTo>
                  <a:lnTo>
                    <a:pt x="240" y="10439"/>
                  </a:lnTo>
                  <a:lnTo>
                    <a:pt x="154" y="11380"/>
                  </a:lnTo>
                  <a:lnTo>
                    <a:pt x="86" y="12338"/>
                  </a:lnTo>
                  <a:lnTo>
                    <a:pt x="34" y="13297"/>
                  </a:lnTo>
                  <a:lnTo>
                    <a:pt x="0" y="14238"/>
                  </a:lnTo>
                  <a:lnTo>
                    <a:pt x="0" y="14734"/>
                  </a:lnTo>
                  <a:lnTo>
                    <a:pt x="0" y="15247"/>
                  </a:lnTo>
                  <a:lnTo>
                    <a:pt x="17" y="15744"/>
                  </a:lnTo>
                  <a:lnTo>
                    <a:pt x="86" y="16223"/>
                  </a:lnTo>
                  <a:lnTo>
                    <a:pt x="120" y="16462"/>
                  </a:lnTo>
                  <a:lnTo>
                    <a:pt x="171" y="16702"/>
                  </a:lnTo>
                  <a:lnTo>
                    <a:pt x="240" y="16941"/>
                  </a:lnTo>
                  <a:lnTo>
                    <a:pt x="325" y="17164"/>
                  </a:lnTo>
                  <a:lnTo>
                    <a:pt x="411" y="17386"/>
                  </a:lnTo>
                  <a:lnTo>
                    <a:pt x="514" y="17609"/>
                  </a:lnTo>
                  <a:lnTo>
                    <a:pt x="633" y="17814"/>
                  </a:lnTo>
                  <a:lnTo>
                    <a:pt x="787" y="18002"/>
                  </a:lnTo>
                  <a:lnTo>
                    <a:pt x="941" y="18208"/>
                  </a:lnTo>
                  <a:lnTo>
                    <a:pt x="1130" y="18396"/>
                  </a:lnTo>
                  <a:lnTo>
                    <a:pt x="1318" y="18550"/>
                  </a:lnTo>
                  <a:lnTo>
                    <a:pt x="1523" y="18704"/>
                  </a:lnTo>
                  <a:lnTo>
                    <a:pt x="1746" y="18841"/>
                  </a:lnTo>
                  <a:lnTo>
                    <a:pt x="1968" y="18961"/>
                  </a:lnTo>
                  <a:lnTo>
                    <a:pt x="2208" y="19080"/>
                  </a:lnTo>
                  <a:lnTo>
                    <a:pt x="2447" y="19183"/>
                  </a:lnTo>
                  <a:lnTo>
                    <a:pt x="2687" y="19269"/>
                  </a:lnTo>
                  <a:lnTo>
                    <a:pt x="2943" y="19354"/>
                  </a:lnTo>
                  <a:lnTo>
                    <a:pt x="3457" y="19474"/>
                  </a:lnTo>
                  <a:lnTo>
                    <a:pt x="3987" y="19594"/>
                  </a:lnTo>
                  <a:lnTo>
                    <a:pt x="4501" y="19662"/>
                  </a:lnTo>
                  <a:lnTo>
                    <a:pt x="5510" y="19799"/>
                  </a:lnTo>
                  <a:lnTo>
                    <a:pt x="6520" y="19885"/>
                  </a:lnTo>
                  <a:lnTo>
                    <a:pt x="7546" y="19953"/>
                  </a:lnTo>
                  <a:lnTo>
                    <a:pt x="8556" y="19987"/>
                  </a:lnTo>
                  <a:lnTo>
                    <a:pt x="9566" y="19987"/>
                  </a:lnTo>
                  <a:lnTo>
                    <a:pt x="10592" y="19953"/>
                  </a:lnTo>
                  <a:lnTo>
                    <a:pt x="11602" y="19885"/>
                  </a:lnTo>
                  <a:lnTo>
                    <a:pt x="12611" y="19782"/>
                  </a:lnTo>
                  <a:lnTo>
                    <a:pt x="13364" y="19696"/>
                  </a:lnTo>
                  <a:lnTo>
                    <a:pt x="13741" y="19628"/>
                  </a:lnTo>
                  <a:lnTo>
                    <a:pt x="14100" y="19560"/>
                  </a:lnTo>
                  <a:lnTo>
                    <a:pt x="14477" y="19457"/>
                  </a:lnTo>
                  <a:lnTo>
                    <a:pt x="14836" y="19354"/>
                  </a:lnTo>
                  <a:lnTo>
                    <a:pt x="15178" y="19217"/>
                  </a:lnTo>
                  <a:lnTo>
                    <a:pt x="15520" y="19063"/>
                  </a:lnTo>
                  <a:lnTo>
                    <a:pt x="15794" y="18909"/>
                  </a:lnTo>
                  <a:lnTo>
                    <a:pt x="16051" y="18738"/>
                  </a:lnTo>
                  <a:lnTo>
                    <a:pt x="16308" y="18550"/>
                  </a:lnTo>
                  <a:lnTo>
                    <a:pt x="16547" y="18345"/>
                  </a:lnTo>
                  <a:lnTo>
                    <a:pt x="16770" y="18139"/>
                  </a:lnTo>
                  <a:lnTo>
                    <a:pt x="16975" y="17917"/>
                  </a:lnTo>
                  <a:lnTo>
                    <a:pt x="17180" y="17677"/>
                  </a:lnTo>
                  <a:lnTo>
                    <a:pt x="17386" y="17438"/>
                  </a:lnTo>
                  <a:lnTo>
                    <a:pt x="17574" y="17181"/>
                  </a:lnTo>
                  <a:lnTo>
                    <a:pt x="17745" y="16924"/>
                  </a:lnTo>
                  <a:lnTo>
                    <a:pt x="17916" y="16651"/>
                  </a:lnTo>
                  <a:lnTo>
                    <a:pt x="18070" y="16377"/>
                  </a:lnTo>
                  <a:lnTo>
                    <a:pt x="18344" y="15795"/>
                  </a:lnTo>
                  <a:lnTo>
                    <a:pt x="18601" y="15230"/>
                  </a:lnTo>
                  <a:lnTo>
                    <a:pt x="18755" y="14837"/>
                  </a:lnTo>
                  <a:lnTo>
                    <a:pt x="18891" y="14426"/>
                  </a:lnTo>
                  <a:lnTo>
                    <a:pt x="19045" y="13947"/>
                  </a:lnTo>
                  <a:lnTo>
                    <a:pt x="19182" y="13434"/>
                  </a:lnTo>
                  <a:lnTo>
                    <a:pt x="19319" y="12920"/>
                  </a:lnTo>
                  <a:lnTo>
                    <a:pt x="19422" y="12407"/>
                  </a:lnTo>
                  <a:lnTo>
                    <a:pt x="19525" y="11876"/>
                  </a:lnTo>
                  <a:lnTo>
                    <a:pt x="19593" y="11329"/>
                  </a:lnTo>
                  <a:lnTo>
                    <a:pt x="19644" y="10798"/>
                  </a:lnTo>
                  <a:lnTo>
                    <a:pt x="19679" y="10251"/>
                  </a:lnTo>
                  <a:lnTo>
                    <a:pt x="19679" y="9720"/>
                  </a:lnTo>
                  <a:lnTo>
                    <a:pt x="19644" y="9190"/>
                  </a:lnTo>
                  <a:lnTo>
                    <a:pt x="19593" y="8677"/>
                  </a:lnTo>
                  <a:lnTo>
                    <a:pt x="19507" y="8163"/>
                  </a:lnTo>
                  <a:lnTo>
                    <a:pt x="19371" y="7667"/>
                  </a:lnTo>
                  <a:lnTo>
                    <a:pt x="19217" y="7188"/>
                  </a:lnTo>
                  <a:lnTo>
                    <a:pt x="19131" y="6965"/>
                  </a:lnTo>
                  <a:lnTo>
                    <a:pt x="19028" y="6743"/>
                  </a:lnTo>
                  <a:lnTo>
                    <a:pt x="18909" y="6520"/>
                  </a:lnTo>
                  <a:lnTo>
                    <a:pt x="18789" y="6298"/>
                  </a:lnTo>
                  <a:lnTo>
                    <a:pt x="18515" y="5870"/>
                  </a:lnTo>
                  <a:lnTo>
                    <a:pt x="18241" y="5442"/>
                  </a:lnTo>
                  <a:lnTo>
                    <a:pt x="17933" y="5015"/>
                  </a:lnTo>
                  <a:lnTo>
                    <a:pt x="17608" y="4604"/>
                  </a:lnTo>
                  <a:lnTo>
                    <a:pt x="17266" y="4210"/>
                  </a:lnTo>
                  <a:lnTo>
                    <a:pt x="16924" y="3817"/>
                  </a:lnTo>
                  <a:lnTo>
                    <a:pt x="16564" y="3440"/>
                  </a:lnTo>
                  <a:lnTo>
                    <a:pt x="16171" y="3081"/>
                  </a:lnTo>
                  <a:lnTo>
                    <a:pt x="15794" y="2739"/>
                  </a:lnTo>
                  <a:lnTo>
                    <a:pt x="15384" y="2414"/>
                  </a:lnTo>
                  <a:lnTo>
                    <a:pt x="14956" y="2106"/>
                  </a:lnTo>
                  <a:lnTo>
                    <a:pt x="14528" y="1815"/>
                  </a:lnTo>
                  <a:lnTo>
                    <a:pt x="14083" y="1541"/>
                  </a:lnTo>
                  <a:lnTo>
                    <a:pt x="13638" y="1284"/>
                  </a:lnTo>
                  <a:lnTo>
                    <a:pt x="13176" y="1062"/>
                  </a:lnTo>
                  <a:lnTo>
                    <a:pt x="12697" y="856"/>
                  </a:lnTo>
                  <a:lnTo>
                    <a:pt x="12235" y="685"/>
                  </a:lnTo>
                  <a:lnTo>
                    <a:pt x="11773" y="531"/>
                  </a:lnTo>
                  <a:lnTo>
                    <a:pt x="11294" y="394"/>
                  </a:lnTo>
                  <a:lnTo>
                    <a:pt x="10832" y="275"/>
                  </a:lnTo>
                  <a:lnTo>
                    <a:pt x="10336" y="172"/>
                  </a:lnTo>
                  <a:lnTo>
                    <a:pt x="9856" y="104"/>
                  </a:lnTo>
                  <a:lnTo>
                    <a:pt x="9377" y="52"/>
                  </a:lnTo>
                  <a:lnTo>
                    <a:pt x="8881" y="18"/>
                  </a:lnTo>
                  <a:lnTo>
                    <a:pt x="8402" y="1"/>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7411212" y="1870992"/>
              <a:ext cx="483857" cy="491455"/>
            </a:xfrm>
            <a:custGeom>
              <a:avLst/>
              <a:gdLst/>
              <a:ahLst/>
              <a:cxnLst/>
              <a:rect l="l" t="t" r="r" b="b"/>
              <a:pathLst>
                <a:path w="19679" h="19988" fill="none" extrusionOk="0">
                  <a:moveTo>
                    <a:pt x="18891" y="14426"/>
                  </a:moveTo>
                  <a:lnTo>
                    <a:pt x="18891" y="14426"/>
                  </a:lnTo>
                  <a:lnTo>
                    <a:pt x="18755" y="14837"/>
                  </a:lnTo>
                  <a:lnTo>
                    <a:pt x="18601" y="15230"/>
                  </a:lnTo>
                  <a:lnTo>
                    <a:pt x="18601" y="15230"/>
                  </a:lnTo>
                  <a:lnTo>
                    <a:pt x="18344" y="15795"/>
                  </a:lnTo>
                  <a:lnTo>
                    <a:pt x="18070" y="16377"/>
                  </a:lnTo>
                  <a:lnTo>
                    <a:pt x="17916" y="16651"/>
                  </a:lnTo>
                  <a:lnTo>
                    <a:pt x="17745" y="16924"/>
                  </a:lnTo>
                  <a:lnTo>
                    <a:pt x="17574" y="17181"/>
                  </a:lnTo>
                  <a:lnTo>
                    <a:pt x="17386" y="17438"/>
                  </a:lnTo>
                  <a:lnTo>
                    <a:pt x="17180" y="17677"/>
                  </a:lnTo>
                  <a:lnTo>
                    <a:pt x="16975" y="17917"/>
                  </a:lnTo>
                  <a:lnTo>
                    <a:pt x="16770" y="18139"/>
                  </a:lnTo>
                  <a:lnTo>
                    <a:pt x="16547" y="18345"/>
                  </a:lnTo>
                  <a:lnTo>
                    <a:pt x="16308" y="18550"/>
                  </a:lnTo>
                  <a:lnTo>
                    <a:pt x="16051" y="18738"/>
                  </a:lnTo>
                  <a:lnTo>
                    <a:pt x="15794" y="18909"/>
                  </a:lnTo>
                  <a:lnTo>
                    <a:pt x="15520" y="19063"/>
                  </a:lnTo>
                  <a:lnTo>
                    <a:pt x="15520" y="19063"/>
                  </a:lnTo>
                  <a:lnTo>
                    <a:pt x="15178" y="19217"/>
                  </a:lnTo>
                  <a:lnTo>
                    <a:pt x="14836" y="19354"/>
                  </a:lnTo>
                  <a:lnTo>
                    <a:pt x="14477" y="19457"/>
                  </a:lnTo>
                  <a:lnTo>
                    <a:pt x="14100" y="19560"/>
                  </a:lnTo>
                  <a:lnTo>
                    <a:pt x="13741" y="19628"/>
                  </a:lnTo>
                  <a:lnTo>
                    <a:pt x="13364" y="19696"/>
                  </a:lnTo>
                  <a:lnTo>
                    <a:pt x="12611" y="19782"/>
                  </a:lnTo>
                  <a:lnTo>
                    <a:pt x="12611" y="19782"/>
                  </a:lnTo>
                  <a:lnTo>
                    <a:pt x="11602" y="19885"/>
                  </a:lnTo>
                  <a:lnTo>
                    <a:pt x="10592" y="19953"/>
                  </a:lnTo>
                  <a:lnTo>
                    <a:pt x="9566" y="19987"/>
                  </a:lnTo>
                  <a:lnTo>
                    <a:pt x="8556" y="19987"/>
                  </a:lnTo>
                  <a:lnTo>
                    <a:pt x="7546" y="19953"/>
                  </a:lnTo>
                  <a:lnTo>
                    <a:pt x="6520" y="19885"/>
                  </a:lnTo>
                  <a:lnTo>
                    <a:pt x="5510" y="19799"/>
                  </a:lnTo>
                  <a:lnTo>
                    <a:pt x="4501" y="19662"/>
                  </a:lnTo>
                  <a:lnTo>
                    <a:pt x="4501" y="19662"/>
                  </a:lnTo>
                  <a:lnTo>
                    <a:pt x="3987" y="19594"/>
                  </a:lnTo>
                  <a:lnTo>
                    <a:pt x="3457" y="19474"/>
                  </a:lnTo>
                  <a:lnTo>
                    <a:pt x="2943" y="19354"/>
                  </a:lnTo>
                  <a:lnTo>
                    <a:pt x="2687" y="19269"/>
                  </a:lnTo>
                  <a:lnTo>
                    <a:pt x="2447" y="19183"/>
                  </a:lnTo>
                  <a:lnTo>
                    <a:pt x="2208" y="19080"/>
                  </a:lnTo>
                  <a:lnTo>
                    <a:pt x="1968" y="18961"/>
                  </a:lnTo>
                  <a:lnTo>
                    <a:pt x="1746" y="18841"/>
                  </a:lnTo>
                  <a:lnTo>
                    <a:pt x="1523" y="18704"/>
                  </a:lnTo>
                  <a:lnTo>
                    <a:pt x="1318" y="18550"/>
                  </a:lnTo>
                  <a:lnTo>
                    <a:pt x="1130" y="18396"/>
                  </a:lnTo>
                  <a:lnTo>
                    <a:pt x="941" y="18208"/>
                  </a:lnTo>
                  <a:lnTo>
                    <a:pt x="787" y="18002"/>
                  </a:lnTo>
                  <a:lnTo>
                    <a:pt x="787" y="18002"/>
                  </a:lnTo>
                  <a:lnTo>
                    <a:pt x="633" y="17814"/>
                  </a:lnTo>
                  <a:lnTo>
                    <a:pt x="514" y="17609"/>
                  </a:lnTo>
                  <a:lnTo>
                    <a:pt x="411" y="17386"/>
                  </a:lnTo>
                  <a:lnTo>
                    <a:pt x="325" y="17164"/>
                  </a:lnTo>
                  <a:lnTo>
                    <a:pt x="240" y="16941"/>
                  </a:lnTo>
                  <a:lnTo>
                    <a:pt x="171" y="16702"/>
                  </a:lnTo>
                  <a:lnTo>
                    <a:pt x="120" y="16462"/>
                  </a:lnTo>
                  <a:lnTo>
                    <a:pt x="86" y="16223"/>
                  </a:lnTo>
                  <a:lnTo>
                    <a:pt x="17" y="15744"/>
                  </a:lnTo>
                  <a:lnTo>
                    <a:pt x="0" y="15247"/>
                  </a:lnTo>
                  <a:lnTo>
                    <a:pt x="0" y="14734"/>
                  </a:lnTo>
                  <a:lnTo>
                    <a:pt x="0" y="14238"/>
                  </a:lnTo>
                  <a:lnTo>
                    <a:pt x="0" y="14238"/>
                  </a:lnTo>
                  <a:lnTo>
                    <a:pt x="34" y="13297"/>
                  </a:lnTo>
                  <a:lnTo>
                    <a:pt x="86" y="12338"/>
                  </a:lnTo>
                  <a:lnTo>
                    <a:pt x="154" y="11380"/>
                  </a:lnTo>
                  <a:lnTo>
                    <a:pt x="240" y="10439"/>
                  </a:lnTo>
                  <a:lnTo>
                    <a:pt x="377" y="9498"/>
                  </a:lnTo>
                  <a:lnTo>
                    <a:pt x="445" y="9036"/>
                  </a:lnTo>
                  <a:lnTo>
                    <a:pt x="531" y="8557"/>
                  </a:lnTo>
                  <a:lnTo>
                    <a:pt x="616" y="8095"/>
                  </a:lnTo>
                  <a:lnTo>
                    <a:pt x="736" y="7633"/>
                  </a:lnTo>
                  <a:lnTo>
                    <a:pt x="856" y="7171"/>
                  </a:lnTo>
                  <a:lnTo>
                    <a:pt x="976" y="6709"/>
                  </a:lnTo>
                  <a:lnTo>
                    <a:pt x="976" y="6709"/>
                  </a:lnTo>
                  <a:lnTo>
                    <a:pt x="1112" y="6332"/>
                  </a:lnTo>
                  <a:lnTo>
                    <a:pt x="1249" y="5904"/>
                  </a:lnTo>
                  <a:lnTo>
                    <a:pt x="1403" y="5477"/>
                  </a:lnTo>
                  <a:lnTo>
                    <a:pt x="1574" y="5049"/>
                  </a:lnTo>
                  <a:lnTo>
                    <a:pt x="1780" y="4604"/>
                  </a:lnTo>
                  <a:lnTo>
                    <a:pt x="1985" y="4159"/>
                  </a:lnTo>
                  <a:lnTo>
                    <a:pt x="2208" y="3714"/>
                  </a:lnTo>
                  <a:lnTo>
                    <a:pt x="2464" y="3269"/>
                  </a:lnTo>
                  <a:lnTo>
                    <a:pt x="2721" y="2841"/>
                  </a:lnTo>
                  <a:lnTo>
                    <a:pt x="3012" y="2448"/>
                  </a:lnTo>
                  <a:lnTo>
                    <a:pt x="3303" y="2054"/>
                  </a:lnTo>
                  <a:lnTo>
                    <a:pt x="3611" y="1712"/>
                  </a:lnTo>
                  <a:lnTo>
                    <a:pt x="3953" y="1387"/>
                  </a:lnTo>
                  <a:lnTo>
                    <a:pt x="4124" y="1233"/>
                  </a:lnTo>
                  <a:lnTo>
                    <a:pt x="4295" y="1096"/>
                  </a:lnTo>
                  <a:lnTo>
                    <a:pt x="4483" y="976"/>
                  </a:lnTo>
                  <a:lnTo>
                    <a:pt x="4672" y="856"/>
                  </a:lnTo>
                  <a:lnTo>
                    <a:pt x="4860" y="754"/>
                  </a:lnTo>
                  <a:lnTo>
                    <a:pt x="5048" y="668"/>
                  </a:lnTo>
                  <a:lnTo>
                    <a:pt x="5048" y="668"/>
                  </a:lnTo>
                  <a:lnTo>
                    <a:pt x="5527" y="480"/>
                  </a:lnTo>
                  <a:lnTo>
                    <a:pt x="5989" y="343"/>
                  </a:lnTo>
                  <a:lnTo>
                    <a:pt x="6468" y="223"/>
                  </a:lnTo>
                  <a:lnTo>
                    <a:pt x="6947" y="121"/>
                  </a:lnTo>
                  <a:lnTo>
                    <a:pt x="7427" y="52"/>
                  </a:lnTo>
                  <a:lnTo>
                    <a:pt x="7906" y="18"/>
                  </a:lnTo>
                  <a:lnTo>
                    <a:pt x="8402" y="1"/>
                  </a:lnTo>
                  <a:lnTo>
                    <a:pt x="8881" y="18"/>
                  </a:lnTo>
                  <a:lnTo>
                    <a:pt x="9377" y="52"/>
                  </a:lnTo>
                  <a:lnTo>
                    <a:pt x="9856" y="104"/>
                  </a:lnTo>
                  <a:lnTo>
                    <a:pt x="10336" y="172"/>
                  </a:lnTo>
                  <a:lnTo>
                    <a:pt x="10832" y="275"/>
                  </a:lnTo>
                  <a:lnTo>
                    <a:pt x="11294" y="394"/>
                  </a:lnTo>
                  <a:lnTo>
                    <a:pt x="11773" y="531"/>
                  </a:lnTo>
                  <a:lnTo>
                    <a:pt x="12235" y="685"/>
                  </a:lnTo>
                  <a:lnTo>
                    <a:pt x="12697" y="856"/>
                  </a:lnTo>
                  <a:lnTo>
                    <a:pt x="12697" y="856"/>
                  </a:lnTo>
                  <a:lnTo>
                    <a:pt x="13176" y="1062"/>
                  </a:lnTo>
                  <a:lnTo>
                    <a:pt x="13638" y="1284"/>
                  </a:lnTo>
                  <a:lnTo>
                    <a:pt x="14083" y="1541"/>
                  </a:lnTo>
                  <a:lnTo>
                    <a:pt x="14528" y="1815"/>
                  </a:lnTo>
                  <a:lnTo>
                    <a:pt x="14956" y="2106"/>
                  </a:lnTo>
                  <a:lnTo>
                    <a:pt x="15384" y="2414"/>
                  </a:lnTo>
                  <a:lnTo>
                    <a:pt x="15794" y="2739"/>
                  </a:lnTo>
                  <a:lnTo>
                    <a:pt x="16171" y="3081"/>
                  </a:lnTo>
                  <a:lnTo>
                    <a:pt x="16564" y="3440"/>
                  </a:lnTo>
                  <a:lnTo>
                    <a:pt x="16924" y="3817"/>
                  </a:lnTo>
                  <a:lnTo>
                    <a:pt x="17266" y="4210"/>
                  </a:lnTo>
                  <a:lnTo>
                    <a:pt x="17608" y="4604"/>
                  </a:lnTo>
                  <a:lnTo>
                    <a:pt x="17933" y="5015"/>
                  </a:lnTo>
                  <a:lnTo>
                    <a:pt x="18241" y="5442"/>
                  </a:lnTo>
                  <a:lnTo>
                    <a:pt x="18515" y="5870"/>
                  </a:lnTo>
                  <a:lnTo>
                    <a:pt x="18789" y="6298"/>
                  </a:lnTo>
                  <a:lnTo>
                    <a:pt x="18789" y="6298"/>
                  </a:lnTo>
                  <a:lnTo>
                    <a:pt x="18909" y="6520"/>
                  </a:lnTo>
                  <a:lnTo>
                    <a:pt x="19028" y="6743"/>
                  </a:lnTo>
                  <a:lnTo>
                    <a:pt x="19131" y="6965"/>
                  </a:lnTo>
                  <a:lnTo>
                    <a:pt x="19217" y="7188"/>
                  </a:lnTo>
                  <a:lnTo>
                    <a:pt x="19371" y="7667"/>
                  </a:lnTo>
                  <a:lnTo>
                    <a:pt x="19507" y="8163"/>
                  </a:lnTo>
                  <a:lnTo>
                    <a:pt x="19593" y="8677"/>
                  </a:lnTo>
                  <a:lnTo>
                    <a:pt x="19644" y="9190"/>
                  </a:lnTo>
                  <a:lnTo>
                    <a:pt x="19679" y="9720"/>
                  </a:lnTo>
                  <a:lnTo>
                    <a:pt x="19679" y="10251"/>
                  </a:lnTo>
                  <a:lnTo>
                    <a:pt x="19644" y="10798"/>
                  </a:lnTo>
                  <a:lnTo>
                    <a:pt x="19593" y="11329"/>
                  </a:lnTo>
                  <a:lnTo>
                    <a:pt x="19525" y="11876"/>
                  </a:lnTo>
                  <a:lnTo>
                    <a:pt x="19422" y="12407"/>
                  </a:lnTo>
                  <a:lnTo>
                    <a:pt x="19319" y="12920"/>
                  </a:lnTo>
                  <a:lnTo>
                    <a:pt x="19182" y="13434"/>
                  </a:lnTo>
                  <a:lnTo>
                    <a:pt x="19045" y="13947"/>
                  </a:lnTo>
                  <a:lnTo>
                    <a:pt x="18891" y="1442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7659869" y="2166785"/>
              <a:ext cx="19375" cy="29480"/>
            </a:xfrm>
            <a:custGeom>
              <a:avLst/>
              <a:gdLst/>
              <a:ahLst/>
              <a:cxnLst/>
              <a:rect l="l" t="t" r="r" b="b"/>
              <a:pathLst>
                <a:path w="788" h="1199" extrusionOk="0">
                  <a:moveTo>
                    <a:pt x="206" y="0"/>
                  </a:moveTo>
                  <a:lnTo>
                    <a:pt x="137" y="35"/>
                  </a:lnTo>
                  <a:lnTo>
                    <a:pt x="86" y="52"/>
                  </a:lnTo>
                  <a:lnTo>
                    <a:pt x="51" y="103"/>
                  </a:lnTo>
                  <a:lnTo>
                    <a:pt x="17" y="154"/>
                  </a:lnTo>
                  <a:lnTo>
                    <a:pt x="0" y="223"/>
                  </a:lnTo>
                  <a:lnTo>
                    <a:pt x="0" y="291"/>
                  </a:lnTo>
                  <a:lnTo>
                    <a:pt x="0" y="445"/>
                  </a:lnTo>
                  <a:lnTo>
                    <a:pt x="51" y="702"/>
                  </a:lnTo>
                  <a:lnTo>
                    <a:pt x="86" y="839"/>
                  </a:lnTo>
                  <a:lnTo>
                    <a:pt x="137" y="959"/>
                  </a:lnTo>
                  <a:lnTo>
                    <a:pt x="223" y="1061"/>
                  </a:lnTo>
                  <a:lnTo>
                    <a:pt x="325" y="1147"/>
                  </a:lnTo>
                  <a:lnTo>
                    <a:pt x="377" y="1181"/>
                  </a:lnTo>
                  <a:lnTo>
                    <a:pt x="445" y="1198"/>
                  </a:lnTo>
                  <a:lnTo>
                    <a:pt x="565" y="1198"/>
                  </a:lnTo>
                  <a:lnTo>
                    <a:pt x="633" y="1181"/>
                  </a:lnTo>
                  <a:lnTo>
                    <a:pt x="685" y="1147"/>
                  </a:lnTo>
                  <a:lnTo>
                    <a:pt x="719" y="1096"/>
                  </a:lnTo>
                  <a:lnTo>
                    <a:pt x="736" y="1044"/>
                  </a:lnTo>
                  <a:lnTo>
                    <a:pt x="770" y="942"/>
                  </a:lnTo>
                  <a:lnTo>
                    <a:pt x="787" y="822"/>
                  </a:lnTo>
                  <a:lnTo>
                    <a:pt x="787" y="719"/>
                  </a:lnTo>
                  <a:lnTo>
                    <a:pt x="770" y="599"/>
                  </a:lnTo>
                  <a:lnTo>
                    <a:pt x="753" y="497"/>
                  </a:lnTo>
                  <a:lnTo>
                    <a:pt x="702" y="394"/>
                  </a:lnTo>
                  <a:lnTo>
                    <a:pt x="650" y="291"/>
                  </a:lnTo>
                  <a:lnTo>
                    <a:pt x="599" y="206"/>
                  </a:lnTo>
                  <a:lnTo>
                    <a:pt x="531" y="120"/>
                  </a:lnTo>
                  <a:lnTo>
                    <a:pt x="428" y="52"/>
                  </a:lnTo>
                  <a:lnTo>
                    <a:pt x="377" y="18"/>
                  </a:lnTo>
                  <a:lnTo>
                    <a:pt x="325" y="0"/>
                  </a:lnTo>
                  <a:close/>
                </a:path>
              </a:pathLst>
            </a:custGeom>
            <a:solidFill>
              <a:srgbClr val="2827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7489033" y="2170990"/>
              <a:ext cx="16449" cy="25276"/>
            </a:xfrm>
            <a:custGeom>
              <a:avLst/>
              <a:gdLst/>
              <a:ahLst/>
              <a:cxnLst/>
              <a:rect l="l" t="t" r="r" b="b"/>
              <a:pathLst>
                <a:path w="669" h="1028" extrusionOk="0">
                  <a:moveTo>
                    <a:pt x="360" y="1"/>
                  </a:moveTo>
                  <a:lnTo>
                    <a:pt x="292" y="18"/>
                  </a:lnTo>
                  <a:lnTo>
                    <a:pt x="223" y="69"/>
                  </a:lnTo>
                  <a:lnTo>
                    <a:pt x="172" y="103"/>
                  </a:lnTo>
                  <a:lnTo>
                    <a:pt x="121" y="155"/>
                  </a:lnTo>
                  <a:lnTo>
                    <a:pt x="86" y="223"/>
                  </a:lnTo>
                  <a:lnTo>
                    <a:pt x="35" y="326"/>
                  </a:lnTo>
                  <a:lnTo>
                    <a:pt x="1" y="445"/>
                  </a:lnTo>
                  <a:lnTo>
                    <a:pt x="1" y="565"/>
                  </a:lnTo>
                  <a:lnTo>
                    <a:pt x="1" y="685"/>
                  </a:lnTo>
                  <a:lnTo>
                    <a:pt x="18" y="788"/>
                  </a:lnTo>
                  <a:lnTo>
                    <a:pt x="52" y="873"/>
                  </a:lnTo>
                  <a:lnTo>
                    <a:pt x="103" y="959"/>
                  </a:lnTo>
                  <a:lnTo>
                    <a:pt x="189" y="1010"/>
                  </a:lnTo>
                  <a:lnTo>
                    <a:pt x="257" y="1027"/>
                  </a:lnTo>
                  <a:lnTo>
                    <a:pt x="326" y="1027"/>
                  </a:lnTo>
                  <a:lnTo>
                    <a:pt x="394" y="1010"/>
                  </a:lnTo>
                  <a:lnTo>
                    <a:pt x="463" y="976"/>
                  </a:lnTo>
                  <a:lnTo>
                    <a:pt x="514" y="925"/>
                  </a:lnTo>
                  <a:lnTo>
                    <a:pt x="565" y="873"/>
                  </a:lnTo>
                  <a:lnTo>
                    <a:pt x="634" y="736"/>
                  </a:lnTo>
                  <a:lnTo>
                    <a:pt x="668" y="582"/>
                  </a:lnTo>
                  <a:lnTo>
                    <a:pt x="668" y="377"/>
                  </a:lnTo>
                  <a:lnTo>
                    <a:pt x="668" y="291"/>
                  </a:lnTo>
                  <a:lnTo>
                    <a:pt x="634" y="206"/>
                  </a:lnTo>
                  <a:lnTo>
                    <a:pt x="600" y="120"/>
                  </a:lnTo>
                  <a:lnTo>
                    <a:pt x="548" y="52"/>
                  </a:lnTo>
                  <a:lnTo>
                    <a:pt x="480" y="18"/>
                  </a:lnTo>
                  <a:lnTo>
                    <a:pt x="429" y="1"/>
                  </a:lnTo>
                  <a:close/>
                </a:path>
              </a:pathLst>
            </a:custGeom>
            <a:solidFill>
              <a:srgbClr val="2827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7525644" y="2215593"/>
              <a:ext cx="33267" cy="11384"/>
            </a:xfrm>
            <a:custGeom>
              <a:avLst/>
              <a:gdLst/>
              <a:ahLst/>
              <a:cxnLst/>
              <a:rect l="l" t="t" r="r" b="b"/>
              <a:pathLst>
                <a:path w="1353" h="463" extrusionOk="0">
                  <a:moveTo>
                    <a:pt x="839" y="0"/>
                  </a:moveTo>
                  <a:lnTo>
                    <a:pt x="719" y="17"/>
                  </a:lnTo>
                  <a:lnTo>
                    <a:pt x="617" y="35"/>
                  </a:lnTo>
                  <a:lnTo>
                    <a:pt x="497" y="86"/>
                  </a:lnTo>
                  <a:lnTo>
                    <a:pt x="394" y="137"/>
                  </a:lnTo>
                  <a:lnTo>
                    <a:pt x="291" y="206"/>
                  </a:lnTo>
                  <a:lnTo>
                    <a:pt x="189" y="274"/>
                  </a:lnTo>
                  <a:lnTo>
                    <a:pt x="86" y="360"/>
                  </a:lnTo>
                  <a:lnTo>
                    <a:pt x="1" y="462"/>
                  </a:lnTo>
                  <a:lnTo>
                    <a:pt x="326" y="445"/>
                  </a:lnTo>
                  <a:lnTo>
                    <a:pt x="651" y="428"/>
                  </a:lnTo>
                  <a:lnTo>
                    <a:pt x="993" y="445"/>
                  </a:lnTo>
                  <a:lnTo>
                    <a:pt x="1352" y="462"/>
                  </a:lnTo>
                  <a:lnTo>
                    <a:pt x="1318" y="343"/>
                  </a:lnTo>
                  <a:lnTo>
                    <a:pt x="1267" y="257"/>
                  </a:lnTo>
                  <a:lnTo>
                    <a:pt x="1215" y="171"/>
                  </a:lnTo>
                  <a:lnTo>
                    <a:pt x="1147" y="103"/>
                  </a:lnTo>
                  <a:lnTo>
                    <a:pt x="1079" y="69"/>
                  </a:lnTo>
                  <a:lnTo>
                    <a:pt x="993" y="35"/>
                  </a:lnTo>
                  <a:lnTo>
                    <a:pt x="925" y="17"/>
                  </a:lnTo>
                  <a:lnTo>
                    <a:pt x="8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9"/>
            <p:cNvSpPr/>
            <p:nvPr/>
          </p:nvSpPr>
          <p:spPr>
            <a:xfrm>
              <a:off x="7637568" y="2133960"/>
              <a:ext cx="55125" cy="13081"/>
            </a:xfrm>
            <a:custGeom>
              <a:avLst/>
              <a:gdLst/>
              <a:ahLst/>
              <a:cxnLst/>
              <a:rect l="l" t="t" r="r" b="b"/>
              <a:pathLst>
                <a:path w="2242" h="532" extrusionOk="0">
                  <a:moveTo>
                    <a:pt x="685" y="1"/>
                  </a:moveTo>
                  <a:lnTo>
                    <a:pt x="531" y="35"/>
                  </a:lnTo>
                  <a:lnTo>
                    <a:pt x="377" y="69"/>
                  </a:lnTo>
                  <a:lnTo>
                    <a:pt x="223" y="155"/>
                  </a:lnTo>
                  <a:lnTo>
                    <a:pt x="154" y="189"/>
                  </a:lnTo>
                  <a:lnTo>
                    <a:pt x="103" y="240"/>
                  </a:lnTo>
                  <a:lnTo>
                    <a:pt x="0" y="360"/>
                  </a:lnTo>
                  <a:lnTo>
                    <a:pt x="17" y="394"/>
                  </a:lnTo>
                  <a:lnTo>
                    <a:pt x="154" y="343"/>
                  </a:lnTo>
                  <a:lnTo>
                    <a:pt x="223" y="343"/>
                  </a:lnTo>
                  <a:lnTo>
                    <a:pt x="291" y="326"/>
                  </a:lnTo>
                  <a:lnTo>
                    <a:pt x="565" y="292"/>
                  </a:lnTo>
                  <a:lnTo>
                    <a:pt x="839" y="274"/>
                  </a:lnTo>
                  <a:lnTo>
                    <a:pt x="976" y="257"/>
                  </a:lnTo>
                  <a:lnTo>
                    <a:pt x="1130" y="257"/>
                  </a:lnTo>
                  <a:lnTo>
                    <a:pt x="1267" y="274"/>
                  </a:lnTo>
                  <a:lnTo>
                    <a:pt x="1403" y="292"/>
                  </a:lnTo>
                  <a:lnTo>
                    <a:pt x="1694" y="343"/>
                  </a:lnTo>
                  <a:lnTo>
                    <a:pt x="1968" y="429"/>
                  </a:lnTo>
                  <a:lnTo>
                    <a:pt x="2225" y="531"/>
                  </a:lnTo>
                  <a:lnTo>
                    <a:pt x="2242" y="514"/>
                  </a:lnTo>
                  <a:lnTo>
                    <a:pt x="2122" y="429"/>
                  </a:lnTo>
                  <a:lnTo>
                    <a:pt x="2002" y="343"/>
                  </a:lnTo>
                  <a:lnTo>
                    <a:pt x="1729" y="206"/>
                  </a:lnTo>
                  <a:lnTo>
                    <a:pt x="1438" y="103"/>
                  </a:lnTo>
                  <a:lnTo>
                    <a:pt x="1147" y="52"/>
                  </a:lnTo>
                  <a:lnTo>
                    <a:pt x="993" y="18"/>
                  </a:lnTo>
                  <a:lnTo>
                    <a:pt x="839" y="1"/>
                  </a:lnTo>
                  <a:close/>
                </a:path>
              </a:pathLst>
            </a:custGeom>
            <a:solidFill>
              <a:srgbClr val="001B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9"/>
            <p:cNvSpPr/>
            <p:nvPr/>
          </p:nvSpPr>
          <p:spPr>
            <a:xfrm>
              <a:off x="7689743" y="2186136"/>
              <a:ext cx="29038" cy="15588"/>
            </a:xfrm>
            <a:custGeom>
              <a:avLst/>
              <a:gdLst/>
              <a:ahLst/>
              <a:cxnLst/>
              <a:rect l="l" t="t" r="r" b="b"/>
              <a:pathLst>
                <a:path w="1181" h="634" extrusionOk="0">
                  <a:moveTo>
                    <a:pt x="821" y="1"/>
                  </a:moveTo>
                  <a:lnTo>
                    <a:pt x="736" y="18"/>
                  </a:lnTo>
                  <a:lnTo>
                    <a:pt x="650" y="69"/>
                  </a:lnTo>
                  <a:lnTo>
                    <a:pt x="513" y="155"/>
                  </a:lnTo>
                  <a:lnTo>
                    <a:pt x="359" y="257"/>
                  </a:lnTo>
                  <a:lnTo>
                    <a:pt x="240" y="360"/>
                  </a:lnTo>
                  <a:lnTo>
                    <a:pt x="120" y="480"/>
                  </a:lnTo>
                  <a:lnTo>
                    <a:pt x="0" y="617"/>
                  </a:lnTo>
                  <a:lnTo>
                    <a:pt x="17" y="634"/>
                  </a:lnTo>
                  <a:lnTo>
                    <a:pt x="308" y="480"/>
                  </a:lnTo>
                  <a:lnTo>
                    <a:pt x="462" y="428"/>
                  </a:lnTo>
                  <a:lnTo>
                    <a:pt x="616" y="377"/>
                  </a:lnTo>
                  <a:lnTo>
                    <a:pt x="770" y="326"/>
                  </a:lnTo>
                  <a:lnTo>
                    <a:pt x="839" y="309"/>
                  </a:lnTo>
                  <a:lnTo>
                    <a:pt x="907" y="274"/>
                  </a:lnTo>
                  <a:lnTo>
                    <a:pt x="1044" y="189"/>
                  </a:lnTo>
                  <a:lnTo>
                    <a:pt x="1181" y="69"/>
                  </a:lnTo>
                  <a:lnTo>
                    <a:pt x="1181" y="52"/>
                  </a:lnTo>
                  <a:lnTo>
                    <a:pt x="1061"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7689743" y="2186136"/>
              <a:ext cx="29038" cy="15588"/>
            </a:xfrm>
            <a:custGeom>
              <a:avLst/>
              <a:gdLst/>
              <a:ahLst/>
              <a:cxnLst/>
              <a:rect l="l" t="t" r="r" b="b"/>
              <a:pathLst>
                <a:path w="1181" h="634" fill="none" extrusionOk="0">
                  <a:moveTo>
                    <a:pt x="941" y="1"/>
                  </a:moveTo>
                  <a:lnTo>
                    <a:pt x="941" y="1"/>
                  </a:lnTo>
                  <a:lnTo>
                    <a:pt x="821" y="1"/>
                  </a:lnTo>
                  <a:lnTo>
                    <a:pt x="821" y="1"/>
                  </a:lnTo>
                  <a:lnTo>
                    <a:pt x="736" y="18"/>
                  </a:lnTo>
                  <a:lnTo>
                    <a:pt x="650" y="69"/>
                  </a:lnTo>
                  <a:lnTo>
                    <a:pt x="650" y="69"/>
                  </a:lnTo>
                  <a:lnTo>
                    <a:pt x="513" y="155"/>
                  </a:lnTo>
                  <a:lnTo>
                    <a:pt x="513" y="155"/>
                  </a:lnTo>
                  <a:lnTo>
                    <a:pt x="359" y="257"/>
                  </a:lnTo>
                  <a:lnTo>
                    <a:pt x="359" y="257"/>
                  </a:lnTo>
                  <a:lnTo>
                    <a:pt x="240" y="360"/>
                  </a:lnTo>
                  <a:lnTo>
                    <a:pt x="240" y="360"/>
                  </a:lnTo>
                  <a:lnTo>
                    <a:pt x="120" y="480"/>
                  </a:lnTo>
                  <a:lnTo>
                    <a:pt x="0" y="617"/>
                  </a:lnTo>
                  <a:lnTo>
                    <a:pt x="17" y="634"/>
                  </a:lnTo>
                  <a:lnTo>
                    <a:pt x="17" y="634"/>
                  </a:lnTo>
                  <a:lnTo>
                    <a:pt x="308" y="480"/>
                  </a:lnTo>
                  <a:lnTo>
                    <a:pt x="308" y="480"/>
                  </a:lnTo>
                  <a:lnTo>
                    <a:pt x="462" y="428"/>
                  </a:lnTo>
                  <a:lnTo>
                    <a:pt x="462" y="428"/>
                  </a:lnTo>
                  <a:lnTo>
                    <a:pt x="616" y="377"/>
                  </a:lnTo>
                  <a:lnTo>
                    <a:pt x="616" y="377"/>
                  </a:lnTo>
                  <a:lnTo>
                    <a:pt x="770" y="326"/>
                  </a:lnTo>
                  <a:lnTo>
                    <a:pt x="770" y="326"/>
                  </a:lnTo>
                  <a:lnTo>
                    <a:pt x="839" y="309"/>
                  </a:lnTo>
                  <a:lnTo>
                    <a:pt x="907" y="274"/>
                  </a:lnTo>
                  <a:lnTo>
                    <a:pt x="907" y="274"/>
                  </a:lnTo>
                  <a:lnTo>
                    <a:pt x="1044" y="189"/>
                  </a:lnTo>
                  <a:lnTo>
                    <a:pt x="1181" y="69"/>
                  </a:lnTo>
                  <a:lnTo>
                    <a:pt x="1181" y="52"/>
                  </a:lnTo>
                  <a:lnTo>
                    <a:pt x="1181" y="52"/>
                  </a:lnTo>
                  <a:lnTo>
                    <a:pt x="1061" y="1"/>
                  </a:lnTo>
                  <a:lnTo>
                    <a:pt x="94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9"/>
            <p:cNvSpPr/>
            <p:nvPr/>
          </p:nvSpPr>
          <p:spPr>
            <a:xfrm>
              <a:off x="7713298" y="2193709"/>
              <a:ext cx="21907" cy="8851"/>
            </a:xfrm>
            <a:custGeom>
              <a:avLst/>
              <a:gdLst/>
              <a:ahLst/>
              <a:cxnLst/>
              <a:rect l="l" t="t" r="r" b="b"/>
              <a:pathLst>
                <a:path w="891" h="360" extrusionOk="0">
                  <a:moveTo>
                    <a:pt x="565" y="1"/>
                  </a:moveTo>
                  <a:lnTo>
                    <a:pt x="514" y="18"/>
                  </a:lnTo>
                  <a:lnTo>
                    <a:pt x="411" y="69"/>
                  </a:lnTo>
                  <a:lnTo>
                    <a:pt x="291" y="120"/>
                  </a:lnTo>
                  <a:lnTo>
                    <a:pt x="189" y="189"/>
                  </a:lnTo>
                  <a:lnTo>
                    <a:pt x="103" y="257"/>
                  </a:lnTo>
                  <a:lnTo>
                    <a:pt x="0" y="343"/>
                  </a:lnTo>
                  <a:lnTo>
                    <a:pt x="17" y="360"/>
                  </a:lnTo>
                  <a:lnTo>
                    <a:pt x="240" y="326"/>
                  </a:lnTo>
                  <a:lnTo>
                    <a:pt x="360" y="309"/>
                  </a:lnTo>
                  <a:lnTo>
                    <a:pt x="462" y="309"/>
                  </a:lnTo>
                  <a:lnTo>
                    <a:pt x="497" y="291"/>
                  </a:lnTo>
                  <a:lnTo>
                    <a:pt x="582" y="309"/>
                  </a:lnTo>
                  <a:lnTo>
                    <a:pt x="599" y="309"/>
                  </a:lnTo>
                  <a:lnTo>
                    <a:pt x="685" y="291"/>
                  </a:lnTo>
                  <a:lnTo>
                    <a:pt x="770" y="240"/>
                  </a:lnTo>
                  <a:lnTo>
                    <a:pt x="822" y="189"/>
                  </a:lnTo>
                  <a:lnTo>
                    <a:pt x="890" y="137"/>
                  </a:lnTo>
                  <a:lnTo>
                    <a:pt x="890" y="103"/>
                  </a:lnTo>
                  <a:lnTo>
                    <a:pt x="822" y="52"/>
                  </a:lnTo>
                  <a:lnTo>
                    <a:pt x="753" y="35"/>
                  </a:lnTo>
                  <a:lnTo>
                    <a:pt x="702"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9"/>
            <p:cNvSpPr/>
            <p:nvPr/>
          </p:nvSpPr>
          <p:spPr>
            <a:xfrm>
              <a:off x="7713298" y="2193709"/>
              <a:ext cx="21907" cy="8851"/>
            </a:xfrm>
            <a:custGeom>
              <a:avLst/>
              <a:gdLst/>
              <a:ahLst/>
              <a:cxnLst/>
              <a:rect l="l" t="t" r="r" b="b"/>
              <a:pathLst>
                <a:path w="891" h="360" fill="none" extrusionOk="0">
                  <a:moveTo>
                    <a:pt x="616" y="1"/>
                  </a:moveTo>
                  <a:lnTo>
                    <a:pt x="616" y="1"/>
                  </a:lnTo>
                  <a:lnTo>
                    <a:pt x="565" y="1"/>
                  </a:lnTo>
                  <a:lnTo>
                    <a:pt x="514" y="18"/>
                  </a:lnTo>
                  <a:lnTo>
                    <a:pt x="514" y="18"/>
                  </a:lnTo>
                  <a:lnTo>
                    <a:pt x="411" y="69"/>
                  </a:lnTo>
                  <a:lnTo>
                    <a:pt x="411" y="69"/>
                  </a:lnTo>
                  <a:lnTo>
                    <a:pt x="291" y="120"/>
                  </a:lnTo>
                  <a:lnTo>
                    <a:pt x="291" y="120"/>
                  </a:lnTo>
                  <a:lnTo>
                    <a:pt x="189" y="189"/>
                  </a:lnTo>
                  <a:lnTo>
                    <a:pt x="189" y="189"/>
                  </a:lnTo>
                  <a:lnTo>
                    <a:pt x="103" y="257"/>
                  </a:lnTo>
                  <a:lnTo>
                    <a:pt x="0" y="343"/>
                  </a:lnTo>
                  <a:lnTo>
                    <a:pt x="17" y="360"/>
                  </a:lnTo>
                  <a:lnTo>
                    <a:pt x="17" y="360"/>
                  </a:lnTo>
                  <a:lnTo>
                    <a:pt x="240" y="326"/>
                  </a:lnTo>
                  <a:lnTo>
                    <a:pt x="240" y="326"/>
                  </a:lnTo>
                  <a:lnTo>
                    <a:pt x="360" y="309"/>
                  </a:lnTo>
                  <a:lnTo>
                    <a:pt x="360" y="309"/>
                  </a:lnTo>
                  <a:lnTo>
                    <a:pt x="462" y="309"/>
                  </a:lnTo>
                  <a:lnTo>
                    <a:pt x="462" y="309"/>
                  </a:lnTo>
                  <a:lnTo>
                    <a:pt x="497" y="291"/>
                  </a:lnTo>
                  <a:lnTo>
                    <a:pt x="497" y="291"/>
                  </a:lnTo>
                  <a:lnTo>
                    <a:pt x="582" y="309"/>
                  </a:lnTo>
                  <a:lnTo>
                    <a:pt x="582" y="309"/>
                  </a:lnTo>
                  <a:lnTo>
                    <a:pt x="599" y="309"/>
                  </a:lnTo>
                  <a:lnTo>
                    <a:pt x="599" y="309"/>
                  </a:lnTo>
                  <a:lnTo>
                    <a:pt x="685" y="291"/>
                  </a:lnTo>
                  <a:lnTo>
                    <a:pt x="685" y="291"/>
                  </a:lnTo>
                  <a:lnTo>
                    <a:pt x="770" y="240"/>
                  </a:lnTo>
                  <a:lnTo>
                    <a:pt x="770" y="240"/>
                  </a:lnTo>
                  <a:lnTo>
                    <a:pt x="822" y="189"/>
                  </a:lnTo>
                  <a:lnTo>
                    <a:pt x="890" y="137"/>
                  </a:lnTo>
                  <a:lnTo>
                    <a:pt x="890" y="103"/>
                  </a:lnTo>
                  <a:lnTo>
                    <a:pt x="890" y="103"/>
                  </a:lnTo>
                  <a:lnTo>
                    <a:pt x="822" y="52"/>
                  </a:lnTo>
                  <a:lnTo>
                    <a:pt x="753" y="35"/>
                  </a:lnTo>
                  <a:lnTo>
                    <a:pt x="753" y="35"/>
                  </a:lnTo>
                  <a:lnTo>
                    <a:pt x="702" y="1"/>
                  </a:lnTo>
                  <a:lnTo>
                    <a:pt x="633" y="1"/>
                  </a:lnTo>
                  <a:lnTo>
                    <a:pt x="633" y="1"/>
                  </a:lnTo>
                  <a:lnTo>
                    <a:pt x="61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9"/>
            <p:cNvSpPr/>
            <p:nvPr/>
          </p:nvSpPr>
          <p:spPr>
            <a:xfrm>
              <a:off x="7462527" y="2186136"/>
              <a:ext cx="16449" cy="10548"/>
            </a:xfrm>
            <a:custGeom>
              <a:avLst/>
              <a:gdLst/>
              <a:ahLst/>
              <a:cxnLst/>
              <a:rect l="l" t="t" r="r" b="b"/>
              <a:pathLst>
                <a:path w="669" h="429" extrusionOk="0">
                  <a:moveTo>
                    <a:pt x="138" y="1"/>
                  </a:moveTo>
                  <a:lnTo>
                    <a:pt x="86" y="18"/>
                  </a:lnTo>
                  <a:lnTo>
                    <a:pt x="18" y="52"/>
                  </a:lnTo>
                  <a:lnTo>
                    <a:pt x="1" y="86"/>
                  </a:lnTo>
                  <a:lnTo>
                    <a:pt x="35" y="155"/>
                  </a:lnTo>
                  <a:lnTo>
                    <a:pt x="69" y="189"/>
                  </a:lnTo>
                  <a:lnTo>
                    <a:pt x="121" y="274"/>
                  </a:lnTo>
                  <a:lnTo>
                    <a:pt x="155" y="291"/>
                  </a:lnTo>
                  <a:lnTo>
                    <a:pt x="206" y="309"/>
                  </a:lnTo>
                  <a:lnTo>
                    <a:pt x="292" y="326"/>
                  </a:lnTo>
                  <a:lnTo>
                    <a:pt x="377" y="343"/>
                  </a:lnTo>
                  <a:lnTo>
                    <a:pt x="463" y="377"/>
                  </a:lnTo>
                  <a:lnTo>
                    <a:pt x="651" y="428"/>
                  </a:lnTo>
                  <a:lnTo>
                    <a:pt x="668" y="411"/>
                  </a:lnTo>
                  <a:lnTo>
                    <a:pt x="548" y="257"/>
                  </a:lnTo>
                  <a:lnTo>
                    <a:pt x="480" y="172"/>
                  </a:lnTo>
                  <a:lnTo>
                    <a:pt x="411" y="120"/>
                  </a:lnTo>
                  <a:lnTo>
                    <a:pt x="326" y="52"/>
                  </a:lnTo>
                  <a:lnTo>
                    <a:pt x="292" y="18"/>
                  </a:lnTo>
                  <a:lnTo>
                    <a:pt x="240"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9"/>
            <p:cNvSpPr/>
            <p:nvPr/>
          </p:nvSpPr>
          <p:spPr>
            <a:xfrm>
              <a:off x="7462527" y="2186136"/>
              <a:ext cx="16449" cy="10548"/>
            </a:xfrm>
            <a:custGeom>
              <a:avLst/>
              <a:gdLst/>
              <a:ahLst/>
              <a:cxnLst/>
              <a:rect l="l" t="t" r="r" b="b"/>
              <a:pathLst>
                <a:path w="669" h="429" fill="none" extrusionOk="0">
                  <a:moveTo>
                    <a:pt x="189" y="1"/>
                  </a:moveTo>
                  <a:lnTo>
                    <a:pt x="189" y="1"/>
                  </a:lnTo>
                  <a:lnTo>
                    <a:pt x="138" y="1"/>
                  </a:lnTo>
                  <a:lnTo>
                    <a:pt x="138" y="1"/>
                  </a:lnTo>
                  <a:lnTo>
                    <a:pt x="86" y="18"/>
                  </a:lnTo>
                  <a:lnTo>
                    <a:pt x="18" y="52"/>
                  </a:lnTo>
                  <a:lnTo>
                    <a:pt x="1" y="86"/>
                  </a:lnTo>
                  <a:lnTo>
                    <a:pt x="1" y="86"/>
                  </a:lnTo>
                  <a:lnTo>
                    <a:pt x="35" y="155"/>
                  </a:lnTo>
                  <a:lnTo>
                    <a:pt x="69" y="189"/>
                  </a:lnTo>
                  <a:lnTo>
                    <a:pt x="69" y="189"/>
                  </a:lnTo>
                  <a:lnTo>
                    <a:pt x="121" y="274"/>
                  </a:lnTo>
                  <a:lnTo>
                    <a:pt x="121" y="274"/>
                  </a:lnTo>
                  <a:lnTo>
                    <a:pt x="155" y="291"/>
                  </a:lnTo>
                  <a:lnTo>
                    <a:pt x="206" y="309"/>
                  </a:lnTo>
                  <a:lnTo>
                    <a:pt x="206" y="309"/>
                  </a:lnTo>
                  <a:lnTo>
                    <a:pt x="292" y="326"/>
                  </a:lnTo>
                  <a:lnTo>
                    <a:pt x="292" y="326"/>
                  </a:lnTo>
                  <a:lnTo>
                    <a:pt x="377" y="343"/>
                  </a:lnTo>
                  <a:lnTo>
                    <a:pt x="377" y="343"/>
                  </a:lnTo>
                  <a:lnTo>
                    <a:pt x="463" y="377"/>
                  </a:lnTo>
                  <a:lnTo>
                    <a:pt x="463" y="377"/>
                  </a:lnTo>
                  <a:lnTo>
                    <a:pt x="651" y="428"/>
                  </a:lnTo>
                  <a:lnTo>
                    <a:pt x="668" y="411"/>
                  </a:lnTo>
                  <a:lnTo>
                    <a:pt x="668" y="411"/>
                  </a:lnTo>
                  <a:lnTo>
                    <a:pt x="548" y="257"/>
                  </a:lnTo>
                  <a:lnTo>
                    <a:pt x="548" y="257"/>
                  </a:lnTo>
                  <a:lnTo>
                    <a:pt x="480" y="172"/>
                  </a:lnTo>
                  <a:lnTo>
                    <a:pt x="480" y="172"/>
                  </a:lnTo>
                  <a:lnTo>
                    <a:pt x="411" y="120"/>
                  </a:lnTo>
                  <a:lnTo>
                    <a:pt x="411" y="120"/>
                  </a:lnTo>
                  <a:lnTo>
                    <a:pt x="326" y="52"/>
                  </a:lnTo>
                  <a:lnTo>
                    <a:pt x="326" y="52"/>
                  </a:lnTo>
                  <a:lnTo>
                    <a:pt x="292" y="18"/>
                  </a:lnTo>
                  <a:lnTo>
                    <a:pt x="240" y="1"/>
                  </a:lnTo>
                  <a:lnTo>
                    <a:pt x="240" y="1"/>
                  </a:lnTo>
                  <a:lnTo>
                    <a:pt x="18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9"/>
            <p:cNvSpPr/>
            <p:nvPr/>
          </p:nvSpPr>
          <p:spPr>
            <a:xfrm>
              <a:off x="7443594" y="2189923"/>
              <a:ext cx="14752" cy="7598"/>
            </a:xfrm>
            <a:custGeom>
              <a:avLst/>
              <a:gdLst/>
              <a:ahLst/>
              <a:cxnLst/>
              <a:rect l="l" t="t" r="r" b="b"/>
              <a:pathLst>
                <a:path w="600" h="309" extrusionOk="0">
                  <a:moveTo>
                    <a:pt x="155" y="1"/>
                  </a:moveTo>
                  <a:lnTo>
                    <a:pt x="121" y="18"/>
                  </a:lnTo>
                  <a:lnTo>
                    <a:pt x="69" y="52"/>
                  </a:lnTo>
                  <a:lnTo>
                    <a:pt x="35" y="86"/>
                  </a:lnTo>
                  <a:lnTo>
                    <a:pt x="1" y="155"/>
                  </a:lnTo>
                  <a:lnTo>
                    <a:pt x="1" y="172"/>
                  </a:lnTo>
                  <a:lnTo>
                    <a:pt x="86" y="257"/>
                  </a:lnTo>
                  <a:lnTo>
                    <a:pt x="155" y="309"/>
                  </a:lnTo>
                  <a:lnTo>
                    <a:pt x="223" y="309"/>
                  </a:lnTo>
                  <a:lnTo>
                    <a:pt x="292" y="274"/>
                  </a:lnTo>
                  <a:lnTo>
                    <a:pt x="446" y="257"/>
                  </a:lnTo>
                  <a:lnTo>
                    <a:pt x="600" y="240"/>
                  </a:lnTo>
                  <a:lnTo>
                    <a:pt x="600" y="206"/>
                  </a:lnTo>
                  <a:lnTo>
                    <a:pt x="463" y="120"/>
                  </a:lnTo>
                  <a:lnTo>
                    <a:pt x="394" y="86"/>
                  </a:lnTo>
                  <a:lnTo>
                    <a:pt x="309" y="52"/>
                  </a:lnTo>
                  <a:lnTo>
                    <a:pt x="240" y="18"/>
                  </a:lnTo>
                  <a:lnTo>
                    <a:pt x="189" y="1"/>
                  </a:lnTo>
                  <a:close/>
                </a:path>
              </a:pathLst>
            </a:custGeom>
            <a:solidFill>
              <a:srgbClr val="E9B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9"/>
            <p:cNvSpPr/>
            <p:nvPr/>
          </p:nvSpPr>
          <p:spPr>
            <a:xfrm>
              <a:off x="7443594" y="2189923"/>
              <a:ext cx="14752" cy="7598"/>
            </a:xfrm>
            <a:custGeom>
              <a:avLst/>
              <a:gdLst/>
              <a:ahLst/>
              <a:cxnLst/>
              <a:rect l="l" t="t" r="r" b="b"/>
              <a:pathLst>
                <a:path w="600" h="309" fill="none" extrusionOk="0">
                  <a:moveTo>
                    <a:pt x="189" y="1"/>
                  </a:moveTo>
                  <a:lnTo>
                    <a:pt x="189" y="1"/>
                  </a:lnTo>
                  <a:lnTo>
                    <a:pt x="155" y="1"/>
                  </a:lnTo>
                  <a:lnTo>
                    <a:pt x="155" y="1"/>
                  </a:lnTo>
                  <a:lnTo>
                    <a:pt x="121" y="18"/>
                  </a:lnTo>
                  <a:lnTo>
                    <a:pt x="69" y="52"/>
                  </a:lnTo>
                  <a:lnTo>
                    <a:pt x="69" y="52"/>
                  </a:lnTo>
                  <a:lnTo>
                    <a:pt x="35" y="86"/>
                  </a:lnTo>
                  <a:lnTo>
                    <a:pt x="1" y="155"/>
                  </a:lnTo>
                  <a:lnTo>
                    <a:pt x="1" y="172"/>
                  </a:lnTo>
                  <a:lnTo>
                    <a:pt x="1" y="172"/>
                  </a:lnTo>
                  <a:lnTo>
                    <a:pt x="86" y="257"/>
                  </a:lnTo>
                  <a:lnTo>
                    <a:pt x="86" y="257"/>
                  </a:lnTo>
                  <a:lnTo>
                    <a:pt x="155" y="309"/>
                  </a:lnTo>
                  <a:lnTo>
                    <a:pt x="155" y="309"/>
                  </a:lnTo>
                  <a:lnTo>
                    <a:pt x="189" y="309"/>
                  </a:lnTo>
                  <a:lnTo>
                    <a:pt x="189" y="309"/>
                  </a:lnTo>
                  <a:lnTo>
                    <a:pt x="223" y="309"/>
                  </a:lnTo>
                  <a:lnTo>
                    <a:pt x="223" y="309"/>
                  </a:lnTo>
                  <a:lnTo>
                    <a:pt x="292" y="274"/>
                  </a:lnTo>
                  <a:lnTo>
                    <a:pt x="446" y="257"/>
                  </a:lnTo>
                  <a:lnTo>
                    <a:pt x="446" y="257"/>
                  </a:lnTo>
                  <a:lnTo>
                    <a:pt x="600" y="240"/>
                  </a:lnTo>
                  <a:lnTo>
                    <a:pt x="600" y="206"/>
                  </a:lnTo>
                  <a:lnTo>
                    <a:pt x="600" y="206"/>
                  </a:lnTo>
                  <a:lnTo>
                    <a:pt x="463" y="120"/>
                  </a:lnTo>
                  <a:lnTo>
                    <a:pt x="463" y="120"/>
                  </a:lnTo>
                  <a:lnTo>
                    <a:pt x="394" y="86"/>
                  </a:lnTo>
                  <a:lnTo>
                    <a:pt x="394" y="86"/>
                  </a:lnTo>
                  <a:lnTo>
                    <a:pt x="309" y="52"/>
                  </a:lnTo>
                  <a:lnTo>
                    <a:pt x="309" y="52"/>
                  </a:lnTo>
                  <a:lnTo>
                    <a:pt x="240" y="18"/>
                  </a:lnTo>
                  <a:lnTo>
                    <a:pt x="240" y="18"/>
                  </a:lnTo>
                  <a:lnTo>
                    <a:pt x="18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9"/>
            <p:cNvSpPr/>
            <p:nvPr/>
          </p:nvSpPr>
          <p:spPr>
            <a:xfrm>
              <a:off x="7474304" y="2133960"/>
              <a:ext cx="35799" cy="8434"/>
            </a:xfrm>
            <a:custGeom>
              <a:avLst/>
              <a:gdLst/>
              <a:ahLst/>
              <a:cxnLst/>
              <a:rect l="l" t="t" r="r" b="b"/>
              <a:pathLst>
                <a:path w="1456" h="343" extrusionOk="0">
                  <a:moveTo>
                    <a:pt x="908" y="1"/>
                  </a:moveTo>
                  <a:lnTo>
                    <a:pt x="805" y="18"/>
                  </a:lnTo>
                  <a:lnTo>
                    <a:pt x="702" y="35"/>
                  </a:lnTo>
                  <a:lnTo>
                    <a:pt x="514" y="86"/>
                  </a:lnTo>
                  <a:lnTo>
                    <a:pt x="343" y="138"/>
                  </a:lnTo>
                  <a:lnTo>
                    <a:pt x="155" y="223"/>
                  </a:lnTo>
                  <a:lnTo>
                    <a:pt x="1" y="326"/>
                  </a:lnTo>
                  <a:lnTo>
                    <a:pt x="18" y="343"/>
                  </a:lnTo>
                  <a:lnTo>
                    <a:pt x="189" y="309"/>
                  </a:lnTo>
                  <a:lnTo>
                    <a:pt x="377" y="274"/>
                  </a:lnTo>
                  <a:lnTo>
                    <a:pt x="548" y="257"/>
                  </a:lnTo>
                  <a:lnTo>
                    <a:pt x="720" y="257"/>
                  </a:lnTo>
                  <a:lnTo>
                    <a:pt x="908" y="274"/>
                  </a:lnTo>
                  <a:lnTo>
                    <a:pt x="1079" y="274"/>
                  </a:lnTo>
                  <a:lnTo>
                    <a:pt x="1250" y="257"/>
                  </a:lnTo>
                  <a:lnTo>
                    <a:pt x="1455" y="223"/>
                  </a:lnTo>
                  <a:lnTo>
                    <a:pt x="1455" y="206"/>
                  </a:lnTo>
                  <a:lnTo>
                    <a:pt x="1370" y="120"/>
                  </a:lnTo>
                  <a:lnTo>
                    <a:pt x="1284" y="69"/>
                  </a:lnTo>
                  <a:lnTo>
                    <a:pt x="1199" y="35"/>
                  </a:lnTo>
                  <a:lnTo>
                    <a:pt x="1096" y="18"/>
                  </a:lnTo>
                  <a:lnTo>
                    <a:pt x="1010" y="1"/>
                  </a:lnTo>
                  <a:close/>
                </a:path>
              </a:pathLst>
            </a:custGeom>
            <a:solidFill>
              <a:srgbClr val="001B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9"/>
            <p:cNvSpPr/>
            <p:nvPr/>
          </p:nvSpPr>
          <p:spPr>
            <a:xfrm>
              <a:off x="7255940" y="2485274"/>
              <a:ext cx="249957" cy="467040"/>
            </a:xfrm>
            <a:custGeom>
              <a:avLst/>
              <a:gdLst/>
              <a:ahLst/>
              <a:cxnLst/>
              <a:rect l="l" t="t" r="r" b="b"/>
              <a:pathLst>
                <a:path w="10166" h="18995" extrusionOk="0">
                  <a:moveTo>
                    <a:pt x="8762" y="1"/>
                  </a:moveTo>
                  <a:lnTo>
                    <a:pt x="8540" y="18"/>
                  </a:lnTo>
                  <a:lnTo>
                    <a:pt x="8317" y="52"/>
                  </a:lnTo>
                  <a:lnTo>
                    <a:pt x="8095" y="104"/>
                  </a:lnTo>
                  <a:lnTo>
                    <a:pt x="7872" y="172"/>
                  </a:lnTo>
                  <a:lnTo>
                    <a:pt x="7650" y="258"/>
                  </a:lnTo>
                  <a:lnTo>
                    <a:pt x="7445" y="343"/>
                  </a:lnTo>
                  <a:lnTo>
                    <a:pt x="7239" y="463"/>
                  </a:lnTo>
                  <a:lnTo>
                    <a:pt x="7034" y="600"/>
                  </a:lnTo>
                  <a:lnTo>
                    <a:pt x="6846" y="754"/>
                  </a:lnTo>
                  <a:lnTo>
                    <a:pt x="6657" y="925"/>
                  </a:lnTo>
                  <a:lnTo>
                    <a:pt x="6435" y="1130"/>
                  </a:lnTo>
                  <a:lnTo>
                    <a:pt x="6230" y="1370"/>
                  </a:lnTo>
                  <a:lnTo>
                    <a:pt x="6041" y="1609"/>
                  </a:lnTo>
                  <a:lnTo>
                    <a:pt x="5853" y="1849"/>
                  </a:lnTo>
                  <a:lnTo>
                    <a:pt x="5699" y="2123"/>
                  </a:lnTo>
                  <a:lnTo>
                    <a:pt x="5528" y="2380"/>
                  </a:lnTo>
                  <a:lnTo>
                    <a:pt x="5237" y="2927"/>
                  </a:lnTo>
                  <a:lnTo>
                    <a:pt x="4963" y="3492"/>
                  </a:lnTo>
                  <a:lnTo>
                    <a:pt x="4690" y="4074"/>
                  </a:lnTo>
                  <a:lnTo>
                    <a:pt x="4450" y="4655"/>
                  </a:lnTo>
                  <a:lnTo>
                    <a:pt x="4228" y="5237"/>
                  </a:lnTo>
                  <a:lnTo>
                    <a:pt x="4005" y="5836"/>
                  </a:lnTo>
                  <a:lnTo>
                    <a:pt x="3783" y="6435"/>
                  </a:lnTo>
                  <a:lnTo>
                    <a:pt x="3389" y="7650"/>
                  </a:lnTo>
                  <a:lnTo>
                    <a:pt x="2995" y="8865"/>
                  </a:lnTo>
                  <a:lnTo>
                    <a:pt x="2585" y="10063"/>
                  </a:lnTo>
                  <a:lnTo>
                    <a:pt x="2379" y="10662"/>
                  </a:lnTo>
                  <a:lnTo>
                    <a:pt x="2157" y="11260"/>
                  </a:lnTo>
                  <a:lnTo>
                    <a:pt x="1917" y="11842"/>
                  </a:lnTo>
                  <a:lnTo>
                    <a:pt x="1661" y="12424"/>
                  </a:lnTo>
                  <a:lnTo>
                    <a:pt x="1130" y="13553"/>
                  </a:lnTo>
                  <a:lnTo>
                    <a:pt x="874" y="14135"/>
                  </a:lnTo>
                  <a:lnTo>
                    <a:pt x="617" y="14700"/>
                  </a:lnTo>
                  <a:lnTo>
                    <a:pt x="395" y="15282"/>
                  </a:lnTo>
                  <a:lnTo>
                    <a:pt x="309" y="15573"/>
                  </a:lnTo>
                  <a:lnTo>
                    <a:pt x="206" y="15864"/>
                  </a:lnTo>
                  <a:lnTo>
                    <a:pt x="138" y="16154"/>
                  </a:lnTo>
                  <a:lnTo>
                    <a:pt x="86" y="16462"/>
                  </a:lnTo>
                  <a:lnTo>
                    <a:pt x="35" y="16770"/>
                  </a:lnTo>
                  <a:lnTo>
                    <a:pt x="1" y="17078"/>
                  </a:lnTo>
                  <a:lnTo>
                    <a:pt x="1" y="17335"/>
                  </a:lnTo>
                  <a:lnTo>
                    <a:pt x="1" y="17609"/>
                  </a:lnTo>
                  <a:lnTo>
                    <a:pt x="35" y="17746"/>
                  </a:lnTo>
                  <a:lnTo>
                    <a:pt x="52" y="17866"/>
                  </a:lnTo>
                  <a:lnTo>
                    <a:pt x="104" y="17985"/>
                  </a:lnTo>
                  <a:lnTo>
                    <a:pt x="155" y="18105"/>
                  </a:lnTo>
                  <a:lnTo>
                    <a:pt x="241" y="18259"/>
                  </a:lnTo>
                  <a:lnTo>
                    <a:pt x="343" y="18396"/>
                  </a:lnTo>
                  <a:lnTo>
                    <a:pt x="463" y="18516"/>
                  </a:lnTo>
                  <a:lnTo>
                    <a:pt x="600" y="18636"/>
                  </a:lnTo>
                  <a:lnTo>
                    <a:pt x="754" y="18721"/>
                  </a:lnTo>
                  <a:lnTo>
                    <a:pt x="908" y="18807"/>
                  </a:lnTo>
                  <a:lnTo>
                    <a:pt x="1079" y="18875"/>
                  </a:lnTo>
                  <a:lnTo>
                    <a:pt x="1233" y="18927"/>
                  </a:lnTo>
                  <a:lnTo>
                    <a:pt x="1404" y="18961"/>
                  </a:lnTo>
                  <a:lnTo>
                    <a:pt x="1575" y="18978"/>
                  </a:lnTo>
                  <a:lnTo>
                    <a:pt x="1935" y="18995"/>
                  </a:lnTo>
                  <a:lnTo>
                    <a:pt x="2277" y="18978"/>
                  </a:lnTo>
                  <a:lnTo>
                    <a:pt x="2636" y="18944"/>
                  </a:lnTo>
                  <a:lnTo>
                    <a:pt x="2978" y="18892"/>
                  </a:lnTo>
                  <a:lnTo>
                    <a:pt x="3321" y="18824"/>
                  </a:lnTo>
                  <a:lnTo>
                    <a:pt x="3646" y="18755"/>
                  </a:lnTo>
                  <a:lnTo>
                    <a:pt x="3988" y="18653"/>
                  </a:lnTo>
                  <a:lnTo>
                    <a:pt x="4296" y="18516"/>
                  </a:lnTo>
                  <a:lnTo>
                    <a:pt x="4604" y="18362"/>
                  </a:lnTo>
                  <a:lnTo>
                    <a:pt x="4895" y="18191"/>
                  </a:lnTo>
                  <a:lnTo>
                    <a:pt x="5169" y="17985"/>
                  </a:lnTo>
                  <a:lnTo>
                    <a:pt x="5374" y="17797"/>
                  </a:lnTo>
                  <a:lnTo>
                    <a:pt x="5545" y="17575"/>
                  </a:lnTo>
                  <a:lnTo>
                    <a:pt x="5716" y="17369"/>
                  </a:lnTo>
                  <a:lnTo>
                    <a:pt x="5870" y="17130"/>
                  </a:lnTo>
                  <a:lnTo>
                    <a:pt x="6007" y="16890"/>
                  </a:lnTo>
                  <a:lnTo>
                    <a:pt x="6127" y="16634"/>
                  </a:lnTo>
                  <a:lnTo>
                    <a:pt x="6366" y="16137"/>
                  </a:lnTo>
                  <a:lnTo>
                    <a:pt x="6538" y="15727"/>
                  </a:lnTo>
                  <a:lnTo>
                    <a:pt x="6692" y="15299"/>
                  </a:lnTo>
                  <a:lnTo>
                    <a:pt x="6846" y="14888"/>
                  </a:lnTo>
                  <a:lnTo>
                    <a:pt x="6983" y="14460"/>
                  </a:lnTo>
                  <a:lnTo>
                    <a:pt x="7119" y="14033"/>
                  </a:lnTo>
                  <a:lnTo>
                    <a:pt x="7239" y="13588"/>
                  </a:lnTo>
                  <a:lnTo>
                    <a:pt x="7342" y="13160"/>
                  </a:lnTo>
                  <a:lnTo>
                    <a:pt x="7427" y="12715"/>
                  </a:lnTo>
                  <a:lnTo>
                    <a:pt x="7581" y="11928"/>
                  </a:lnTo>
                  <a:lnTo>
                    <a:pt x="7684" y="11141"/>
                  </a:lnTo>
                  <a:lnTo>
                    <a:pt x="7787" y="10336"/>
                  </a:lnTo>
                  <a:lnTo>
                    <a:pt x="7855" y="9532"/>
                  </a:lnTo>
                  <a:lnTo>
                    <a:pt x="7992" y="7941"/>
                  </a:lnTo>
                  <a:lnTo>
                    <a:pt x="8078" y="7137"/>
                  </a:lnTo>
                  <a:lnTo>
                    <a:pt x="8163" y="6332"/>
                  </a:lnTo>
                  <a:lnTo>
                    <a:pt x="8266" y="5528"/>
                  </a:lnTo>
                  <a:lnTo>
                    <a:pt x="8403" y="4741"/>
                  </a:lnTo>
                  <a:lnTo>
                    <a:pt x="8574" y="3954"/>
                  </a:lnTo>
                  <a:lnTo>
                    <a:pt x="8677" y="3560"/>
                  </a:lnTo>
                  <a:lnTo>
                    <a:pt x="8796" y="3167"/>
                  </a:lnTo>
                  <a:lnTo>
                    <a:pt x="8916" y="2790"/>
                  </a:lnTo>
                  <a:lnTo>
                    <a:pt x="9053" y="2414"/>
                  </a:lnTo>
                  <a:lnTo>
                    <a:pt x="9190" y="2037"/>
                  </a:lnTo>
                  <a:lnTo>
                    <a:pt x="9361" y="1678"/>
                  </a:lnTo>
                  <a:lnTo>
                    <a:pt x="9532" y="1319"/>
                  </a:lnTo>
                  <a:lnTo>
                    <a:pt x="9720" y="959"/>
                  </a:lnTo>
                  <a:lnTo>
                    <a:pt x="9943" y="617"/>
                  </a:lnTo>
                  <a:lnTo>
                    <a:pt x="10165" y="292"/>
                  </a:lnTo>
                  <a:lnTo>
                    <a:pt x="9926" y="206"/>
                  </a:lnTo>
                  <a:lnTo>
                    <a:pt x="9686" y="121"/>
                  </a:lnTo>
                  <a:lnTo>
                    <a:pt x="9447" y="69"/>
                  </a:lnTo>
                  <a:lnTo>
                    <a:pt x="9224" y="35"/>
                  </a:lnTo>
                  <a:lnTo>
                    <a:pt x="89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9"/>
            <p:cNvSpPr/>
            <p:nvPr/>
          </p:nvSpPr>
          <p:spPr>
            <a:xfrm>
              <a:off x="7461691" y="2675881"/>
              <a:ext cx="209559" cy="262152"/>
            </a:xfrm>
            <a:custGeom>
              <a:avLst/>
              <a:gdLst/>
              <a:ahLst/>
              <a:cxnLst/>
              <a:rect l="l" t="t" r="r" b="b"/>
              <a:pathLst>
                <a:path w="8523" h="10662" extrusionOk="0">
                  <a:moveTo>
                    <a:pt x="8437" y="1"/>
                  </a:moveTo>
                  <a:lnTo>
                    <a:pt x="8402" y="120"/>
                  </a:lnTo>
                  <a:lnTo>
                    <a:pt x="8334" y="240"/>
                  </a:lnTo>
                  <a:lnTo>
                    <a:pt x="8266" y="343"/>
                  </a:lnTo>
                  <a:lnTo>
                    <a:pt x="8180" y="411"/>
                  </a:lnTo>
                  <a:lnTo>
                    <a:pt x="8283" y="514"/>
                  </a:lnTo>
                  <a:lnTo>
                    <a:pt x="8351" y="634"/>
                  </a:lnTo>
                  <a:lnTo>
                    <a:pt x="8420" y="771"/>
                  </a:lnTo>
                  <a:lnTo>
                    <a:pt x="8454" y="908"/>
                  </a:lnTo>
                  <a:lnTo>
                    <a:pt x="8454" y="1062"/>
                  </a:lnTo>
                  <a:lnTo>
                    <a:pt x="8454" y="1216"/>
                  </a:lnTo>
                  <a:lnTo>
                    <a:pt x="8420" y="1370"/>
                  </a:lnTo>
                  <a:lnTo>
                    <a:pt x="8368" y="1506"/>
                  </a:lnTo>
                  <a:lnTo>
                    <a:pt x="8505" y="1643"/>
                  </a:lnTo>
                  <a:lnTo>
                    <a:pt x="8522" y="1506"/>
                  </a:lnTo>
                  <a:lnTo>
                    <a:pt x="8505" y="1370"/>
                  </a:lnTo>
                  <a:lnTo>
                    <a:pt x="8488" y="1096"/>
                  </a:lnTo>
                  <a:lnTo>
                    <a:pt x="8488" y="839"/>
                  </a:lnTo>
                  <a:lnTo>
                    <a:pt x="8488" y="565"/>
                  </a:lnTo>
                  <a:lnTo>
                    <a:pt x="8471" y="274"/>
                  </a:lnTo>
                  <a:lnTo>
                    <a:pt x="8454" y="137"/>
                  </a:lnTo>
                  <a:lnTo>
                    <a:pt x="8437" y="1"/>
                  </a:lnTo>
                  <a:close/>
                  <a:moveTo>
                    <a:pt x="6743" y="3029"/>
                  </a:moveTo>
                  <a:lnTo>
                    <a:pt x="6349" y="3286"/>
                  </a:lnTo>
                  <a:lnTo>
                    <a:pt x="5955" y="3526"/>
                  </a:lnTo>
                  <a:lnTo>
                    <a:pt x="5528" y="3748"/>
                  </a:lnTo>
                  <a:lnTo>
                    <a:pt x="5322" y="3834"/>
                  </a:lnTo>
                  <a:lnTo>
                    <a:pt x="5100" y="3919"/>
                  </a:lnTo>
                  <a:lnTo>
                    <a:pt x="4706" y="4039"/>
                  </a:lnTo>
                  <a:lnTo>
                    <a:pt x="4296" y="4159"/>
                  </a:lnTo>
                  <a:lnTo>
                    <a:pt x="3902" y="4279"/>
                  </a:lnTo>
                  <a:lnTo>
                    <a:pt x="3508" y="4415"/>
                  </a:lnTo>
                  <a:lnTo>
                    <a:pt x="3132" y="4963"/>
                  </a:lnTo>
                  <a:lnTo>
                    <a:pt x="2756" y="5511"/>
                  </a:lnTo>
                  <a:lnTo>
                    <a:pt x="2362" y="6041"/>
                  </a:lnTo>
                  <a:lnTo>
                    <a:pt x="1968" y="6554"/>
                  </a:lnTo>
                  <a:lnTo>
                    <a:pt x="1541" y="7068"/>
                  </a:lnTo>
                  <a:lnTo>
                    <a:pt x="1113" y="7564"/>
                  </a:lnTo>
                  <a:lnTo>
                    <a:pt x="651" y="8043"/>
                  </a:lnTo>
                  <a:lnTo>
                    <a:pt x="172" y="8488"/>
                  </a:lnTo>
                  <a:lnTo>
                    <a:pt x="86" y="8574"/>
                  </a:lnTo>
                  <a:lnTo>
                    <a:pt x="1" y="8676"/>
                  </a:lnTo>
                  <a:lnTo>
                    <a:pt x="69" y="9172"/>
                  </a:lnTo>
                  <a:lnTo>
                    <a:pt x="120" y="9669"/>
                  </a:lnTo>
                  <a:lnTo>
                    <a:pt x="172" y="10165"/>
                  </a:lnTo>
                  <a:lnTo>
                    <a:pt x="206" y="10661"/>
                  </a:lnTo>
                  <a:lnTo>
                    <a:pt x="497" y="10490"/>
                  </a:lnTo>
                  <a:lnTo>
                    <a:pt x="788" y="10319"/>
                  </a:lnTo>
                  <a:lnTo>
                    <a:pt x="1061" y="10131"/>
                  </a:lnTo>
                  <a:lnTo>
                    <a:pt x="1335" y="9908"/>
                  </a:lnTo>
                  <a:lnTo>
                    <a:pt x="1592" y="9686"/>
                  </a:lnTo>
                  <a:lnTo>
                    <a:pt x="1849" y="9463"/>
                  </a:lnTo>
                  <a:lnTo>
                    <a:pt x="2088" y="9207"/>
                  </a:lnTo>
                  <a:lnTo>
                    <a:pt x="2311" y="8950"/>
                  </a:lnTo>
                  <a:lnTo>
                    <a:pt x="2516" y="8693"/>
                  </a:lnTo>
                  <a:lnTo>
                    <a:pt x="2721" y="8402"/>
                  </a:lnTo>
                  <a:lnTo>
                    <a:pt x="2892" y="8112"/>
                  </a:lnTo>
                  <a:lnTo>
                    <a:pt x="3064" y="7821"/>
                  </a:lnTo>
                  <a:lnTo>
                    <a:pt x="3218" y="7513"/>
                  </a:lnTo>
                  <a:lnTo>
                    <a:pt x="3354" y="7205"/>
                  </a:lnTo>
                  <a:lnTo>
                    <a:pt x="3474" y="6880"/>
                  </a:lnTo>
                  <a:lnTo>
                    <a:pt x="3577" y="6554"/>
                  </a:lnTo>
                  <a:lnTo>
                    <a:pt x="3645" y="6400"/>
                  </a:lnTo>
                  <a:lnTo>
                    <a:pt x="3680" y="6332"/>
                  </a:lnTo>
                  <a:lnTo>
                    <a:pt x="3731" y="6281"/>
                  </a:lnTo>
                  <a:lnTo>
                    <a:pt x="3799" y="6246"/>
                  </a:lnTo>
                  <a:lnTo>
                    <a:pt x="3851" y="6212"/>
                  </a:lnTo>
                  <a:lnTo>
                    <a:pt x="3988" y="6161"/>
                  </a:lnTo>
                  <a:lnTo>
                    <a:pt x="4073" y="6092"/>
                  </a:lnTo>
                  <a:lnTo>
                    <a:pt x="4159" y="6007"/>
                  </a:lnTo>
                  <a:lnTo>
                    <a:pt x="4193" y="5887"/>
                  </a:lnTo>
                  <a:lnTo>
                    <a:pt x="4227" y="5767"/>
                  </a:lnTo>
                  <a:lnTo>
                    <a:pt x="4244" y="5647"/>
                  </a:lnTo>
                  <a:lnTo>
                    <a:pt x="4244" y="5511"/>
                  </a:lnTo>
                  <a:lnTo>
                    <a:pt x="4210" y="5237"/>
                  </a:lnTo>
                  <a:lnTo>
                    <a:pt x="4244" y="5254"/>
                  </a:lnTo>
                  <a:lnTo>
                    <a:pt x="4330" y="5237"/>
                  </a:lnTo>
                  <a:lnTo>
                    <a:pt x="4415" y="5203"/>
                  </a:lnTo>
                  <a:lnTo>
                    <a:pt x="4501" y="5168"/>
                  </a:lnTo>
                  <a:lnTo>
                    <a:pt x="4569" y="5117"/>
                  </a:lnTo>
                  <a:lnTo>
                    <a:pt x="4638" y="5049"/>
                  </a:lnTo>
                  <a:lnTo>
                    <a:pt x="4689" y="4963"/>
                  </a:lnTo>
                  <a:lnTo>
                    <a:pt x="4723" y="4877"/>
                  </a:lnTo>
                  <a:lnTo>
                    <a:pt x="4740" y="4792"/>
                  </a:lnTo>
                  <a:lnTo>
                    <a:pt x="4758" y="4672"/>
                  </a:lnTo>
                  <a:lnTo>
                    <a:pt x="4758" y="4604"/>
                  </a:lnTo>
                  <a:lnTo>
                    <a:pt x="4775" y="4552"/>
                  </a:lnTo>
                  <a:lnTo>
                    <a:pt x="4826" y="4501"/>
                  </a:lnTo>
                  <a:lnTo>
                    <a:pt x="4894" y="4450"/>
                  </a:lnTo>
                  <a:lnTo>
                    <a:pt x="5031" y="4381"/>
                  </a:lnTo>
                  <a:lnTo>
                    <a:pt x="5339" y="4279"/>
                  </a:lnTo>
                  <a:lnTo>
                    <a:pt x="5613" y="4176"/>
                  </a:lnTo>
                  <a:lnTo>
                    <a:pt x="5904" y="4039"/>
                  </a:lnTo>
                  <a:lnTo>
                    <a:pt x="6178" y="3902"/>
                  </a:lnTo>
                  <a:lnTo>
                    <a:pt x="6452" y="3765"/>
                  </a:lnTo>
                  <a:lnTo>
                    <a:pt x="6725" y="3594"/>
                  </a:lnTo>
                  <a:lnTo>
                    <a:pt x="6982" y="3440"/>
                  </a:lnTo>
                  <a:lnTo>
                    <a:pt x="7239" y="3252"/>
                  </a:lnTo>
                  <a:lnTo>
                    <a:pt x="6743" y="3029"/>
                  </a:lnTo>
                  <a:close/>
                </a:path>
              </a:pathLst>
            </a:custGeom>
            <a:solidFill>
              <a:srgbClr val="D53D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9"/>
            <p:cNvSpPr/>
            <p:nvPr/>
          </p:nvSpPr>
          <p:spPr>
            <a:xfrm>
              <a:off x="7461691" y="2750358"/>
              <a:ext cx="177989" cy="187676"/>
            </a:xfrm>
            <a:custGeom>
              <a:avLst/>
              <a:gdLst/>
              <a:ahLst/>
              <a:cxnLst/>
              <a:rect l="l" t="t" r="r" b="b"/>
              <a:pathLst>
                <a:path w="7239" h="7633" fill="none" extrusionOk="0">
                  <a:moveTo>
                    <a:pt x="6743" y="0"/>
                  </a:moveTo>
                  <a:lnTo>
                    <a:pt x="6743" y="0"/>
                  </a:lnTo>
                  <a:lnTo>
                    <a:pt x="6349" y="257"/>
                  </a:lnTo>
                  <a:lnTo>
                    <a:pt x="5955" y="497"/>
                  </a:lnTo>
                  <a:lnTo>
                    <a:pt x="5528" y="719"/>
                  </a:lnTo>
                  <a:lnTo>
                    <a:pt x="5322" y="805"/>
                  </a:lnTo>
                  <a:lnTo>
                    <a:pt x="5100" y="890"/>
                  </a:lnTo>
                  <a:lnTo>
                    <a:pt x="5100" y="890"/>
                  </a:lnTo>
                  <a:lnTo>
                    <a:pt x="4706" y="1010"/>
                  </a:lnTo>
                  <a:lnTo>
                    <a:pt x="4296" y="1130"/>
                  </a:lnTo>
                  <a:lnTo>
                    <a:pt x="3902" y="1250"/>
                  </a:lnTo>
                  <a:lnTo>
                    <a:pt x="3508" y="1386"/>
                  </a:lnTo>
                  <a:lnTo>
                    <a:pt x="3508" y="1386"/>
                  </a:lnTo>
                  <a:lnTo>
                    <a:pt x="3132" y="1934"/>
                  </a:lnTo>
                  <a:lnTo>
                    <a:pt x="2756" y="2482"/>
                  </a:lnTo>
                  <a:lnTo>
                    <a:pt x="2362" y="3012"/>
                  </a:lnTo>
                  <a:lnTo>
                    <a:pt x="1968" y="3525"/>
                  </a:lnTo>
                  <a:lnTo>
                    <a:pt x="1541" y="4039"/>
                  </a:lnTo>
                  <a:lnTo>
                    <a:pt x="1113" y="4535"/>
                  </a:lnTo>
                  <a:lnTo>
                    <a:pt x="651" y="5014"/>
                  </a:lnTo>
                  <a:lnTo>
                    <a:pt x="172" y="5459"/>
                  </a:lnTo>
                  <a:lnTo>
                    <a:pt x="172" y="5459"/>
                  </a:lnTo>
                  <a:lnTo>
                    <a:pt x="86" y="5545"/>
                  </a:lnTo>
                  <a:lnTo>
                    <a:pt x="1" y="5647"/>
                  </a:lnTo>
                  <a:lnTo>
                    <a:pt x="1" y="5647"/>
                  </a:lnTo>
                  <a:lnTo>
                    <a:pt x="69" y="6143"/>
                  </a:lnTo>
                  <a:lnTo>
                    <a:pt x="120" y="6640"/>
                  </a:lnTo>
                  <a:lnTo>
                    <a:pt x="172" y="7136"/>
                  </a:lnTo>
                  <a:lnTo>
                    <a:pt x="206" y="7632"/>
                  </a:lnTo>
                  <a:lnTo>
                    <a:pt x="206" y="7632"/>
                  </a:lnTo>
                  <a:lnTo>
                    <a:pt x="497" y="7461"/>
                  </a:lnTo>
                  <a:lnTo>
                    <a:pt x="788" y="7290"/>
                  </a:lnTo>
                  <a:lnTo>
                    <a:pt x="1061" y="7102"/>
                  </a:lnTo>
                  <a:lnTo>
                    <a:pt x="1335" y="6879"/>
                  </a:lnTo>
                  <a:lnTo>
                    <a:pt x="1592" y="6657"/>
                  </a:lnTo>
                  <a:lnTo>
                    <a:pt x="1849" y="6434"/>
                  </a:lnTo>
                  <a:lnTo>
                    <a:pt x="2088" y="6178"/>
                  </a:lnTo>
                  <a:lnTo>
                    <a:pt x="2311" y="5921"/>
                  </a:lnTo>
                  <a:lnTo>
                    <a:pt x="2516" y="5664"/>
                  </a:lnTo>
                  <a:lnTo>
                    <a:pt x="2721" y="5373"/>
                  </a:lnTo>
                  <a:lnTo>
                    <a:pt x="2892" y="5083"/>
                  </a:lnTo>
                  <a:lnTo>
                    <a:pt x="3064" y="4792"/>
                  </a:lnTo>
                  <a:lnTo>
                    <a:pt x="3218" y="4484"/>
                  </a:lnTo>
                  <a:lnTo>
                    <a:pt x="3354" y="4176"/>
                  </a:lnTo>
                  <a:lnTo>
                    <a:pt x="3474" y="3851"/>
                  </a:lnTo>
                  <a:lnTo>
                    <a:pt x="3577" y="3525"/>
                  </a:lnTo>
                  <a:lnTo>
                    <a:pt x="3577" y="3525"/>
                  </a:lnTo>
                  <a:lnTo>
                    <a:pt x="3645" y="3371"/>
                  </a:lnTo>
                  <a:lnTo>
                    <a:pt x="3680" y="3303"/>
                  </a:lnTo>
                  <a:lnTo>
                    <a:pt x="3731" y="3252"/>
                  </a:lnTo>
                  <a:lnTo>
                    <a:pt x="3731" y="3252"/>
                  </a:lnTo>
                  <a:lnTo>
                    <a:pt x="3799" y="3217"/>
                  </a:lnTo>
                  <a:lnTo>
                    <a:pt x="3851" y="3183"/>
                  </a:lnTo>
                  <a:lnTo>
                    <a:pt x="3988" y="3132"/>
                  </a:lnTo>
                  <a:lnTo>
                    <a:pt x="3988" y="3132"/>
                  </a:lnTo>
                  <a:lnTo>
                    <a:pt x="4073" y="3063"/>
                  </a:lnTo>
                  <a:lnTo>
                    <a:pt x="4159" y="2978"/>
                  </a:lnTo>
                  <a:lnTo>
                    <a:pt x="4193" y="2858"/>
                  </a:lnTo>
                  <a:lnTo>
                    <a:pt x="4227" y="2738"/>
                  </a:lnTo>
                  <a:lnTo>
                    <a:pt x="4244" y="2618"/>
                  </a:lnTo>
                  <a:lnTo>
                    <a:pt x="4244" y="2482"/>
                  </a:lnTo>
                  <a:lnTo>
                    <a:pt x="4210" y="2208"/>
                  </a:lnTo>
                  <a:lnTo>
                    <a:pt x="4210" y="2208"/>
                  </a:lnTo>
                  <a:lnTo>
                    <a:pt x="4244" y="2225"/>
                  </a:lnTo>
                  <a:lnTo>
                    <a:pt x="4244" y="2225"/>
                  </a:lnTo>
                  <a:lnTo>
                    <a:pt x="4330" y="2208"/>
                  </a:lnTo>
                  <a:lnTo>
                    <a:pt x="4415" y="2174"/>
                  </a:lnTo>
                  <a:lnTo>
                    <a:pt x="4501" y="2139"/>
                  </a:lnTo>
                  <a:lnTo>
                    <a:pt x="4569" y="2088"/>
                  </a:lnTo>
                  <a:lnTo>
                    <a:pt x="4638" y="2020"/>
                  </a:lnTo>
                  <a:lnTo>
                    <a:pt x="4689" y="1934"/>
                  </a:lnTo>
                  <a:lnTo>
                    <a:pt x="4723" y="1848"/>
                  </a:lnTo>
                  <a:lnTo>
                    <a:pt x="4740" y="1763"/>
                  </a:lnTo>
                  <a:lnTo>
                    <a:pt x="4740" y="1763"/>
                  </a:lnTo>
                  <a:lnTo>
                    <a:pt x="4758" y="1643"/>
                  </a:lnTo>
                  <a:lnTo>
                    <a:pt x="4758" y="1575"/>
                  </a:lnTo>
                  <a:lnTo>
                    <a:pt x="4775" y="1523"/>
                  </a:lnTo>
                  <a:lnTo>
                    <a:pt x="4775" y="1523"/>
                  </a:lnTo>
                  <a:lnTo>
                    <a:pt x="4826" y="1472"/>
                  </a:lnTo>
                  <a:lnTo>
                    <a:pt x="4894" y="1421"/>
                  </a:lnTo>
                  <a:lnTo>
                    <a:pt x="5031" y="1352"/>
                  </a:lnTo>
                  <a:lnTo>
                    <a:pt x="5031" y="1352"/>
                  </a:lnTo>
                  <a:lnTo>
                    <a:pt x="5339" y="1250"/>
                  </a:lnTo>
                  <a:lnTo>
                    <a:pt x="5613" y="1147"/>
                  </a:lnTo>
                  <a:lnTo>
                    <a:pt x="5904" y="1010"/>
                  </a:lnTo>
                  <a:lnTo>
                    <a:pt x="6178" y="873"/>
                  </a:lnTo>
                  <a:lnTo>
                    <a:pt x="6452" y="736"/>
                  </a:lnTo>
                  <a:lnTo>
                    <a:pt x="6725" y="565"/>
                  </a:lnTo>
                  <a:lnTo>
                    <a:pt x="6982" y="411"/>
                  </a:lnTo>
                  <a:lnTo>
                    <a:pt x="7239" y="223"/>
                  </a:lnTo>
                  <a:lnTo>
                    <a:pt x="7239" y="223"/>
                  </a:lnTo>
                  <a:lnTo>
                    <a:pt x="674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9"/>
            <p:cNvSpPr/>
            <p:nvPr/>
          </p:nvSpPr>
          <p:spPr>
            <a:xfrm>
              <a:off x="7662795" y="2675881"/>
              <a:ext cx="8458" cy="40422"/>
            </a:xfrm>
            <a:custGeom>
              <a:avLst/>
              <a:gdLst/>
              <a:ahLst/>
              <a:cxnLst/>
              <a:rect l="l" t="t" r="r" b="b"/>
              <a:pathLst>
                <a:path w="344" h="1644" fill="none" extrusionOk="0">
                  <a:moveTo>
                    <a:pt x="258" y="1"/>
                  </a:moveTo>
                  <a:lnTo>
                    <a:pt x="258" y="1"/>
                  </a:lnTo>
                  <a:lnTo>
                    <a:pt x="223" y="120"/>
                  </a:lnTo>
                  <a:lnTo>
                    <a:pt x="155" y="240"/>
                  </a:lnTo>
                  <a:lnTo>
                    <a:pt x="87" y="343"/>
                  </a:lnTo>
                  <a:lnTo>
                    <a:pt x="1" y="411"/>
                  </a:lnTo>
                  <a:lnTo>
                    <a:pt x="1" y="411"/>
                  </a:lnTo>
                  <a:lnTo>
                    <a:pt x="104" y="514"/>
                  </a:lnTo>
                  <a:lnTo>
                    <a:pt x="172" y="634"/>
                  </a:lnTo>
                  <a:lnTo>
                    <a:pt x="241" y="771"/>
                  </a:lnTo>
                  <a:lnTo>
                    <a:pt x="275" y="908"/>
                  </a:lnTo>
                  <a:lnTo>
                    <a:pt x="275" y="1062"/>
                  </a:lnTo>
                  <a:lnTo>
                    <a:pt x="275" y="1216"/>
                  </a:lnTo>
                  <a:lnTo>
                    <a:pt x="241" y="1370"/>
                  </a:lnTo>
                  <a:lnTo>
                    <a:pt x="189" y="1506"/>
                  </a:lnTo>
                  <a:lnTo>
                    <a:pt x="189" y="1506"/>
                  </a:lnTo>
                  <a:lnTo>
                    <a:pt x="189" y="1506"/>
                  </a:lnTo>
                  <a:lnTo>
                    <a:pt x="189" y="1506"/>
                  </a:lnTo>
                  <a:lnTo>
                    <a:pt x="326" y="1643"/>
                  </a:lnTo>
                  <a:lnTo>
                    <a:pt x="326" y="1643"/>
                  </a:lnTo>
                  <a:lnTo>
                    <a:pt x="343" y="1506"/>
                  </a:lnTo>
                  <a:lnTo>
                    <a:pt x="326" y="1370"/>
                  </a:lnTo>
                  <a:lnTo>
                    <a:pt x="309" y="1096"/>
                  </a:lnTo>
                  <a:lnTo>
                    <a:pt x="309" y="1096"/>
                  </a:lnTo>
                  <a:lnTo>
                    <a:pt x="309" y="839"/>
                  </a:lnTo>
                  <a:lnTo>
                    <a:pt x="309" y="565"/>
                  </a:lnTo>
                  <a:lnTo>
                    <a:pt x="292" y="274"/>
                  </a:lnTo>
                  <a:lnTo>
                    <a:pt x="275" y="137"/>
                  </a:lnTo>
                  <a:lnTo>
                    <a:pt x="25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9"/>
            <p:cNvSpPr/>
            <p:nvPr/>
          </p:nvSpPr>
          <p:spPr>
            <a:xfrm>
              <a:off x="7491565" y="2619918"/>
              <a:ext cx="177989" cy="177571"/>
            </a:xfrm>
            <a:custGeom>
              <a:avLst/>
              <a:gdLst/>
              <a:ahLst/>
              <a:cxnLst/>
              <a:rect l="l" t="t" r="r" b="b"/>
              <a:pathLst>
                <a:path w="7239" h="7222" extrusionOk="0">
                  <a:moveTo>
                    <a:pt x="5391" y="1"/>
                  </a:moveTo>
                  <a:lnTo>
                    <a:pt x="5202" y="35"/>
                  </a:lnTo>
                  <a:lnTo>
                    <a:pt x="5031" y="103"/>
                  </a:lnTo>
                  <a:lnTo>
                    <a:pt x="4860" y="172"/>
                  </a:lnTo>
                  <a:lnTo>
                    <a:pt x="4586" y="326"/>
                  </a:lnTo>
                  <a:lnTo>
                    <a:pt x="4330" y="514"/>
                  </a:lnTo>
                  <a:lnTo>
                    <a:pt x="4073" y="702"/>
                  </a:lnTo>
                  <a:lnTo>
                    <a:pt x="3834" y="908"/>
                  </a:lnTo>
                  <a:lnTo>
                    <a:pt x="3594" y="1130"/>
                  </a:lnTo>
                  <a:lnTo>
                    <a:pt x="3389" y="1370"/>
                  </a:lnTo>
                  <a:lnTo>
                    <a:pt x="3200" y="1609"/>
                  </a:lnTo>
                  <a:lnTo>
                    <a:pt x="3012" y="1883"/>
                  </a:lnTo>
                  <a:lnTo>
                    <a:pt x="3012" y="1883"/>
                  </a:lnTo>
                  <a:lnTo>
                    <a:pt x="3029" y="1712"/>
                  </a:lnTo>
                  <a:lnTo>
                    <a:pt x="3029" y="1541"/>
                  </a:lnTo>
                  <a:lnTo>
                    <a:pt x="3029" y="1353"/>
                  </a:lnTo>
                  <a:lnTo>
                    <a:pt x="2995" y="1181"/>
                  </a:lnTo>
                  <a:lnTo>
                    <a:pt x="2961" y="1010"/>
                  </a:lnTo>
                  <a:lnTo>
                    <a:pt x="2909" y="856"/>
                  </a:lnTo>
                  <a:lnTo>
                    <a:pt x="2841" y="702"/>
                  </a:lnTo>
                  <a:lnTo>
                    <a:pt x="2755" y="548"/>
                  </a:lnTo>
                  <a:lnTo>
                    <a:pt x="2653" y="429"/>
                  </a:lnTo>
                  <a:lnTo>
                    <a:pt x="2601" y="377"/>
                  </a:lnTo>
                  <a:lnTo>
                    <a:pt x="2533" y="343"/>
                  </a:lnTo>
                  <a:lnTo>
                    <a:pt x="2482" y="326"/>
                  </a:lnTo>
                  <a:lnTo>
                    <a:pt x="2413" y="309"/>
                  </a:lnTo>
                  <a:lnTo>
                    <a:pt x="2362" y="326"/>
                  </a:lnTo>
                  <a:lnTo>
                    <a:pt x="2311" y="360"/>
                  </a:lnTo>
                  <a:lnTo>
                    <a:pt x="2259" y="429"/>
                  </a:lnTo>
                  <a:lnTo>
                    <a:pt x="2225" y="497"/>
                  </a:lnTo>
                  <a:lnTo>
                    <a:pt x="2122" y="839"/>
                  </a:lnTo>
                  <a:lnTo>
                    <a:pt x="2037" y="1181"/>
                  </a:lnTo>
                  <a:lnTo>
                    <a:pt x="1883" y="1849"/>
                  </a:lnTo>
                  <a:lnTo>
                    <a:pt x="1746" y="2516"/>
                  </a:lnTo>
                  <a:lnTo>
                    <a:pt x="1609" y="3166"/>
                  </a:lnTo>
                  <a:lnTo>
                    <a:pt x="1523" y="3474"/>
                  </a:lnTo>
                  <a:lnTo>
                    <a:pt x="1421" y="3782"/>
                  </a:lnTo>
                  <a:lnTo>
                    <a:pt x="1301" y="4090"/>
                  </a:lnTo>
                  <a:lnTo>
                    <a:pt x="1164" y="4398"/>
                  </a:lnTo>
                  <a:lnTo>
                    <a:pt x="993" y="4689"/>
                  </a:lnTo>
                  <a:lnTo>
                    <a:pt x="805" y="4963"/>
                  </a:lnTo>
                  <a:lnTo>
                    <a:pt x="582" y="5254"/>
                  </a:lnTo>
                  <a:lnTo>
                    <a:pt x="326" y="5511"/>
                  </a:lnTo>
                  <a:lnTo>
                    <a:pt x="206" y="5630"/>
                  </a:lnTo>
                  <a:lnTo>
                    <a:pt x="103" y="5750"/>
                  </a:lnTo>
                  <a:lnTo>
                    <a:pt x="52" y="5836"/>
                  </a:lnTo>
                  <a:lnTo>
                    <a:pt x="35" y="5904"/>
                  </a:lnTo>
                  <a:lnTo>
                    <a:pt x="0" y="5973"/>
                  </a:lnTo>
                  <a:lnTo>
                    <a:pt x="0" y="6058"/>
                  </a:lnTo>
                  <a:lnTo>
                    <a:pt x="18" y="6127"/>
                  </a:lnTo>
                  <a:lnTo>
                    <a:pt x="52" y="6212"/>
                  </a:lnTo>
                  <a:lnTo>
                    <a:pt x="86" y="6281"/>
                  </a:lnTo>
                  <a:lnTo>
                    <a:pt x="137" y="6332"/>
                  </a:lnTo>
                  <a:lnTo>
                    <a:pt x="274" y="6452"/>
                  </a:lnTo>
                  <a:lnTo>
                    <a:pt x="411" y="6555"/>
                  </a:lnTo>
                  <a:lnTo>
                    <a:pt x="1438" y="7222"/>
                  </a:lnTo>
                  <a:lnTo>
                    <a:pt x="1558" y="7119"/>
                  </a:lnTo>
                  <a:lnTo>
                    <a:pt x="1695" y="7017"/>
                  </a:lnTo>
                  <a:lnTo>
                    <a:pt x="1831" y="6914"/>
                  </a:lnTo>
                  <a:lnTo>
                    <a:pt x="1968" y="6828"/>
                  </a:lnTo>
                  <a:lnTo>
                    <a:pt x="2259" y="6691"/>
                  </a:lnTo>
                  <a:lnTo>
                    <a:pt x="2584" y="6589"/>
                  </a:lnTo>
                  <a:lnTo>
                    <a:pt x="2909" y="6486"/>
                  </a:lnTo>
                  <a:lnTo>
                    <a:pt x="3235" y="6383"/>
                  </a:lnTo>
                  <a:lnTo>
                    <a:pt x="3560" y="6298"/>
                  </a:lnTo>
                  <a:lnTo>
                    <a:pt x="3885" y="6195"/>
                  </a:lnTo>
                  <a:lnTo>
                    <a:pt x="4227" y="6058"/>
                  </a:lnTo>
                  <a:lnTo>
                    <a:pt x="4552" y="5904"/>
                  </a:lnTo>
                  <a:lnTo>
                    <a:pt x="4877" y="5733"/>
                  </a:lnTo>
                  <a:lnTo>
                    <a:pt x="5185" y="5528"/>
                  </a:lnTo>
                  <a:lnTo>
                    <a:pt x="5493" y="5322"/>
                  </a:lnTo>
                  <a:lnTo>
                    <a:pt x="5784" y="5100"/>
                  </a:lnTo>
                  <a:lnTo>
                    <a:pt x="6366" y="4655"/>
                  </a:lnTo>
                  <a:lnTo>
                    <a:pt x="6606" y="4467"/>
                  </a:lnTo>
                  <a:lnTo>
                    <a:pt x="6811" y="4262"/>
                  </a:lnTo>
                  <a:lnTo>
                    <a:pt x="6914" y="4142"/>
                  </a:lnTo>
                  <a:lnTo>
                    <a:pt x="6999" y="4039"/>
                  </a:lnTo>
                  <a:lnTo>
                    <a:pt x="7085" y="3902"/>
                  </a:lnTo>
                  <a:lnTo>
                    <a:pt x="7153" y="3782"/>
                  </a:lnTo>
                  <a:lnTo>
                    <a:pt x="7205" y="3646"/>
                  </a:lnTo>
                  <a:lnTo>
                    <a:pt x="7239" y="3492"/>
                  </a:lnTo>
                  <a:lnTo>
                    <a:pt x="7239" y="3338"/>
                  </a:lnTo>
                  <a:lnTo>
                    <a:pt x="7239" y="3184"/>
                  </a:lnTo>
                  <a:lnTo>
                    <a:pt x="7205" y="3047"/>
                  </a:lnTo>
                  <a:lnTo>
                    <a:pt x="7136" y="2910"/>
                  </a:lnTo>
                  <a:lnTo>
                    <a:pt x="7068" y="2790"/>
                  </a:lnTo>
                  <a:lnTo>
                    <a:pt x="6965" y="2687"/>
                  </a:lnTo>
                  <a:lnTo>
                    <a:pt x="7016" y="2636"/>
                  </a:lnTo>
                  <a:lnTo>
                    <a:pt x="7085" y="2585"/>
                  </a:lnTo>
                  <a:lnTo>
                    <a:pt x="7119" y="2516"/>
                  </a:lnTo>
                  <a:lnTo>
                    <a:pt x="7170" y="2431"/>
                  </a:lnTo>
                  <a:lnTo>
                    <a:pt x="7222" y="2277"/>
                  </a:lnTo>
                  <a:lnTo>
                    <a:pt x="7222" y="2105"/>
                  </a:lnTo>
                  <a:lnTo>
                    <a:pt x="7205" y="1934"/>
                  </a:lnTo>
                  <a:lnTo>
                    <a:pt x="7153" y="1780"/>
                  </a:lnTo>
                  <a:lnTo>
                    <a:pt x="7102" y="1712"/>
                  </a:lnTo>
                  <a:lnTo>
                    <a:pt x="7051" y="1643"/>
                  </a:lnTo>
                  <a:lnTo>
                    <a:pt x="6999" y="1575"/>
                  </a:lnTo>
                  <a:lnTo>
                    <a:pt x="6931" y="1541"/>
                  </a:lnTo>
                  <a:lnTo>
                    <a:pt x="6965" y="1421"/>
                  </a:lnTo>
                  <a:lnTo>
                    <a:pt x="6982" y="1318"/>
                  </a:lnTo>
                  <a:lnTo>
                    <a:pt x="6982" y="1199"/>
                  </a:lnTo>
                  <a:lnTo>
                    <a:pt x="6965" y="1096"/>
                  </a:lnTo>
                  <a:lnTo>
                    <a:pt x="6948" y="976"/>
                  </a:lnTo>
                  <a:lnTo>
                    <a:pt x="6896" y="873"/>
                  </a:lnTo>
                  <a:lnTo>
                    <a:pt x="6845" y="788"/>
                  </a:lnTo>
                  <a:lnTo>
                    <a:pt x="6760" y="702"/>
                  </a:lnTo>
                  <a:lnTo>
                    <a:pt x="6674" y="634"/>
                  </a:lnTo>
                  <a:lnTo>
                    <a:pt x="6588" y="565"/>
                  </a:lnTo>
                  <a:lnTo>
                    <a:pt x="6486" y="531"/>
                  </a:lnTo>
                  <a:lnTo>
                    <a:pt x="6383" y="497"/>
                  </a:lnTo>
                  <a:lnTo>
                    <a:pt x="6161" y="497"/>
                  </a:lnTo>
                  <a:lnTo>
                    <a:pt x="6041" y="514"/>
                  </a:lnTo>
                  <a:lnTo>
                    <a:pt x="5938" y="548"/>
                  </a:lnTo>
                  <a:lnTo>
                    <a:pt x="5938" y="548"/>
                  </a:lnTo>
                  <a:lnTo>
                    <a:pt x="5955" y="463"/>
                  </a:lnTo>
                  <a:lnTo>
                    <a:pt x="5955" y="377"/>
                  </a:lnTo>
                  <a:lnTo>
                    <a:pt x="5921" y="292"/>
                  </a:lnTo>
                  <a:lnTo>
                    <a:pt x="5870" y="223"/>
                  </a:lnTo>
                  <a:lnTo>
                    <a:pt x="5801" y="155"/>
                  </a:lnTo>
                  <a:lnTo>
                    <a:pt x="5733" y="86"/>
                  </a:lnTo>
                  <a:lnTo>
                    <a:pt x="5647" y="52"/>
                  </a:lnTo>
                  <a:lnTo>
                    <a:pt x="5562" y="18"/>
                  </a:lnTo>
                  <a:lnTo>
                    <a:pt x="5476" y="1"/>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9"/>
            <p:cNvSpPr/>
            <p:nvPr/>
          </p:nvSpPr>
          <p:spPr>
            <a:xfrm>
              <a:off x="7491565" y="2619918"/>
              <a:ext cx="177989" cy="177571"/>
            </a:xfrm>
            <a:custGeom>
              <a:avLst/>
              <a:gdLst/>
              <a:ahLst/>
              <a:cxnLst/>
              <a:rect l="l" t="t" r="r" b="b"/>
              <a:pathLst>
                <a:path w="7239" h="7222" fill="none" extrusionOk="0">
                  <a:moveTo>
                    <a:pt x="326" y="5511"/>
                  </a:moveTo>
                  <a:lnTo>
                    <a:pt x="326" y="5511"/>
                  </a:lnTo>
                  <a:lnTo>
                    <a:pt x="582" y="5254"/>
                  </a:lnTo>
                  <a:lnTo>
                    <a:pt x="805" y="4963"/>
                  </a:lnTo>
                  <a:lnTo>
                    <a:pt x="993" y="4689"/>
                  </a:lnTo>
                  <a:lnTo>
                    <a:pt x="1164" y="4398"/>
                  </a:lnTo>
                  <a:lnTo>
                    <a:pt x="1301" y="4090"/>
                  </a:lnTo>
                  <a:lnTo>
                    <a:pt x="1421" y="3782"/>
                  </a:lnTo>
                  <a:lnTo>
                    <a:pt x="1523" y="3474"/>
                  </a:lnTo>
                  <a:lnTo>
                    <a:pt x="1609" y="3166"/>
                  </a:lnTo>
                  <a:lnTo>
                    <a:pt x="1746" y="2516"/>
                  </a:lnTo>
                  <a:lnTo>
                    <a:pt x="1883" y="1849"/>
                  </a:lnTo>
                  <a:lnTo>
                    <a:pt x="2037" y="1181"/>
                  </a:lnTo>
                  <a:lnTo>
                    <a:pt x="2122" y="839"/>
                  </a:lnTo>
                  <a:lnTo>
                    <a:pt x="2225" y="497"/>
                  </a:lnTo>
                  <a:lnTo>
                    <a:pt x="2225" y="497"/>
                  </a:lnTo>
                  <a:lnTo>
                    <a:pt x="2259" y="429"/>
                  </a:lnTo>
                  <a:lnTo>
                    <a:pt x="2311" y="360"/>
                  </a:lnTo>
                  <a:lnTo>
                    <a:pt x="2311" y="360"/>
                  </a:lnTo>
                  <a:lnTo>
                    <a:pt x="2362" y="326"/>
                  </a:lnTo>
                  <a:lnTo>
                    <a:pt x="2413" y="309"/>
                  </a:lnTo>
                  <a:lnTo>
                    <a:pt x="2482" y="326"/>
                  </a:lnTo>
                  <a:lnTo>
                    <a:pt x="2533" y="343"/>
                  </a:lnTo>
                  <a:lnTo>
                    <a:pt x="2601" y="377"/>
                  </a:lnTo>
                  <a:lnTo>
                    <a:pt x="2653" y="429"/>
                  </a:lnTo>
                  <a:lnTo>
                    <a:pt x="2755" y="548"/>
                  </a:lnTo>
                  <a:lnTo>
                    <a:pt x="2755" y="548"/>
                  </a:lnTo>
                  <a:lnTo>
                    <a:pt x="2841" y="702"/>
                  </a:lnTo>
                  <a:lnTo>
                    <a:pt x="2909" y="856"/>
                  </a:lnTo>
                  <a:lnTo>
                    <a:pt x="2961" y="1010"/>
                  </a:lnTo>
                  <a:lnTo>
                    <a:pt x="2995" y="1181"/>
                  </a:lnTo>
                  <a:lnTo>
                    <a:pt x="3029" y="1353"/>
                  </a:lnTo>
                  <a:lnTo>
                    <a:pt x="3029" y="1541"/>
                  </a:lnTo>
                  <a:lnTo>
                    <a:pt x="3029" y="1712"/>
                  </a:lnTo>
                  <a:lnTo>
                    <a:pt x="3012" y="1883"/>
                  </a:lnTo>
                  <a:lnTo>
                    <a:pt x="3012" y="1883"/>
                  </a:lnTo>
                  <a:lnTo>
                    <a:pt x="3200" y="1609"/>
                  </a:lnTo>
                  <a:lnTo>
                    <a:pt x="3389" y="1370"/>
                  </a:lnTo>
                  <a:lnTo>
                    <a:pt x="3594" y="1130"/>
                  </a:lnTo>
                  <a:lnTo>
                    <a:pt x="3834" y="908"/>
                  </a:lnTo>
                  <a:lnTo>
                    <a:pt x="4073" y="702"/>
                  </a:lnTo>
                  <a:lnTo>
                    <a:pt x="4330" y="514"/>
                  </a:lnTo>
                  <a:lnTo>
                    <a:pt x="4586" y="326"/>
                  </a:lnTo>
                  <a:lnTo>
                    <a:pt x="4860" y="172"/>
                  </a:lnTo>
                  <a:lnTo>
                    <a:pt x="4860" y="172"/>
                  </a:lnTo>
                  <a:lnTo>
                    <a:pt x="5031" y="103"/>
                  </a:lnTo>
                  <a:lnTo>
                    <a:pt x="5202" y="35"/>
                  </a:lnTo>
                  <a:lnTo>
                    <a:pt x="5391" y="1"/>
                  </a:lnTo>
                  <a:lnTo>
                    <a:pt x="5476" y="1"/>
                  </a:lnTo>
                  <a:lnTo>
                    <a:pt x="5562" y="18"/>
                  </a:lnTo>
                  <a:lnTo>
                    <a:pt x="5562" y="18"/>
                  </a:lnTo>
                  <a:lnTo>
                    <a:pt x="5647" y="52"/>
                  </a:lnTo>
                  <a:lnTo>
                    <a:pt x="5733" y="86"/>
                  </a:lnTo>
                  <a:lnTo>
                    <a:pt x="5801" y="155"/>
                  </a:lnTo>
                  <a:lnTo>
                    <a:pt x="5870" y="223"/>
                  </a:lnTo>
                  <a:lnTo>
                    <a:pt x="5921" y="292"/>
                  </a:lnTo>
                  <a:lnTo>
                    <a:pt x="5955" y="377"/>
                  </a:lnTo>
                  <a:lnTo>
                    <a:pt x="5955" y="463"/>
                  </a:lnTo>
                  <a:lnTo>
                    <a:pt x="5938" y="548"/>
                  </a:lnTo>
                  <a:lnTo>
                    <a:pt x="5938" y="548"/>
                  </a:lnTo>
                  <a:lnTo>
                    <a:pt x="6041" y="514"/>
                  </a:lnTo>
                  <a:lnTo>
                    <a:pt x="6161" y="497"/>
                  </a:lnTo>
                  <a:lnTo>
                    <a:pt x="6263" y="497"/>
                  </a:lnTo>
                  <a:lnTo>
                    <a:pt x="6383" y="497"/>
                  </a:lnTo>
                  <a:lnTo>
                    <a:pt x="6486" y="531"/>
                  </a:lnTo>
                  <a:lnTo>
                    <a:pt x="6588" y="565"/>
                  </a:lnTo>
                  <a:lnTo>
                    <a:pt x="6674" y="634"/>
                  </a:lnTo>
                  <a:lnTo>
                    <a:pt x="6760" y="702"/>
                  </a:lnTo>
                  <a:lnTo>
                    <a:pt x="6760" y="702"/>
                  </a:lnTo>
                  <a:lnTo>
                    <a:pt x="6845" y="788"/>
                  </a:lnTo>
                  <a:lnTo>
                    <a:pt x="6896" y="873"/>
                  </a:lnTo>
                  <a:lnTo>
                    <a:pt x="6948" y="976"/>
                  </a:lnTo>
                  <a:lnTo>
                    <a:pt x="6965" y="1096"/>
                  </a:lnTo>
                  <a:lnTo>
                    <a:pt x="6982" y="1199"/>
                  </a:lnTo>
                  <a:lnTo>
                    <a:pt x="6982" y="1318"/>
                  </a:lnTo>
                  <a:lnTo>
                    <a:pt x="6965" y="1421"/>
                  </a:lnTo>
                  <a:lnTo>
                    <a:pt x="6931" y="1541"/>
                  </a:lnTo>
                  <a:lnTo>
                    <a:pt x="6931" y="1541"/>
                  </a:lnTo>
                  <a:lnTo>
                    <a:pt x="6999" y="1575"/>
                  </a:lnTo>
                  <a:lnTo>
                    <a:pt x="7051" y="1643"/>
                  </a:lnTo>
                  <a:lnTo>
                    <a:pt x="7102" y="1712"/>
                  </a:lnTo>
                  <a:lnTo>
                    <a:pt x="7153" y="1780"/>
                  </a:lnTo>
                  <a:lnTo>
                    <a:pt x="7205" y="1934"/>
                  </a:lnTo>
                  <a:lnTo>
                    <a:pt x="7222" y="2105"/>
                  </a:lnTo>
                  <a:lnTo>
                    <a:pt x="7222" y="2277"/>
                  </a:lnTo>
                  <a:lnTo>
                    <a:pt x="7170" y="2431"/>
                  </a:lnTo>
                  <a:lnTo>
                    <a:pt x="7119" y="2516"/>
                  </a:lnTo>
                  <a:lnTo>
                    <a:pt x="7085" y="2585"/>
                  </a:lnTo>
                  <a:lnTo>
                    <a:pt x="7016" y="2636"/>
                  </a:lnTo>
                  <a:lnTo>
                    <a:pt x="6965" y="2687"/>
                  </a:lnTo>
                  <a:lnTo>
                    <a:pt x="6965" y="2687"/>
                  </a:lnTo>
                  <a:lnTo>
                    <a:pt x="7068" y="2790"/>
                  </a:lnTo>
                  <a:lnTo>
                    <a:pt x="7136" y="2910"/>
                  </a:lnTo>
                  <a:lnTo>
                    <a:pt x="7205" y="3047"/>
                  </a:lnTo>
                  <a:lnTo>
                    <a:pt x="7239" y="3184"/>
                  </a:lnTo>
                  <a:lnTo>
                    <a:pt x="7239" y="3338"/>
                  </a:lnTo>
                  <a:lnTo>
                    <a:pt x="7239" y="3492"/>
                  </a:lnTo>
                  <a:lnTo>
                    <a:pt x="7205" y="3646"/>
                  </a:lnTo>
                  <a:lnTo>
                    <a:pt x="7153" y="3782"/>
                  </a:lnTo>
                  <a:lnTo>
                    <a:pt x="7153" y="3782"/>
                  </a:lnTo>
                  <a:lnTo>
                    <a:pt x="7085" y="3902"/>
                  </a:lnTo>
                  <a:lnTo>
                    <a:pt x="6999" y="4039"/>
                  </a:lnTo>
                  <a:lnTo>
                    <a:pt x="6914" y="4142"/>
                  </a:lnTo>
                  <a:lnTo>
                    <a:pt x="6811" y="4262"/>
                  </a:lnTo>
                  <a:lnTo>
                    <a:pt x="6606" y="4467"/>
                  </a:lnTo>
                  <a:lnTo>
                    <a:pt x="6366" y="4655"/>
                  </a:lnTo>
                  <a:lnTo>
                    <a:pt x="6366" y="4655"/>
                  </a:lnTo>
                  <a:lnTo>
                    <a:pt x="5784" y="5100"/>
                  </a:lnTo>
                  <a:lnTo>
                    <a:pt x="5493" y="5322"/>
                  </a:lnTo>
                  <a:lnTo>
                    <a:pt x="5185" y="5528"/>
                  </a:lnTo>
                  <a:lnTo>
                    <a:pt x="4877" y="5733"/>
                  </a:lnTo>
                  <a:lnTo>
                    <a:pt x="4552" y="5904"/>
                  </a:lnTo>
                  <a:lnTo>
                    <a:pt x="4227" y="6058"/>
                  </a:lnTo>
                  <a:lnTo>
                    <a:pt x="3885" y="6195"/>
                  </a:lnTo>
                  <a:lnTo>
                    <a:pt x="3885" y="6195"/>
                  </a:lnTo>
                  <a:lnTo>
                    <a:pt x="3560" y="6298"/>
                  </a:lnTo>
                  <a:lnTo>
                    <a:pt x="3235" y="6383"/>
                  </a:lnTo>
                  <a:lnTo>
                    <a:pt x="2909" y="6486"/>
                  </a:lnTo>
                  <a:lnTo>
                    <a:pt x="2584" y="6589"/>
                  </a:lnTo>
                  <a:lnTo>
                    <a:pt x="2259" y="6691"/>
                  </a:lnTo>
                  <a:lnTo>
                    <a:pt x="1968" y="6828"/>
                  </a:lnTo>
                  <a:lnTo>
                    <a:pt x="1831" y="6914"/>
                  </a:lnTo>
                  <a:lnTo>
                    <a:pt x="1695" y="7017"/>
                  </a:lnTo>
                  <a:lnTo>
                    <a:pt x="1558" y="7119"/>
                  </a:lnTo>
                  <a:lnTo>
                    <a:pt x="1438" y="7222"/>
                  </a:lnTo>
                  <a:lnTo>
                    <a:pt x="1438" y="7222"/>
                  </a:lnTo>
                  <a:lnTo>
                    <a:pt x="411" y="6555"/>
                  </a:lnTo>
                  <a:lnTo>
                    <a:pt x="411" y="6555"/>
                  </a:lnTo>
                  <a:lnTo>
                    <a:pt x="274" y="6452"/>
                  </a:lnTo>
                  <a:lnTo>
                    <a:pt x="137" y="6332"/>
                  </a:lnTo>
                  <a:lnTo>
                    <a:pt x="86" y="6281"/>
                  </a:lnTo>
                  <a:lnTo>
                    <a:pt x="52" y="6212"/>
                  </a:lnTo>
                  <a:lnTo>
                    <a:pt x="18" y="6127"/>
                  </a:lnTo>
                  <a:lnTo>
                    <a:pt x="0" y="6058"/>
                  </a:lnTo>
                  <a:lnTo>
                    <a:pt x="0" y="6058"/>
                  </a:lnTo>
                  <a:lnTo>
                    <a:pt x="0" y="5973"/>
                  </a:lnTo>
                  <a:lnTo>
                    <a:pt x="35" y="5904"/>
                  </a:lnTo>
                  <a:lnTo>
                    <a:pt x="52" y="5836"/>
                  </a:lnTo>
                  <a:lnTo>
                    <a:pt x="103" y="5750"/>
                  </a:lnTo>
                  <a:lnTo>
                    <a:pt x="206" y="5630"/>
                  </a:lnTo>
                  <a:lnTo>
                    <a:pt x="326" y="551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9"/>
            <p:cNvSpPr/>
            <p:nvPr/>
          </p:nvSpPr>
          <p:spPr>
            <a:xfrm>
              <a:off x="7252153" y="2732679"/>
              <a:ext cx="309704" cy="270561"/>
            </a:xfrm>
            <a:custGeom>
              <a:avLst/>
              <a:gdLst/>
              <a:ahLst/>
              <a:cxnLst/>
              <a:rect l="l" t="t" r="r" b="b"/>
              <a:pathLst>
                <a:path w="12596" h="11004" extrusionOk="0">
                  <a:moveTo>
                    <a:pt x="9618" y="1"/>
                  </a:moveTo>
                  <a:lnTo>
                    <a:pt x="9412" y="18"/>
                  </a:lnTo>
                  <a:lnTo>
                    <a:pt x="9207" y="52"/>
                  </a:lnTo>
                  <a:lnTo>
                    <a:pt x="9002" y="103"/>
                  </a:lnTo>
                  <a:lnTo>
                    <a:pt x="8813" y="189"/>
                  </a:lnTo>
                  <a:lnTo>
                    <a:pt x="8642" y="292"/>
                  </a:lnTo>
                  <a:lnTo>
                    <a:pt x="8505" y="394"/>
                  </a:lnTo>
                  <a:lnTo>
                    <a:pt x="8386" y="497"/>
                  </a:lnTo>
                  <a:lnTo>
                    <a:pt x="8180" y="754"/>
                  </a:lnTo>
                  <a:lnTo>
                    <a:pt x="7975" y="1010"/>
                  </a:lnTo>
                  <a:lnTo>
                    <a:pt x="7753" y="1267"/>
                  </a:lnTo>
                  <a:lnTo>
                    <a:pt x="7513" y="1524"/>
                  </a:lnTo>
                  <a:lnTo>
                    <a:pt x="7256" y="1746"/>
                  </a:lnTo>
                  <a:lnTo>
                    <a:pt x="6983" y="1951"/>
                  </a:lnTo>
                  <a:lnTo>
                    <a:pt x="6692" y="2123"/>
                  </a:lnTo>
                  <a:lnTo>
                    <a:pt x="6384" y="2294"/>
                  </a:lnTo>
                  <a:lnTo>
                    <a:pt x="6076" y="2448"/>
                  </a:lnTo>
                  <a:lnTo>
                    <a:pt x="5750" y="2585"/>
                  </a:lnTo>
                  <a:lnTo>
                    <a:pt x="5425" y="2704"/>
                  </a:lnTo>
                  <a:lnTo>
                    <a:pt x="4758" y="2944"/>
                  </a:lnTo>
                  <a:lnTo>
                    <a:pt x="4074" y="3183"/>
                  </a:lnTo>
                  <a:lnTo>
                    <a:pt x="3731" y="3303"/>
                  </a:lnTo>
                  <a:lnTo>
                    <a:pt x="3406" y="3440"/>
                  </a:lnTo>
                  <a:lnTo>
                    <a:pt x="3081" y="3594"/>
                  </a:lnTo>
                  <a:lnTo>
                    <a:pt x="2773" y="3748"/>
                  </a:lnTo>
                  <a:lnTo>
                    <a:pt x="2448" y="3936"/>
                  </a:lnTo>
                  <a:lnTo>
                    <a:pt x="2140" y="4142"/>
                  </a:lnTo>
                  <a:lnTo>
                    <a:pt x="1849" y="4381"/>
                  </a:lnTo>
                  <a:lnTo>
                    <a:pt x="1558" y="4638"/>
                  </a:lnTo>
                  <a:lnTo>
                    <a:pt x="1301" y="4912"/>
                  </a:lnTo>
                  <a:lnTo>
                    <a:pt x="1062" y="5186"/>
                  </a:lnTo>
                  <a:lnTo>
                    <a:pt x="839" y="5494"/>
                  </a:lnTo>
                  <a:lnTo>
                    <a:pt x="651" y="5802"/>
                  </a:lnTo>
                  <a:lnTo>
                    <a:pt x="463" y="6144"/>
                  </a:lnTo>
                  <a:lnTo>
                    <a:pt x="326" y="6469"/>
                  </a:lnTo>
                  <a:lnTo>
                    <a:pt x="189" y="6828"/>
                  </a:lnTo>
                  <a:lnTo>
                    <a:pt x="104" y="7170"/>
                  </a:lnTo>
                  <a:lnTo>
                    <a:pt x="35" y="7547"/>
                  </a:lnTo>
                  <a:lnTo>
                    <a:pt x="1" y="7906"/>
                  </a:lnTo>
                  <a:lnTo>
                    <a:pt x="1" y="8266"/>
                  </a:lnTo>
                  <a:lnTo>
                    <a:pt x="52" y="8642"/>
                  </a:lnTo>
                  <a:lnTo>
                    <a:pt x="86" y="8865"/>
                  </a:lnTo>
                  <a:lnTo>
                    <a:pt x="138" y="9104"/>
                  </a:lnTo>
                  <a:lnTo>
                    <a:pt x="206" y="9327"/>
                  </a:lnTo>
                  <a:lnTo>
                    <a:pt x="309" y="9549"/>
                  </a:lnTo>
                  <a:lnTo>
                    <a:pt x="412" y="9754"/>
                  </a:lnTo>
                  <a:lnTo>
                    <a:pt x="531" y="9943"/>
                  </a:lnTo>
                  <a:lnTo>
                    <a:pt x="668" y="10131"/>
                  </a:lnTo>
                  <a:lnTo>
                    <a:pt x="839" y="10302"/>
                  </a:lnTo>
                  <a:lnTo>
                    <a:pt x="993" y="10439"/>
                  </a:lnTo>
                  <a:lnTo>
                    <a:pt x="1165" y="10576"/>
                  </a:lnTo>
                  <a:lnTo>
                    <a:pt x="1353" y="10678"/>
                  </a:lnTo>
                  <a:lnTo>
                    <a:pt x="1541" y="10764"/>
                  </a:lnTo>
                  <a:lnTo>
                    <a:pt x="1729" y="10832"/>
                  </a:lnTo>
                  <a:lnTo>
                    <a:pt x="1935" y="10901"/>
                  </a:lnTo>
                  <a:lnTo>
                    <a:pt x="2140" y="10952"/>
                  </a:lnTo>
                  <a:lnTo>
                    <a:pt x="2362" y="10986"/>
                  </a:lnTo>
                  <a:lnTo>
                    <a:pt x="2568" y="11004"/>
                  </a:lnTo>
                  <a:lnTo>
                    <a:pt x="3235" y="11004"/>
                  </a:lnTo>
                  <a:lnTo>
                    <a:pt x="3663" y="10952"/>
                  </a:lnTo>
                  <a:lnTo>
                    <a:pt x="4091" y="10867"/>
                  </a:lnTo>
                  <a:lnTo>
                    <a:pt x="4467" y="10781"/>
                  </a:lnTo>
                  <a:lnTo>
                    <a:pt x="4826" y="10661"/>
                  </a:lnTo>
                  <a:lnTo>
                    <a:pt x="5203" y="10541"/>
                  </a:lnTo>
                  <a:lnTo>
                    <a:pt x="5545" y="10405"/>
                  </a:lnTo>
                  <a:lnTo>
                    <a:pt x="5904" y="10233"/>
                  </a:lnTo>
                  <a:lnTo>
                    <a:pt x="6247" y="10062"/>
                  </a:lnTo>
                  <a:lnTo>
                    <a:pt x="6572" y="9891"/>
                  </a:lnTo>
                  <a:lnTo>
                    <a:pt x="6897" y="9686"/>
                  </a:lnTo>
                  <a:lnTo>
                    <a:pt x="7222" y="9463"/>
                  </a:lnTo>
                  <a:lnTo>
                    <a:pt x="7530" y="9241"/>
                  </a:lnTo>
                  <a:lnTo>
                    <a:pt x="7821" y="9001"/>
                  </a:lnTo>
                  <a:lnTo>
                    <a:pt x="8112" y="8745"/>
                  </a:lnTo>
                  <a:lnTo>
                    <a:pt x="8386" y="8488"/>
                  </a:lnTo>
                  <a:lnTo>
                    <a:pt x="8659" y="8214"/>
                  </a:lnTo>
                  <a:lnTo>
                    <a:pt x="8899" y="7923"/>
                  </a:lnTo>
                  <a:lnTo>
                    <a:pt x="9139" y="7615"/>
                  </a:lnTo>
                  <a:lnTo>
                    <a:pt x="9378" y="7307"/>
                  </a:lnTo>
                  <a:lnTo>
                    <a:pt x="9583" y="6999"/>
                  </a:lnTo>
                  <a:lnTo>
                    <a:pt x="10028" y="6366"/>
                  </a:lnTo>
                  <a:lnTo>
                    <a:pt x="10251" y="6058"/>
                  </a:lnTo>
                  <a:lnTo>
                    <a:pt x="10490" y="5750"/>
                  </a:lnTo>
                  <a:lnTo>
                    <a:pt x="10730" y="5476"/>
                  </a:lnTo>
                  <a:lnTo>
                    <a:pt x="11004" y="5203"/>
                  </a:lnTo>
                  <a:lnTo>
                    <a:pt x="11329" y="4946"/>
                  </a:lnTo>
                  <a:lnTo>
                    <a:pt x="11637" y="4689"/>
                  </a:lnTo>
                  <a:lnTo>
                    <a:pt x="11945" y="4433"/>
                  </a:lnTo>
                  <a:lnTo>
                    <a:pt x="12099" y="4296"/>
                  </a:lnTo>
                  <a:lnTo>
                    <a:pt x="12236" y="4142"/>
                  </a:lnTo>
                  <a:lnTo>
                    <a:pt x="12338" y="3971"/>
                  </a:lnTo>
                  <a:lnTo>
                    <a:pt x="12441" y="3782"/>
                  </a:lnTo>
                  <a:lnTo>
                    <a:pt x="12527" y="3594"/>
                  </a:lnTo>
                  <a:lnTo>
                    <a:pt x="12578" y="3389"/>
                  </a:lnTo>
                  <a:lnTo>
                    <a:pt x="12595" y="3201"/>
                  </a:lnTo>
                  <a:lnTo>
                    <a:pt x="12578" y="2995"/>
                  </a:lnTo>
                  <a:lnTo>
                    <a:pt x="12527" y="2807"/>
                  </a:lnTo>
                  <a:lnTo>
                    <a:pt x="12492" y="2721"/>
                  </a:lnTo>
                  <a:lnTo>
                    <a:pt x="12441" y="2636"/>
                  </a:lnTo>
                  <a:lnTo>
                    <a:pt x="12373" y="2550"/>
                  </a:lnTo>
                  <a:lnTo>
                    <a:pt x="12304" y="2465"/>
                  </a:lnTo>
                  <a:lnTo>
                    <a:pt x="12133" y="2345"/>
                  </a:lnTo>
                  <a:lnTo>
                    <a:pt x="11945" y="2225"/>
                  </a:lnTo>
                  <a:lnTo>
                    <a:pt x="11757" y="2123"/>
                  </a:lnTo>
                  <a:lnTo>
                    <a:pt x="11568" y="2020"/>
                  </a:lnTo>
                  <a:lnTo>
                    <a:pt x="11363" y="1917"/>
                  </a:lnTo>
                  <a:lnTo>
                    <a:pt x="11192" y="1797"/>
                  </a:lnTo>
                  <a:lnTo>
                    <a:pt x="11106" y="1729"/>
                  </a:lnTo>
                  <a:lnTo>
                    <a:pt x="11038" y="1643"/>
                  </a:lnTo>
                  <a:lnTo>
                    <a:pt x="10918" y="1472"/>
                  </a:lnTo>
                  <a:lnTo>
                    <a:pt x="10816" y="1284"/>
                  </a:lnTo>
                  <a:lnTo>
                    <a:pt x="10662" y="890"/>
                  </a:lnTo>
                  <a:lnTo>
                    <a:pt x="10576" y="702"/>
                  </a:lnTo>
                  <a:lnTo>
                    <a:pt x="10473" y="514"/>
                  </a:lnTo>
                  <a:lnTo>
                    <a:pt x="10354" y="343"/>
                  </a:lnTo>
                  <a:lnTo>
                    <a:pt x="10268" y="257"/>
                  </a:lnTo>
                  <a:lnTo>
                    <a:pt x="10182" y="189"/>
                  </a:lnTo>
                  <a:lnTo>
                    <a:pt x="10097" y="138"/>
                  </a:lnTo>
                  <a:lnTo>
                    <a:pt x="10011" y="103"/>
                  </a:lnTo>
                  <a:lnTo>
                    <a:pt x="9823" y="35"/>
                  </a:lnTo>
                  <a:lnTo>
                    <a:pt x="96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9"/>
            <p:cNvSpPr/>
            <p:nvPr/>
          </p:nvSpPr>
          <p:spPr>
            <a:xfrm>
              <a:off x="7495352" y="2722155"/>
              <a:ext cx="71968" cy="90064"/>
            </a:xfrm>
            <a:custGeom>
              <a:avLst/>
              <a:gdLst/>
              <a:ahLst/>
              <a:cxnLst/>
              <a:rect l="l" t="t" r="r" b="b"/>
              <a:pathLst>
                <a:path w="2927" h="3663" extrusionOk="0">
                  <a:moveTo>
                    <a:pt x="822" y="1"/>
                  </a:moveTo>
                  <a:lnTo>
                    <a:pt x="788" y="18"/>
                  </a:lnTo>
                  <a:lnTo>
                    <a:pt x="736" y="35"/>
                  </a:lnTo>
                  <a:lnTo>
                    <a:pt x="668" y="104"/>
                  </a:lnTo>
                  <a:lnTo>
                    <a:pt x="445" y="343"/>
                  </a:lnTo>
                  <a:lnTo>
                    <a:pt x="343" y="463"/>
                  </a:lnTo>
                  <a:lnTo>
                    <a:pt x="257" y="566"/>
                  </a:lnTo>
                  <a:lnTo>
                    <a:pt x="172" y="702"/>
                  </a:lnTo>
                  <a:lnTo>
                    <a:pt x="120" y="839"/>
                  </a:lnTo>
                  <a:lnTo>
                    <a:pt x="69" y="976"/>
                  </a:lnTo>
                  <a:lnTo>
                    <a:pt x="35" y="1147"/>
                  </a:lnTo>
                  <a:lnTo>
                    <a:pt x="0" y="1318"/>
                  </a:lnTo>
                  <a:lnTo>
                    <a:pt x="0" y="1507"/>
                  </a:lnTo>
                  <a:lnTo>
                    <a:pt x="0" y="1678"/>
                  </a:lnTo>
                  <a:lnTo>
                    <a:pt x="35" y="1866"/>
                  </a:lnTo>
                  <a:lnTo>
                    <a:pt x="52" y="2037"/>
                  </a:lnTo>
                  <a:lnTo>
                    <a:pt x="103" y="2208"/>
                  </a:lnTo>
                  <a:lnTo>
                    <a:pt x="172" y="2379"/>
                  </a:lnTo>
                  <a:lnTo>
                    <a:pt x="240" y="2533"/>
                  </a:lnTo>
                  <a:lnTo>
                    <a:pt x="360" y="2739"/>
                  </a:lnTo>
                  <a:lnTo>
                    <a:pt x="497" y="2910"/>
                  </a:lnTo>
                  <a:lnTo>
                    <a:pt x="651" y="3064"/>
                  </a:lnTo>
                  <a:lnTo>
                    <a:pt x="822" y="3218"/>
                  </a:lnTo>
                  <a:lnTo>
                    <a:pt x="993" y="3355"/>
                  </a:lnTo>
                  <a:lnTo>
                    <a:pt x="1181" y="3457"/>
                  </a:lnTo>
                  <a:lnTo>
                    <a:pt x="1387" y="3543"/>
                  </a:lnTo>
                  <a:lnTo>
                    <a:pt x="1609" y="3629"/>
                  </a:lnTo>
                  <a:lnTo>
                    <a:pt x="1712" y="3646"/>
                  </a:lnTo>
                  <a:lnTo>
                    <a:pt x="1849" y="3663"/>
                  </a:lnTo>
                  <a:lnTo>
                    <a:pt x="1968" y="3663"/>
                  </a:lnTo>
                  <a:lnTo>
                    <a:pt x="2088" y="3646"/>
                  </a:lnTo>
                  <a:lnTo>
                    <a:pt x="2191" y="3611"/>
                  </a:lnTo>
                  <a:lnTo>
                    <a:pt x="2293" y="3560"/>
                  </a:lnTo>
                  <a:lnTo>
                    <a:pt x="2379" y="3492"/>
                  </a:lnTo>
                  <a:lnTo>
                    <a:pt x="2447" y="3389"/>
                  </a:lnTo>
                  <a:lnTo>
                    <a:pt x="2482" y="3303"/>
                  </a:lnTo>
                  <a:lnTo>
                    <a:pt x="2499" y="3201"/>
                  </a:lnTo>
                  <a:lnTo>
                    <a:pt x="2533" y="3115"/>
                  </a:lnTo>
                  <a:lnTo>
                    <a:pt x="2584" y="3030"/>
                  </a:lnTo>
                  <a:lnTo>
                    <a:pt x="2653" y="2978"/>
                  </a:lnTo>
                  <a:lnTo>
                    <a:pt x="2721" y="2927"/>
                  </a:lnTo>
                  <a:lnTo>
                    <a:pt x="2790" y="2876"/>
                  </a:lnTo>
                  <a:lnTo>
                    <a:pt x="2858" y="2824"/>
                  </a:lnTo>
                  <a:lnTo>
                    <a:pt x="2892" y="2773"/>
                  </a:lnTo>
                  <a:lnTo>
                    <a:pt x="2909" y="2722"/>
                  </a:lnTo>
                  <a:lnTo>
                    <a:pt x="2927" y="2602"/>
                  </a:lnTo>
                  <a:lnTo>
                    <a:pt x="2909" y="2482"/>
                  </a:lnTo>
                  <a:lnTo>
                    <a:pt x="2858" y="2379"/>
                  </a:lnTo>
                  <a:lnTo>
                    <a:pt x="2790" y="2277"/>
                  </a:lnTo>
                  <a:lnTo>
                    <a:pt x="2704" y="2191"/>
                  </a:lnTo>
                  <a:lnTo>
                    <a:pt x="2516" y="2037"/>
                  </a:lnTo>
                  <a:lnTo>
                    <a:pt x="2259" y="1798"/>
                  </a:lnTo>
                  <a:lnTo>
                    <a:pt x="2003" y="1541"/>
                  </a:lnTo>
                  <a:lnTo>
                    <a:pt x="1780" y="1250"/>
                  </a:lnTo>
                  <a:lnTo>
                    <a:pt x="1575" y="959"/>
                  </a:lnTo>
                  <a:lnTo>
                    <a:pt x="1335" y="514"/>
                  </a:lnTo>
                  <a:lnTo>
                    <a:pt x="1198" y="292"/>
                  </a:lnTo>
                  <a:lnTo>
                    <a:pt x="1044" y="104"/>
                  </a:lnTo>
                  <a:lnTo>
                    <a:pt x="993" y="52"/>
                  </a:lnTo>
                  <a:lnTo>
                    <a:pt x="942" y="18"/>
                  </a:lnTo>
                  <a:lnTo>
                    <a:pt x="890" y="1"/>
                  </a:lnTo>
                  <a:close/>
                </a:path>
              </a:pathLst>
            </a:custGeom>
            <a:solidFill>
              <a:srgbClr val="EFB4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9"/>
            <p:cNvSpPr/>
            <p:nvPr/>
          </p:nvSpPr>
          <p:spPr>
            <a:xfrm>
              <a:off x="7517653" y="2646842"/>
              <a:ext cx="329448" cy="334513"/>
            </a:xfrm>
            <a:custGeom>
              <a:avLst/>
              <a:gdLst/>
              <a:ahLst/>
              <a:cxnLst/>
              <a:rect l="l" t="t" r="r" b="b"/>
              <a:pathLst>
                <a:path w="13399" h="13605" extrusionOk="0">
                  <a:moveTo>
                    <a:pt x="0" y="1"/>
                  </a:moveTo>
                  <a:lnTo>
                    <a:pt x="86" y="86"/>
                  </a:lnTo>
                  <a:lnTo>
                    <a:pt x="189" y="172"/>
                  </a:lnTo>
                  <a:lnTo>
                    <a:pt x="394" y="309"/>
                  </a:lnTo>
                  <a:lnTo>
                    <a:pt x="634" y="412"/>
                  </a:lnTo>
                  <a:lnTo>
                    <a:pt x="856" y="514"/>
                  </a:lnTo>
                  <a:lnTo>
                    <a:pt x="873" y="514"/>
                  </a:lnTo>
                  <a:lnTo>
                    <a:pt x="993" y="35"/>
                  </a:lnTo>
                  <a:lnTo>
                    <a:pt x="651" y="1"/>
                  </a:lnTo>
                  <a:close/>
                  <a:moveTo>
                    <a:pt x="1968" y="223"/>
                  </a:moveTo>
                  <a:lnTo>
                    <a:pt x="1968" y="514"/>
                  </a:lnTo>
                  <a:lnTo>
                    <a:pt x="1968" y="651"/>
                  </a:lnTo>
                  <a:lnTo>
                    <a:pt x="1951" y="788"/>
                  </a:lnTo>
                  <a:lnTo>
                    <a:pt x="1951" y="788"/>
                  </a:lnTo>
                  <a:lnTo>
                    <a:pt x="2105" y="548"/>
                  </a:lnTo>
                  <a:lnTo>
                    <a:pt x="2276" y="326"/>
                  </a:lnTo>
                  <a:lnTo>
                    <a:pt x="1968" y="223"/>
                  </a:lnTo>
                  <a:close/>
                  <a:moveTo>
                    <a:pt x="86" y="1182"/>
                  </a:moveTo>
                  <a:lnTo>
                    <a:pt x="103" y="1267"/>
                  </a:lnTo>
                  <a:lnTo>
                    <a:pt x="120" y="1336"/>
                  </a:lnTo>
                  <a:lnTo>
                    <a:pt x="154" y="1404"/>
                  </a:lnTo>
                  <a:lnTo>
                    <a:pt x="206" y="1472"/>
                  </a:lnTo>
                  <a:lnTo>
                    <a:pt x="326" y="1592"/>
                  </a:lnTo>
                  <a:lnTo>
                    <a:pt x="445" y="1712"/>
                  </a:lnTo>
                  <a:lnTo>
                    <a:pt x="599" y="1832"/>
                  </a:lnTo>
                  <a:lnTo>
                    <a:pt x="719" y="1301"/>
                  </a:lnTo>
                  <a:lnTo>
                    <a:pt x="86" y="1182"/>
                  </a:lnTo>
                  <a:close/>
                  <a:moveTo>
                    <a:pt x="6229" y="2824"/>
                  </a:moveTo>
                  <a:lnTo>
                    <a:pt x="6212" y="2927"/>
                  </a:lnTo>
                  <a:lnTo>
                    <a:pt x="6161" y="3115"/>
                  </a:lnTo>
                  <a:lnTo>
                    <a:pt x="6092" y="3286"/>
                  </a:lnTo>
                  <a:lnTo>
                    <a:pt x="6007" y="3440"/>
                  </a:lnTo>
                  <a:lnTo>
                    <a:pt x="5887" y="3594"/>
                  </a:lnTo>
                  <a:lnTo>
                    <a:pt x="5767" y="3748"/>
                  </a:lnTo>
                  <a:lnTo>
                    <a:pt x="5630" y="3885"/>
                  </a:lnTo>
                  <a:lnTo>
                    <a:pt x="5356" y="4142"/>
                  </a:lnTo>
                  <a:lnTo>
                    <a:pt x="4963" y="4433"/>
                  </a:lnTo>
                  <a:lnTo>
                    <a:pt x="5271" y="4570"/>
                  </a:lnTo>
                  <a:lnTo>
                    <a:pt x="5681" y="4741"/>
                  </a:lnTo>
                  <a:lnTo>
                    <a:pt x="6075" y="4912"/>
                  </a:lnTo>
                  <a:lnTo>
                    <a:pt x="6469" y="5117"/>
                  </a:lnTo>
                  <a:lnTo>
                    <a:pt x="6657" y="5220"/>
                  </a:lnTo>
                  <a:lnTo>
                    <a:pt x="6828" y="5357"/>
                  </a:lnTo>
                  <a:lnTo>
                    <a:pt x="6914" y="5374"/>
                  </a:lnTo>
                  <a:lnTo>
                    <a:pt x="6982" y="5408"/>
                  </a:lnTo>
                  <a:lnTo>
                    <a:pt x="7033" y="5442"/>
                  </a:lnTo>
                  <a:lnTo>
                    <a:pt x="7068" y="5511"/>
                  </a:lnTo>
                  <a:lnTo>
                    <a:pt x="7102" y="5579"/>
                  </a:lnTo>
                  <a:lnTo>
                    <a:pt x="7119" y="5665"/>
                  </a:lnTo>
                  <a:lnTo>
                    <a:pt x="7136" y="5853"/>
                  </a:lnTo>
                  <a:lnTo>
                    <a:pt x="7119" y="6058"/>
                  </a:lnTo>
                  <a:lnTo>
                    <a:pt x="7102" y="6247"/>
                  </a:lnTo>
                  <a:lnTo>
                    <a:pt x="7068" y="6452"/>
                  </a:lnTo>
                  <a:lnTo>
                    <a:pt x="7033" y="6657"/>
                  </a:lnTo>
                  <a:lnTo>
                    <a:pt x="7033" y="6828"/>
                  </a:lnTo>
                  <a:lnTo>
                    <a:pt x="7033" y="6982"/>
                  </a:lnTo>
                  <a:lnTo>
                    <a:pt x="7050" y="7136"/>
                  </a:lnTo>
                  <a:lnTo>
                    <a:pt x="7085" y="7290"/>
                  </a:lnTo>
                  <a:lnTo>
                    <a:pt x="7136" y="7444"/>
                  </a:lnTo>
                  <a:lnTo>
                    <a:pt x="7204" y="7598"/>
                  </a:lnTo>
                  <a:lnTo>
                    <a:pt x="7341" y="7906"/>
                  </a:lnTo>
                  <a:lnTo>
                    <a:pt x="7512" y="8180"/>
                  </a:lnTo>
                  <a:lnTo>
                    <a:pt x="7718" y="8454"/>
                  </a:lnTo>
                  <a:lnTo>
                    <a:pt x="7940" y="8728"/>
                  </a:lnTo>
                  <a:lnTo>
                    <a:pt x="8146" y="8985"/>
                  </a:lnTo>
                  <a:lnTo>
                    <a:pt x="8744" y="9635"/>
                  </a:lnTo>
                  <a:lnTo>
                    <a:pt x="9343" y="10268"/>
                  </a:lnTo>
                  <a:lnTo>
                    <a:pt x="9959" y="10901"/>
                  </a:lnTo>
                  <a:lnTo>
                    <a:pt x="10593" y="11517"/>
                  </a:lnTo>
                  <a:lnTo>
                    <a:pt x="11260" y="12082"/>
                  </a:lnTo>
                  <a:lnTo>
                    <a:pt x="11602" y="12373"/>
                  </a:lnTo>
                  <a:lnTo>
                    <a:pt x="11944" y="12629"/>
                  </a:lnTo>
                  <a:lnTo>
                    <a:pt x="12287" y="12886"/>
                  </a:lnTo>
                  <a:lnTo>
                    <a:pt x="12646" y="13143"/>
                  </a:lnTo>
                  <a:lnTo>
                    <a:pt x="13022" y="13382"/>
                  </a:lnTo>
                  <a:lnTo>
                    <a:pt x="13399" y="13605"/>
                  </a:lnTo>
                  <a:lnTo>
                    <a:pt x="12971" y="13245"/>
                  </a:lnTo>
                  <a:lnTo>
                    <a:pt x="12560" y="12869"/>
                  </a:lnTo>
                  <a:lnTo>
                    <a:pt x="11756" y="12116"/>
                  </a:lnTo>
                  <a:lnTo>
                    <a:pt x="11209" y="11586"/>
                  </a:lnTo>
                  <a:lnTo>
                    <a:pt x="10678" y="11038"/>
                  </a:lnTo>
                  <a:lnTo>
                    <a:pt x="10148" y="10490"/>
                  </a:lnTo>
                  <a:lnTo>
                    <a:pt x="9651" y="9909"/>
                  </a:lnTo>
                  <a:lnTo>
                    <a:pt x="9155" y="9327"/>
                  </a:lnTo>
                  <a:lnTo>
                    <a:pt x="8710" y="8728"/>
                  </a:lnTo>
                  <a:lnTo>
                    <a:pt x="8282" y="8095"/>
                  </a:lnTo>
                  <a:lnTo>
                    <a:pt x="8077" y="7787"/>
                  </a:lnTo>
                  <a:lnTo>
                    <a:pt x="7889" y="7462"/>
                  </a:lnTo>
                  <a:lnTo>
                    <a:pt x="7752" y="7188"/>
                  </a:lnTo>
                  <a:lnTo>
                    <a:pt x="7632" y="6914"/>
                  </a:lnTo>
                  <a:lnTo>
                    <a:pt x="7581" y="6777"/>
                  </a:lnTo>
                  <a:lnTo>
                    <a:pt x="7547" y="6640"/>
                  </a:lnTo>
                  <a:lnTo>
                    <a:pt x="7530" y="6486"/>
                  </a:lnTo>
                  <a:lnTo>
                    <a:pt x="7530" y="6349"/>
                  </a:lnTo>
                  <a:lnTo>
                    <a:pt x="7547" y="6161"/>
                  </a:lnTo>
                  <a:lnTo>
                    <a:pt x="7581" y="5990"/>
                  </a:lnTo>
                  <a:lnTo>
                    <a:pt x="7632" y="5836"/>
                  </a:lnTo>
                  <a:lnTo>
                    <a:pt x="7718" y="5682"/>
                  </a:lnTo>
                  <a:lnTo>
                    <a:pt x="7803" y="5528"/>
                  </a:lnTo>
                  <a:lnTo>
                    <a:pt x="7906" y="5374"/>
                  </a:lnTo>
                  <a:lnTo>
                    <a:pt x="8146" y="5083"/>
                  </a:lnTo>
                  <a:lnTo>
                    <a:pt x="7889" y="4724"/>
                  </a:lnTo>
                  <a:lnTo>
                    <a:pt x="7632" y="4381"/>
                  </a:lnTo>
                  <a:lnTo>
                    <a:pt x="7307" y="3971"/>
                  </a:lnTo>
                  <a:lnTo>
                    <a:pt x="6965" y="3577"/>
                  </a:lnTo>
                  <a:lnTo>
                    <a:pt x="6606" y="3184"/>
                  </a:lnTo>
                  <a:lnTo>
                    <a:pt x="6229" y="2824"/>
                  </a:lnTo>
                  <a:close/>
                </a:path>
              </a:pathLst>
            </a:custGeom>
            <a:solidFill>
              <a:srgbClr val="D53D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9"/>
            <p:cNvSpPr/>
            <p:nvPr/>
          </p:nvSpPr>
          <p:spPr>
            <a:xfrm>
              <a:off x="7639658" y="2716279"/>
              <a:ext cx="207445" cy="265078"/>
            </a:xfrm>
            <a:custGeom>
              <a:avLst/>
              <a:gdLst/>
              <a:ahLst/>
              <a:cxnLst/>
              <a:rect l="l" t="t" r="r" b="b"/>
              <a:pathLst>
                <a:path w="8437" h="10781" fill="none" extrusionOk="0">
                  <a:moveTo>
                    <a:pt x="1267" y="0"/>
                  </a:moveTo>
                  <a:lnTo>
                    <a:pt x="1267" y="0"/>
                  </a:lnTo>
                  <a:lnTo>
                    <a:pt x="1250" y="103"/>
                  </a:lnTo>
                  <a:lnTo>
                    <a:pt x="1250" y="103"/>
                  </a:lnTo>
                  <a:lnTo>
                    <a:pt x="1199" y="291"/>
                  </a:lnTo>
                  <a:lnTo>
                    <a:pt x="1130" y="462"/>
                  </a:lnTo>
                  <a:lnTo>
                    <a:pt x="1045" y="616"/>
                  </a:lnTo>
                  <a:lnTo>
                    <a:pt x="925" y="770"/>
                  </a:lnTo>
                  <a:lnTo>
                    <a:pt x="805" y="924"/>
                  </a:lnTo>
                  <a:lnTo>
                    <a:pt x="668" y="1061"/>
                  </a:lnTo>
                  <a:lnTo>
                    <a:pt x="394" y="1318"/>
                  </a:lnTo>
                  <a:lnTo>
                    <a:pt x="394" y="1318"/>
                  </a:lnTo>
                  <a:lnTo>
                    <a:pt x="1" y="1609"/>
                  </a:lnTo>
                  <a:lnTo>
                    <a:pt x="1" y="1609"/>
                  </a:lnTo>
                  <a:lnTo>
                    <a:pt x="309" y="1746"/>
                  </a:lnTo>
                  <a:lnTo>
                    <a:pt x="309" y="1746"/>
                  </a:lnTo>
                  <a:lnTo>
                    <a:pt x="719" y="1917"/>
                  </a:lnTo>
                  <a:lnTo>
                    <a:pt x="1113" y="2088"/>
                  </a:lnTo>
                  <a:lnTo>
                    <a:pt x="1507" y="2293"/>
                  </a:lnTo>
                  <a:lnTo>
                    <a:pt x="1695" y="2396"/>
                  </a:lnTo>
                  <a:lnTo>
                    <a:pt x="1866" y="2533"/>
                  </a:lnTo>
                  <a:lnTo>
                    <a:pt x="1866" y="2533"/>
                  </a:lnTo>
                  <a:lnTo>
                    <a:pt x="1952" y="2550"/>
                  </a:lnTo>
                  <a:lnTo>
                    <a:pt x="2020" y="2584"/>
                  </a:lnTo>
                  <a:lnTo>
                    <a:pt x="2071" y="2618"/>
                  </a:lnTo>
                  <a:lnTo>
                    <a:pt x="2106" y="2687"/>
                  </a:lnTo>
                  <a:lnTo>
                    <a:pt x="2140" y="2755"/>
                  </a:lnTo>
                  <a:lnTo>
                    <a:pt x="2157" y="2841"/>
                  </a:lnTo>
                  <a:lnTo>
                    <a:pt x="2174" y="3029"/>
                  </a:lnTo>
                  <a:lnTo>
                    <a:pt x="2174" y="3029"/>
                  </a:lnTo>
                  <a:lnTo>
                    <a:pt x="2157" y="3234"/>
                  </a:lnTo>
                  <a:lnTo>
                    <a:pt x="2140" y="3423"/>
                  </a:lnTo>
                  <a:lnTo>
                    <a:pt x="2106" y="3628"/>
                  </a:lnTo>
                  <a:lnTo>
                    <a:pt x="2071" y="3833"/>
                  </a:lnTo>
                  <a:lnTo>
                    <a:pt x="2071" y="3833"/>
                  </a:lnTo>
                  <a:lnTo>
                    <a:pt x="2071" y="4004"/>
                  </a:lnTo>
                  <a:lnTo>
                    <a:pt x="2071" y="4158"/>
                  </a:lnTo>
                  <a:lnTo>
                    <a:pt x="2088" y="4312"/>
                  </a:lnTo>
                  <a:lnTo>
                    <a:pt x="2123" y="4466"/>
                  </a:lnTo>
                  <a:lnTo>
                    <a:pt x="2174" y="4620"/>
                  </a:lnTo>
                  <a:lnTo>
                    <a:pt x="2242" y="4774"/>
                  </a:lnTo>
                  <a:lnTo>
                    <a:pt x="2379" y="5082"/>
                  </a:lnTo>
                  <a:lnTo>
                    <a:pt x="2550" y="5356"/>
                  </a:lnTo>
                  <a:lnTo>
                    <a:pt x="2756" y="5630"/>
                  </a:lnTo>
                  <a:lnTo>
                    <a:pt x="2978" y="5904"/>
                  </a:lnTo>
                  <a:lnTo>
                    <a:pt x="3184" y="6161"/>
                  </a:lnTo>
                  <a:lnTo>
                    <a:pt x="3184" y="6161"/>
                  </a:lnTo>
                  <a:lnTo>
                    <a:pt x="3782" y="6811"/>
                  </a:lnTo>
                  <a:lnTo>
                    <a:pt x="4381" y="7444"/>
                  </a:lnTo>
                  <a:lnTo>
                    <a:pt x="4997" y="8077"/>
                  </a:lnTo>
                  <a:lnTo>
                    <a:pt x="5631" y="8693"/>
                  </a:lnTo>
                  <a:lnTo>
                    <a:pt x="6298" y="9258"/>
                  </a:lnTo>
                  <a:lnTo>
                    <a:pt x="6640" y="9549"/>
                  </a:lnTo>
                  <a:lnTo>
                    <a:pt x="6982" y="9805"/>
                  </a:lnTo>
                  <a:lnTo>
                    <a:pt x="7325" y="10062"/>
                  </a:lnTo>
                  <a:lnTo>
                    <a:pt x="7684" y="10319"/>
                  </a:lnTo>
                  <a:lnTo>
                    <a:pt x="8060" y="10558"/>
                  </a:lnTo>
                  <a:lnTo>
                    <a:pt x="8437" y="10781"/>
                  </a:lnTo>
                  <a:lnTo>
                    <a:pt x="8437" y="10781"/>
                  </a:lnTo>
                  <a:lnTo>
                    <a:pt x="8009" y="10421"/>
                  </a:lnTo>
                  <a:lnTo>
                    <a:pt x="7598" y="10045"/>
                  </a:lnTo>
                  <a:lnTo>
                    <a:pt x="6794" y="9292"/>
                  </a:lnTo>
                  <a:lnTo>
                    <a:pt x="6794" y="9292"/>
                  </a:lnTo>
                  <a:lnTo>
                    <a:pt x="6247" y="8762"/>
                  </a:lnTo>
                  <a:lnTo>
                    <a:pt x="5716" y="8214"/>
                  </a:lnTo>
                  <a:lnTo>
                    <a:pt x="5186" y="7666"/>
                  </a:lnTo>
                  <a:lnTo>
                    <a:pt x="4689" y="7085"/>
                  </a:lnTo>
                  <a:lnTo>
                    <a:pt x="4193" y="6503"/>
                  </a:lnTo>
                  <a:lnTo>
                    <a:pt x="3748" y="5904"/>
                  </a:lnTo>
                  <a:lnTo>
                    <a:pt x="3320" y="5271"/>
                  </a:lnTo>
                  <a:lnTo>
                    <a:pt x="3115" y="4963"/>
                  </a:lnTo>
                  <a:lnTo>
                    <a:pt x="2927" y="4638"/>
                  </a:lnTo>
                  <a:lnTo>
                    <a:pt x="2927" y="4638"/>
                  </a:lnTo>
                  <a:lnTo>
                    <a:pt x="2790" y="4364"/>
                  </a:lnTo>
                  <a:lnTo>
                    <a:pt x="2670" y="4090"/>
                  </a:lnTo>
                  <a:lnTo>
                    <a:pt x="2619" y="3953"/>
                  </a:lnTo>
                  <a:lnTo>
                    <a:pt x="2585" y="3816"/>
                  </a:lnTo>
                  <a:lnTo>
                    <a:pt x="2568" y="3662"/>
                  </a:lnTo>
                  <a:lnTo>
                    <a:pt x="2568" y="3525"/>
                  </a:lnTo>
                  <a:lnTo>
                    <a:pt x="2568" y="3525"/>
                  </a:lnTo>
                  <a:lnTo>
                    <a:pt x="2585" y="3337"/>
                  </a:lnTo>
                  <a:lnTo>
                    <a:pt x="2619" y="3166"/>
                  </a:lnTo>
                  <a:lnTo>
                    <a:pt x="2670" y="3012"/>
                  </a:lnTo>
                  <a:lnTo>
                    <a:pt x="2756" y="2858"/>
                  </a:lnTo>
                  <a:lnTo>
                    <a:pt x="2841" y="2704"/>
                  </a:lnTo>
                  <a:lnTo>
                    <a:pt x="2944" y="2550"/>
                  </a:lnTo>
                  <a:lnTo>
                    <a:pt x="3184" y="2259"/>
                  </a:lnTo>
                  <a:lnTo>
                    <a:pt x="3184" y="2259"/>
                  </a:lnTo>
                  <a:lnTo>
                    <a:pt x="2927" y="1900"/>
                  </a:lnTo>
                  <a:lnTo>
                    <a:pt x="2670" y="1557"/>
                  </a:lnTo>
                  <a:lnTo>
                    <a:pt x="2670" y="1557"/>
                  </a:lnTo>
                  <a:lnTo>
                    <a:pt x="2345" y="1147"/>
                  </a:lnTo>
                  <a:lnTo>
                    <a:pt x="2003" y="753"/>
                  </a:lnTo>
                  <a:lnTo>
                    <a:pt x="1644" y="360"/>
                  </a:lnTo>
                  <a:lnTo>
                    <a:pt x="126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9"/>
            <p:cNvSpPr/>
            <p:nvPr/>
          </p:nvSpPr>
          <p:spPr>
            <a:xfrm>
              <a:off x="7519743" y="2675881"/>
              <a:ext cx="15613" cy="16006"/>
            </a:xfrm>
            <a:custGeom>
              <a:avLst/>
              <a:gdLst/>
              <a:ahLst/>
              <a:cxnLst/>
              <a:rect l="l" t="t" r="r" b="b"/>
              <a:pathLst>
                <a:path w="635" h="651" fill="none" extrusionOk="0">
                  <a:moveTo>
                    <a:pt x="1" y="1"/>
                  </a:moveTo>
                  <a:lnTo>
                    <a:pt x="1" y="1"/>
                  </a:lnTo>
                  <a:lnTo>
                    <a:pt x="18" y="86"/>
                  </a:lnTo>
                  <a:lnTo>
                    <a:pt x="35" y="155"/>
                  </a:lnTo>
                  <a:lnTo>
                    <a:pt x="69" y="223"/>
                  </a:lnTo>
                  <a:lnTo>
                    <a:pt x="121" y="291"/>
                  </a:lnTo>
                  <a:lnTo>
                    <a:pt x="241" y="411"/>
                  </a:lnTo>
                  <a:lnTo>
                    <a:pt x="360" y="531"/>
                  </a:lnTo>
                  <a:lnTo>
                    <a:pt x="360" y="531"/>
                  </a:lnTo>
                  <a:lnTo>
                    <a:pt x="514" y="651"/>
                  </a:lnTo>
                  <a:lnTo>
                    <a:pt x="514" y="651"/>
                  </a:lnTo>
                  <a:lnTo>
                    <a:pt x="634" y="120"/>
                  </a:lnTo>
                  <a:lnTo>
                    <a:pt x="634" y="12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9"/>
            <p:cNvSpPr/>
            <p:nvPr/>
          </p:nvSpPr>
          <p:spPr>
            <a:xfrm>
              <a:off x="7565624" y="2652325"/>
              <a:ext cx="8016" cy="13917"/>
            </a:xfrm>
            <a:custGeom>
              <a:avLst/>
              <a:gdLst/>
              <a:ahLst/>
              <a:cxnLst/>
              <a:rect l="l" t="t" r="r" b="b"/>
              <a:pathLst>
                <a:path w="326" h="566" fill="none" extrusionOk="0">
                  <a:moveTo>
                    <a:pt x="17" y="0"/>
                  </a:moveTo>
                  <a:lnTo>
                    <a:pt x="17" y="0"/>
                  </a:lnTo>
                  <a:lnTo>
                    <a:pt x="17" y="291"/>
                  </a:lnTo>
                  <a:lnTo>
                    <a:pt x="17" y="428"/>
                  </a:lnTo>
                  <a:lnTo>
                    <a:pt x="0" y="565"/>
                  </a:lnTo>
                  <a:lnTo>
                    <a:pt x="0" y="565"/>
                  </a:lnTo>
                  <a:lnTo>
                    <a:pt x="154" y="325"/>
                  </a:lnTo>
                  <a:lnTo>
                    <a:pt x="325" y="103"/>
                  </a:lnTo>
                  <a:lnTo>
                    <a:pt x="325" y="103"/>
                  </a:lnTo>
                  <a:lnTo>
                    <a:pt x="1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9"/>
            <p:cNvSpPr/>
            <p:nvPr/>
          </p:nvSpPr>
          <p:spPr>
            <a:xfrm>
              <a:off x="7517653" y="2646842"/>
              <a:ext cx="24415" cy="12663"/>
            </a:xfrm>
            <a:custGeom>
              <a:avLst/>
              <a:gdLst/>
              <a:ahLst/>
              <a:cxnLst/>
              <a:rect l="l" t="t" r="r" b="b"/>
              <a:pathLst>
                <a:path w="993" h="515" fill="none" extrusionOk="0">
                  <a:moveTo>
                    <a:pt x="308" y="1"/>
                  </a:moveTo>
                  <a:lnTo>
                    <a:pt x="308" y="1"/>
                  </a:lnTo>
                  <a:lnTo>
                    <a:pt x="0" y="1"/>
                  </a:lnTo>
                  <a:lnTo>
                    <a:pt x="0" y="1"/>
                  </a:lnTo>
                  <a:lnTo>
                    <a:pt x="86" y="86"/>
                  </a:lnTo>
                  <a:lnTo>
                    <a:pt x="189" y="172"/>
                  </a:lnTo>
                  <a:lnTo>
                    <a:pt x="394" y="309"/>
                  </a:lnTo>
                  <a:lnTo>
                    <a:pt x="634" y="412"/>
                  </a:lnTo>
                  <a:lnTo>
                    <a:pt x="856" y="514"/>
                  </a:lnTo>
                  <a:lnTo>
                    <a:pt x="856" y="514"/>
                  </a:lnTo>
                  <a:lnTo>
                    <a:pt x="873" y="514"/>
                  </a:lnTo>
                  <a:lnTo>
                    <a:pt x="873" y="514"/>
                  </a:lnTo>
                  <a:lnTo>
                    <a:pt x="993" y="35"/>
                  </a:lnTo>
                  <a:lnTo>
                    <a:pt x="993" y="35"/>
                  </a:lnTo>
                  <a:lnTo>
                    <a:pt x="651" y="1"/>
                  </a:lnTo>
                  <a:lnTo>
                    <a:pt x="30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9"/>
            <p:cNvSpPr/>
            <p:nvPr/>
          </p:nvSpPr>
          <p:spPr>
            <a:xfrm>
              <a:off x="7627462" y="2712910"/>
              <a:ext cx="43372" cy="42930"/>
            </a:xfrm>
            <a:custGeom>
              <a:avLst/>
              <a:gdLst/>
              <a:ahLst/>
              <a:cxnLst/>
              <a:rect l="l" t="t" r="r" b="b"/>
              <a:pathLst>
                <a:path w="1764" h="1746" extrusionOk="0">
                  <a:moveTo>
                    <a:pt x="1626" y="0"/>
                  </a:moveTo>
                  <a:lnTo>
                    <a:pt x="1558" y="137"/>
                  </a:lnTo>
                  <a:lnTo>
                    <a:pt x="1472" y="257"/>
                  </a:lnTo>
                  <a:lnTo>
                    <a:pt x="1387" y="377"/>
                  </a:lnTo>
                  <a:lnTo>
                    <a:pt x="1284" y="480"/>
                  </a:lnTo>
                  <a:lnTo>
                    <a:pt x="1079" y="685"/>
                  </a:lnTo>
                  <a:lnTo>
                    <a:pt x="839" y="873"/>
                  </a:lnTo>
                  <a:lnTo>
                    <a:pt x="428" y="1198"/>
                  </a:lnTo>
                  <a:lnTo>
                    <a:pt x="1" y="1523"/>
                  </a:lnTo>
                  <a:lnTo>
                    <a:pt x="497" y="1746"/>
                  </a:lnTo>
                  <a:lnTo>
                    <a:pt x="890" y="1455"/>
                  </a:lnTo>
                  <a:lnTo>
                    <a:pt x="1164" y="1198"/>
                  </a:lnTo>
                  <a:lnTo>
                    <a:pt x="1301" y="1061"/>
                  </a:lnTo>
                  <a:lnTo>
                    <a:pt x="1421" y="907"/>
                  </a:lnTo>
                  <a:lnTo>
                    <a:pt x="1541" y="753"/>
                  </a:lnTo>
                  <a:lnTo>
                    <a:pt x="1626" y="599"/>
                  </a:lnTo>
                  <a:lnTo>
                    <a:pt x="1695" y="428"/>
                  </a:lnTo>
                  <a:lnTo>
                    <a:pt x="1746" y="240"/>
                  </a:lnTo>
                  <a:lnTo>
                    <a:pt x="1763" y="137"/>
                  </a:lnTo>
                  <a:lnTo>
                    <a:pt x="1626" y="0"/>
                  </a:lnTo>
                  <a:close/>
                </a:path>
              </a:pathLst>
            </a:custGeom>
            <a:solidFill>
              <a:srgbClr val="C82D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9"/>
            <p:cNvSpPr/>
            <p:nvPr/>
          </p:nvSpPr>
          <p:spPr>
            <a:xfrm>
              <a:off x="7627462" y="2712910"/>
              <a:ext cx="43372" cy="42930"/>
            </a:xfrm>
            <a:custGeom>
              <a:avLst/>
              <a:gdLst/>
              <a:ahLst/>
              <a:cxnLst/>
              <a:rect l="l" t="t" r="r" b="b"/>
              <a:pathLst>
                <a:path w="1764" h="1746" fill="none" extrusionOk="0">
                  <a:moveTo>
                    <a:pt x="1626" y="0"/>
                  </a:moveTo>
                  <a:lnTo>
                    <a:pt x="1626" y="0"/>
                  </a:lnTo>
                  <a:lnTo>
                    <a:pt x="1558" y="137"/>
                  </a:lnTo>
                  <a:lnTo>
                    <a:pt x="1472" y="257"/>
                  </a:lnTo>
                  <a:lnTo>
                    <a:pt x="1387" y="377"/>
                  </a:lnTo>
                  <a:lnTo>
                    <a:pt x="1284" y="480"/>
                  </a:lnTo>
                  <a:lnTo>
                    <a:pt x="1079" y="685"/>
                  </a:lnTo>
                  <a:lnTo>
                    <a:pt x="839" y="873"/>
                  </a:lnTo>
                  <a:lnTo>
                    <a:pt x="839" y="873"/>
                  </a:lnTo>
                  <a:lnTo>
                    <a:pt x="428" y="1198"/>
                  </a:lnTo>
                  <a:lnTo>
                    <a:pt x="1" y="1523"/>
                  </a:lnTo>
                  <a:lnTo>
                    <a:pt x="1" y="1523"/>
                  </a:lnTo>
                  <a:lnTo>
                    <a:pt x="497" y="1746"/>
                  </a:lnTo>
                  <a:lnTo>
                    <a:pt x="497" y="1746"/>
                  </a:lnTo>
                  <a:lnTo>
                    <a:pt x="890" y="1455"/>
                  </a:lnTo>
                  <a:lnTo>
                    <a:pt x="890" y="1455"/>
                  </a:lnTo>
                  <a:lnTo>
                    <a:pt x="1164" y="1198"/>
                  </a:lnTo>
                  <a:lnTo>
                    <a:pt x="1301" y="1061"/>
                  </a:lnTo>
                  <a:lnTo>
                    <a:pt x="1421" y="907"/>
                  </a:lnTo>
                  <a:lnTo>
                    <a:pt x="1541" y="753"/>
                  </a:lnTo>
                  <a:lnTo>
                    <a:pt x="1626" y="599"/>
                  </a:lnTo>
                  <a:lnTo>
                    <a:pt x="1695" y="428"/>
                  </a:lnTo>
                  <a:lnTo>
                    <a:pt x="1746" y="240"/>
                  </a:lnTo>
                  <a:lnTo>
                    <a:pt x="1746" y="240"/>
                  </a:lnTo>
                  <a:lnTo>
                    <a:pt x="1763" y="137"/>
                  </a:lnTo>
                  <a:lnTo>
                    <a:pt x="1763" y="137"/>
                  </a:lnTo>
                  <a:lnTo>
                    <a:pt x="16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9"/>
            <p:cNvSpPr/>
            <p:nvPr/>
          </p:nvSpPr>
          <p:spPr>
            <a:xfrm>
              <a:off x="7532381" y="2647703"/>
              <a:ext cx="135084" cy="102677"/>
            </a:xfrm>
            <a:custGeom>
              <a:avLst/>
              <a:gdLst/>
              <a:ahLst/>
              <a:cxnLst/>
              <a:rect l="l" t="t" r="r" b="b"/>
              <a:pathLst>
                <a:path w="5494" h="4176" extrusionOk="0">
                  <a:moveTo>
                    <a:pt x="394" y="0"/>
                  </a:moveTo>
                  <a:lnTo>
                    <a:pt x="274" y="479"/>
                  </a:lnTo>
                  <a:lnTo>
                    <a:pt x="787" y="702"/>
                  </a:lnTo>
                  <a:lnTo>
                    <a:pt x="1027" y="839"/>
                  </a:lnTo>
                  <a:lnTo>
                    <a:pt x="1284" y="975"/>
                  </a:lnTo>
                  <a:lnTo>
                    <a:pt x="1506" y="1112"/>
                  </a:lnTo>
                  <a:lnTo>
                    <a:pt x="1729" y="1283"/>
                  </a:lnTo>
                  <a:lnTo>
                    <a:pt x="1934" y="1455"/>
                  </a:lnTo>
                  <a:lnTo>
                    <a:pt x="2122" y="1660"/>
                  </a:lnTo>
                  <a:lnTo>
                    <a:pt x="120" y="1266"/>
                  </a:lnTo>
                  <a:lnTo>
                    <a:pt x="0" y="1797"/>
                  </a:lnTo>
                  <a:lnTo>
                    <a:pt x="462" y="2139"/>
                  </a:lnTo>
                  <a:lnTo>
                    <a:pt x="924" y="2464"/>
                  </a:lnTo>
                  <a:lnTo>
                    <a:pt x="1386" y="2789"/>
                  </a:lnTo>
                  <a:lnTo>
                    <a:pt x="1865" y="3097"/>
                  </a:lnTo>
                  <a:lnTo>
                    <a:pt x="2362" y="3388"/>
                  </a:lnTo>
                  <a:lnTo>
                    <a:pt x="2841" y="3662"/>
                  </a:lnTo>
                  <a:lnTo>
                    <a:pt x="3354" y="3919"/>
                  </a:lnTo>
                  <a:lnTo>
                    <a:pt x="3868" y="4175"/>
                  </a:lnTo>
                  <a:lnTo>
                    <a:pt x="4295" y="3850"/>
                  </a:lnTo>
                  <a:lnTo>
                    <a:pt x="4706" y="3525"/>
                  </a:lnTo>
                  <a:lnTo>
                    <a:pt x="4946" y="3337"/>
                  </a:lnTo>
                  <a:lnTo>
                    <a:pt x="5151" y="3132"/>
                  </a:lnTo>
                  <a:lnTo>
                    <a:pt x="5254" y="3029"/>
                  </a:lnTo>
                  <a:lnTo>
                    <a:pt x="5339" y="2909"/>
                  </a:lnTo>
                  <a:lnTo>
                    <a:pt x="5425" y="2789"/>
                  </a:lnTo>
                  <a:lnTo>
                    <a:pt x="5493" y="2652"/>
                  </a:lnTo>
                  <a:lnTo>
                    <a:pt x="4980" y="2225"/>
                  </a:lnTo>
                  <a:lnTo>
                    <a:pt x="4449" y="1797"/>
                  </a:lnTo>
                  <a:lnTo>
                    <a:pt x="3902" y="1420"/>
                  </a:lnTo>
                  <a:lnTo>
                    <a:pt x="3337" y="1061"/>
                  </a:lnTo>
                  <a:lnTo>
                    <a:pt x="2926" y="821"/>
                  </a:lnTo>
                  <a:lnTo>
                    <a:pt x="2533" y="633"/>
                  </a:lnTo>
                  <a:lnTo>
                    <a:pt x="2105" y="445"/>
                  </a:lnTo>
                  <a:lnTo>
                    <a:pt x="1677" y="291"/>
                  </a:lnTo>
                  <a:lnTo>
                    <a:pt x="1506" y="513"/>
                  </a:lnTo>
                  <a:lnTo>
                    <a:pt x="1352" y="753"/>
                  </a:lnTo>
                  <a:lnTo>
                    <a:pt x="1352" y="753"/>
                  </a:lnTo>
                  <a:lnTo>
                    <a:pt x="1369" y="616"/>
                  </a:lnTo>
                  <a:lnTo>
                    <a:pt x="1369" y="479"/>
                  </a:lnTo>
                  <a:lnTo>
                    <a:pt x="1369" y="188"/>
                  </a:lnTo>
                  <a:lnTo>
                    <a:pt x="873" y="69"/>
                  </a:lnTo>
                  <a:lnTo>
                    <a:pt x="394" y="0"/>
                  </a:lnTo>
                  <a:close/>
                </a:path>
              </a:pathLst>
            </a:custGeom>
            <a:solidFill>
              <a:srgbClr val="F0CC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9"/>
            <p:cNvSpPr/>
            <p:nvPr/>
          </p:nvSpPr>
          <p:spPr>
            <a:xfrm>
              <a:off x="7532381" y="2647703"/>
              <a:ext cx="135084" cy="102677"/>
            </a:xfrm>
            <a:custGeom>
              <a:avLst/>
              <a:gdLst/>
              <a:ahLst/>
              <a:cxnLst/>
              <a:rect l="l" t="t" r="r" b="b"/>
              <a:pathLst>
                <a:path w="5494" h="4176" fill="none" extrusionOk="0">
                  <a:moveTo>
                    <a:pt x="394" y="0"/>
                  </a:moveTo>
                  <a:lnTo>
                    <a:pt x="394" y="0"/>
                  </a:lnTo>
                  <a:lnTo>
                    <a:pt x="274" y="479"/>
                  </a:lnTo>
                  <a:lnTo>
                    <a:pt x="274" y="479"/>
                  </a:lnTo>
                  <a:lnTo>
                    <a:pt x="787" y="702"/>
                  </a:lnTo>
                  <a:lnTo>
                    <a:pt x="1027" y="839"/>
                  </a:lnTo>
                  <a:lnTo>
                    <a:pt x="1284" y="975"/>
                  </a:lnTo>
                  <a:lnTo>
                    <a:pt x="1506" y="1112"/>
                  </a:lnTo>
                  <a:lnTo>
                    <a:pt x="1729" y="1283"/>
                  </a:lnTo>
                  <a:lnTo>
                    <a:pt x="1934" y="1455"/>
                  </a:lnTo>
                  <a:lnTo>
                    <a:pt x="2122" y="1660"/>
                  </a:lnTo>
                  <a:lnTo>
                    <a:pt x="2122" y="1660"/>
                  </a:lnTo>
                  <a:lnTo>
                    <a:pt x="120" y="1266"/>
                  </a:lnTo>
                  <a:lnTo>
                    <a:pt x="120" y="1266"/>
                  </a:lnTo>
                  <a:lnTo>
                    <a:pt x="0" y="1797"/>
                  </a:lnTo>
                  <a:lnTo>
                    <a:pt x="0" y="1797"/>
                  </a:lnTo>
                  <a:lnTo>
                    <a:pt x="462" y="2139"/>
                  </a:lnTo>
                  <a:lnTo>
                    <a:pt x="924" y="2464"/>
                  </a:lnTo>
                  <a:lnTo>
                    <a:pt x="1386" y="2789"/>
                  </a:lnTo>
                  <a:lnTo>
                    <a:pt x="1865" y="3097"/>
                  </a:lnTo>
                  <a:lnTo>
                    <a:pt x="2362" y="3388"/>
                  </a:lnTo>
                  <a:lnTo>
                    <a:pt x="2841" y="3662"/>
                  </a:lnTo>
                  <a:lnTo>
                    <a:pt x="3354" y="3919"/>
                  </a:lnTo>
                  <a:lnTo>
                    <a:pt x="3868" y="4175"/>
                  </a:lnTo>
                  <a:lnTo>
                    <a:pt x="3868" y="4175"/>
                  </a:lnTo>
                  <a:lnTo>
                    <a:pt x="4295" y="3850"/>
                  </a:lnTo>
                  <a:lnTo>
                    <a:pt x="4706" y="3525"/>
                  </a:lnTo>
                  <a:lnTo>
                    <a:pt x="4706" y="3525"/>
                  </a:lnTo>
                  <a:lnTo>
                    <a:pt x="4946" y="3337"/>
                  </a:lnTo>
                  <a:lnTo>
                    <a:pt x="5151" y="3132"/>
                  </a:lnTo>
                  <a:lnTo>
                    <a:pt x="5254" y="3029"/>
                  </a:lnTo>
                  <a:lnTo>
                    <a:pt x="5339" y="2909"/>
                  </a:lnTo>
                  <a:lnTo>
                    <a:pt x="5425" y="2789"/>
                  </a:lnTo>
                  <a:lnTo>
                    <a:pt x="5493" y="2652"/>
                  </a:lnTo>
                  <a:lnTo>
                    <a:pt x="5493" y="2652"/>
                  </a:lnTo>
                  <a:lnTo>
                    <a:pt x="4980" y="2225"/>
                  </a:lnTo>
                  <a:lnTo>
                    <a:pt x="4449" y="1797"/>
                  </a:lnTo>
                  <a:lnTo>
                    <a:pt x="3902" y="1420"/>
                  </a:lnTo>
                  <a:lnTo>
                    <a:pt x="3337" y="1061"/>
                  </a:lnTo>
                  <a:lnTo>
                    <a:pt x="3337" y="1061"/>
                  </a:lnTo>
                  <a:lnTo>
                    <a:pt x="2926" y="821"/>
                  </a:lnTo>
                  <a:lnTo>
                    <a:pt x="2533" y="633"/>
                  </a:lnTo>
                  <a:lnTo>
                    <a:pt x="2105" y="445"/>
                  </a:lnTo>
                  <a:lnTo>
                    <a:pt x="1677" y="291"/>
                  </a:lnTo>
                  <a:lnTo>
                    <a:pt x="1677" y="291"/>
                  </a:lnTo>
                  <a:lnTo>
                    <a:pt x="1506" y="513"/>
                  </a:lnTo>
                  <a:lnTo>
                    <a:pt x="1352" y="753"/>
                  </a:lnTo>
                  <a:lnTo>
                    <a:pt x="1352" y="753"/>
                  </a:lnTo>
                  <a:lnTo>
                    <a:pt x="1369" y="616"/>
                  </a:lnTo>
                  <a:lnTo>
                    <a:pt x="1369" y="479"/>
                  </a:lnTo>
                  <a:lnTo>
                    <a:pt x="1369" y="188"/>
                  </a:lnTo>
                  <a:lnTo>
                    <a:pt x="1369" y="188"/>
                  </a:lnTo>
                  <a:lnTo>
                    <a:pt x="873" y="69"/>
                  </a:lnTo>
                  <a:lnTo>
                    <a:pt x="39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9"/>
            <p:cNvSpPr/>
            <p:nvPr/>
          </p:nvSpPr>
          <p:spPr>
            <a:xfrm>
              <a:off x="7508383" y="2576176"/>
              <a:ext cx="274347" cy="220058"/>
            </a:xfrm>
            <a:custGeom>
              <a:avLst/>
              <a:gdLst/>
              <a:ahLst/>
              <a:cxnLst/>
              <a:rect l="l" t="t" r="r" b="b"/>
              <a:pathLst>
                <a:path w="11158" h="8950" extrusionOk="0">
                  <a:moveTo>
                    <a:pt x="2448" y="0"/>
                  </a:moveTo>
                  <a:lnTo>
                    <a:pt x="2345" y="17"/>
                  </a:lnTo>
                  <a:lnTo>
                    <a:pt x="2260" y="34"/>
                  </a:lnTo>
                  <a:lnTo>
                    <a:pt x="2157" y="69"/>
                  </a:lnTo>
                  <a:lnTo>
                    <a:pt x="2089" y="120"/>
                  </a:lnTo>
                  <a:lnTo>
                    <a:pt x="2020" y="188"/>
                  </a:lnTo>
                  <a:lnTo>
                    <a:pt x="1969" y="257"/>
                  </a:lnTo>
                  <a:lnTo>
                    <a:pt x="1935" y="342"/>
                  </a:lnTo>
                  <a:lnTo>
                    <a:pt x="1917" y="445"/>
                  </a:lnTo>
                  <a:lnTo>
                    <a:pt x="1917" y="531"/>
                  </a:lnTo>
                  <a:lnTo>
                    <a:pt x="1952" y="599"/>
                  </a:lnTo>
                  <a:lnTo>
                    <a:pt x="1986" y="685"/>
                  </a:lnTo>
                  <a:lnTo>
                    <a:pt x="2037" y="753"/>
                  </a:lnTo>
                  <a:lnTo>
                    <a:pt x="2174" y="890"/>
                  </a:lnTo>
                  <a:lnTo>
                    <a:pt x="2311" y="993"/>
                  </a:lnTo>
                  <a:lnTo>
                    <a:pt x="4638" y="2687"/>
                  </a:lnTo>
                  <a:lnTo>
                    <a:pt x="4638" y="2687"/>
                  </a:lnTo>
                  <a:lnTo>
                    <a:pt x="976" y="1369"/>
                  </a:lnTo>
                  <a:lnTo>
                    <a:pt x="822" y="1318"/>
                  </a:lnTo>
                  <a:lnTo>
                    <a:pt x="668" y="1301"/>
                  </a:lnTo>
                  <a:lnTo>
                    <a:pt x="514" y="1283"/>
                  </a:lnTo>
                  <a:lnTo>
                    <a:pt x="360" y="1301"/>
                  </a:lnTo>
                  <a:lnTo>
                    <a:pt x="223" y="1335"/>
                  </a:lnTo>
                  <a:lnTo>
                    <a:pt x="155" y="1369"/>
                  </a:lnTo>
                  <a:lnTo>
                    <a:pt x="104" y="1403"/>
                  </a:lnTo>
                  <a:lnTo>
                    <a:pt x="69" y="1455"/>
                  </a:lnTo>
                  <a:lnTo>
                    <a:pt x="35" y="1506"/>
                  </a:lnTo>
                  <a:lnTo>
                    <a:pt x="18" y="1557"/>
                  </a:lnTo>
                  <a:lnTo>
                    <a:pt x="1" y="1626"/>
                  </a:lnTo>
                  <a:lnTo>
                    <a:pt x="18" y="1728"/>
                  </a:lnTo>
                  <a:lnTo>
                    <a:pt x="52" y="1797"/>
                  </a:lnTo>
                  <a:lnTo>
                    <a:pt x="104" y="1882"/>
                  </a:lnTo>
                  <a:lnTo>
                    <a:pt x="172" y="1951"/>
                  </a:lnTo>
                  <a:lnTo>
                    <a:pt x="258" y="2002"/>
                  </a:lnTo>
                  <a:lnTo>
                    <a:pt x="343" y="2054"/>
                  </a:lnTo>
                  <a:lnTo>
                    <a:pt x="418" y="2088"/>
                  </a:lnTo>
                  <a:lnTo>
                    <a:pt x="309" y="2088"/>
                  </a:lnTo>
                  <a:lnTo>
                    <a:pt x="223" y="2139"/>
                  </a:lnTo>
                  <a:lnTo>
                    <a:pt x="138" y="2225"/>
                  </a:lnTo>
                  <a:lnTo>
                    <a:pt x="69" y="2327"/>
                  </a:lnTo>
                  <a:lnTo>
                    <a:pt x="18" y="2447"/>
                  </a:lnTo>
                  <a:lnTo>
                    <a:pt x="18" y="2567"/>
                  </a:lnTo>
                  <a:lnTo>
                    <a:pt x="35" y="2635"/>
                  </a:lnTo>
                  <a:lnTo>
                    <a:pt x="52" y="2687"/>
                  </a:lnTo>
                  <a:lnTo>
                    <a:pt x="121" y="2789"/>
                  </a:lnTo>
                  <a:lnTo>
                    <a:pt x="206" y="2875"/>
                  </a:lnTo>
                  <a:lnTo>
                    <a:pt x="309" y="2960"/>
                  </a:lnTo>
                  <a:lnTo>
                    <a:pt x="429" y="3012"/>
                  </a:lnTo>
                  <a:lnTo>
                    <a:pt x="549" y="3063"/>
                  </a:lnTo>
                  <a:lnTo>
                    <a:pt x="668" y="3097"/>
                  </a:lnTo>
                  <a:lnTo>
                    <a:pt x="925" y="3166"/>
                  </a:lnTo>
                  <a:lnTo>
                    <a:pt x="1541" y="3320"/>
                  </a:lnTo>
                  <a:lnTo>
                    <a:pt x="1866" y="3422"/>
                  </a:lnTo>
                  <a:lnTo>
                    <a:pt x="2191" y="3542"/>
                  </a:lnTo>
                  <a:lnTo>
                    <a:pt x="2499" y="3662"/>
                  </a:lnTo>
                  <a:lnTo>
                    <a:pt x="2790" y="3816"/>
                  </a:lnTo>
                  <a:lnTo>
                    <a:pt x="3081" y="3987"/>
                  </a:lnTo>
                  <a:lnTo>
                    <a:pt x="3338" y="4175"/>
                  </a:lnTo>
                  <a:lnTo>
                    <a:pt x="3013" y="4175"/>
                  </a:lnTo>
                  <a:lnTo>
                    <a:pt x="2687" y="4124"/>
                  </a:lnTo>
                  <a:lnTo>
                    <a:pt x="2379" y="4038"/>
                  </a:lnTo>
                  <a:lnTo>
                    <a:pt x="2071" y="3953"/>
                  </a:lnTo>
                  <a:lnTo>
                    <a:pt x="1746" y="3867"/>
                  </a:lnTo>
                  <a:lnTo>
                    <a:pt x="1438" y="3782"/>
                  </a:lnTo>
                  <a:lnTo>
                    <a:pt x="1130" y="3713"/>
                  </a:lnTo>
                  <a:lnTo>
                    <a:pt x="959" y="3696"/>
                  </a:lnTo>
                  <a:lnTo>
                    <a:pt x="805" y="3679"/>
                  </a:lnTo>
                  <a:lnTo>
                    <a:pt x="668" y="3696"/>
                  </a:lnTo>
                  <a:lnTo>
                    <a:pt x="600" y="3713"/>
                  </a:lnTo>
                  <a:lnTo>
                    <a:pt x="549" y="3748"/>
                  </a:lnTo>
                  <a:lnTo>
                    <a:pt x="514" y="3782"/>
                  </a:lnTo>
                  <a:lnTo>
                    <a:pt x="497" y="3816"/>
                  </a:lnTo>
                  <a:lnTo>
                    <a:pt x="480" y="3902"/>
                  </a:lnTo>
                  <a:lnTo>
                    <a:pt x="480" y="4004"/>
                  </a:lnTo>
                  <a:lnTo>
                    <a:pt x="514" y="4090"/>
                  </a:lnTo>
                  <a:lnTo>
                    <a:pt x="566" y="4175"/>
                  </a:lnTo>
                  <a:lnTo>
                    <a:pt x="634" y="4227"/>
                  </a:lnTo>
                  <a:lnTo>
                    <a:pt x="788" y="4346"/>
                  </a:lnTo>
                  <a:lnTo>
                    <a:pt x="1404" y="4723"/>
                  </a:lnTo>
                  <a:lnTo>
                    <a:pt x="2020" y="5065"/>
                  </a:lnTo>
                  <a:lnTo>
                    <a:pt x="2653" y="5407"/>
                  </a:lnTo>
                  <a:lnTo>
                    <a:pt x="3304" y="5715"/>
                  </a:lnTo>
                  <a:lnTo>
                    <a:pt x="3629" y="5869"/>
                  </a:lnTo>
                  <a:lnTo>
                    <a:pt x="3937" y="6023"/>
                  </a:lnTo>
                  <a:lnTo>
                    <a:pt x="4553" y="6366"/>
                  </a:lnTo>
                  <a:lnTo>
                    <a:pt x="5186" y="6691"/>
                  </a:lnTo>
                  <a:lnTo>
                    <a:pt x="5511" y="6828"/>
                  </a:lnTo>
                  <a:lnTo>
                    <a:pt x="5836" y="6965"/>
                  </a:lnTo>
                  <a:lnTo>
                    <a:pt x="6349" y="7136"/>
                  </a:lnTo>
                  <a:lnTo>
                    <a:pt x="6880" y="7307"/>
                  </a:lnTo>
                  <a:lnTo>
                    <a:pt x="7393" y="7495"/>
                  </a:lnTo>
                  <a:lnTo>
                    <a:pt x="7633" y="7598"/>
                  </a:lnTo>
                  <a:lnTo>
                    <a:pt x="7872" y="7735"/>
                  </a:lnTo>
                  <a:lnTo>
                    <a:pt x="8078" y="7854"/>
                  </a:lnTo>
                  <a:lnTo>
                    <a:pt x="8266" y="7974"/>
                  </a:lnTo>
                  <a:lnTo>
                    <a:pt x="8659" y="8248"/>
                  </a:lnTo>
                  <a:lnTo>
                    <a:pt x="9019" y="8539"/>
                  </a:lnTo>
                  <a:lnTo>
                    <a:pt x="9395" y="8830"/>
                  </a:lnTo>
                  <a:lnTo>
                    <a:pt x="9498" y="8881"/>
                  </a:lnTo>
                  <a:lnTo>
                    <a:pt x="9601" y="8932"/>
                  </a:lnTo>
                  <a:lnTo>
                    <a:pt x="9703" y="8950"/>
                  </a:lnTo>
                  <a:lnTo>
                    <a:pt x="9806" y="8950"/>
                  </a:lnTo>
                  <a:lnTo>
                    <a:pt x="9892" y="8898"/>
                  </a:lnTo>
                  <a:lnTo>
                    <a:pt x="9960" y="8847"/>
                  </a:lnTo>
                  <a:lnTo>
                    <a:pt x="10011" y="8778"/>
                  </a:lnTo>
                  <a:lnTo>
                    <a:pt x="10063" y="8693"/>
                  </a:lnTo>
                  <a:lnTo>
                    <a:pt x="10371" y="8197"/>
                  </a:lnTo>
                  <a:lnTo>
                    <a:pt x="10662" y="7700"/>
                  </a:lnTo>
                  <a:lnTo>
                    <a:pt x="10918" y="7187"/>
                  </a:lnTo>
                  <a:lnTo>
                    <a:pt x="11158" y="6657"/>
                  </a:lnTo>
                  <a:lnTo>
                    <a:pt x="11106" y="6657"/>
                  </a:lnTo>
                  <a:lnTo>
                    <a:pt x="10970" y="6571"/>
                  </a:lnTo>
                  <a:lnTo>
                    <a:pt x="10781" y="6434"/>
                  </a:lnTo>
                  <a:lnTo>
                    <a:pt x="10576" y="6263"/>
                  </a:lnTo>
                  <a:lnTo>
                    <a:pt x="10200" y="5921"/>
                  </a:lnTo>
                  <a:lnTo>
                    <a:pt x="9977" y="5698"/>
                  </a:lnTo>
                  <a:lnTo>
                    <a:pt x="9892" y="5527"/>
                  </a:lnTo>
                  <a:lnTo>
                    <a:pt x="9806" y="5356"/>
                  </a:lnTo>
                  <a:lnTo>
                    <a:pt x="9738" y="5168"/>
                  </a:lnTo>
                  <a:lnTo>
                    <a:pt x="9686" y="4997"/>
                  </a:lnTo>
                  <a:lnTo>
                    <a:pt x="9583" y="4603"/>
                  </a:lnTo>
                  <a:lnTo>
                    <a:pt x="9481" y="4227"/>
                  </a:lnTo>
                  <a:lnTo>
                    <a:pt x="9275" y="3679"/>
                  </a:lnTo>
                  <a:lnTo>
                    <a:pt x="9053" y="3132"/>
                  </a:lnTo>
                  <a:lnTo>
                    <a:pt x="8796" y="2601"/>
                  </a:lnTo>
                  <a:lnTo>
                    <a:pt x="8523" y="2088"/>
                  </a:lnTo>
                  <a:lnTo>
                    <a:pt x="8163" y="1523"/>
                  </a:lnTo>
                  <a:lnTo>
                    <a:pt x="7975" y="1232"/>
                  </a:lnTo>
                  <a:lnTo>
                    <a:pt x="7770" y="975"/>
                  </a:lnTo>
                  <a:lnTo>
                    <a:pt x="7633" y="821"/>
                  </a:lnTo>
                  <a:lnTo>
                    <a:pt x="7479" y="685"/>
                  </a:lnTo>
                  <a:lnTo>
                    <a:pt x="7342" y="548"/>
                  </a:lnTo>
                  <a:lnTo>
                    <a:pt x="7171" y="428"/>
                  </a:lnTo>
                  <a:lnTo>
                    <a:pt x="7119" y="411"/>
                  </a:lnTo>
                  <a:lnTo>
                    <a:pt x="7068" y="394"/>
                  </a:lnTo>
                  <a:lnTo>
                    <a:pt x="7000" y="377"/>
                  </a:lnTo>
                  <a:lnTo>
                    <a:pt x="6948" y="411"/>
                  </a:lnTo>
                  <a:lnTo>
                    <a:pt x="6914" y="445"/>
                  </a:lnTo>
                  <a:lnTo>
                    <a:pt x="6897" y="496"/>
                  </a:lnTo>
                  <a:lnTo>
                    <a:pt x="6863" y="616"/>
                  </a:lnTo>
                  <a:lnTo>
                    <a:pt x="6846" y="753"/>
                  </a:lnTo>
                  <a:lnTo>
                    <a:pt x="6846" y="890"/>
                  </a:lnTo>
                  <a:lnTo>
                    <a:pt x="6880" y="1044"/>
                  </a:lnTo>
                  <a:lnTo>
                    <a:pt x="6914" y="1181"/>
                  </a:lnTo>
                  <a:lnTo>
                    <a:pt x="6965" y="1318"/>
                  </a:lnTo>
                  <a:lnTo>
                    <a:pt x="7085" y="1574"/>
                  </a:lnTo>
                  <a:lnTo>
                    <a:pt x="7222" y="1831"/>
                  </a:lnTo>
                  <a:lnTo>
                    <a:pt x="7325" y="2105"/>
                  </a:lnTo>
                  <a:lnTo>
                    <a:pt x="7359" y="2242"/>
                  </a:lnTo>
                  <a:lnTo>
                    <a:pt x="7393" y="2379"/>
                  </a:lnTo>
                  <a:lnTo>
                    <a:pt x="7393" y="2516"/>
                  </a:lnTo>
                  <a:lnTo>
                    <a:pt x="7359" y="2652"/>
                  </a:lnTo>
                  <a:lnTo>
                    <a:pt x="7342" y="2721"/>
                  </a:lnTo>
                  <a:lnTo>
                    <a:pt x="7325" y="2738"/>
                  </a:lnTo>
                  <a:lnTo>
                    <a:pt x="7291" y="2772"/>
                  </a:lnTo>
                  <a:lnTo>
                    <a:pt x="7256" y="2772"/>
                  </a:lnTo>
                  <a:lnTo>
                    <a:pt x="7205" y="2789"/>
                  </a:lnTo>
                  <a:lnTo>
                    <a:pt x="7068" y="2772"/>
                  </a:lnTo>
                  <a:lnTo>
                    <a:pt x="6948" y="2755"/>
                  </a:lnTo>
                  <a:lnTo>
                    <a:pt x="6829" y="2704"/>
                  </a:lnTo>
                  <a:lnTo>
                    <a:pt x="6726" y="2652"/>
                  </a:lnTo>
                  <a:lnTo>
                    <a:pt x="6623" y="2584"/>
                  </a:lnTo>
                  <a:lnTo>
                    <a:pt x="6521" y="2516"/>
                  </a:lnTo>
                  <a:lnTo>
                    <a:pt x="6332" y="2344"/>
                  </a:lnTo>
                  <a:lnTo>
                    <a:pt x="6076" y="2139"/>
                  </a:lnTo>
                  <a:lnTo>
                    <a:pt x="5819" y="1951"/>
                  </a:lnTo>
                  <a:lnTo>
                    <a:pt x="5288" y="1574"/>
                  </a:lnTo>
                  <a:lnTo>
                    <a:pt x="4758" y="1232"/>
                  </a:lnTo>
                  <a:lnTo>
                    <a:pt x="4228" y="890"/>
                  </a:lnTo>
                  <a:lnTo>
                    <a:pt x="3697" y="565"/>
                  </a:lnTo>
                  <a:lnTo>
                    <a:pt x="3150" y="240"/>
                  </a:lnTo>
                  <a:lnTo>
                    <a:pt x="2978" y="154"/>
                  </a:lnTo>
                  <a:lnTo>
                    <a:pt x="2807" y="69"/>
                  </a:lnTo>
                  <a:lnTo>
                    <a:pt x="2619" y="17"/>
                  </a:lnTo>
                  <a:lnTo>
                    <a:pt x="2533" y="0"/>
                  </a:lnTo>
                  <a:close/>
                </a:path>
              </a:pathLst>
            </a:custGeom>
            <a:solidFill>
              <a:srgbClr val="F4D8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9"/>
            <p:cNvSpPr/>
            <p:nvPr/>
          </p:nvSpPr>
          <p:spPr>
            <a:xfrm>
              <a:off x="7702775" y="2721319"/>
              <a:ext cx="318531" cy="302967"/>
            </a:xfrm>
            <a:custGeom>
              <a:avLst/>
              <a:gdLst/>
              <a:ahLst/>
              <a:cxnLst/>
              <a:rect l="l" t="t" r="r" b="b"/>
              <a:pathLst>
                <a:path w="12955" h="12322" extrusionOk="0">
                  <a:moveTo>
                    <a:pt x="3252" y="1"/>
                  </a:moveTo>
                  <a:lnTo>
                    <a:pt x="3046" y="18"/>
                  </a:lnTo>
                  <a:lnTo>
                    <a:pt x="2841" y="69"/>
                  </a:lnTo>
                  <a:lnTo>
                    <a:pt x="2653" y="155"/>
                  </a:lnTo>
                  <a:lnTo>
                    <a:pt x="2465" y="240"/>
                  </a:lnTo>
                  <a:lnTo>
                    <a:pt x="2294" y="343"/>
                  </a:lnTo>
                  <a:lnTo>
                    <a:pt x="2140" y="463"/>
                  </a:lnTo>
                  <a:lnTo>
                    <a:pt x="1968" y="600"/>
                  </a:lnTo>
                  <a:lnTo>
                    <a:pt x="1814" y="754"/>
                  </a:lnTo>
                  <a:lnTo>
                    <a:pt x="1523" y="1079"/>
                  </a:lnTo>
                  <a:lnTo>
                    <a:pt x="1215" y="1421"/>
                  </a:lnTo>
                  <a:lnTo>
                    <a:pt x="890" y="1763"/>
                  </a:lnTo>
                  <a:lnTo>
                    <a:pt x="565" y="2105"/>
                  </a:lnTo>
                  <a:lnTo>
                    <a:pt x="428" y="2277"/>
                  </a:lnTo>
                  <a:lnTo>
                    <a:pt x="291" y="2465"/>
                  </a:lnTo>
                  <a:lnTo>
                    <a:pt x="172" y="2670"/>
                  </a:lnTo>
                  <a:lnTo>
                    <a:pt x="86" y="2875"/>
                  </a:lnTo>
                  <a:lnTo>
                    <a:pt x="18" y="3098"/>
                  </a:lnTo>
                  <a:lnTo>
                    <a:pt x="1" y="3320"/>
                  </a:lnTo>
                  <a:lnTo>
                    <a:pt x="1" y="3457"/>
                  </a:lnTo>
                  <a:lnTo>
                    <a:pt x="18" y="3611"/>
                  </a:lnTo>
                  <a:lnTo>
                    <a:pt x="52" y="3748"/>
                  </a:lnTo>
                  <a:lnTo>
                    <a:pt x="103" y="3885"/>
                  </a:lnTo>
                  <a:lnTo>
                    <a:pt x="223" y="4159"/>
                  </a:lnTo>
                  <a:lnTo>
                    <a:pt x="360" y="4433"/>
                  </a:lnTo>
                  <a:lnTo>
                    <a:pt x="548" y="4758"/>
                  </a:lnTo>
                  <a:lnTo>
                    <a:pt x="753" y="5066"/>
                  </a:lnTo>
                  <a:lnTo>
                    <a:pt x="1181" y="5699"/>
                  </a:lnTo>
                  <a:lnTo>
                    <a:pt x="1626" y="6298"/>
                  </a:lnTo>
                  <a:lnTo>
                    <a:pt x="2122" y="6880"/>
                  </a:lnTo>
                  <a:lnTo>
                    <a:pt x="2619" y="7461"/>
                  </a:lnTo>
                  <a:lnTo>
                    <a:pt x="3149" y="8009"/>
                  </a:lnTo>
                  <a:lnTo>
                    <a:pt x="3680" y="8557"/>
                  </a:lnTo>
                  <a:lnTo>
                    <a:pt x="4227" y="9087"/>
                  </a:lnTo>
                  <a:lnTo>
                    <a:pt x="4929" y="9771"/>
                  </a:lnTo>
                  <a:lnTo>
                    <a:pt x="5305" y="10097"/>
                  </a:lnTo>
                  <a:lnTo>
                    <a:pt x="5682" y="10422"/>
                  </a:lnTo>
                  <a:lnTo>
                    <a:pt x="6058" y="10730"/>
                  </a:lnTo>
                  <a:lnTo>
                    <a:pt x="6452" y="11003"/>
                  </a:lnTo>
                  <a:lnTo>
                    <a:pt x="6862" y="11277"/>
                  </a:lnTo>
                  <a:lnTo>
                    <a:pt x="7290" y="11534"/>
                  </a:lnTo>
                  <a:lnTo>
                    <a:pt x="7718" y="11756"/>
                  </a:lnTo>
                  <a:lnTo>
                    <a:pt x="8180" y="11945"/>
                  </a:lnTo>
                  <a:lnTo>
                    <a:pt x="8659" y="12099"/>
                  </a:lnTo>
                  <a:lnTo>
                    <a:pt x="8882" y="12167"/>
                  </a:lnTo>
                  <a:lnTo>
                    <a:pt x="9138" y="12218"/>
                  </a:lnTo>
                  <a:lnTo>
                    <a:pt x="9378" y="12253"/>
                  </a:lnTo>
                  <a:lnTo>
                    <a:pt x="9617" y="12287"/>
                  </a:lnTo>
                  <a:lnTo>
                    <a:pt x="9857" y="12304"/>
                  </a:lnTo>
                  <a:lnTo>
                    <a:pt x="10096" y="12321"/>
                  </a:lnTo>
                  <a:lnTo>
                    <a:pt x="10353" y="12304"/>
                  </a:lnTo>
                  <a:lnTo>
                    <a:pt x="10593" y="12287"/>
                  </a:lnTo>
                  <a:lnTo>
                    <a:pt x="10832" y="12253"/>
                  </a:lnTo>
                  <a:lnTo>
                    <a:pt x="11072" y="12218"/>
                  </a:lnTo>
                  <a:lnTo>
                    <a:pt x="11260" y="12167"/>
                  </a:lnTo>
                  <a:lnTo>
                    <a:pt x="11448" y="12099"/>
                  </a:lnTo>
                  <a:lnTo>
                    <a:pt x="11619" y="12030"/>
                  </a:lnTo>
                  <a:lnTo>
                    <a:pt x="11808" y="11962"/>
                  </a:lnTo>
                  <a:lnTo>
                    <a:pt x="11962" y="11859"/>
                  </a:lnTo>
                  <a:lnTo>
                    <a:pt x="12116" y="11756"/>
                  </a:lnTo>
                  <a:lnTo>
                    <a:pt x="12270" y="11637"/>
                  </a:lnTo>
                  <a:lnTo>
                    <a:pt x="12407" y="11500"/>
                  </a:lnTo>
                  <a:lnTo>
                    <a:pt x="12509" y="11363"/>
                  </a:lnTo>
                  <a:lnTo>
                    <a:pt x="12595" y="11226"/>
                  </a:lnTo>
                  <a:lnTo>
                    <a:pt x="12680" y="11072"/>
                  </a:lnTo>
                  <a:lnTo>
                    <a:pt x="12749" y="10918"/>
                  </a:lnTo>
                  <a:lnTo>
                    <a:pt x="12800" y="10764"/>
                  </a:lnTo>
                  <a:lnTo>
                    <a:pt x="12851" y="10610"/>
                  </a:lnTo>
                  <a:lnTo>
                    <a:pt x="12920" y="10268"/>
                  </a:lnTo>
                  <a:lnTo>
                    <a:pt x="12937" y="10062"/>
                  </a:lnTo>
                  <a:lnTo>
                    <a:pt x="12954" y="9840"/>
                  </a:lnTo>
                  <a:lnTo>
                    <a:pt x="12954" y="9617"/>
                  </a:lnTo>
                  <a:lnTo>
                    <a:pt x="12954" y="9395"/>
                  </a:lnTo>
                  <a:lnTo>
                    <a:pt x="12937" y="9173"/>
                  </a:lnTo>
                  <a:lnTo>
                    <a:pt x="12903" y="8967"/>
                  </a:lnTo>
                  <a:lnTo>
                    <a:pt x="12817" y="8522"/>
                  </a:lnTo>
                  <a:lnTo>
                    <a:pt x="12680" y="8094"/>
                  </a:lnTo>
                  <a:lnTo>
                    <a:pt x="12526" y="7684"/>
                  </a:lnTo>
                  <a:lnTo>
                    <a:pt x="12338" y="7290"/>
                  </a:lnTo>
                  <a:lnTo>
                    <a:pt x="12116" y="6897"/>
                  </a:lnTo>
                  <a:lnTo>
                    <a:pt x="11876" y="6520"/>
                  </a:lnTo>
                  <a:lnTo>
                    <a:pt x="11602" y="6178"/>
                  </a:lnTo>
                  <a:lnTo>
                    <a:pt x="11328" y="5836"/>
                  </a:lnTo>
                  <a:lnTo>
                    <a:pt x="11038" y="5494"/>
                  </a:lnTo>
                  <a:lnTo>
                    <a:pt x="10730" y="5168"/>
                  </a:lnTo>
                  <a:lnTo>
                    <a:pt x="10422" y="4860"/>
                  </a:lnTo>
                  <a:lnTo>
                    <a:pt x="9771" y="4244"/>
                  </a:lnTo>
                  <a:lnTo>
                    <a:pt x="9053" y="3594"/>
                  </a:lnTo>
                  <a:lnTo>
                    <a:pt x="8317" y="2944"/>
                  </a:lnTo>
                  <a:lnTo>
                    <a:pt x="7581" y="2311"/>
                  </a:lnTo>
                  <a:lnTo>
                    <a:pt x="6828" y="1695"/>
                  </a:lnTo>
                  <a:lnTo>
                    <a:pt x="6486" y="1421"/>
                  </a:lnTo>
                  <a:lnTo>
                    <a:pt x="6127" y="1147"/>
                  </a:lnTo>
                  <a:lnTo>
                    <a:pt x="5767" y="890"/>
                  </a:lnTo>
                  <a:lnTo>
                    <a:pt x="5391" y="651"/>
                  </a:lnTo>
                  <a:lnTo>
                    <a:pt x="4997" y="446"/>
                  </a:lnTo>
                  <a:lnTo>
                    <a:pt x="4586" y="257"/>
                  </a:lnTo>
                  <a:lnTo>
                    <a:pt x="4381" y="189"/>
                  </a:lnTo>
                  <a:lnTo>
                    <a:pt x="4176" y="120"/>
                  </a:lnTo>
                  <a:lnTo>
                    <a:pt x="3953" y="69"/>
                  </a:lnTo>
                  <a:lnTo>
                    <a:pt x="3731" y="18"/>
                  </a:lnTo>
                  <a:lnTo>
                    <a:pt x="349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9"/>
            <p:cNvSpPr/>
            <p:nvPr/>
          </p:nvSpPr>
          <p:spPr>
            <a:xfrm>
              <a:off x="7702775" y="2721319"/>
              <a:ext cx="318531" cy="302967"/>
            </a:xfrm>
            <a:custGeom>
              <a:avLst/>
              <a:gdLst/>
              <a:ahLst/>
              <a:cxnLst/>
              <a:rect l="l" t="t" r="r" b="b"/>
              <a:pathLst>
                <a:path w="12955" h="12322" fill="none" extrusionOk="0">
                  <a:moveTo>
                    <a:pt x="890" y="1763"/>
                  </a:moveTo>
                  <a:lnTo>
                    <a:pt x="890" y="1763"/>
                  </a:lnTo>
                  <a:lnTo>
                    <a:pt x="565" y="2105"/>
                  </a:lnTo>
                  <a:lnTo>
                    <a:pt x="428" y="2277"/>
                  </a:lnTo>
                  <a:lnTo>
                    <a:pt x="291" y="2465"/>
                  </a:lnTo>
                  <a:lnTo>
                    <a:pt x="172" y="2670"/>
                  </a:lnTo>
                  <a:lnTo>
                    <a:pt x="86" y="2875"/>
                  </a:lnTo>
                  <a:lnTo>
                    <a:pt x="18" y="3098"/>
                  </a:lnTo>
                  <a:lnTo>
                    <a:pt x="1" y="3320"/>
                  </a:lnTo>
                  <a:lnTo>
                    <a:pt x="1" y="3320"/>
                  </a:lnTo>
                  <a:lnTo>
                    <a:pt x="1" y="3457"/>
                  </a:lnTo>
                  <a:lnTo>
                    <a:pt x="18" y="3611"/>
                  </a:lnTo>
                  <a:lnTo>
                    <a:pt x="52" y="3748"/>
                  </a:lnTo>
                  <a:lnTo>
                    <a:pt x="103" y="3885"/>
                  </a:lnTo>
                  <a:lnTo>
                    <a:pt x="223" y="4159"/>
                  </a:lnTo>
                  <a:lnTo>
                    <a:pt x="360" y="4433"/>
                  </a:lnTo>
                  <a:lnTo>
                    <a:pt x="360" y="4433"/>
                  </a:lnTo>
                  <a:lnTo>
                    <a:pt x="548" y="4758"/>
                  </a:lnTo>
                  <a:lnTo>
                    <a:pt x="753" y="5066"/>
                  </a:lnTo>
                  <a:lnTo>
                    <a:pt x="1181" y="5699"/>
                  </a:lnTo>
                  <a:lnTo>
                    <a:pt x="1626" y="6298"/>
                  </a:lnTo>
                  <a:lnTo>
                    <a:pt x="2122" y="6880"/>
                  </a:lnTo>
                  <a:lnTo>
                    <a:pt x="2619" y="7461"/>
                  </a:lnTo>
                  <a:lnTo>
                    <a:pt x="3149" y="8009"/>
                  </a:lnTo>
                  <a:lnTo>
                    <a:pt x="3680" y="8557"/>
                  </a:lnTo>
                  <a:lnTo>
                    <a:pt x="4227" y="9087"/>
                  </a:lnTo>
                  <a:lnTo>
                    <a:pt x="4227" y="9087"/>
                  </a:lnTo>
                  <a:lnTo>
                    <a:pt x="4929" y="9771"/>
                  </a:lnTo>
                  <a:lnTo>
                    <a:pt x="5305" y="10097"/>
                  </a:lnTo>
                  <a:lnTo>
                    <a:pt x="5682" y="10422"/>
                  </a:lnTo>
                  <a:lnTo>
                    <a:pt x="6058" y="10730"/>
                  </a:lnTo>
                  <a:lnTo>
                    <a:pt x="6452" y="11003"/>
                  </a:lnTo>
                  <a:lnTo>
                    <a:pt x="6862" y="11277"/>
                  </a:lnTo>
                  <a:lnTo>
                    <a:pt x="7290" y="11534"/>
                  </a:lnTo>
                  <a:lnTo>
                    <a:pt x="7290" y="11534"/>
                  </a:lnTo>
                  <a:lnTo>
                    <a:pt x="7718" y="11756"/>
                  </a:lnTo>
                  <a:lnTo>
                    <a:pt x="8180" y="11945"/>
                  </a:lnTo>
                  <a:lnTo>
                    <a:pt x="8659" y="12099"/>
                  </a:lnTo>
                  <a:lnTo>
                    <a:pt x="8882" y="12167"/>
                  </a:lnTo>
                  <a:lnTo>
                    <a:pt x="9138" y="12218"/>
                  </a:lnTo>
                  <a:lnTo>
                    <a:pt x="9378" y="12253"/>
                  </a:lnTo>
                  <a:lnTo>
                    <a:pt x="9617" y="12287"/>
                  </a:lnTo>
                  <a:lnTo>
                    <a:pt x="9857" y="12304"/>
                  </a:lnTo>
                  <a:lnTo>
                    <a:pt x="10096" y="12321"/>
                  </a:lnTo>
                  <a:lnTo>
                    <a:pt x="10353" y="12304"/>
                  </a:lnTo>
                  <a:lnTo>
                    <a:pt x="10593" y="12287"/>
                  </a:lnTo>
                  <a:lnTo>
                    <a:pt x="10832" y="12253"/>
                  </a:lnTo>
                  <a:lnTo>
                    <a:pt x="11072" y="12218"/>
                  </a:lnTo>
                  <a:lnTo>
                    <a:pt x="11072" y="12218"/>
                  </a:lnTo>
                  <a:lnTo>
                    <a:pt x="11260" y="12167"/>
                  </a:lnTo>
                  <a:lnTo>
                    <a:pt x="11448" y="12099"/>
                  </a:lnTo>
                  <a:lnTo>
                    <a:pt x="11619" y="12030"/>
                  </a:lnTo>
                  <a:lnTo>
                    <a:pt x="11808" y="11962"/>
                  </a:lnTo>
                  <a:lnTo>
                    <a:pt x="11962" y="11859"/>
                  </a:lnTo>
                  <a:lnTo>
                    <a:pt x="12116" y="11756"/>
                  </a:lnTo>
                  <a:lnTo>
                    <a:pt x="12270" y="11637"/>
                  </a:lnTo>
                  <a:lnTo>
                    <a:pt x="12407" y="11500"/>
                  </a:lnTo>
                  <a:lnTo>
                    <a:pt x="12407" y="11500"/>
                  </a:lnTo>
                  <a:lnTo>
                    <a:pt x="12509" y="11363"/>
                  </a:lnTo>
                  <a:lnTo>
                    <a:pt x="12595" y="11226"/>
                  </a:lnTo>
                  <a:lnTo>
                    <a:pt x="12680" y="11072"/>
                  </a:lnTo>
                  <a:lnTo>
                    <a:pt x="12749" y="10918"/>
                  </a:lnTo>
                  <a:lnTo>
                    <a:pt x="12800" y="10764"/>
                  </a:lnTo>
                  <a:lnTo>
                    <a:pt x="12851" y="10610"/>
                  </a:lnTo>
                  <a:lnTo>
                    <a:pt x="12920" y="10268"/>
                  </a:lnTo>
                  <a:lnTo>
                    <a:pt x="12920" y="10268"/>
                  </a:lnTo>
                  <a:lnTo>
                    <a:pt x="12937" y="10062"/>
                  </a:lnTo>
                  <a:lnTo>
                    <a:pt x="12954" y="9840"/>
                  </a:lnTo>
                  <a:lnTo>
                    <a:pt x="12954" y="9617"/>
                  </a:lnTo>
                  <a:lnTo>
                    <a:pt x="12954" y="9395"/>
                  </a:lnTo>
                  <a:lnTo>
                    <a:pt x="12937" y="9173"/>
                  </a:lnTo>
                  <a:lnTo>
                    <a:pt x="12903" y="8967"/>
                  </a:lnTo>
                  <a:lnTo>
                    <a:pt x="12817" y="8522"/>
                  </a:lnTo>
                  <a:lnTo>
                    <a:pt x="12680" y="8094"/>
                  </a:lnTo>
                  <a:lnTo>
                    <a:pt x="12526" y="7684"/>
                  </a:lnTo>
                  <a:lnTo>
                    <a:pt x="12338" y="7290"/>
                  </a:lnTo>
                  <a:lnTo>
                    <a:pt x="12116" y="6897"/>
                  </a:lnTo>
                  <a:lnTo>
                    <a:pt x="12116" y="6897"/>
                  </a:lnTo>
                  <a:lnTo>
                    <a:pt x="11876" y="6520"/>
                  </a:lnTo>
                  <a:lnTo>
                    <a:pt x="11602" y="6178"/>
                  </a:lnTo>
                  <a:lnTo>
                    <a:pt x="11328" y="5836"/>
                  </a:lnTo>
                  <a:lnTo>
                    <a:pt x="11038" y="5494"/>
                  </a:lnTo>
                  <a:lnTo>
                    <a:pt x="10730" y="5168"/>
                  </a:lnTo>
                  <a:lnTo>
                    <a:pt x="10422" y="4860"/>
                  </a:lnTo>
                  <a:lnTo>
                    <a:pt x="9771" y="4244"/>
                  </a:lnTo>
                  <a:lnTo>
                    <a:pt x="9771" y="4244"/>
                  </a:lnTo>
                  <a:lnTo>
                    <a:pt x="9053" y="3594"/>
                  </a:lnTo>
                  <a:lnTo>
                    <a:pt x="8317" y="2944"/>
                  </a:lnTo>
                  <a:lnTo>
                    <a:pt x="7581" y="2311"/>
                  </a:lnTo>
                  <a:lnTo>
                    <a:pt x="6828" y="1695"/>
                  </a:lnTo>
                  <a:lnTo>
                    <a:pt x="6828" y="1695"/>
                  </a:lnTo>
                  <a:lnTo>
                    <a:pt x="6486" y="1421"/>
                  </a:lnTo>
                  <a:lnTo>
                    <a:pt x="6127" y="1147"/>
                  </a:lnTo>
                  <a:lnTo>
                    <a:pt x="5767" y="890"/>
                  </a:lnTo>
                  <a:lnTo>
                    <a:pt x="5391" y="651"/>
                  </a:lnTo>
                  <a:lnTo>
                    <a:pt x="4997" y="446"/>
                  </a:lnTo>
                  <a:lnTo>
                    <a:pt x="4586" y="257"/>
                  </a:lnTo>
                  <a:lnTo>
                    <a:pt x="4381" y="189"/>
                  </a:lnTo>
                  <a:lnTo>
                    <a:pt x="4176" y="120"/>
                  </a:lnTo>
                  <a:lnTo>
                    <a:pt x="3953" y="69"/>
                  </a:lnTo>
                  <a:lnTo>
                    <a:pt x="3731" y="18"/>
                  </a:lnTo>
                  <a:lnTo>
                    <a:pt x="3731" y="18"/>
                  </a:lnTo>
                  <a:lnTo>
                    <a:pt x="3491" y="1"/>
                  </a:lnTo>
                  <a:lnTo>
                    <a:pt x="3252" y="1"/>
                  </a:lnTo>
                  <a:lnTo>
                    <a:pt x="3046" y="18"/>
                  </a:lnTo>
                  <a:lnTo>
                    <a:pt x="2841" y="69"/>
                  </a:lnTo>
                  <a:lnTo>
                    <a:pt x="2653" y="155"/>
                  </a:lnTo>
                  <a:lnTo>
                    <a:pt x="2465" y="240"/>
                  </a:lnTo>
                  <a:lnTo>
                    <a:pt x="2294" y="343"/>
                  </a:lnTo>
                  <a:lnTo>
                    <a:pt x="2140" y="463"/>
                  </a:lnTo>
                  <a:lnTo>
                    <a:pt x="1968" y="600"/>
                  </a:lnTo>
                  <a:lnTo>
                    <a:pt x="1814" y="754"/>
                  </a:lnTo>
                  <a:lnTo>
                    <a:pt x="1523" y="1079"/>
                  </a:lnTo>
                  <a:lnTo>
                    <a:pt x="1215" y="1421"/>
                  </a:lnTo>
                  <a:lnTo>
                    <a:pt x="890" y="176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9"/>
            <p:cNvSpPr/>
            <p:nvPr/>
          </p:nvSpPr>
          <p:spPr>
            <a:xfrm>
              <a:off x="7686374" y="2704501"/>
              <a:ext cx="91736" cy="82491"/>
            </a:xfrm>
            <a:custGeom>
              <a:avLst/>
              <a:gdLst/>
              <a:ahLst/>
              <a:cxnLst/>
              <a:rect l="l" t="t" r="r" b="b"/>
              <a:pathLst>
                <a:path w="3731" h="3355" extrusionOk="0">
                  <a:moveTo>
                    <a:pt x="2618" y="0"/>
                  </a:moveTo>
                  <a:lnTo>
                    <a:pt x="2481" y="17"/>
                  </a:lnTo>
                  <a:lnTo>
                    <a:pt x="2327" y="69"/>
                  </a:lnTo>
                  <a:lnTo>
                    <a:pt x="2139" y="137"/>
                  </a:lnTo>
                  <a:lnTo>
                    <a:pt x="1934" y="206"/>
                  </a:lnTo>
                  <a:lnTo>
                    <a:pt x="1763" y="308"/>
                  </a:lnTo>
                  <a:lnTo>
                    <a:pt x="1574" y="411"/>
                  </a:lnTo>
                  <a:lnTo>
                    <a:pt x="1403" y="514"/>
                  </a:lnTo>
                  <a:lnTo>
                    <a:pt x="1232" y="633"/>
                  </a:lnTo>
                  <a:lnTo>
                    <a:pt x="1078" y="770"/>
                  </a:lnTo>
                  <a:lnTo>
                    <a:pt x="924" y="907"/>
                  </a:lnTo>
                  <a:lnTo>
                    <a:pt x="770" y="1061"/>
                  </a:lnTo>
                  <a:lnTo>
                    <a:pt x="650" y="1215"/>
                  </a:lnTo>
                  <a:lnTo>
                    <a:pt x="514" y="1369"/>
                  </a:lnTo>
                  <a:lnTo>
                    <a:pt x="394" y="1540"/>
                  </a:lnTo>
                  <a:lnTo>
                    <a:pt x="291" y="1728"/>
                  </a:lnTo>
                  <a:lnTo>
                    <a:pt x="188" y="1900"/>
                  </a:lnTo>
                  <a:lnTo>
                    <a:pt x="103" y="2088"/>
                  </a:lnTo>
                  <a:lnTo>
                    <a:pt x="34" y="2276"/>
                  </a:lnTo>
                  <a:lnTo>
                    <a:pt x="17" y="2379"/>
                  </a:lnTo>
                  <a:lnTo>
                    <a:pt x="0" y="2464"/>
                  </a:lnTo>
                  <a:lnTo>
                    <a:pt x="17" y="2498"/>
                  </a:lnTo>
                  <a:lnTo>
                    <a:pt x="34" y="2550"/>
                  </a:lnTo>
                  <a:lnTo>
                    <a:pt x="120" y="2618"/>
                  </a:lnTo>
                  <a:lnTo>
                    <a:pt x="206" y="2670"/>
                  </a:lnTo>
                  <a:lnTo>
                    <a:pt x="308" y="2738"/>
                  </a:lnTo>
                  <a:lnTo>
                    <a:pt x="531" y="2858"/>
                  </a:lnTo>
                  <a:lnTo>
                    <a:pt x="616" y="2926"/>
                  </a:lnTo>
                  <a:lnTo>
                    <a:pt x="685" y="3012"/>
                  </a:lnTo>
                  <a:lnTo>
                    <a:pt x="822" y="3234"/>
                  </a:lnTo>
                  <a:lnTo>
                    <a:pt x="873" y="3303"/>
                  </a:lnTo>
                  <a:lnTo>
                    <a:pt x="941" y="3337"/>
                  </a:lnTo>
                  <a:lnTo>
                    <a:pt x="1010" y="3354"/>
                  </a:lnTo>
                  <a:lnTo>
                    <a:pt x="1095" y="3337"/>
                  </a:lnTo>
                  <a:lnTo>
                    <a:pt x="1215" y="3286"/>
                  </a:lnTo>
                  <a:lnTo>
                    <a:pt x="1352" y="3200"/>
                  </a:lnTo>
                  <a:lnTo>
                    <a:pt x="1643" y="3012"/>
                  </a:lnTo>
                  <a:lnTo>
                    <a:pt x="1934" y="2824"/>
                  </a:lnTo>
                  <a:lnTo>
                    <a:pt x="2208" y="2601"/>
                  </a:lnTo>
                  <a:lnTo>
                    <a:pt x="2481" y="2379"/>
                  </a:lnTo>
                  <a:lnTo>
                    <a:pt x="2755" y="2139"/>
                  </a:lnTo>
                  <a:lnTo>
                    <a:pt x="2995" y="1882"/>
                  </a:lnTo>
                  <a:lnTo>
                    <a:pt x="3491" y="1386"/>
                  </a:lnTo>
                  <a:lnTo>
                    <a:pt x="3611" y="1232"/>
                  </a:lnTo>
                  <a:lnTo>
                    <a:pt x="3662" y="1147"/>
                  </a:lnTo>
                  <a:lnTo>
                    <a:pt x="3696" y="1044"/>
                  </a:lnTo>
                  <a:lnTo>
                    <a:pt x="3731" y="958"/>
                  </a:lnTo>
                  <a:lnTo>
                    <a:pt x="3731" y="873"/>
                  </a:lnTo>
                  <a:lnTo>
                    <a:pt x="3713" y="787"/>
                  </a:lnTo>
                  <a:lnTo>
                    <a:pt x="3662" y="702"/>
                  </a:lnTo>
                  <a:lnTo>
                    <a:pt x="3611" y="650"/>
                  </a:lnTo>
                  <a:lnTo>
                    <a:pt x="3559" y="616"/>
                  </a:lnTo>
                  <a:lnTo>
                    <a:pt x="3423" y="565"/>
                  </a:lnTo>
                  <a:lnTo>
                    <a:pt x="3286" y="514"/>
                  </a:lnTo>
                  <a:lnTo>
                    <a:pt x="3217" y="496"/>
                  </a:lnTo>
                  <a:lnTo>
                    <a:pt x="3149" y="445"/>
                  </a:lnTo>
                  <a:lnTo>
                    <a:pt x="3080" y="360"/>
                  </a:lnTo>
                  <a:lnTo>
                    <a:pt x="3029" y="274"/>
                  </a:lnTo>
                  <a:lnTo>
                    <a:pt x="2961" y="171"/>
                  </a:lnTo>
                  <a:lnTo>
                    <a:pt x="2892" y="86"/>
                  </a:lnTo>
                  <a:lnTo>
                    <a:pt x="2841" y="52"/>
                  </a:lnTo>
                  <a:lnTo>
                    <a:pt x="2772" y="34"/>
                  </a:lnTo>
                  <a:lnTo>
                    <a:pt x="2704" y="17"/>
                  </a:lnTo>
                  <a:lnTo>
                    <a:pt x="2618" y="0"/>
                  </a:lnTo>
                  <a:close/>
                </a:path>
              </a:pathLst>
            </a:custGeom>
            <a:solidFill>
              <a:srgbClr val="EFB4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9"/>
            <p:cNvSpPr/>
            <p:nvPr/>
          </p:nvSpPr>
          <p:spPr>
            <a:xfrm>
              <a:off x="7859301" y="2625819"/>
              <a:ext cx="40815" cy="161589"/>
            </a:xfrm>
            <a:custGeom>
              <a:avLst/>
              <a:gdLst/>
              <a:ahLst/>
              <a:cxnLst/>
              <a:rect l="l" t="t" r="r" b="b"/>
              <a:pathLst>
                <a:path w="1660" h="6572" extrusionOk="0">
                  <a:moveTo>
                    <a:pt x="445" y="0"/>
                  </a:moveTo>
                  <a:lnTo>
                    <a:pt x="325" y="343"/>
                  </a:lnTo>
                  <a:lnTo>
                    <a:pt x="223" y="685"/>
                  </a:lnTo>
                  <a:lnTo>
                    <a:pt x="137" y="1027"/>
                  </a:lnTo>
                  <a:lnTo>
                    <a:pt x="86" y="1386"/>
                  </a:lnTo>
                  <a:lnTo>
                    <a:pt x="51" y="1746"/>
                  </a:lnTo>
                  <a:lnTo>
                    <a:pt x="34" y="2105"/>
                  </a:lnTo>
                  <a:lnTo>
                    <a:pt x="34" y="2464"/>
                  </a:lnTo>
                  <a:lnTo>
                    <a:pt x="51" y="2824"/>
                  </a:lnTo>
                  <a:lnTo>
                    <a:pt x="86" y="3183"/>
                  </a:lnTo>
                  <a:lnTo>
                    <a:pt x="137" y="3525"/>
                  </a:lnTo>
                  <a:lnTo>
                    <a:pt x="205" y="3885"/>
                  </a:lnTo>
                  <a:lnTo>
                    <a:pt x="291" y="4227"/>
                  </a:lnTo>
                  <a:lnTo>
                    <a:pt x="359" y="4518"/>
                  </a:lnTo>
                  <a:lnTo>
                    <a:pt x="479" y="4928"/>
                  </a:lnTo>
                  <a:lnTo>
                    <a:pt x="548" y="5117"/>
                  </a:lnTo>
                  <a:lnTo>
                    <a:pt x="616" y="5305"/>
                  </a:lnTo>
                  <a:lnTo>
                    <a:pt x="702" y="5442"/>
                  </a:lnTo>
                  <a:lnTo>
                    <a:pt x="753" y="5493"/>
                  </a:lnTo>
                  <a:lnTo>
                    <a:pt x="787" y="5527"/>
                  </a:lnTo>
                  <a:lnTo>
                    <a:pt x="787" y="5527"/>
                  </a:lnTo>
                  <a:lnTo>
                    <a:pt x="599" y="5425"/>
                  </a:lnTo>
                  <a:lnTo>
                    <a:pt x="411" y="5339"/>
                  </a:lnTo>
                  <a:lnTo>
                    <a:pt x="205" y="5271"/>
                  </a:lnTo>
                  <a:lnTo>
                    <a:pt x="0" y="5202"/>
                  </a:lnTo>
                  <a:lnTo>
                    <a:pt x="0" y="5202"/>
                  </a:lnTo>
                  <a:lnTo>
                    <a:pt x="462" y="5579"/>
                  </a:lnTo>
                  <a:lnTo>
                    <a:pt x="1061" y="6058"/>
                  </a:lnTo>
                  <a:lnTo>
                    <a:pt x="1660" y="6571"/>
                  </a:lnTo>
                  <a:lnTo>
                    <a:pt x="1420" y="5750"/>
                  </a:lnTo>
                  <a:lnTo>
                    <a:pt x="1181" y="4946"/>
                  </a:lnTo>
                  <a:lnTo>
                    <a:pt x="993" y="4124"/>
                  </a:lnTo>
                  <a:lnTo>
                    <a:pt x="907" y="3714"/>
                  </a:lnTo>
                  <a:lnTo>
                    <a:pt x="839" y="3303"/>
                  </a:lnTo>
                  <a:lnTo>
                    <a:pt x="770" y="2892"/>
                  </a:lnTo>
                  <a:lnTo>
                    <a:pt x="719" y="2481"/>
                  </a:lnTo>
                  <a:lnTo>
                    <a:pt x="650" y="1643"/>
                  </a:lnTo>
                  <a:lnTo>
                    <a:pt x="565" y="822"/>
                  </a:lnTo>
                  <a:lnTo>
                    <a:pt x="513" y="411"/>
                  </a:lnTo>
                  <a:lnTo>
                    <a:pt x="445" y="0"/>
                  </a:lnTo>
                  <a:close/>
                </a:path>
              </a:pathLst>
            </a:custGeom>
            <a:solidFill>
              <a:srgbClr val="D53D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9"/>
            <p:cNvSpPr/>
            <p:nvPr/>
          </p:nvSpPr>
          <p:spPr>
            <a:xfrm>
              <a:off x="7859301" y="2625819"/>
              <a:ext cx="40815" cy="161589"/>
            </a:xfrm>
            <a:custGeom>
              <a:avLst/>
              <a:gdLst/>
              <a:ahLst/>
              <a:cxnLst/>
              <a:rect l="l" t="t" r="r" b="b"/>
              <a:pathLst>
                <a:path w="1660" h="6572" fill="none" extrusionOk="0">
                  <a:moveTo>
                    <a:pt x="445" y="0"/>
                  </a:moveTo>
                  <a:lnTo>
                    <a:pt x="445" y="0"/>
                  </a:lnTo>
                  <a:lnTo>
                    <a:pt x="325" y="343"/>
                  </a:lnTo>
                  <a:lnTo>
                    <a:pt x="223" y="685"/>
                  </a:lnTo>
                  <a:lnTo>
                    <a:pt x="137" y="1027"/>
                  </a:lnTo>
                  <a:lnTo>
                    <a:pt x="86" y="1386"/>
                  </a:lnTo>
                  <a:lnTo>
                    <a:pt x="51" y="1746"/>
                  </a:lnTo>
                  <a:lnTo>
                    <a:pt x="34" y="2105"/>
                  </a:lnTo>
                  <a:lnTo>
                    <a:pt x="34" y="2464"/>
                  </a:lnTo>
                  <a:lnTo>
                    <a:pt x="51" y="2824"/>
                  </a:lnTo>
                  <a:lnTo>
                    <a:pt x="51" y="2824"/>
                  </a:lnTo>
                  <a:lnTo>
                    <a:pt x="86" y="3183"/>
                  </a:lnTo>
                  <a:lnTo>
                    <a:pt x="137" y="3525"/>
                  </a:lnTo>
                  <a:lnTo>
                    <a:pt x="205" y="3885"/>
                  </a:lnTo>
                  <a:lnTo>
                    <a:pt x="291" y="4227"/>
                  </a:lnTo>
                  <a:lnTo>
                    <a:pt x="291" y="4227"/>
                  </a:lnTo>
                  <a:lnTo>
                    <a:pt x="359" y="4518"/>
                  </a:lnTo>
                  <a:lnTo>
                    <a:pt x="479" y="4928"/>
                  </a:lnTo>
                  <a:lnTo>
                    <a:pt x="548" y="5117"/>
                  </a:lnTo>
                  <a:lnTo>
                    <a:pt x="616" y="5305"/>
                  </a:lnTo>
                  <a:lnTo>
                    <a:pt x="702" y="5442"/>
                  </a:lnTo>
                  <a:lnTo>
                    <a:pt x="753" y="5493"/>
                  </a:lnTo>
                  <a:lnTo>
                    <a:pt x="787" y="5527"/>
                  </a:lnTo>
                  <a:lnTo>
                    <a:pt x="787" y="5527"/>
                  </a:lnTo>
                  <a:lnTo>
                    <a:pt x="599" y="5425"/>
                  </a:lnTo>
                  <a:lnTo>
                    <a:pt x="411" y="5339"/>
                  </a:lnTo>
                  <a:lnTo>
                    <a:pt x="205" y="5271"/>
                  </a:lnTo>
                  <a:lnTo>
                    <a:pt x="0" y="5202"/>
                  </a:lnTo>
                  <a:lnTo>
                    <a:pt x="0" y="5202"/>
                  </a:lnTo>
                  <a:lnTo>
                    <a:pt x="462" y="5579"/>
                  </a:lnTo>
                  <a:lnTo>
                    <a:pt x="462" y="5579"/>
                  </a:lnTo>
                  <a:lnTo>
                    <a:pt x="1061" y="6058"/>
                  </a:lnTo>
                  <a:lnTo>
                    <a:pt x="1660" y="6571"/>
                  </a:lnTo>
                  <a:lnTo>
                    <a:pt x="1660" y="6571"/>
                  </a:lnTo>
                  <a:lnTo>
                    <a:pt x="1420" y="5750"/>
                  </a:lnTo>
                  <a:lnTo>
                    <a:pt x="1181" y="4946"/>
                  </a:lnTo>
                  <a:lnTo>
                    <a:pt x="993" y="4124"/>
                  </a:lnTo>
                  <a:lnTo>
                    <a:pt x="907" y="3714"/>
                  </a:lnTo>
                  <a:lnTo>
                    <a:pt x="839" y="3303"/>
                  </a:lnTo>
                  <a:lnTo>
                    <a:pt x="839" y="3303"/>
                  </a:lnTo>
                  <a:lnTo>
                    <a:pt x="770" y="2892"/>
                  </a:lnTo>
                  <a:lnTo>
                    <a:pt x="719" y="2481"/>
                  </a:lnTo>
                  <a:lnTo>
                    <a:pt x="650" y="1643"/>
                  </a:lnTo>
                  <a:lnTo>
                    <a:pt x="565" y="822"/>
                  </a:lnTo>
                  <a:lnTo>
                    <a:pt x="513" y="411"/>
                  </a:lnTo>
                  <a:lnTo>
                    <a:pt x="44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9"/>
            <p:cNvSpPr/>
            <p:nvPr/>
          </p:nvSpPr>
          <p:spPr>
            <a:xfrm>
              <a:off x="7842040" y="2752030"/>
              <a:ext cx="61026" cy="45462"/>
            </a:xfrm>
            <a:custGeom>
              <a:avLst/>
              <a:gdLst/>
              <a:ahLst/>
              <a:cxnLst/>
              <a:rect l="l" t="t" r="r" b="b"/>
              <a:pathLst>
                <a:path w="2482" h="1849" extrusionOk="0">
                  <a:moveTo>
                    <a:pt x="1" y="1"/>
                  </a:moveTo>
                  <a:lnTo>
                    <a:pt x="651" y="411"/>
                  </a:lnTo>
                  <a:lnTo>
                    <a:pt x="1284" y="874"/>
                  </a:lnTo>
                  <a:lnTo>
                    <a:pt x="1900" y="1353"/>
                  </a:lnTo>
                  <a:lnTo>
                    <a:pt x="2482" y="1849"/>
                  </a:lnTo>
                  <a:lnTo>
                    <a:pt x="2482" y="1849"/>
                  </a:lnTo>
                  <a:lnTo>
                    <a:pt x="2362" y="1438"/>
                  </a:lnTo>
                  <a:lnTo>
                    <a:pt x="1763" y="925"/>
                  </a:lnTo>
                  <a:lnTo>
                    <a:pt x="1164" y="446"/>
                  </a:lnTo>
                  <a:lnTo>
                    <a:pt x="702" y="69"/>
                  </a:lnTo>
                  <a:lnTo>
                    <a:pt x="360" y="18"/>
                  </a:lnTo>
                  <a:lnTo>
                    <a:pt x="18" y="1"/>
                  </a:lnTo>
                  <a:close/>
                </a:path>
              </a:pathLst>
            </a:custGeom>
            <a:solidFill>
              <a:srgbClr val="D53D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9"/>
            <p:cNvSpPr/>
            <p:nvPr/>
          </p:nvSpPr>
          <p:spPr>
            <a:xfrm>
              <a:off x="7842040" y="2752030"/>
              <a:ext cx="61026" cy="45462"/>
            </a:xfrm>
            <a:custGeom>
              <a:avLst/>
              <a:gdLst/>
              <a:ahLst/>
              <a:cxnLst/>
              <a:rect l="l" t="t" r="r" b="b"/>
              <a:pathLst>
                <a:path w="2482" h="1849" fill="none" extrusionOk="0">
                  <a:moveTo>
                    <a:pt x="18" y="1"/>
                  </a:moveTo>
                  <a:lnTo>
                    <a:pt x="18" y="1"/>
                  </a:lnTo>
                  <a:lnTo>
                    <a:pt x="1" y="1"/>
                  </a:lnTo>
                  <a:lnTo>
                    <a:pt x="1" y="1"/>
                  </a:lnTo>
                  <a:lnTo>
                    <a:pt x="651" y="411"/>
                  </a:lnTo>
                  <a:lnTo>
                    <a:pt x="1284" y="874"/>
                  </a:lnTo>
                  <a:lnTo>
                    <a:pt x="1900" y="1353"/>
                  </a:lnTo>
                  <a:lnTo>
                    <a:pt x="2482" y="1849"/>
                  </a:lnTo>
                  <a:lnTo>
                    <a:pt x="2482" y="1849"/>
                  </a:lnTo>
                  <a:lnTo>
                    <a:pt x="2362" y="1438"/>
                  </a:lnTo>
                  <a:lnTo>
                    <a:pt x="2362" y="1438"/>
                  </a:lnTo>
                  <a:lnTo>
                    <a:pt x="1763" y="925"/>
                  </a:lnTo>
                  <a:lnTo>
                    <a:pt x="1164" y="446"/>
                  </a:lnTo>
                  <a:lnTo>
                    <a:pt x="1164" y="446"/>
                  </a:lnTo>
                  <a:lnTo>
                    <a:pt x="702" y="69"/>
                  </a:lnTo>
                  <a:lnTo>
                    <a:pt x="702" y="69"/>
                  </a:lnTo>
                  <a:lnTo>
                    <a:pt x="360" y="18"/>
                  </a:lnTo>
                  <a:lnTo>
                    <a:pt x="1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9"/>
            <p:cNvSpPr/>
            <p:nvPr/>
          </p:nvSpPr>
          <p:spPr>
            <a:xfrm>
              <a:off x="7413720" y="2226116"/>
              <a:ext cx="295812" cy="142657"/>
            </a:xfrm>
            <a:custGeom>
              <a:avLst/>
              <a:gdLst/>
              <a:ahLst/>
              <a:cxnLst/>
              <a:rect l="l" t="t" r="r" b="b"/>
              <a:pathLst>
                <a:path w="12031" h="5802" extrusionOk="0">
                  <a:moveTo>
                    <a:pt x="5237" y="0"/>
                  </a:moveTo>
                  <a:lnTo>
                    <a:pt x="4878" y="17"/>
                  </a:lnTo>
                  <a:lnTo>
                    <a:pt x="4518" y="34"/>
                  </a:lnTo>
                  <a:lnTo>
                    <a:pt x="4142" y="86"/>
                  </a:lnTo>
                  <a:lnTo>
                    <a:pt x="3783" y="154"/>
                  </a:lnTo>
                  <a:lnTo>
                    <a:pt x="3457" y="240"/>
                  </a:lnTo>
                  <a:lnTo>
                    <a:pt x="3115" y="360"/>
                  </a:lnTo>
                  <a:lnTo>
                    <a:pt x="2790" y="479"/>
                  </a:lnTo>
                  <a:lnTo>
                    <a:pt x="2465" y="616"/>
                  </a:lnTo>
                  <a:lnTo>
                    <a:pt x="1883" y="856"/>
                  </a:lnTo>
                  <a:lnTo>
                    <a:pt x="1318" y="1130"/>
                  </a:lnTo>
                  <a:lnTo>
                    <a:pt x="1045" y="1284"/>
                  </a:lnTo>
                  <a:lnTo>
                    <a:pt x="788" y="1438"/>
                  </a:lnTo>
                  <a:lnTo>
                    <a:pt x="600" y="1557"/>
                  </a:lnTo>
                  <a:lnTo>
                    <a:pt x="377" y="1694"/>
                  </a:lnTo>
                  <a:lnTo>
                    <a:pt x="189" y="1848"/>
                  </a:lnTo>
                  <a:lnTo>
                    <a:pt x="103" y="1934"/>
                  </a:lnTo>
                  <a:lnTo>
                    <a:pt x="52" y="2019"/>
                  </a:lnTo>
                  <a:lnTo>
                    <a:pt x="18" y="2088"/>
                  </a:lnTo>
                  <a:lnTo>
                    <a:pt x="1" y="2173"/>
                  </a:lnTo>
                  <a:lnTo>
                    <a:pt x="18" y="2362"/>
                  </a:lnTo>
                  <a:lnTo>
                    <a:pt x="52" y="2567"/>
                  </a:lnTo>
                  <a:lnTo>
                    <a:pt x="86" y="2738"/>
                  </a:lnTo>
                  <a:lnTo>
                    <a:pt x="121" y="2926"/>
                  </a:lnTo>
                  <a:lnTo>
                    <a:pt x="189" y="3115"/>
                  </a:lnTo>
                  <a:lnTo>
                    <a:pt x="257" y="3303"/>
                  </a:lnTo>
                  <a:lnTo>
                    <a:pt x="326" y="3474"/>
                  </a:lnTo>
                  <a:lnTo>
                    <a:pt x="412" y="3645"/>
                  </a:lnTo>
                  <a:lnTo>
                    <a:pt x="514" y="3816"/>
                  </a:lnTo>
                  <a:lnTo>
                    <a:pt x="617" y="3987"/>
                  </a:lnTo>
                  <a:lnTo>
                    <a:pt x="737" y="4141"/>
                  </a:lnTo>
                  <a:lnTo>
                    <a:pt x="874" y="4295"/>
                  </a:lnTo>
                  <a:lnTo>
                    <a:pt x="993" y="4432"/>
                  </a:lnTo>
                  <a:lnTo>
                    <a:pt x="1147" y="4569"/>
                  </a:lnTo>
                  <a:lnTo>
                    <a:pt x="1284" y="4706"/>
                  </a:lnTo>
                  <a:lnTo>
                    <a:pt x="1438" y="4826"/>
                  </a:lnTo>
                  <a:lnTo>
                    <a:pt x="1609" y="4928"/>
                  </a:lnTo>
                  <a:lnTo>
                    <a:pt x="1780" y="5031"/>
                  </a:lnTo>
                  <a:lnTo>
                    <a:pt x="1952" y="5117"/>
                  </a:lnTo>
                  <a:lnTo>
                    <a:pt x="2242" y="5219"/>
                  </a:lnTo>
                  <a:lnTo>
                    <a:pt x="2533" y="5322"/>
                  </a:lnTo>
                  <a:lnTo>
                    <a:pt x="2824" y="5390"/>
                  </a:lnTo>
                  <a:lnTo>
                    <a:pt x="3132" y="5459"/>
                  </a:lnTo>
                  <a:lnTo>
                    <a:pt x="3628" y="5544"/>
                  </a:lnTo>
                  <a:lnTo>
                    <a:pt x="4125" y="5613"/>
                  </a:lnTo>
                  <a:lnTo>
                    <a:pt x="4621" y="5681"/>
                  </a:lnTo>
                  <a:lnTo>
                    <a:pt x="5134" y="5733"/>
                  </a:lnTo>
                  <a:lnTo>
                    <a:pt x="5631" y="5767"/>
                  </a:lnTo>
                  <a:lnTo>
                    <a:pt x="6127" y="5784"/>
                  </a:lnTo>
                  <a:lnTo>
                    <a:pt x="7154" y="5801"/>
                  </a:lnTo>
                  <a:lnTo>
                    <a:pt x="8163" y="5767"/>
                  </a:lnTo>
                  <a:lnTo>
                    <a:pt x="9173" y="5715"/>
                  </a:lnTo>
                  <a:lnTo>
                    <a:pt x="10182" y="5664"/>
                  </a:lnTo>
                  <a:lnTo>
                    <a:pt x="11192" y="5579"/>
                  </a:lnTo>
                  <a:lnTo>
                    <a:pt x="11329" y="5579"/>
                  </a:lnTo>
                  <a:lnTo>
                    <a:pt x="11483" y="5544"/>
                  </a:lnTo>
                  <a:lnTo>
                    <a:pt x="11603" y="5510"/>
                  </a:lnTo>
                  <a:lnTo>
                    <a:pt x="11671" y="5476"/>
                  </a:lnTo>
                  <a:lnTo>
                    <a:pt x="11722" y="5425"/>
                  </a:lnTo>
                  <a:lnTo>
                    <a:pt x="11774" y="5373"/>
                  </a:lnTo>
                  <a:lnTo>
                    <a:pt x="11808" y="5322"/>
                  </a:lnTo>
                  <a:lnTo>
                    <a:pt x="11876" y="5185"/>
                  </a:lnTo>
                  <a:lnTo>
                    <a:pt x="11911" y="5031"/>
                  </a:lnTo>
                  <a:lnTo>
                    <a:pt x="11928" y="4877"/>
                  </a:lnTo>
                  <a:lnTo>
                    <a:pt x="11996" y="4193"/>
                  </a:lnTo>
                  <a:lnTo>
                    <a:pt x="12013" y="3491"/>
                  </a:lnTo>
                  <a:lnTo>
                    <a:pt x="12030" y="2806"/>
                  </a:lnTo>
                  <a:lnTo>
                    <a:pt x="12013" y="2122"/>
                  </a:lnTo>
                  <a:lnTo>
                    <a:pt x="11996" y="1968"/>
                  </a:lnTo>
                  <a:lnTo>
                    <a:pt x="11979" y="1900"/>
                  </a:lnTo>
                  <a:lnTo>
                    <a:pt x="11945" y="1831"/>
                  </a:lnTo>
                  <a:lnTo>
                    <a:pt x="11911" y="1763"/>
                  </a:lnTo>
                  <a:lnTo>
                    <a:pt x="11859" y="1711"/>
                  </a:lnTo>
                  <a:lnTo>
                    <a:pt x="11739" y="1609"/>
                  </a:lnTo>
                  <a:lnTo>
                    <a:pt x="11603" y="1523"/>
                  </a:lnTo>
                  <a:lnTo>
                    <a:pt x="11431" y="1455"/>
                  </a:lnTo>
                  <a:lnTo>
                    <a:pt x="11089" y="1335"/>
                  </a:lnTo>
                  <a:lnTo>
                    <a:pt x="10815" y="1232"/>
                  </a:lnTo>
                  <a:lnTo>
                    <a:pt x="10148" y="976"/>
                  </a:lnTo>
                  <a:lnTo>
                    <a:pt x="9464" y="753"/>
                  </a:lnTo>
                  <a:lnTo>
                    <a:pt x="8779" y="548"/>
                  </a:lnTo>
                  <a:lnTo>
                    <a:pt x="8095" y="377"/>
                  </a:lnTo>
                  <a:lnTo>
                    <a:pt x="7410" y="240"/>
                  </a:lnTo>
                  <a:lnTo>
                    <a:pt x="6709" y="120"/>
                  </a:lnTo>
                  <a:lnTo>
                    <a:pt x="6349" y="69"/>
                  </a:lnTo>
                  <a:lnTo>
                    <a:pt x="5973" y="34"/>
                  </a:lnTo>
                  <a:lnTo>
                    <a:pt x="5613" y="17"/>
                  </a:lnTo>
                  <a:lnTo>
                    <a:pt x="52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9"/>
            <p:cNvSpPr/>
            <p:nvPr/>
          </p:nvSpPr>
          <p:spPr>
            <a:xfrm>
              <a:off x="7413720" y="2226116"/>
              <a:ext cx="295812" cy="142657"/>
            </a:xfrm>
            <a:custGeom>
              <a:avLst/>
              <a:gdLst/>
              <a:ahLst/>
              <a:cxnLst/>
              <a:rect l="l" t="t" r="r" b="b"/>
              <a:pathLst>
                <a:path w="12031" h="5802" fill="none" extrusionOk="0">
                  <a:moveTo>
                    <a:pt x="1883" y="856"/>
                  </a:moveTo>
                  <a:lnTo>
                    <a:pt x="1883" y="856"/>
                  </a:lnTo>
                  <a:lnTo>
                    <a:pt x="1318" y="1130"/>
                  </a:lnTo>
                  <a:lnTo>
                    <a:pt x="1045" y="1284"/>
                  </a:lnTo>
                  <a:lnTo>
                    <a:pt x="788" y="1438"/>
                  </a:lnTo>
                  <a:lnTo>
                    <a:pt x="788" y="1438"/>
                  </a:lnTo>
                  <a:lnTo>
                    <a:pt x="600" y="1557"/>
                  </a:lnTo>
                  <a:lnTo>
                    <a:pt x="377" y="1694"/>
                  </a:lnTo>
                  <a:lnTo>
                    <a:pt x="189" y="1848"/>
                  </a:lnTo>
                  <a:lnTo>
                    <a:pt x="103" y="1934"/>
                  </a:lnTo>
                  <a:lnTo>
                    <a:pt x="52" y="2019"/>
                  </a:lnTo>
                  <a:lnTo>
                    <a:pt x="52" y="2019"/>
                  </a:lnTo>
                  <a:lnTo>
                    <a:pt x="18" y="2088"/>
                  </a:lnTo>
                  <a:lnTo>
                    <a:pt x="1" y="2173"/>
                  </a:lnTo>
                  <a:lnTo>
                    <a:pt x="18" y="2362"/>
                  </a:lnTo>
                  <a:lnTo>
                    <a:pt x="52" y="2567"/>
                  </a:lnTo>
                  <a:lnTo>
                    <a:pt x="86" y="2738"/>
                  </a:lnTo>
                  <a:lnTo>
                    <a:pt x="86" y="2738"/>
                  </a:lnTo>
                  <a:lnTo>
                    <a:pt x="121" y="2926"/>
                  </a:lnTo>
                  <a:lnTo>
                    <a:pt x="189" y="3115"/>
                  </a:lnTo>
                  <a:lnTo>
                    <a:pt x="257" y="3303"/>
                  </a:lnTo>
                  <a:lnTo>
                    <a:pt x="326" y="3474"/>
                  </a:lnTo>
                  <a:lnTo>
                    <a:pt x="412" y="3645"/>
                  </a:lnTo>
                  <a:lnTo>
                    <a:pt x="514" y="3816"/>
                  </a:lnTo>
                  <a:lnTo>
                    <a:pt x="617" y="3987"/>
                  </a:lnTo>
                  <a:lnTo>
                    <a:pt x="737" y="4141"/>
                  </a:lnTo>
                  <a:lnTo>
                    <a:pt x="874" y="4295"/>
                  </a:lnTo>
                  <a:lnTo>
                    <a:pt x="993" y="4432"/>
                  </a:lnTo>
                  <a:lnTo>
                    <a:pt x="1147" y="4569"/>
                  </a:lnTo>
                  <a:lnTo>
                    <a:pt x="1284" y="4706"/>
                  </a:lnTo>
                  <a:lnTo>
                    <a:pt x="1438" y="4826"/>
                  </a:lnTo>
                  <a:lnTo>
                    <a:pt x="1609" y="4928"/>
                  </a:lnTo>
                  <a:lnTo>
                    <a:pt x="1780" y="5031"/>
                  </a:lnTo>
                  <a:lnTo>
                    <a:pt x="1952" y="5117"/>
                  </a:lnTo>
                  <a:lnTo>
                    <a:pt x="1952" y="5117"/>
                  </a:lnTo>
                  <a:lnTo>
                    <a:pt x="2242" y="5219"/>
                  </a:lnTo>
                  <a:lnTo>
                    <a:pt x="2533" y="5322"/>
                  </a:lnTo>
                  <a:lnTo>
                    <a:pt x="2824" y="5390"/>
                  </a:lnTo>
                  <a:lnTo>
                    <a:pt x="3132" y="5459"/>
                  </a:lnTo>
                  <a:lnTo>
                    <a:pt x="3132" y="5459"/>
                  </a:lnTo>
                  <a:lnTo>
                    <a:pt x="3628" y="5544"/>
                  </a:lnTo>
                  <a:lnTo>
                    <a:pt x="4125" y="5613"/>
                  </a:lnTo>
                  <a:lnTo>
                    <a:pt x="4621" y="5681"/>
                  </a:lnTo>
                  <a:lnTo>
                    <a:pt x="5134" y="5733"/>
                  </a:lnTo>
                  <a:lnTo>
                    <a:pt x="5631" y="5767"/>
                  </a:lnTo>
                  <a:lnTo>
                    <a:pt x="6127" y="5784"/>
                  </a:lnTo>
                  <a:lnTo>
                    <a:pt x="7154" y="5801"/>
                  </a:lnTo>
                  <a:lnTo>
                    <a:pt x="8163" y="5767"/>
                  </a:lnTo>
                  <a:lnTo>
                    <a:pt x="9173" y="5715"/>
                  </a:lnTo>
                  <a:lnTo>
                    <a:pt x="10182" y="5664"/>
                  </a:lnTo>
                  <a:lnTo>
                    <a:pt x="11192" y="5579"/>
                  </a:lnTo>
                  <a:lnTo>
                    <a:pt x="11192" y="5579"/>
                  </a:lnTo>
                  <a:lnTo>
                    <a:pt x="11329" y="5579"/>
                  </a:lnTo>
                  <a:lnTo>
                    <a:pt x="11483" y="5544"/>
                  </a:lnTo>
                  <a:lnTo>
                    <a:pt x="11603" y="5510"/>
                  </a:lnTo>
                  <a:lnTo>
                    <a:pt x="11671" y="5476"/>
                  </a:lnTo>
                  <a:lnTo>
                    <a:pt x="11722" y="5425"/>
                  </a:lnTo>
                  <a:lnTo>
                    <a:pt x="11722" y="5425"/>
                  </a:lnTo>
                  <a:lnTo>
                    <a:pt x="11774" y="5373"/>
                  </a:lnTo>
                  <a:lnTo>
                    <a:pt x="11808" y="5322"/>
                  </a:lnTo>
                  <a:lnTo>
                    <a:pt x="11876" y="5185"/>
                  </a:lnTo>
                  <a:lnTo>
                    <a:pt x="11911" y="5031"/>
                  </a:lnTo>
                  <a:lnTo>
                    <a:pt x="11928" y="4877"/>
                  </a:lnTo>
                  <a:lnTo>
                    <a:pt x="11928" y="4877"/>
                  </a:lnTo>
                  <a:lnTo>
                    <a:pt x="11996" y="4193"/>
                  </a:lnTo>
                  <a:lnTo>
                    <a:pt x="12013" y="3491"/>
                  </a:lnTo>
                  <a:lnTo>
                    <a:pt x="12030" y="2806"/>
                  </a:lnTo>
                  <a:lnTo>
                    <a:pt x="12013" y="2122"/>
                  </a:lnTo>
                  <a:lnTo>
                    <a:pt x="12013" y="2122"/>
                  </a:lnTo>
                  <a:lnTo>
                    <a:pt x="11996" y="1968"/>
                  </a:lnTo>
                  <a:lnTo>
                    <a:pt x="11979" y="1900"/>
                  </a:lnTo>
                  <a:lnTo>
                    <a:pt x="11945" y="1831"/>
                  </a:lnTo>
                  <a:lnTo>
                    <a:pt x="11945" y="1831"/>
                  </a:lnTo>
                  <a:lnTo>
                    <a:pt x="11911" y="1763"/>
                  </a:lnTo>
                  <a:lnTo>
                    <a:pt x="11859" y="1711"/>
                  </a:lnTo>
                  <a:lnTo>
                    <a:pt x="11739" y="1609"/>
                  </a:lnTo>
                  <a:lnTo>
                    <a:pt x="11603" y="1523"/>
                  </a:lnTo>
                  <a:lnTo>
                    <a:pt x="11431" y="1455"/>
                  </a:lnTo>
                  <a:lnTo>
                    <a:pt x="11089" y="1335"/>
                  </a:lnTo>
                  <a:lnTo>
                    <a:pt x="10815" y="1232"/>
                  </a:lnTo>
                  <a:lnTo>
                    <a:pt x="10815" y="1232"/>
                  </a:lnTo>
                  <a:lnTo>
                    <a:pt x="10148" y="976"/>
                  </a:lnTo>
                  <a:lnTo>
                    <a:pt x="9464" y="753"/>
                  </a:lnTo>
                  <a:lnTo>
                    <a:pt x="9464" y="753"/>
                  </a:lnTo>
                  <a:lnTo>
                    <a:pt x="8779" y="548"/>
                  </a:lnTo>
                  <a:lnTo>
                    <a:pt x="8095" y="377"/>
                  </a:lnTo>
                  <a:lnTo>
                    <a:pt x="7410" y="240"/>
                  </a:lnTo>
                  <a:lnTo>
                    <a:pt x="6709" y="120"/>
                  </a:lnTo>
                  <a:lnTo>
                    <a:pt x="6709" y="120"/>
                  </a:lnTo>
                  <a:lnTo>
                    <a:pt x="6349" y="69"/>
                  </a:lnTo>
                  <a:lnTo>
                    <a:pt x="5973" y="34"/>
                  </a:lnTo>
                  <a:lnTo>
                    <a:pt x="5613" y="17"/>
                  </a:lnTo>
                  <a:lnTo>
                    <a:pt x="5237" y="0"/>
                  </a:lnTo>
                  <a:lnTo>
                    <a:pt x="4878" y="17"/>
                  </a:lnTo>
                  <a:lnTo>
                    <a:pt x="4518" y="34"/>
                  </a:lnTo>
                  <a:lnTo>
                    <a:pt x="4142" y="86"/>
                  </a:lnTo>
                  <a:lnTo>
                    <a:pt x="3783" y="154"/>
                  </a:lnTo>
                  <a:lnTo>
                    <a:pt x="3783" y="154"/>
                  </a:lnTo>
                  <a:lnTo>
                    <a:pt x="3457" y="240"/>
                  </a:lnTo>
                  <a:lnTo>
                    <a:pt x="3115" y="360"/>
                  </a:lnTo>
                  <a:lnTo>
                    <a:pt x="2790" y="479"/>
                  </a:lnTo>
                  <a:lnTo>
                    <a:pt x="2465" y="616"/>
                  </a:lnTo>
                  <a:lnTo>
                    <a:pt x="2465" y="616"/>
                  </a:lnTo>
                  <a:lnTo>
                    <a:pt x="1883" y="8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9"/>
            <p:cNvSpPr/>
            <p:nvPr/>
          </p:nvSpPr>
          <p:spPr>
            <a:xfrm>
              <a:off x="7686792" y="2248836"/>
              <a:ext cx="85417" cy="28202"/>
            </a:xfrm>
            <a:custGeom>
              <a:avLst/>
              <a:gdLst/>
              <a:ahLst/>
              <a:cxnLst/>
              <a:rect l="l" t="t" r="r" b="b"/>
              <a:pathLst>
                <a:path w="3474" h="1147" extrusionOk="0">
                  <a:moveTo>
                    <a:pt x="3303" y="0"/>
                  </a:moveTo>
                  <a:lnTo>
                    <a:pt x="3234" y="17"/>
                  </a:lnTo>
                  <a:lnTo>
                    <a:pt x="2858" y="154"/>
                  </a:lnTo>
                  <a:lnTo>
                    <a:pt x="2482" y="274"/>
                  </a:lnTo>
                  <a:lnTo>
                    <a:pt x="2105" y="394"/>
                  </a:lnTo>
                  <a:lnTo>
                    <a:pt x="1711" y="496"/>
                  </a:lnTo>
                  <a:lnTo>
                    <a:pt x="1335" y="582"/>
                  </a:lnTo>
                  <a:lnTo>
                    <a:pt x="941" y="668"/>
                  </a:lnTo>
                  <a:lnTo>
                    <a:pt x="565" y="719"/>
                  </a:lnTo>
                  <a:lnTo>
                    <a:pt x="171" y="787"/>
                  </a:lnTo>
                  <a:lnTo>
                    <a:pt x="103" y="804"/>
                  </a:lnTo>
                  <a:lnTo>
                    <a:pt x="52" y="856"/>
                  </a:lnTo>
                  <a:lnTo>
                    <a:pt x="17" y="907"/>
                  </a:lnTo>
                  <a:lnTo>
                    <a:pt x="0" y="976"/>
                  </a:lnTo>
                  <a:lnTo>
                    <a:pt x="35" y="1044"/>
                  </a:lnTo>
                  <a:lnTo>
                    <a:pt x="69" y="1095"/>
                  </a:lnTo>
                  <a:lnTo>
                    <a:pt x="120" y="1130"/>
                  </a:lnTo>
                  <a:lnTo>
                    <a:pt x="189" y="1147"/>
                  </a:lnTo>
                  <a:lnTo>
                    <a:pt x="206" y="1147"/>
                  </a:lnTo>
                  <a:lnTo>
                    <a:pt x="616" y="1078"/>
                  </a:lnTo>
                  <a:lnTo>
                    <a:pt x="1010" y="1010"/>
                  </a:lnTo>
                  <a:lnTo>
                    <a:pt x="1403" y="941"/>
                  </a:lnTo>
                  <a:lnTo>
                    <a:pt x="1814" y="839"/>
                  </a:lnTo>
                  <a:lnTo>
                    <a:pt x="2191" y="736"/>
                  </a:lnTo>
                  <a:lnTo>
                    <a:pt x="2584" y="616"/>
                  </a:lnTo>
                  <a:lnTo>
                    <a:pt x="2978" y="496"/>
                  </a:lnTo>
                  <a:lnTo>
                    <a:pt x="3354" y="360"/>
                  </a:lnTo>
                  <a:lnTo>
                    <a:pt x="3423" y="325"/>
                  </a:lnTo>
                  <a:lnTo>
                    <a:pt x="3457" y="257"/>
                  </a:lnTo>
                  <a:lnTo>
                    <a:pt x="3474" y="188"/>
                  </a:lnTo>
                  <a:lnTo>
                    <a:pt x="3457" y="120"/>
                  </a:lnTo>
                  <a:lnTo>
                    <a:pt x="3423" y="69"/>
                  </a:lnTo>
                  <a:lnTo>
                    <a:pt x="3371" y="17"/>
                  </a:lnTo>
                  <a:lnTo>
                    <a:pt x="330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9"/>
            <p:cNvSpPr/>
            <p:nvPr/>
          </p:nvSpPr>
          <p:spPr>
            <a:xfrm>
              <a:off x="7686792" y="2248836"/>
              <a:ext cx="85417" cy="28202"/>
            </a:xfrm>
            <a:custGeom>
              <a:avLst/>
              <a:gdLst/>
              <a:ahLst/>
              <a:cxnLst/>
              <a:rect l="l" t="t" r="r" b="b"/>
              <a:pathLst>
                <a:path w="3474" h="1147" fill="none" extrusionOk="0">
                  <a:moveTo>
                    <a:pt x="189" y="1147"/>
                  </a:moveTo>
                  <a:lnTo>
                    <a:pt x="189" y="1147"/>
                  </a:lnTo>
                  <a:lnTo>
                    <a:pt x="120" y="1130"/>
                  </a:lnTo>
                  <a:lnTo>
                    <a:pt x="69" y="1095"/>
                  </a:lnTo>
                  <a:lnTo>
                    <a:pt x="35" y="1044"/>
                  </a:lnTo>
                  <a:lnTo>
                    <a:pt x="0" y="976"/>
                  </a:lnTo>
                  <a:lnTo>
                    <a:pt x="0" y="976"/>
                  </a:lnTo>
                  <a:lnTo>
                    <a:pt x="17" y="907"/>
                  </a:lnTo>
                  <a:lnTo>
                    <a:pt x="52" y="856"/>
                  </a:lnTo>
                  <a:lnTo>
                    <a:pt x="103" y="804"/>
                  </a:lnTo>
                  <a:lnTo>
                    <a:pt x="171" y="787"/>
                  </a:lnTo>
                  <a:lnTo>
                    <a:pt x="171" y="787"/>
                  </a:lnTo>
                  <a:lnTo>
                    <a:pt x="565" y="719"/>
                  </a:lnTo>
                  <a:lnTo>
                    <a:pt x="941" y="668"/>
                  </a:lnTo>
                  <a:lnTo>
                    <a:pt x="1335" y="582"/>
                  </a:lnTo>
                  <a:lnTo>
                    <a:pt x="1711" y="496"/>
                  </a:lnTo>
                  <a:lnTo>
                    <a:pt x="2105" y="394"/>
                  </a:lnTo>
                  <a:lnTo>
                    <a:pt x="2482" y="274"/>
                  </a:lnTo>
                  <a:lnTo>
                    <a:pt x="2858" y="154"/>
                  </a:lnTo>
                  <a:lnTo>
                    <a:pt x="3234" y="17"/>
                  </a:lnTo>
                  <a:lnTo>
                    <a:pt x="3234" y="17"/>
                  </a:lnTo>
                  <a:lnTo>
                    <a:pt x="3303" y="0"/>
                  </a:lnTo>
                  <a:lnTo>
                    <a:pt x="3371" y="17"/>
                  </a:lnTo>
                  <a:lnTo>
                    <a:pt x="3423" y="69"/>
                  </a:lnTo>
                  <a:lnTo>
                    <a:pt x="3457" y="120"/>
                  </a:lnTo>
                  <a:lnTo>
                    <a:pt x="3457" y="120"/>
                  </a:lnTo>
                  <a:lnTo>
                    <a:pt x="3474" y="188"/>
                  </a:lnTo>
                  <a:lnTo>
                    <a:pt x="3457" y="257"/>
                  </a:lnTo>
                  <a:lnTo>
                    <a:pt x="3423" y="325"/>
                  </a:lnTo>
                  <a:lnTo>
                    <a:pt x="3354" y="360"/>
                  </a:lnTo>
                  <a:lnTo>
                    <a:pt x="3354" y="360"/>
                  </a:lnTo>
                  <a:lnTo>
                    <a:pt x="2978" y="496"/>
                  </a:lnTo>
                  <a:lnTo>
                    <a:pt x="2584" y="616"/>
                  </a:lnTo>
                  <a:lnTo>
                    <a:pt x="2191" y="736"/>
                  </a:lnTo>
                  <a:lnTo>
                    <a:pt x="1814" y="839"/>
                  </a:lnTo>
                  <a:lnTo>
                    <a:pt x="1403" y="941"/>
                  </a:lnTo>
                  <a:lnTo>
                    <a:pt x="1010" y="1010"/>
                  </a:lnTo>
                  <a:lnTo>
                    <a:pt x="616" y="1078"/>
                  </a:lnTo>
                  <a:lnTo>
                    <a:pt x="206" y="1147"/>
                  </a:lnTo>
                  <a:lnTo>
                    <a:pt x="206" y="1147"/>
                  </a:lnTo>
                  <a:lnTo>
                    <a:pt x="189" y="114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9"/>
            <p:cNvSpPr/>
            <p:nvPr/>
          </p:nvSpPr>
          <p:spPr>
            <a:xfrm>
              <a:off x="7691415" y="2340131"/>
              <a:ext cx="62723" cy="14753"/>
            </a:xfrm>
            <a:custGeom>
              <a:avLst/>
              <a:gdLst/>
              <a:ahLst/>
              <a:cxnLst/>
              <a:rect l="l" t="t" r="r" b="b"/>
              <a:pathLst>
                <a:path w="2551" h="600" extrusionOk="0">
                  <a:moveTo>
                    <a:pt x="2396" y="0"/>
                  </a:moveTo>
                  <a:lnTo>
                    <a:pt x="2328" y="18"/>
                  </a:lnTo>
                  <a:lnTo>
                    <a:pt x="2071" y="86"/>
                  </a:lnTo>
                  <a:lnTo>
                    <a:pt x="1797" y="137"/>
                  </a:lnTo>
                  <a:lnTo>
                    <a:pt x="1541" y="189"/>
                  </a:lnTo>
                  <a:lnTo>
                    <a:pt x="1267" y="223"/>
                  </a:lnTo>
                  <a:lnTo>
                    <a:pt x="993" y="240"/>
                  </a:lnTo>
                  <a:lnTo>
                    <a:pt x="463" y="240"/>
                  </a:lnTo>
                  <a:lnTo>
                    <a:pt x="189" y="223"/>
                  </a:lnTo>
                  <a:lnTo>
                    <a:pt x="120" y="223"/>
                  </a:lnTo>
                  <a:lnTo>
                    <a:pt x="69" y="257"/>
                  </a:lnTo>
                  <a:lnTo>
                    <a:pt x="18" y="308"/>
                  </a:lnTo>
                  <a:lnTo>
                    <a:pt x="1" y="394"/>
                  </a:lnTo>
                  <a:lnTo>
                    <a:pt x="1" y="462"/>
                  </a:lnTo>
                  <a:lnTo>
                    <a:pt x="35" y="514"/>
                  </a:lnTo>
                  <a:lnTo>
                    <a:pt x="86" y="565"/>
                  </a:lnTo>
                  <a:lnTo>
                    <a:pt x="155" y="582"/>
                  </a:lnTo>
                  <a:lnTo>
                    <a:pt x="428" y="599"/>
                  </a:lnTo>
                  <a:lnTo>
                    <a:pt x="702" y="599"/>
                  </a:lnTo>
                  <a:lnTo>
                    <a:pt x="1147" y="582"/>
                  </a:lnTo>
                  <a:lnTo>
                    <a:pt x="1575" y="548"/>
                  </a:lnTo>
                  <a:lnTo>
                    <a:pt x="2003" y="462"/>
                  </a:lnTo>
                  <a:lnTo>
                    <a:pt x="2430" y="360"/>
                  </a:lnTo>
                  <a:lnTo>
                    <a:pt x="2482" y="326"/>
                  </a:lnTo>
                  <a:lnTo>
                    <a:pt x="2533" y="274"/>
                  </a:lnTo>
                  <a:lnTo>
                    <a:pt x="2550" y="206"/>
                  </a:lnTo>
                  <a:lnTo>
                    <a:pt x="2550" y="137"/>
                  </a:lnTo>
                  <a:lnTo>
                    <a:pt x="2516" y="69"/>
                  </a:lnTo>
                  <a:lnTo>
                    <a:pt x="2465" y="35"/>
                  </a:lnTo>
                  <a:lnTo>
                    <a:pt x="239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9"/>
            <p:cNvSpPr/>
            <p:nvPr/>
          </p:nvSpPr>
          <p:spPr>
            <a:xfrm>
              <a:off x="7691415" y="2340131"/>
              <a:ext cx="62723" cy="14753"/>
            </a:xfrm>
            <a:custGeom>
              <a:avLst/>
              <a:gdLst/>
              <a:ahLst/>
              <a:cxnLst/>
              <a:rect l="l" t="t" r="r" b="b"/>
              <a:pathLst>
                <a:path w="2551" h="600" fill="none" extrusionOk="0">
                  <a:moveTo>
                    <a:pt x="702" y="599"/>
                  </a:moveTo>
                  <a:lnTo>
                    <a:pt x="702" y="599"/>
                  </a:lnTo>
                  <a:lnTo>
                    <a:pt x="428" y="599"/>
                  </a:lnTo>
                  <a:lnTo>
                    <a:pt x="155" y="582"/>
                  </a:lnTo>
                  <a:lnTo>
                    <a:pt x="155" y="582"/>
                  </a:lnTo>
                  <a:lnTo>
                    <a:pt x="86" y="565"/>
                  </a:lnTo>
                  <a:lnTo>
                    <a:pt x="35" y="514"/>
                  </a:lnTo>
                  <a:lnTo>
                    <a:pt x="1" y="462"/>
                  </a:lnTo>
                  <a:lnTo>
                    <a:pt x="1" y="394"/>
                  </a:lnTo>
                  <a:lnTo>
                    <a:pt x="1" y="394"/>
                  </a:lnTo>
                  <a:lnTo>
                    <a:pt x="18" y="308"/>
                  </a:lnTo>
                  <a:lnTo>
                    <a:pt x="69" y="257"/>
                  </a:lnTo>
                  <a:lnTo>
                    <a:pt x="120" y="223"/>
                  </a:lnTo>
                  <a:lnTo>
                    <a:pt x="189" y="223"/>
                  </a:lnTo>
                  <a:lnTo>
                    <a:pt x="189" y="223"/>
                  </a:lnTo>
                  <a:lnTo>
                    <a:pt x="463" y="240"/>
                  </a:lnTo>
                  <a:lnTo>
                    <a:pt x="736" y="240"/>
                  </a:lnTo>
                  <a:lnTo>
                    <a:pt x="993" y="240"/>
                  </a:lnTo>
                  <a:lnTo>
                    <a:pt x="1267" y="223"/>
                  </a:lnTo>
                  <a:lnTo>
                    <a:pt x="1541" y="189"/>
                  </a:lnTo>
                  <a:lnTo>
                    <a:pt x="1797" y="137"/>
                  </a:lnTo>
                  <a:lnTo>
                    <a:pt x="2071" y="86"/>
                  </a:lnTo>
                  <a:lnTo>
                    <a:pt x="2328" y="18"/>
                  </a:lnTo>
                  <a:lnTo>
                    <a:pt x="2328" y="18"/>
                  </a:lnTo>
                  <a:lnTo>
                    <a:pt x="2396" y="0"/>
                  </a:lnTo>
                  <a:lnTo>
                    <a:pt x="2465" y="35"/>
                  </a:lnTo>
                  <a:lnTo>
                    <a:pt x="2516" y="69"/>
                  </a:lnTo>
                  <a:lnTo>
                    <a:pt x="2550" y="137"/>
                  </a:lnTo>
                  <a:lnTo>
                    <a:pt x="2550" y="137"/>
                  </a:lnTo>
                  <a:lnTo>
                    <a:pt x="2550" y="206"/>
                  </a:lnTo>
                  <a:lnTo>
                    <a:pt x="2533" y="274"/>
                  </a:lnTo>
                  <a:lnTo>
                    <a:pt x="2482" y="326"/>
                  </a:lnTo>
                  <a:lnTo>
                    <a:pt x="2430" y="360"/>
                  </a:lnTo>
                  <a:lnTo>
                    <a:pt x="2430" y="360"/>
                  </a:lnTo>
                  <a:lnTo>
                    <a:pt x="2003" y="462"/>
                  </a:lnTo>
                  <a:lnTo>
                    <a:pt x="1575" y="548"/>
                  </a:lnTo>
                  <a:lnTo>
                    <a:pt x="1147" y="582"/>
                  </a:lnTo>
                  <a:lnTo>
                    <a:pt x="702" y="59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9"/>
            <p:cNvSpPr/>
            <p:nvPr/>
          </p:nvSpPr>
          <p:spPr>
            <a:xfrm>
              <a:off x="7374601" y="1834405"/>
              <a:ext cx="542351" cy="629440"/>
            </a:xfrm>
            <a:custGeom>
              <a:avLst/>
              <a:gdLst/>
              <a:ahLst/>
              <a:cxnLst/>
              <a:rect l="l" t="t" r="r" b="b"/>
              <a:pathLst>
                <a:path w="22058" h="25600" extrusionOk="0">
                  <a:moveTo>
                    <a:pt x="9891" y="0"/>
                  </a:moveTo>
                  <a:lnTo>
                    <a:pt x="9121" y="34"/>
                  </a:lnTo>
                  <a:lnTo>
                    <a:pt x="8334" y="103"/>
                  </a:lnTo>
                  <a:lnTo>
                    <a:pt x="7957" y="154"/>
                  </a:lnTo>
                  <a:lnTo>
                    <a:pt x="7564" y="206"/>
                  </a:lnTo>
                  <a:lnTo>
                    <a:pt x="7187" y="274"/>
                  </a:lnTo>
                  <a:lnTo>
                    <a:pt x="6811" y="360"/>
                  </a:lnTo>
                  <a:lnTo>
                    <a:pt x="6434" y="462"/>
                  </a:lnTo>
                  <a:lnTo>
                    <a:pt x="6075" y="565"/>
                  </a:lnTo>
                  <a:lnTo>
                    <a:pt x="5699" y="702"/>
                  </a:lnTo>
                  <a:lnTo>
                    <a:pt x="5339" y="839"/>
                  </a:lnTo>
                  <a:lnTo>
                    <a:pt x="4997" y="1010"/>
                  </a:lnTo>
                  <a:lnTo>
                    <a:pt x="4638" y="1181"/>
                  </a:lnTo>
                  <a:lnTo>
                    <a:pt x="4313" y="1386"/>
                  </a:lnTo>
                  <a:lnTo>
                    <a:pt x="3987" y="1592"/>
                  </a:lnTo>
                  <a:lnTo>
                    <a:pt x="3662" y="1831"/>
                  </a:lnTo>
                  <a:lnTo>
                    <a:pt x="3354" y="2071"/>
                  </a:lnTo>
                  <a:lnTo>
                    <a:pt x="3063" y="2327"/>
                  </a:lnTo>
                  <a:lnTo>
                    <a:pt x="2773" y="2584"/>
                  </a:lnTo>
                  <a:lnTo>
                    <a:pt x="2499" y="2875"/>
                  </a:lnTo>
                  <a:lnTo>
                    <a:pt x="2242" y="3166"/>
                  </a:lnTo>
                  <a:lnTo>
                    <a:pt x="2003" y="3474"/>
                  </a:lnTo>
                  <a:lnTo>
                    <a:pt x="1763" y="3782"/>
                  </a:lnTo>
                  <a:lnTo>
                    <a:pt x="1540" y="4107"/>
                  </a:lnTo>
                  <a:lnTo>
                    <a:pt x="1335" y="4432"/>
                  </a:lnTo>
                  <a:lnTo>
                    <a:pt x="1147" y="4774"/>
                  </a:lnTo>
                  <a:lnTo>
                    <a:pt x="976" y="5134"/>
                  </a:lnTo>
                  <a:lnTo>
                    <a:pt x="805" y="5493"/>
                  </a:lnTo>
                  <a:lnTo>
                    <a:pt x="651" y="5852"/>
                  </a:lnTo>
                  <a:lnTo>
                    <a:pt x="531" y="6212"/>
                  </a:lnTo>
                  <a:lnTo>
                    <a:pt x="411" y="6588"/>
                  </a:lnTo>
                  <a:lnTo>
                    <a:pt x="308" y="6965"/>
                  </a:lnTo>
                  <a:lnTo>
                    <a:pt x="223" y="7341"/>
                  </a:lnTo>
                  <a:lnTo>
                    <a:pt x="137" y="7735"/>
                  </a:lnTo>
                  <a:lnTo>
                    <a:pt x="86" y="8111"/>
                  </a:lnTo>
                  <a:lnTo>
                    <a:pt x="35" y="8505"/>
                  </a:lnTo>
                  <a:lnTo>
                    <a:pt x="18" y="8898"/>
                  </a:lnTo>
                  <a:lnTo>
                    <a:pt x="0" y="9292"/>
                  </a:lnTo>
                  <a:lnTo>
                    <a:pt x="0" y="9668"/>
                  </a:lnTo>
                  <a:lnTo>
                    <a:pt x="0" y="10062"/>
                  </a:lnTo>
                  <a:lnTo>
                    <a:pt x="35" y="10455"/>
                  </a:lnTo>
                  <a:lnTo>
                    <a:pt x="69" y="10849"/>
                  </a:lnTo>
                  <a:lnTo>
                    <a:pt x="120" y="11243"/>
                  </a:lnTo>
                  <a:lnTo>
                    <a:pt x="668" y="11243"/>
                  </a:lnTo>
                  <a:lnTo>
                    <a:pt x="1215" y="11225"/>
                  </a:lnTo>
                  <a:lnTo>
                    <a:pt x="1746" y="11208"/>
                  </a:lnTo>
                  <a:lnTo>
                    <a:pt x="2293" y="11174"/>
                  </a:lnTo>
                  <a:lnTo>
                    <a:pt x="2824" y="11140"/>
                  </a:lnTo>
                  <a:lnTo>
                    <a:pt x="3371" y="11089"/>
                  </a:lnTo>
                  <a:lnTo>
                    <a:pt x="3902" y="11020"/>
                  </a:lnTo>
                  <a:lnTo>
                    <a:pt x="4449" y="10935"/>
                  </a:lnTo>
                  <a:lnTo>
                    <a:pt x="4449" y="10370"/>
                  </a:lnTo>
                  <a:lnTo>
                    <a:pt x="4501" y="9822"/>
                  </a:lnTo>
                  <a:lnTo>
                    <a:pt x="4586" y="9258"/>
                  </a:lnTo>
                  <a:lnTo>
                    <a:pt x="4723" y="8710"/>
                  </a:lnTo>
                  <a:lnTo>
                    <a:pt x="4877" y="8162"/>
                  </a:lnTo>
                  <a:lnTo>
                    <a:pt x="5065" y="7632"/>
                  </a:lnTo>
                  <a:lnTo>
                    <a:pt x="5288" y="7119"/>
                  </a:lnTo>
                  <a:lnTo>
                    <a:pt x="5545" y="6622"/>
                  </a:lnTo>
                  <a:lnTo>
                    <a:pt x="5476" y="7119"/>
                  </a:lnTo>
                  <a:lnTo>
                    <a:pt x="5425" y="7632"/>
                  </a:lnTo>
                  <a:lnTo>
                    <a:pt x="5391" y="8145"/>
                  </a:lnTo>
                  <a:lnTo>
                    <a:pt x="5374" y="8676"/>
                  </a:lnTo>
                  <a:lnTo>
                    <a:pt x="5374" y="9189"/>
                  </a:lnTo>
                  <a:lnTo>
                    <a:pt x="5391" y="9703"/>
                  </a:lnTo>
                  <a:lnTo>
                    <a:pt x="5425" y="10216"/>
                  </a:lnTo>
                  <a:lnTo>
                    <a:pt x="5459" y="10729"/>
                  </a:lnTo>
                  <a:lnTo>
                    <a:pt x="5476" y="10712"/>
                  </a:lnTo>
                  <a:lnTo>
                    <a:pt x="5528" y="10695"/>
                  </a:lnTo>
                  <a:lnTo>
                    <a:pt x="5716" y="10661"/>
                  </a:lnTo>
                  <a:lnTo>
                    <a:pt x="6400" y="10609"/>
                  </a:lnTo>
                  <a:lnTo>
                    <a:pt x="7376" y="10575"/>
                  </a:lnTo>
                  <a:lnTo>
                    <a:pt x="8505" y="10541"/>
                  </a:lnTo>
                  <a:lnTo>
                    <a:pt x="10712" y="10507"/>
                  </a:lnTo>
                  <a:lnTo>
                    <a:pt x="11962" y="10507"/>
                  </a:lnTo>
                  <a:lnTo>
                    <a:pt x="12492" y="10541"/>
                  </a:lnTo>
                  <a:lnTo>
                    <a:pt x="12783" y="10592"/>
                  </a:lnTo>
                  <a:lnTo>
                    <a:pt x="13057" y="10644"/>
                  </a:lnTo>
                  <a:lnTo>
                    <a:pt x="13279" y="10678"/>
                  </a:lnTo>
                  <a:lnTo>
                    <a:pt x="13587" y="10712"/>
                  </a:lnTo>
                  <a:lnTo>
                    <a:pt x="13964" y="10746"/>
                  </a:lnTo>
                  <a:lnTo>
                    <a:pt x="14186" y="10781"/>
                  </a:lnTo>
                  <a:lnTo>
                    <a:pt x="14374" y="10832"/>
                  </a:lnTo>
                  <a:lnTo>
                    <a:pt x="14751" y="10952"/>
                  </a:lnTo>
                  <a:lnTo>
                    <a:pt x="14870" y="11003"/>
                  </a:lnTo>
                  <a:lnTo>
                    <a:pt x="14973" y="11071"/>
                  </a:lnTo>
                  <a:lnTo>
                    <a:pt x="15059" y="11140"/>
                  </a:lnTo>
                  <a:lnTo>
                    <a:pt x="15127" y="11225"/>
                  </a:lnTo>
                  <a:lnTo>
                    <a:pt x="15179" y="11328"/>
                  </a:lnTo>
                  <a:lnTo>
                    <a:pt x="15230" y="11431"/>
                  </a:lnTo>
                  <a:lnTo>
                    <a:pt x="15264" y="11551"/>
                  </a:lnTo>
                  <a:lnTo>
                    <a:pt x="15281" y="11653"/>
                  </a:lnTo>
                  <a:lnTo>
                    <a:pt x="15315" y="11910"/>
                  </a:lnTo>
                  <a:lnTo>
                    <a:pt x="15315" y="12167"/>
                  </a:lnTo>
                  <a:lnTo>
                    <a:pt x="15315" y="12646"/>
                  </a:lnTo>
                  <a:lnTo>
                    <a:pt x="15315" y="13963"/>
                  </a:lnTo>
                  <a:lnTo>
                    <a:pt x="15281" y="15281"/>
                  </a:lnTo>
                  <a:lnTo>
                    <a:pt x="15230" y="16599"/>
                  </a:lnTo>
                  <a:lnTo>
                    <a:pt x="15179" y="17249"/>
                  </a:lnTo>
                  <a:lnTo>
                    <a:pt x="15127" y="17899"/>
                  </a:lnTo>
                  <a:lnTo>
                    <a:pt x="15059" y="18566"/>
                  </a:lnTo>
                  <a:lnTo>
                    <a:pt x="14973" y="19217"/>
                  </a:lnTo>
                  <a:lnTo>
                    <a:pt x="14870" y="19867"/>
                  </a:lnTo>
                  <a:lnTo>
                    <a:pt x="14768" y="20517"/>
                  </a:lnTo>
                  <a:lnTo>
                    <a:pt x="14631" y="21150"/>
                  </a:lnTo>
                  <a:lnTo>
                    <a:pt x="14477" y="21800"/>
                  </a:lnTo>
                  <a:lnTo>
                    <a:pt x="14306" y="22434"/>
                  </a:lnTo>
                  <a:lnTo>
                    <a:pt x="14118" y="23050"/>
                  </a:lnTo>
                  <a:lnTo>
                    <a:pt x="13912" y="23683"/>
                  </a:lnTo>
                  <a:lnTo>
                    <a:pt x="13673" y="24299"/>
                  </a:lnTo>
                  <a:lnTo>
                    <a:pt x="13416" y="24898"/>
                  </a:lnTo>
                  <a:lnTo>
                    <a:pt x="13125" y="25497"/>
                  </a:lnTo>
                  <a:lnTo>
                    <a:pt x="13484" y="25531"/>
                  </a:lnTo>
                  <a:lnTo>
                    <a:pt x="13878" y="25565"/>
                  </a:lnTo>
                  <a:lnTo>
                    <a:pt x="14802" y="25599"/>
                  </a:lnTo>
                  <a:lnTo>
                    <a:pt x="15829" y="25599"/>
                  </a:lnTo>
                  <a:lnTo>
                    <a:pt x="16924" y="25582"/>
                  </a:lnTo>
                  <a:lnTo>
                    <a:pt x="18019" y="25531"/>
                  </a:lnTo>
                  <a:lnTo>
                    <a:pt x="19046" y="25428"/>
                  </a:lnTo>
                  <a:lnTo>
                    <a:pt x="19525" y="25377"/>
                  </a:lnTo>
                  <a:lnTo>
                    <a:pt x="19953" y="25308"/>
                  </a:lnTo>
                  <a:lnTo>
                    <a:pt x="20346" y="25240"/>
                  </a:lnTo>
                  <a:lnTo>
                    <a:pt x="20688" y="25154"/>
                  </a:lnTo>
                  <a:lnTo>
                    <a:pt x="20808" y="25120"/>
                  </a:lnTo>
                  <a:lnTo>
                    <a:pt x="20928" y="25086"/>
                  </a:lnTo>
                  <a:lnTo>
                    <a:pt x="21048" y="25017"/>
                  </a:lnTo>
                  <a:lnTo>
                    <a:pt x="21150" y="24932"/>
                  </a:lnTo>
                  <a:lnTo>
                    <a:pt x="21202" y="24881"/>
                  </a:lnTo>
                  <a:lnTo>
                    <a:pt x="21236" y="24812"/>
                  </a:lnTo>
                  <a:lnTo>
                    <a:pt x="21287" y="24675"/>
                  </a:lnTo>
                  <a:lnTo>
                    <a:pt x="21322" y="24538"/>
                  </a:lnTo>
                  <a:lnTo>
                    <a:pt x="21356" y="24384"/>
                  </a:lnTo>
                  <a:lnTo>
                    <a:pt x="21544" y="22913"/>
                  </a:lnTo>
                  <a:lnTo>
                    <a:pt x="21698" y="21424"/>
                  </a:lnTo>
                  <a:lnTo>
                    <a:pt x="21818" y="19952"/>
                  </a:lnTo>
                  <a:lnTo>
                    <a:pt x="21903" y="18464"/>
                  </a:lnTo>
                  <a:lnTo>
                    <a:pt x="21972" y="16975"/>
                  </a:lnTo>
                  <a:lnTo>
                    <a:pt x="22023" y="15486"/>
                  </a:lnTo>
                  <a:lnTo>
                    <a:pt x="22040" y="14015"/>
                  </a:lnTo>
                  <a:lnTo>
                    <a:pt x="22057" y="12526"/>
                  </a:lnTo>
                  <a:lnTo>
                    <a:pt x="22040" y="11345"/>
                  </a:lnTo>
                  <a:lnTo>
                    <a:pt x="22023" y="10763"/>
                  </a:lnTo>
                  <a:lnTo>
                    <a:pt x="22006" y="10182"/>
                  </a:lnTo>
                  <a:lnTo>
                    <a:pt x="21972" y="9600"/>
                  </a:lnTo>
                  <a:lnTo>
                    <a:pt x="21921" y="9018"/>
                  </a:lnTo>
                  <a:lnTo>
                    <a:pt x="21852" y="8436"/>
                  </a:lnTo>
                  <a:lnTo>
                    <a:pt x="21767" y="7854"/>
                  </a:lnTo>
                  <a:lnTo>
                    <a:pt x="21664" y="7256"/>
                  </a:lnTo>
                  <a:lnTo>
                    <a:pt x="21510" y="6657"/>
                  </a:lnTo>
                  <a:lnTo>
                    <a:pt x="21339" y="6058"/>
                  </a:lnTo>
                  <a:lnTo>
                    <a:pt x="21236" y="5767"/>
                  </a:lnTo>
                  <a:lnTo>
                    <a:pt x="21116" y="5476"/>
                  </a:lnTo>
                  <a:lnTo>
                    <a:pt x="20996" y="5202"/>
                  </a:lnTo>
                  <a:lnTo>
                    <a:pt x="20860" y="4928"/>
                  </a:lnTo>
                  <a:lnTo>
                    <a:pt x="20723" y="4655"/>
                  </a:lnTo>
                  <a:lnTo>
                    <a:pt x="20569" y="4381"/>
                  </a:lnTo>
                  <a:lnTo>
                    <a:pt x="20415" y="4124"/>
                  </a:lnTo>
                  <a:lnTo>
                    <a:pt x="20226" y="3885"/>
                  </a:lnTo>
                  <a:lnTo>
                    <a:pt x="20055" y="3645"/>
                  </a:lnTo>
                  <a:lnTo>
                    <a:pt x="19850" y="3405"/>
                  </a:lnTo>
                  <a:lnTo>
                    <a:pt x="19559" y="3115"/>
                  </a:lnTo>
                  <a:lnTo>
                    <a:pt x="19268" y="2824"/>
                  </a:lnTo>
                  <a:lnTo>
                    <a:pt x="18943" y="2567"/>
                  </a:lnTo>
                  <a:lnTo>
                    <a:pt x="18618" y="2327"/>
                  </a:lnTo>
                  <a:lnTo>
                    <a:pt x="18276" y="2088"/>
                  </a:lnTo>
                  <a:lnTo>
                    <a:pt x="17916" y="1882"/>
                  </a:lnTo>
                  <a:lnTo>
                    <a:pt x="17557" y="1660"/>
                  </a:lnTo>
                  <a:lnTo>
                    <a:pt x="17198" y="1472"/>
                  </a:lnTo>
                  <a:lnTo>
                    <a:pt x="16565" y="1147"/>
                  </a:lnTo>
                  <a:lnTo>
                    <a:pt x="15914" y="856"/>
                  </a:lnTo>
                  <a:lnTo>
                    <a:pt x="15589" y="719"/>
                  </a:lnTo>
                  <a:lnTo>
                    <a:pt x="15247" y="599"/>
                  </a:lnTo>
                  <a:lnTo>
                    <a:pt x="14905" y="479"/>
                  </a:lnTo>
                  <a:lnTo>
                    <a:pt x="14562" y="377"/>
                  </a:lnTo>
                  <a:lnTo>
                    <a:pt x="14186" y="291"/>
                  </a:lnTo>
                  <a:lnTo>
                    <a:pt x="13810" y="223"/>
                  </a:lnTo>
                  <a:lnTo>
                    <a:pt x="13416" y="171"/>
                  </a:lnTo>
                  <a:lnTo>
                    <a:pt x="13022" y="120"/>
                  </a:lnTo>
                  <a:lnTo>
                    <a:pt x="12252" y="52"/>
                  </a:lnTo>
                  <a:lnTo>
                    <a:pt x="11465" y="17"/>
                  </a:lnTo>
                  <a:lnTo>
                    <a:pt x="106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9"/>
            <p:cNvSpPr/>
            <p:nvPr/>
          </p:nvSpPr>
          <p:spPr>
            <a:xfrm>
              <a:off x="7380477" y="2110823"/>
              <a:ext cx="8876" cy="443"/>
            </a:xfrm>
            <a:custGeom>
              <a:avLst/>
              <a:gdLst/>
              <a:ahLst/>
              <a:cxnLst/>
              <a:rect l="l" t="t" r="r" b="b"/>
              <a:pathLst>
                <a:path w="361" h="18" extrusionOk="0">
                  <a:moveTo>
                    <a:pt x="1" y="1"/>
                  </a:moveTo>
                  <a:lnTo>
                    <a:pt x="104" y="18"/>
                  </a:lnTo>
                  <a:lnTo>
                    <a:pt x="360"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9"/>
            <p:cNvSpPr/>
            <p:nvPr/>
          </p:nvSpPr>
          <p:spPr>
            <a:xfrm>
              <a:off x="7377551" y="2110823"/>
              <a:ext cx="11802" cy="443"/>
            </a:xfrm>
            <a:custGeom>
              <a:avLst/>
              <a:gdLst/>
              <a:ahLst/>
              <a:cxnLst/>
              <a:rect l="l" t="t" r="r" b="b"/>
              <a:pathLst>
                <a:path w="480" h="18" fill="none" extrusionOk="0">
                  <a:moveTo>
                    <a:pt x="0" y="1"/>
                  </a:moveTo>
                  <a:lnTo>
                    <a:pt x="0" y="1"/>
                  </a:lnTo>
                  <a:lnTo>
                    <a:pt x="120" y="1"/>
                  </a:lnTo>
                  <a:lnTo>
                    <a:pt x="223" y="18"/>
                  </a:lnTo>
                  <a:lnTo>
                    <a:pt x="223" y="18"/>
                  </a:lnTo>
                  <a:lnTo>
                    <a:pt x="479" y="1"/>
                  </a:lnTo>
                  <a:lnTo>
                    <a:pt x="479" y="1"/>
                  </a:lnTo>
                  <a:lnTo>
                    <a:pt x="445" y="1"/>
                  </a:lnTo>
                  <a:lnTo>
                    <a:pt x="445"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9"/>
            <p:cNvSpPr/>
            <p:nvPr/>
          </p:nvSpPr>
          <p:spPr>
            <a:xfrm>
              <a:off x="7389329" y="1987539"/>
              <a:ext cx="409824" cy="473777"/>
            </a:xfrm>
            <a:custGeom>
              <a:avLst/>
              <a:gdLst/>
              <a:ahLst/>
              <a:cxnLst/>
              <a:rect l="l" t="t" r="r" b="b"/>
              <a:pathLst>
                <a:path w="16668" h="19269" extrusionOk="0">
                  <a:moveTo>
                    <a:pt x="5185" y="1"/>
                  </a:moveTo>
                  <a:lnTo>
                    <a:pt x="4929" y="206"/>
                  </a:lnTo>
                  <a:lnTo>
                    <a:pt x="4706" y="429"/>
                  </a:lnTo>
                  <a:lnTo>
                    <a:pt x="4501" y="668"/>
                  </a:lnTo>
                  <a:lnTo>
                    <a:pt x="4330" y="925"/>
                  </a:lnTo>
                  <a:lnTo>
                    <a:pt x="4158" y="1199"/>
                  </a:lnTo>
                  <a:lnTo>
                    <a:pt x="4004" y="1490"/>
                  </a:lnTo>
                  <a:lnTo>
                    <a:pt x="3868" y="1780"/>
                  </a:lnTo>
                  <a:lnTo>
                    <a:pt x="3748" y="2071"/>
                  </a:lnTo>
                  <a:lnTo>
                    <a:pt x="3628" y="2379"/>
                  </a:lnTo>
                  <a:lnTo>
                    <a:pt x="3525" y="2687"/>
                  </a:lnTo>
                  <a:lnTo>
                    <a:pt x="3354" y="3321"/>
                  </a:lnTo>
                  <a:lnTo>
                    <a:pt x="3217" y="3971"/>
                  </a:lnTo>
                  <a:lnTo>
                    <a:pt x="3098" y="4621"/>
                  </a:lnTo>
                  <a:lnTo>
                    <a:pt x="3080" y="4570"/>
                  </a:lnTo>
                  <a:lnTo>
                    <a:pt x="3080" y="4518"/>
                  </a:lnTo>
                  <a:lnTo>
                    <a:pt x="3046" y="4467"/>
                  </a:lnTo>
                  <a:lnTo>
                    <a:pt x="3012" y="4433"/>
                  </a:lnTo>
                  <a:lnTo>
                    <a:pt x="2926" y="4364"/>
                  </a:lnTo>
                  <a:lnTo>
                    <a:pt x="2875" y="4347"/>
                  </a:lnTo>
                  <a:lnTo>
                    <a:pt x="2790" y="4347"/>
                  </a:lnTo>
                  <a:lnTo>
                    <a:pt x="2721" y="4364"/>
                  </a:lnTo>
                  <a:lnTo>
                    <a:pt x="2670" y="4381"/>
                  </a:lnTo>
                  <a:lnTo>
                    <a:pt x="2618" y="4416"/>
                  </a:lnTo>
                  <a:lnTo>
                    <a:pt x="2584" y="4467"/>
                  </a:lnTo>
                  <a:lnTo>
                    <a:pt x="2516" y="4570"/>
                  </a:lnTo>
                  <a:lnTo>
                    <a:pt x="2482" y="4689"/>
                  </a:lnTo>
                  <a:lnTo>
                    <a:pt x="2464" y="4655"/>
                  </a:lnTo>
                  <a:lnTo>
                    <a:pt x="2447" y="4621"/>
                  </a:lnTo>
                  <a:lnTo>
                    <a:pt x="2396" y="4604"/>
                  </a:lnTo>
                  <a:lnTo>
                    <a:pt x="2293" y="4604"/>
                  </a:lnTo>
                  <a:lnTo>
                    <a:pt x="2139" y="4039"/>
                  </a:lnTo>
                  <a:lnTo>
                    <a:pt x="1968" y="4245"/>
                  </a:lnTo>
                  <a:lnTo>
                    <a:pt x="1831" y="4467"/>
                  </a:lnTo>
                  <a:lnTo>
                    <a:pt x="1712" y="4707"/>
                  </a:lnTo>
                  <a:lnTo>
                    <a:pt x="1626" y="4946"/>
                  </a:lnTo>
                  <a:lnTo>
                    <a:pt x="1301" y="4347"/>
                  </a:lnTo>
                  <a:lnTo>
                    <a:pt x="1267" y="4450"/>
                  </a:lnTo>
                  <a:lnTo>
                    <a:pt x="1198" y="4553"/>
                  </a:lnTo>
                  <a:lnTo>
                    <a:pt x="1113" y="4638"/>
                  </a:lnTo>
                  <a:lnTo>
                    <a:pt x="1027" y="4724"/>
                  </a:lnTo>
                  <a:lnTo>
                    <a:pt x="924" y="4792"/>
                  </a:lnTo>
                  <a:lnTo>
                    <a:pt x="822" y="4843"/>
                  </a:lnTo>
                  <a:lnTo>
                    <a:pt x="702" y="4878"/>
                  </a:lnTo>
                  <a:lnTo>
                    <a:pt x="582" y="4912"/>
                  </a:lnTo>
                  <a:lnTo>
                    <a:pt x="291" y="4963"/>
                  </a:lnTo>
                  <a:lnTo>
                    <a:pt x="0" y="5015"/>
                  </a:lnTo>
                  <a:lnTo>
                    <a:pt x="0" y="5015"/>
                  </a:lnTo>
                  <a:lnTo>
                    <a:pt x="959" y="4997"/>
                  </a:lnTo>
                  <a:lnTo>
                    <a:pt x="1917" y="4929"/>
                  </a:lnTo>
                  <a:lnTo>
                    <a:pt x="2892" y="4843"/>
                  </a:lnTo>
                  <a:lnTo>
                    <a:pt x="3850" y="4707"/>
                  </a:lnTo>
                  <a:lnTo>
                    <a:pt x="3850" y="4638"/>
                  </a:lnTo>
                  <a:lnTo>
                    <a:pt x="3868" y="4091"/>
                  </a:lnTo>
                  <a:lnTo>
                    <a:pt x="3919" y="3543"/>
                  </a:lnTo>
                  <a:lnTo>
                    <a:pt x="4004" y="2995"/>
                  </a:lnTo>
                  <a:lnTo>
                    <a:pt x="4124" y="2448"/>
                  </a:lnTo>
                  <a:lnTo>
                    <a:pt x="4278" y="1917"/>
                  </a:lnTo>
                  <a:lnTo>
                    <a:pt x="4466" y="1387"/>
                  </a:lnTo>
                  <a:lnTo>
                    <a:pt x="4689" y="874"/>
                  </a:lnTo>
                  <a:lnTo>
                    <a:pt x="4946" y="394"/>
                  </a:lnTo>
                  <a:lnTo>
                    <a:pt x="4877" y="976"/>
                  </a:lnTo>
                  <a:lnTo>
                    <a:pt x="4809" y="1558"/>
                  </a:lnTo>
                  <a:lnTo>
                    <a:pt x="4792" y="2157"/>
                  </a:lnTo>
                  <a:lnTo>
                    <a:pt x="4775" y="2739"/>
                  </a:lnTo>
                  <a:lnTo>
                    <a:pt x="4775" y="3184"/>
                  </a:lnTo>
                  <a:lnTo>
                    <a:pt x="4792" y="3629"/>
                  </a:lnTo>
                  <a:lnTo>
                    <a:pt x="4826" y="4056"/>
                  </a:lnTo>
                  <a:lnTo>
                    <a:pt x="4860" y="4501"/>
                  </a:lnTo>
                  <a:lnTo>
                    <a:pt x="4877" y="4484"/>
                  </a:lnTo>
                  <a:lnTo>
                    <a:pt x="4911" y="4467"/>
                  </a:lnTo>
                  <a:lnTo>
                    <a:pt x="5065" y="4450"/>
                  </a:lnTo>
                  <a:lnTo>
                    <a:pt x="5613" y="4399"/>
                  </a:lnTo>
                  <a:lnTo>
                    <a:pt x="6417" y="4364"/>
                  </a:lnTo>
                  <a:lnTo>
                    <a:pt x="7358" y="4330"/>
                  </a:lnTo>
                  <a:lnTo>
                    <a:pt x="9395" y="4279"/>
                  </a:lnTo>
                  <a:lnTo>
                    <a:pt x="11363" y="4279"/>
                  </a:lnTo>
                  <a:lnTo>
                    <a:pt x="11893" y="4313"/>
                  </a:lnTo>
                  <a:lnTo>
                    <a:pt x="12184" y="4364"/>
                  </a:lnTo>
                  <a:lnTo>
                    <a:pt x="12458" y="4416"/>
                  </a:lnTo>
                  <a:lnTo>
                    <a:pt x="12680" y="4450"/>
                  </a:lnTo>
                  <a:lnTo>
                    <a:pt x="12988" y="4484"/>
                  </a:lnTo>
                  <a:lnTo>
                    <a:pt x="13365" y="4518"/>
                  </a:lnTo>
                  <a:lnTo>
                    <a:pt x="13587" y="4553"/>
                  </a:lnTo>
                  <a:lnTo>
                    <a:pt x="13775" y="4604"/>
                  </a:lnTo>
                  <a:lnTo>
                    <a:pt x="14152" y="4724"/>
                  </a:lnTo>
                  <a:lnTo>
                    <a:pt x="14237" y="4758"/>
                  </a:lnTo>
                  <a:lnTo>
                    <a:pt x="14323" y="4809"/>
                  </a:lnTo>
                  <a:lnTo>
                    <a:pt x="14391" y="4861"/>
                  </a:lnTo>
                  <a:lnTo>
                    <a:pt x="14443" y="4912"/>
                  </a:lnTo>
                  <a:lnTo>
                    <a:pt x="14545" y="5032"/>
                  </a:lnTo>
                  <a:lnTo>
                    <a:pt x="14614" y="5186"/>
                  </a:lnTo>
                  <a:lnTo>
                    <a:pt x="14665" y="5357"/>
                  </a:lnTo>
                  <a:lnTo>
                    <a:pt x="14699" y="5528"/>
                  </a:lnTo>
                  <a:lnTo>
                    <a:pt x="14716" y="5699"/>
                  </a:lnTo>
                  <a:lnTo>
                    <a:pt x="14716" y="5887"/>
                  </a:lnTo>
                  <a:lnTo>
                    <a:pt x="14716" y="6384"/>
                  </a:lnTo>
                  <a:lnTo>
                    <a:pt x="14716" y="6418"/>
                  </a:lnTo>
                  <a:lnTo>
                    <a:pt x="14716" y="7119"/>
                  </a:lnTo>
                  <a:lnTo>
                    <a:pt x="14699" y="8078"/>
                  </a:lnTo>
                  <a:lnTo>
                    <a:pt x="14682" y="9053"/>
                  </a:lnTo>
                  <a:lnTo>
                    <a:pt x="14631" y="10371"/>
                  </a:lnTo>
                  <a:lnTo>
                    <a:pt x="14580" y="11021"/>
                  </a:lnTo>
                  <a:lnTo>
                    <a:pt x="14528" y="11671"/>
                  </a:lnTo>
                  <a:lnTo>
                    <a:pt x="14460" y="12338"/>
                  </a:lnTo>
                  <a:lnTo>
                    <a:pt x="14374" y="12989"/>
                  </a:lnTo>
                  <a:lnTo>
                    <a:pt x="14271" y="13639"/>
                  </a:lnTo>
                  <a:lnTo>
                    <a:pt x="14169" y="14289"/>
                  </a:lnTo>
                  <a:lnTo>
                    <a:pt x="14032" y="14922"/>
                  </a:lnTo>
                  <a:lnTo>
                    <a:pt x="13878" y="15572"/>
                  </a:lnTo>
                  <a:lnTo>
                    <a:pt x="13707" y="16206"/>
                  </a:lnTo>
                  <a:lnTo>
                    <a:pt x="13519" y="16822"/>
                  </a:lnTo>
                  <a:lnTo>
                    <a:pt x="13313" y="17455"/>
                  </a:lnTo>
                  <a:lnTo>
                    <a:pt x="13074" y="18071"/>
                  </a:lnTo>
                  <a:lnTo>
                    <a:pt x="12817" y="18670"/>
                  </a:lnTo>
                  <a:lnTo>
                    <a:pt x="12526" y="19269"/>
                  </a:lnTo>
                  <a:lnTo>
                    <a:pt x="12731" y="19132"/>
                  </a:lnTo>
                  <a:lnTo>
                    <a:pt x="12954" y="18738"/>
                  </a:lnTo>
                  <a:lnTo>
                    <a:pt x="13159" y="18345"/>
                  </a:lnTo>
                  <a:lnTo>
                    <a:pt x="13365" y="17951"/>
                  </a:lnTo>
                  <a:lnTo>
                    <a:pt x="13553" y="17540"/>
                  </a:lnTo>
                  <a:lnTo>
                    <a:pt x="13878" y="16702"/>
                  </a:lnTo>
                  <a:lnTo>
                    <a:pt x="14186" y="15846"/>
                  </a:lnTo>
                  <a:lnTo>
                    <a:pt x="14528" y="14905"/>
                  </a:lnTo>
                  <a:lnTo>
                    <a:pt x="14665" y="14546"/>
                  </a:lnTo>
                  <a:lnTo>
                    <a:pt x="14870" y="13930"/>
                  </a:lnTo>
                  <a:lnTo>
                    <a:pt x="15076" y="13314"/>
                  </a:lnTo>
                  <a:lnTo>
                    <a:pt x="15144" y="13006"/>
                  </a:lnTo>
                  <a:lnTo>
                    <a:pt x="15196" y="12698"/>
                  </a:lnTo>
                  <a:lnTo>
                    <a:pt x="15281" y="12082"/>
                  </a:lnTo>
                  <a:lnTo>
                    <a:pt x="15367" y="11431"/>
                  </a:lnTo>
                  <a:lnTo>
                    <a:pt x="15418" y="10781"/>
                  </a:lnTo>
                  <a:lnTo>
                    <a:pt x="15521" y="9464"/>
                  </a:lnTo>
                  <a:lnTo>
                    <a:pt x="15589" y="8351"/>
                  </a:lnTo>
                  <a:lnTo>
                    <a:pt x="15606" y="7804"/>
                  </a:lnTo>
                  <a:lnTo>
                    <a:pt x="15623" y="7239"/>
                  </a:lnTo>
                  <a:lnTo>
                    <a:pt x="15623" y="6674"/>
                  </a:lnTo>
                  <a:lnTo>
                    <a:pt x="15623" y="6127"/>
                  </a:lnTo>
                  <a:lnTo>
                    <a:pt x="15589" y="5562"/>
                  </a:lnTo>
                  <a:lnTo>
                    <a:pt x="15538" y="5015"/>
                  </a:lnTo>
                  <a:lnTo>
                    <a:pt x="15726" y="5066"/>
                  </a:lnTo>
                  <a:lnTo>
                    <a:pt x="15914" y="5134"/>
                  </a:lnTo>
                  <a:lnTo>
                    <a:pt x="16085" y="5237"/>
                  </a:lnTo>
                  <a:lnTo>
                    <a:pt x="16239" y="5374"/>
                  </a:lnTo>
                  <a:lnTo>
                    <a:pt x="16308" y="4707"/>
                  </a:lnTo>
                  <a:lnTo>
                    <a:pt x="16650" y="5151"/>
                  </a:lnTo>
                  <a:lnTo>
                    <a:pt x="16667" y="4861"/>
                  </a:lnTo>
                  <a:lnTo>
                    <a:pt x="16667" y="4570"/>
                  </a:lnTo>
                  <a:lnTo>
                    <a:pt x="16667" y="4296"/>
                  </a:lnTo>
                  <a:lnTo>
                    <a:pt x="16650" y="4005"/>
                  </a:lnTo>
                  <a:lnTo>
                    <a:pt x="16616" y="3714"/>
                  </a:lnTo>
                  <a:lnTo>
                    <a:pt x="16564" y="3440"/>
                  </a:lnTo>
                  <a:lnTo>
                    <a:pt x="16513" y="3149"/>
                  </a:lnTo>
                  <a:lnTo>
                    <a:pt x="16445" y="2876"/>
                  </a:lnTo>
                  <a:lnTo>
                    <a:pt x="16376" y="2602"/>
                  </a:lnTo>
                  <a:lnTo>
                    <a:pt x="16291" y="2328"/>
                  </a:lnTo>
                  <a:lnTo>
                    <a:pt x="16188" y="2071"/>
                  </a:lnTo>
                  <a:lnTo>
                    <a:pt x="16085" y="1798"/>
                  </a:lnTo>
                  <a:lnTo>
                    <a:pt x="15948" y="1541"/>
                  </a:lnTo>
                  <a:lnTo>
                    <a:pt x="15829" y="1284"/>
                  </a:lnTo>
                  <a:lnTo>
                    <a:pt x="15675" y="1045"/>
                  </a:lnTo>
                  <a:lnTo>
                    <a:pt x="15538" y="805"/>
                  </a:lnTo>
                  <a:lnTo>
                    <a:pt x="15572" y="1028"/>
                  </a:lnTo>
                  <a:lnTo>
                    <a:pt x="15606" y="1250"/>
                  </a:lnTo>
                  <a:lnTo>
                    <a:pt x="15640" y="1472"/>
                  </a:lnTo>
                  <a:lnTo>
                    <a:pt x="15640" y="1712"/>
                  </a:lnTo>
                  <a:lnTo>
                    <a:pt x="15640" y="1934"/>
                  </a:lnTo>
                  <a:lnTo>
                    <a:pt x="15623" y="2174"/>
                  </a:lnTo>
                  <a:lnTo>
                    <a:pt x="15606" y="2396"/>
                  </a:lnTo>
                  <a:lnTo>
                    <a:pt x="15572" y="2619"/>
                  </a:lnTo>
                  <a:lnTo>
                    <a:pt x="15521" y="2841"/>
                  </a:lnTo>
                  <a:lnTo>
                    <a:pt x="15452" y="3064"/>
                  </a:lnTo>
                  <a:lnTo>
                    <a:pt x="15384" y="3286"/>
                  </a:lnTo>
                  <a:lnTo>
                    <a:pt x="15281" y="3492"/>
                  </a:lnTo>
                  <a:lnTo>
                    <a:pt x="15196" y="3697"/>
                  </a:lnTo>
                  <a:lnTo>
                    <a:pt x="15076" y="3902"/>
                  </a:lnTo>
                  <a:lnTo>
                    <a:pt x="14956" y="4091"/>
                  </a:lnTo>
                  <a:lnTo>
                    <a:pt x="14836" y="4279"/>
                  </a:lnTo>
                  <a:lnTo>
                    <a:pt x="14785" y="4091"/>
                  </a:lnTo>
                  <a:lnTo>
                    <a:pt x="14734" y="3885"/>
                  </a:lnTo>
                  <a:lnTo>
                    <a:pt x="14665" y="3697"/>
                  </a:lnTo>
                  <a:lnTo>
                    <a:pt x="14597" y="3509"/>
                  </a:lnTo>
                  <a:lnTo>
                    <a:pt x="14511" y="3338"/>
                  </a:lnTo>
                  <a:lnTo>
                    <a:pt x="14408" y="3149"/>
                  </a:lnTo>
                  <a:lnTo>
                    <a:pt x="14306" y="2978"/>
                  </a:lnTo>
                  <a:lnTo>
                    <a:pt x="14186" y="2824"/>
                  </a:lnTo>
                  <a:lnTo>
                    <a:pt x="14100" y="4022"/>
                  </a:lnTo>
                  <a:lnTo>
                    <a:pt x="13946" y="3714"/>
                  </a:lnTo>
                  <a:lnTo>
                    <a:pt x="13775" y="3406"/>
                  </a:lnTo>
                  <a:lnTo>
                    <a:pt x="13587" y="3132"/>
                  </a:lnTo>
                  <a:lnTo>
                    <a:pt x="13365" y="2876"/>
                  </a:lnTo>
                  <a:lnTo>
                    <a:pt x="13296" y="3184"/>
                  </a:lnTo>
                  <a:lnTo>
                    <a:pt x="13211" y="3492"/>
                  </a:lnTo>
                  <a:lnTo>
                    <a:pt x="13091" y="3783"/>
                  </a:lnTo>
                  <a:lnTo>
                    <a:pt x="12954" y="4073"/>
                  </a:lnTo>
                  <a:lnTo>
                    <a:pt x="12595" y="3543"/>
                  </a:lnTo>
                  <a:lnTo>
                    <a:pt x="12441" y="3868"/>
                  </a:lnTo>
                  <a:lnTo>
                    <a:pt x="12355" y="3783"/>
                  </a:lnTo>
                  <a:lnTo>
                    <a:pt x="12269" y="3714"/>
                  </a:lnTo>
                  <a:lnTo>
                    <a:pt x="12150" y="3680"/>
                  </a:lnTo>
                  <a:lnTo>
                    <a:pt x="12047" y="3663"/>
                  </a:lnTo>
                  <a:lnTo>
                    <a:pt x="11927" y="3680"/>
                  </a:lnTo>
                  <a:lnTo>
                    <a:pt x="11825" y="3714"/>
                  </a:lnTo>
                  <a:lnTo>
                    <a:pt x="11722" y="3783"/>
                  </a:lnTo>
                  <a:lnTo>
                    <a:pt x="11653" y="3868"/>
                  </a:lnTo>
                  <a:lnTo>
                    <a:pt x="10849" y="3440"/>
                  </a:lnTo>
                  <a:lnTo>
                    <a:pt x="10558" y="3714"/>
                  </a:lnTo>
                  <a:lnTo>
                    <a:pt x="10233" y="3321"/>
                  </a:lnTo>
                  <a:lnTo>
                    <a:pt x="10130" y="3492"/>
                  </a:lnTo>
                  <a:lnTo>
                    <a:pt x="10045" y="3680"/>
                  </a:lnTo>
                  <a:lnTo>
                    <a:pt x="9976" y="3868"/>
                  </a:lnTo>
                  <a:lnTo>
                    <a:pt x="9925" y="4056"/>
                  </a:lnTo>
                  <a:lnTo>
                    <a:pt x="9908" y="3731"/>
                  </a:lnTo>
                  <a:lnTo>
                    <a:pt x="9874" y="3406"/>
                  </a:lnTo>
                  <a:lnTo>
                    <a:pt x="9805" y="3081"/>
                  </a:lnTo>
                  <a:lnTo>
                    <a:pt x="9720" y="2756"/>
                  </a:lnTo>
                  <a:lnTo>
                    <a:pt x="9617" y="2448"/>
                  </a:lnTo>
                  <a:lnTo>
                    <a:pt x="9480" y="2140"/>
                  </a:lnTo>
                  <a:lnTo>
                    <a:pt x="9326" y="1849"/>
                  </a:lnTo>
                  <a:lnTo>
                    <a:pt x="9138" y="1575"/>
                  </a:lnTo>
                  <a:lnTo>
                    <a:pt x="9138" y="1883"/>
                  </a:lnTo>
                  <a:lnTo>
                    <a:pt x="9121" y="2191"/>
                  </a:lnTo>
                  <a:lnTo>
                    <a:pt x="9087" y="2499"/>
                  </a:lnTo>
                  <a:lnTo>
                    <a:pt x="9035" y="2790"/>
                  </a:lnTo>
                  <a:lnTo>
                    <a:pt x="8950" y="3098"/>
                  </a:lnTo>
                  <a:lnTo>
                    <a:pt x="8864" y="3389"/>
                  </a:lnTo>
                  <a:lnTo>
                    <a:pt x="8762" y="3680"/>
                  </a:lnTo>
                  <a:lnTo>
                    <a:pt x="8625" y="3971"/>
                  </a:lnTo>
                  <a:lnTo>
                    <a:pt x="8625" y="3543"/>
                  </a:lnTo>
                  <a:lnTo>
                    <a:pt x="8608" y="3115"/>
                  </a:lnTo>
                  <a:lnTo>
                    <a:pt x="8556" y="2687"/>
                  </a:lnTo>
                  <a:lnTo>
                    <a:pt x="8471" y="2277"/>
                  </a:lnTo>
                  <a:lnTo>
                    <a:pt x="8368" y="1849"/>
                  </a:lnTo>
                  <a:lnTo>
                    <a:pt x="8231" y="1455"/>
                  </a:lnTo>
                  <a:lnTo>
                    <a:pt x="8077" y="1045"/>
                  </a:lnTo>
                  <a:lnTo>
                    <a:pt x="7889" y="668"/>
                  </a:lnTo>
                  <a:lnTo>
                    <a:pt x="7923" y="1045"/>
                  </a:lnTo>
                  <a:lnTo>
                    <a:pt x="7940" y="1438"/>
                  </a:lnTo>
                  <a:lnTo>
                    <a:pt x="7923" y="1815"/>
                  </a:lnTo>
                  <a:lnTo>
                    <a:pt x="7889" y="2208"/>
                  </a:lnTo>
                  <a:lnTo>
                    <a:pt x="7803" y="2585"/>
                  </a:lnTo>
                  <a:lnTo>
                    <a:pt x="7718" y="2961"/>
                  </a:lnTo>
                  <a:lnTo>
                    <a:pt x="7581" y="3321"/>
                  </a:lnTo>
                  <a:lnTo>
                    <a:pt x="7427" y="3680"/>
                  </a:lnTo>
                  <a:lnTo>
                    <a:pt x="7187" y="3269"/>
                  </a:lnTo>
                  <a:lnTo>
                    <a:pt x="6982" y="3560"/>
                  </a:lnTo>
                  <a:lnTo>
                    <a:pt x="6674" y="2961"/>
                  </a:lnTo>
                  <a:lnTo>
                    <a:pt x="6571" y="3115"/>
                  </a:lnTo>
                  <a:lnTo>
                    <a:pt x="6503" y="3269"/>
                  </a:lnTo>
                  <a:lnTo>
                    <a:pt x="6434" y="3440"/>
                  </a:lnTo>
                  <a:lnTo>
                    <a:pt x="6400" y="3611"/>
                  </a:lnTo>
                  <a:lnTo>
                    <a:pt x="5989" y="2824"/>
                  </a:lnTo>
                  <a:lnTo>
                    <a:pt x="5391" y="4073"/>
                  </a:lnTo>
                  <a:lnTo>
                    <a:pt x="5322" y="3560"/>
                  </a:lnTo>
                  <a:lnTo>
                    <a:pt x="5254" y="3064"/>
                  </a:lnTo>
                  <a:lnTo>
                    <a:pt x="5219" y="2550"/>
                  </a:lnTo>
                  <a:lnTo>
                    <a:pt x="5185" y="2037"/>
                  </a:lnTo>
                  <a:lnTo>
                    <a:pt x="5151" y="1524"/>
                  </a:lnTo>
                  <a:lnTo>
                    <a:pt x="5151" y="1010"/>
                  </a:lnTo>
                  <a:lnTo>
                    <a:pt x="5151" y="514"/>
                  </a:lnTo>
                  <a:lnTo>
                    <a:pt x="5185" y="1"/>
                  </a:lnTo>
                  <a:close/>
                </a:path>
              </a:pathLst>
            </a:custGeom>
            <a:solidFill>
              <a:srgbClr val="A07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9"/>
            <p:cNvSpPr/>
            <p:nvPr/>
          </p:nvSpPr>
          <p:spPr>
            <a:xfrm>
              <a:off x="7377551" y="2110823"/>
              <a:ext cx="11802" cy="25"/>
            </a:xfrm>
            <a:custGeom>
              <a:avLst/>
              <a:gdLst/>
              <a:ahLst/>
              <a:cxnLst/>
              <a:rect l="l" t="t" r="r" b="b"/>
              <a:pathLst>
                <a:path w="480" h="1" fill="none" extrusionOk="0">
                  <a:moveTo>
                    <a:pt x="0" y="1"/>
                  </a:moveTo>
                  <a:lnTo>
                    <a:pt x="0" y="1"/>
                  </a:lnTo>
                  <a:lnTo>
                    <a:pt x="0" y="1"/>
                  </a:lnTo>
                  <a:lnTo>
                    <a:pt x="445" y="1"/>
                  </a:lnTo>
                  <a:lnTo>
                    <a:pt x="445" y="1"/>
                  </a:lnTo>
                  <a:lnTo>
                    <a:pt x="479" y="1"/>
                  </a:lnTo>
                  <a:lnTo>
                    <a:pt x="479" y="1"/>
                  </a:lnTo>
                  <a:lnTo>
                    <a:pt x="479" y="1"/>
                  </a:lnTo>
                  <a:lnTo>
                    <a:pt x="445" y="1"/>
                  </a:lnTo>
                  <a:lnTo>
                    <a:pt x="445"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9"/>
            <p:cNvSpPr/>
            <p:nvPr/>
          </p:nvSpPr>
          <p:spPr>
            <a:xfrm>
              <a:off x="7461691" y="1850387"/>
              <a:ext cx="356814" cy="98891"/>
            </a:xfrm>
            <a:custGeom>
              <a:avLst/>
              <a:gdLst/>
              <a:ahLst/>
              <a:cxnLst/>
              <a:rect l="l" t="t" r="r" b="b"/>
              <a:pathLst>
                <a:path w="14512" h="4022" extrusionOk="0">
                  <a:moveTo>
                    <a:pt x="7803" y="0"/>
                  </a:moveTo>
                  <a:lnTo>
                    <a:pt x="7341" y="35"/>
                  </a:lnTo>
                  <a:lnTo>
                    <a:pt x="6862" y="69"/>
                  </a:lnTo>
                  <a:lnTo>
                    <a:pt x="6400" y="120"/>
                  </a:lnTo>
                  <a:lnTo>
                    <a:pt x="5476" y="240"/>
                  </a:lnTo>
                  <a:lnTo>
                    <a:pt x="4569" y="394"/>
                  </a:lnTo>
                  <a:lnTo>
                    <a:pt x="3868" y="531"/>
                  </a:lnTo>
                  <a:lnTo>
                    <a:pt x="3526" y="616"/>
                  </a:lnTo>
                  <a:lnTo>
                    <a:pt x="3183" y="702"/>
                  </a:lnTo>
                  <a:lnTo>
                    <a:pt x="2841" y="805"/>
                  </a:lnTo>
                  <a:lnTo>
                    <a:pt x="2516" y="924"/>
                  </a:lnTo>
                  <a:lnTo>
                    <a:pt x="2191" y="1061"/>
                  </a:lnTo>
                  <a:lnTo>
                    <a:pt x="1866" y="1215"/>
                  </a:lnTo>
                  <a:lnTo>
                    <a:pt x="1558" y="1404"/>
                  </a:lnTo>
                  <a:lnTo>
                    <a:pt x="1267" y="1609"/>
                  </a:lnTo>
                  <a:lnTo>
                    <a:pt x="993" y="1831"/>
                  </a:lnTo>
                  <a:lnTo>
                    <a:pt x="736" y="2071"/>
                  </a:lnTo>
                  <a:lnTo>
                    <a:pt x="497" y="2345"/>
                  </a:lnTo>
                  <a:lnTo>
                    <a:pt x="309" y="2619"/>
                  </a:lnTo>
                  <a:lnTo>
                    <a:pt x="137" y="2927"/>
                  </a:lnTo>
                  <a:lnTo>
                    <a:pt x="52" y="3098"/>
                  </a:lnTo>
                  <a:lnTo>
                    <a:pt x="1" y="3252"/>
                  </a:lnTo>
                  <a:lnTo>
                    <a:pt x="257" y="3029"/>
                  </a:lnTo>
                  <a:lnTo>
                    <a:pt x="548" y="2824"/>
                  </a:lnTo>
                  <a:lnTo>
                    <a:pt x="839" y="2636"/>
                  </a:lnTo>
                  <a:lnTo>
                    <a:pt x="1147" y="2465"/>
                  </a:lnTo>
                  <a:lnTo>
                    <a:pt x="993" y="2687"/>
                  </a:lnTo>
                  <a:lnTo>
                    <a:pt x="856" y="2927"/>
                  </a:lnTo>
                  <a:lnTo>
                    <a:pt x="736" y="3183"/>
                  </a:lnTo>
                  <a:lnTo>
                    <a:pt x="634" y="3440"/>
                  </a:lnTo>
                  <a:lnTo>
                    <a:pt x="788" y="3508"/>
                  </a:lnTo>
                  <a:lnTo>
                    <a:pt x="942" y="3543"/>
                  </a:lnTo>
                  <a:lnTo>
                    <a:pt x="1096" y="3577"/>
                  </a:lnTo>
                  <a:lnTo>
                    <a:pt x="1404" y="3577"/>
                  </a:lnTo>
                  <a:lnTo>
                    <a:pt x="1541" y="3560"/>
                  </a:lnTo>
                  <a:lnTo>
                    <a:pt x="1677" y="3525"/>
                  </a:lnTo>
                  <a:lnTo>
                    <a:pt x="1814" y="3474"/>
                  </a:lnTo>
                  <a:lnTo>
                    <a:pt x="1934" y="3423"/>
                  </a:lnTo>
                  <a:lnTo>
                    <a:pt x="2071" y="3354"/>
                  </a:lnTo>
                  <a:lnTo>
                    <a:pt x="2174" y="3269"/>
                  </a:lnTo>
                  <a:lnTo>
                    <a:pt x="2294" y="3166"/>
                  </a:lnTo>
                  <a:lnTo>
                    <a:pt x="2430" y="3012"/>
                  </a:lnTo>
                  <a:lnTo>
                    <a:pt x="2550" y="2858"/>
                  </a:lnTo>
                  <a:lnTo>
                    <a:pt x="2670" y="2687"/>
                  </a:lnTo>
                  <a:lnTo>
                    <a:pt x="2807" y="2516"/>
                  </a:lnTo>
                  <a:lnTo>
                    <a:pt x="2961" y="2345"/>
                  </a:lnTo>
                  <a:lnTo>
                    <a:pt x="3149" y="2208"/>
                  </a:lnTo>
                  <a:lnTo>
                    <a:pt x="3337" y="2071"/>
                  </a:lnTo>
                  <a:lnTo>
                    <a:pt x="3543" y="1951"/>
                  </a:lnTo>
                  <a:lnTo>
                    <a:pt x="3765" y="1848"/>
                  </a:lnTo>
                  <a:lnTo>
                    <a:pt x="3988" y="1746"/>
                  </a:lnTo>
                  <a:lnTo>
                    <a:pt x="4432" y="1558"/>
                  </a:lnTo>
                  <a:lnTo>
                    <a:pt x="4398" y="1866"/>
                  </a:lnTo>
                  <a:lnTo>
                    <a:pt x="4381" y="2174"/>
                  </a:lnTo>
                  <a:lnTo>
                    <a:pt x="4381" y="2482"/>
                  </a:lnTo>
                  <a:lnTo>
                    <a:pt x="4398" y="2807"/>
                  </a:lnTo>
                  <a:lnTo>
                    <a:pt x="4415" y="3115"/>
                  </a:lnTo>
                  <a:lnTo>
                    <a:pt x="4450" y="3406"/>
                  </a:lnTo>
                  <a:lnTo>
                    <a:pt x="4501" y="3714"/>
                  </a:lnTo>
                  <a:lnTo>
                    <a:pt x="4569" y="4022"/>
                  </a:lnTo>
                  <a:lnTo>
                    <a:pt x="4655" y="3714"/>
                  </a:lnTo>
                  <a:lnTo>
                    <a:pt x="4775" y="3423"/>
                  </a:lnTo>
                  <a:lnTo>
                    <a:pt x="4912" y="3132"/>
                  </a:lnTo>
                  <a:lnTo>
                    <a:pt x="5049" y="2841"/>
                  </a:lnTo>
                  <a:lnTo>
                    <a:pt x="5220" y="2567"/>
                  </a:lnTo>
                  <a:lnTo>
                    <a:pt x="5391" y="2310"/>
                  </a:lnTo>
                  <a:lnTo>
                    <a:pt x="5579" y="2054"/>
                  </a:lnTo>
                  <a:lnTo>
                    <a:pt x="5801" y="1814"/>
                  </a:lnTo>
                  <a:lnTo>
                    <a:pt x="5784" y="2242"/>
                  </a:lnTo>
                  <a:lnTo>
                    <a:pt x="5784" y="2670"/>
                  </a:lnTo>
                  <a:lnTo>
                    <a:pt x="5819" y="3098"/>
                  </a:lnTo>
                  <a:lnTo>
                    <a:pt x="5870" y="3543"/>
                  </a:lnTo>
                  <a:lnTo>
                    <a:pt x="6760" y="3560"/>
                  </a:lnTo>
                  <a:lnTo>
                    <a:pt x="7649" y="3577"/>
                  </a:lnTo>
                  <a:lnTo>
                    <a:pt x="8950" y="3560"/>
                  </a:lnTo>
                  <a:lnTo>
                    <a:pt x="10250" y="3491"/>
                  </a:lnTo>
                  <a:lnTo>
                    <a:pt x="10131" y="3269"/>
                  </a:lnTo>
                  <a:lnTo>
                    <a:pt x="10028" y="3046"/>
                  </a:lnTo>
                  <a:lnTo>
                    <a:pt x="9942" y="2807"/>
                  </a:lnTo>
                  <a:lnTo>
                    <a:pt x="9874" y="2584"/>
                  </a:lnTo>
                  <a:lnTo>
                    <a:pt x="9806" y="2328"/>
                  </a:lnTo>
                  <a:lnTo>
                    <a:pt x="9754" y="2088"/>
                  </a:lnTo>
                  <a:lnTo>
                    <a:pt x="9737" y="1848"/>
                  </a:lnTo>
                  <a:lnTo>
                    <a:pt x="9720" y="1592"/>
                  </a:lnTo>
                  <a:lnTo>
                    <a:pt x="11551" y="3200"/>
                  </a:lnTo>
                  <a:lnTo>
                    <a:pt x="11688" y="3320"/>
                  </a:lnTo>
                  <a:lnTo>
                    <a:pt x="11773" y="3371"/>
                  </a:lnTo>
                  <a:lnTo>
                    <a:pt x="11859" y="3406"/>
                  </a:lnTo>
                  <a:lnTo>
                    <a:pt x="11962" y="3423"/>
                  </a:lnTo>
                  <a:lnTo>
                    <a:pt x="12064" y="3440"/>
                  </a:lnTo>
                  <a:lnTo>
                    <a:pt x="12253" y="3423"/>
                  </a:lnTo>
                  <a:lnTo>
                    <a:pt x="12578" y="3406"/>
                  </a:lnTo>
                  <a:lnTo>
                    <a:pt x="13313" y="3406"/>
                  </a:lnTo>
                  <a:lnTo>
                    <a:pt x="13707" y="3440"/>
                  </a:lnTo>
                  <a:lnTo>
                    <a:pt x="14118" y="3491"/>
                  </a:lnTo>
                  <a:lnTo>
                    <a:pt x="14511" y="3543"/>
                  </a:lnTo>
                  <a:lnTo>
                    <a:pt x="14460" y="3508"/>
                  </a:lnTo>
                  <a:lnTo>
                    <a:pt x="14391" y="3406"/>
                  </a:lnTo>
                  <a:lnTo>
                    <a:pt x="14237" y="3098"/>
                  </a:lnTo>
                  <a:lnTo>
                    <a:pt x="14066" y="2773"/>
                  </a:lnTo>
                  <a:lnTo>
                    <a:pt x="13964" y="2584"/>
                  </a:lnTo>
                  <a:lnTo>
                    <a:pt x="13775" y="2345"/>
                  </a:lnTo>
                  <a:lnTo>
                    <a:pt x="13587" y="2105"/>
                  </a:lnTo>
                  <a:lnTo>
                    <a:pt x="13382" y="1883"/>
                  </a:lnTo>
                  <a:lnTo>
                    <a:pt x="13159" y="1677"/>
                  </a:lnTo>
                  <a:lnTo>
                    <a:pt x="12903" y="1438"/>
                  </a:lnTo>
                  <a:lnTo>
                    <a:pt x="12629" y="1232"/>
                  </a:lnTo>
                  <a:lnTo>
                    <a:pt x="12355" y="1044"/>
                  </a:lnTo>
                  <a:lnTo>
                    <a:pt x="12064" y="873"/>
                  </a:lnTo>
                  <a:lnTo>
                    <a:pt x="11773" y="719"/>
                  </a:lnTo>
                  <a:lnTo>
                    <a:pt x="11482" y="582"/>
                  </a:lnTo>
                  <a:lnTo>
                    <a:pt x="11174" y="462"/>
                  </a:lnTo>
                  <a:lnTo>
                    <a:pt x="10866" y="360"/>
                  </a:lnTo>
                  <a:lnTo>
                    <a:pt x="10558" y="257"/>
                  </a:lnTo>
                  <a:lnTo>
                    <a:pt x="10233" y="189"/>
                  </a:lnTo>
                  <a:lnTo>
                    <a:pt x="9908" y="120"/>
                  </a:lnTo>
                  <a:lnTo>
                    <a:pt x="9583" y="69"/>
                  </a:lnTo>
                  <a:lnTo>
                    <a:pt x="9258" y="35"/>
                  </a:lnTo>
                  <a:lnTo>
                    <a:pt x="8933" y="18"/>
                  </a:lnTo>
                  <a:lnTo>
                    <a:pt x="8266" y="0"/>
                  </a:lnTo>
                  <a:close/>
                </a:path>
              </a:pathLst>
            </a:custGeom>
            <a:solidFill>
              <a:srgbClr val="A07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9"/>
            <p:cNvSpPr/>
            <p:nvPr/>
          </p:nvSpPr>
          <p:spPr>
            <a:xfrm>
              <a:off x="7449077" y="2259359"/>
              <a:ext cx="188512" cy="27366"/>
            </a:xfrm>
            <a:custGeom>
              <a:avLst/>
              <a:gdLst/>
              <a:ahLst/>
              <a:cxnLst/>
              <a:rect l="l" t="t" r="r" b="b"/>
              <a:pathLst>
                <a:path w="7667" h="1113" extrusionOk="0">
                  <a:moveTo>
                    <a:pt x="3354" y="0"/>
                  </a:moveTo>
                  <a:lnTo>
                    <a:pt x="2978" y="17"/>
                  </a:lnTo>
                  <a:lnTo>
                    <a:pt x="2618" y="34"/>
                  </a:lnTo>
                  <a:lnTo>
                    <a:pt x="2242" y="86"/>
                  </a:lnTo>
                  <a:lnTo>
                    <a:pt x="1882" y="137"/>
                  </a:lnTo>
                  <a:lnTo>
                    <a:pt x="1386" y="257"/>
                  </a:lnTo>
                  <a:lnTo>
                    <a:pt x="907" y="394"/>
                  </a:lnTo>
                  <a:lnTo>
                    <a:pt x="445" y="582"/>
                  </a:lnTo>
                  <a:lnTo>
                    <a:pt x="223" y="684"/>
                  </a:lnTo>
                  <a:lnTo>
                    <a:pt x="0" y="787"/>
                  </a:lnTo>
                  <a:lnTo>
                    <a:pt x="479" y="667"/>
                  </a:lnTo>
                  <a:lnTo>
                    <a:pt x="958" y="565"/>
                  </a:lnTo>
                  <a:lnTo>
                    <a:pt x="1438" y="479"/>
                  </a:lnTo>
                  <a:lnTo>
                    <a:pt x="1917" y="428"/>
                  </a:lnTo>
                  <a:lnTo>
                    <a:pt x="2516" y="376"/>
                  </a:lnTo>
                  <a:lnTo>
                    <a:pt x="3115" y="359"/>
                  </a:lnTo>
                  <a:lnTo>
                    <a:pt x="3474" y="359"/>
                  </a:lnTo>
                  <a:lnTo>
                    <a:pt x="3850" y="376"/>
                  </a:lnTo>
                  <a:lnTo>
                    <a:pt x="4329" y="428"/>
                  </a:lnTo>
                  <a:lnTo>
                    <a:pt x="4809" y="479"/>
                  </a:lnTo>
                  <a:lnTo>
                    <a:pt x="5288" y="548"/>
                  </a:lnTo>
                  <a:lnTo>
                    <a:pt x="5767" y="633"/>
                  </a:lnTo>
                  <a:lnTo>
                    <a:pt x="6229" y="736"/>
                  </a:lnTo>
                  <a:lnTo>
                    <a:pt x="6708" y="856"/>
                  </a:lnTo>
                  <a:lnTo>
                    <a:pt x="7666" y="1112"/>
                  </a:lnTo>
                  <a:lnTo>
                    <a:pt x="7221" y="890"/>
                  </a:lnTo>
                  <a:lnTo>
                    <a:pt x="6759" y="684"/>
                  </a:lnTo>
                  <a:lnTo>
                    <a:pt x="6297" y="513"/>
                  </a:lnTo>
                  <a:lnTo>
                    <a:pt x="5835" y="359"/>
                  </a:lnTo>
                  <a:lnTo>
                    <a:pt x="5339" y="240"/>
                  </a:lnTo>
                  <a:lnTo>
                    <a:pt x="4860" y="137"/>
                  </a:lnTo>
                  <a:lnTo>
                    <a:pt x="4364" y="68"/>
                  </a:lnTo>
                  <a:lnTo>
                    <a:pt x="3867" y="17"/>
                  </a:lnTo>
                  <a:lnTo>
                    <a:pt x="3354" y="0"/>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9"/>
            <p:cNvSpPr/>
            <p:nvPr/>
          </p:nvSpPr>
          <p:spPr>
            <a:xfrm>
              <a:off x="7454118" y="2297225"/>
              <a:ext cx="171252" cy="16424"/>
            </a:xfrm>
            <a:custGeom>
              <a:avLst/>
              <a:gdLst/>
              <a:ahLst/>
              <a:cxnLst/>
              <a:rect l="l" t="t" r="r" b="b"/>
              <a:pathLst>
                <a:path w="6965" h="668" extrusionOk="0">
                  <a:moveTo>
                    <a:pt x="1" y="0"/>
                  </a:moveTo>
                  <a:lnTo>
                    <a:pt x="411" y="154"/>
                  </a:lnTo>
                  <a:lnTo>
                    <a:pt x="839" y="274"/>
                  </a:lnTo>
                  <a:lnTo>
                    <a:pt x="1267" y="394"/>
                  </a:lnTo>
                  <a:lnTo>
                    <a:pt x="1695" y="479"/>
                  </a:lnTo>
                  <a:lnTo>
                    <a:pt x="2140" y="548"/>
                  </a:lnTo>
                  <a:lnTo>
                    <a:pt x="2584" y="599"/>
                  </a:lnTo>
                  <a:lnTo>
                    <a:pt x="3012" y="633"/>
                  </a:lnTo>
                  <a:lnTo>
                    <a:pt x="3457" y="650"/>
                  </a:lnTo>
                  <a:lnTo>
                    <a:pt x="3970" y="667"/>
                  </a:lnTo>
                  <a:lnTo>
                    <a:pt x="4604" y="650"/>
                  </a:lnTo>
                  <a:lnTo>
                    <a:pt x="5220" y="616"/>
                  </a:lnTo>
                  <a:lnTo>
                    <a:pt x="6092" y="531"/>
                  </a:lnTo>
                  <a:lnTo>
                    <a:pt x="6520" y="479"/>
                  </a:lnTo>
                  <a:lnTo>
                    <a:pt x="6965" y="411"/>
                  </a:lnTo>
                  <a:lnTo>
                    <a:pt x="6520" y="377"/>
                  </a:lnTo>
                  <a:lnTo>
                    <a:pt x="6075" y="359"/>
                  </a:lnTo>
                  <a:lnTo>
                    <a:pt x="5202" y="325"/>
                  </a:lnTo>
                  <a:lnTo>
                    <a:pt x="3474" y="291"/>
                  </a:lnTo>
                  <a:lnTo>
                    <a:pt x="2602" y="257"/>
                  </a:lnTo>
                  <a:lnTo>
                    <a:pt x="1746" y="188"/>
                  </a:lnTo>
                  <a:lnTo>
                    <a:pt x="873" y="103"/>
                  </a:lnTo>
                  <a:lnTo>
                    <a:pt x="1" y="0"/>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9"/>
            <p:cNvSpPr/>
            <p:nvPr/>
          </p:nvSpPr>
          <p:spPr>
            <a:xfrm>
              <a:off x="7474747" y="2330861"/>
              <a:ext cx="123700" cy="15613"/>
            </a:xfrm>
            <a:custGeom>
              <a:avLst/>
              <a:gdLst/>
              <a:ahLst/>
              <a:cxnLst/>
              <a:rect l="l" t="t" r="r" b="b"/>
              <a:pathLst>
                <a:path w="5031" h="635" extrusionOk="0">
                  <a:moveTo>
                    <a:pt x="0" y="1"/>
                  </a:moveTo>
                  <a:lnTo>
                    <a:pt x="291" y="138"/>
                  </a:lnTo>
                  <a:lnTo>
                    <a:pt x="582" y="258"/>
                  </a:lnTo>
                  <a:lnTo>
                    <a:pt x="890" y="360"/>
                  </a:lnTo>
                  <a:lnTo>
                    <a:pt x="1215" y="446"/>
                  </a:lnTo>
                  <a:lnTo>
                    <a:pt x="1523" y="514"/>
                  </a:lnTo>
                  <a:lnTo>
                    <a:pt x="1848" y="566"/>
                  </a:lnTo>
                  <a:lnTo>
                    <a:pt x="2173" y="600"/>
                  </a:lnTo>
                  <a:lnTo>
                    <a:pt x="2481" y="617"/>
                  </a:lnTo>
                  <a:lnTo>
                    <a:pt x="2858" y="634"/>
                  </a:lnTo>
                  <a:lnTo>
                    <a:pt x="3320" y="617"/>
                  </a:lnTo>
                  <a:lnTo>
                    <a:pt x="3782" y="566"/>
                  </a:lnTo>
                  <a:lnTo>
                    <a:pt x="4107" y="514"/>
                  </a:lnTo>
                  <a:lnTo>
                    <a:pt x="4415" y="446"/>
                  </a:lnTo>
                  <a:lnTo>
                    <a:pt x="4723" y="360"/>
                  </a:lnTo>
                  <a:lnTo>
                    <a:pt x="5031" y="258"/>
                  </a:lnTo>
                  <a:lnTo>
                    <a:pt x="4398" y="275"/>
                  </a:lnTo>
                  <a:lnTo>
                    <a:pt x="3765" y="292"/>
                  </a:lnTo>
                  <a:lnTo>
                    <a:pt x="3029" y="292"/>
                  </a:lnTo>
                  <a:lnTo>
                    <a:pt x="2515" y="258"/>
                  </a:lnTo>
                  <a:lnTo>
                    <a:pt x="1882" y="223"/>
                  </a:lnTo>
                  <a:lnTo>
                    <a:pt x="1249" y="155"/>
                  </a:lnTo>
                  <a:lnTo>
                    <a:pt x="633" y="87"/>
                  </a:lnTo>
                  <a:lnTo>
                    <a:pt x="0" y="1"/>
                  </a:lnTo>
                  <a:close/>
                </a:path>
              </a:pathLst>
            </a:custGeom>
            <a:solidFill>
              <a:srgbClr val="00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9"/>
            <p:cNvSpPr/>
            <p:nvPr/>
          </p:nvSpPr>
          <p:spPr>
            <a:xfrm>
              <a:off x="7474304" y="2237894"/>
              <a:ext cx="118684" cy="20629"/>
            </a:xfrm>
            <a:custGeom>
              <a:avLst/>
              <a:gdLst/>
              <a:ahLst/>
              <a:cxnLst/>
              <a:rect l="l" t="t" r="r" b="b"/>
              <a:pathLst>
                <a:path w="4827" h="839" extrusionOk="0">
                  <a:moveTo>
                    <a:pt x="2106" y="0"/>
                  </a:moveTo>
                  <a:lnTo>
                    <a:pt x="1781" y="17"/>
                  </a:lnTo>
                  <a:lnTo>
                    <a:pt x="1455" y="52"/>
                  </a:lnTo>
                  <a:lnTo>
                    <a:pt x="1147" y="120"/>
                  </a:lnTo>
                  <a:lnTo>
                    <a:pt x="856" y="189"/>
                  </a:lnTo>
                  <a:lnTo>
                    <a:pt x="566" y="274"/>
                  </a:lnTo>
                  <a:lnTo>
                    <a:pt x="275" y="394"/>
                  </a:lnTo>
                  <a:lnTo>
                    <a:pt x="1" y="514"/>
                  </a:lnTo>
                  <a:lnTo>
                    <a:pt x="172" y="839"/>
                  </a:lnTo>
                  <a:lnTo>
                    <a:pt x="429" y="719"/>
                  </a:lnTo>
                  <a:lnTo>
                    <a:pt x="685" y="616"/>
                  </a:lnTo>
                  <a:lnTo>
                    <a:pt x="959" y="531"/>
                  </a:lnTo>
                  <a:lnTo>
                    <a:pt x="1233" y="462"/>
                  </a:lnTo>
                  <a:lnTo>
                    <a:pt x="1524" y="411"/>
                  </a:lnTo>
                  <a:lnTo>
                    <a:pt x="1815" y="377"/>
                  </a:lnTo>
                  <a:lnTo>
                    <a:pt x="2106" y="360"/>
                  </a:lnTo>
                  <a:lnTo>
                    <a:pt x="2414" y="360"/>
                  </a:lnTo>
                  <a:lnTo>
                    <a:pt x="2687" y="377"/>
                  </a:lnTo>
                  <a:lnTo>
                    <a:pt x="2961" y="394"/>
                  </a:lnTo>
                  <a:lnTo>
                    <a:pt x="3252" y="445"/>
                  </a:lnTo>
                  <a:lnTo>
                    <a:pt x="3526" y="497"/>
                  </a:lnTo>
                  <a:lnTo>
                    <a:pt x="3817" y="565"/>
                  </a:lnTo>
                  <a:lnTo>
                    <a:pt x="4108" y="633"/>
                  </a:lnTo>
                  <a:lnTo>
                    <a:pt x="4399" y="736"/>
                  </a:lnTo>
                  <a:lnTo>
                    <a:pt x="4707" y="839"/>
                  </a:lnTo>
                  <a:lnTo>
                    <a:pt x="4826" y="514"/>
                  </a:lnTo>
                  <a:lnTo>
                    <a:pt x="4518" y="394"/>
                  </a:lnTo>
                  <a:lnTo>
                    <a:pt x="4210" y="291"/>
                  </a:lnTo>
                  <a:lnTo>
                    <a:pt x="3902" y="206"/>
                  </a:lnTo>
                  <a:lnTo>
                    <a:pt x="3611" y="137"/>
                  </a:lnTo>
                  <a:lnTo>
                    <a:pt x="3303" y="86"/>
                  </a:lnTo>
                  <a:lnTo>
                    <a:pt x="3013" y="35"/>
                  </a:lnTo>
                  <a:lnTo>
                    <a:pt x="2722" y="17"/>
                  </a:lnTo>
                  <a:lnTo>
                    <a:pt x="24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7" name="Google Shape;547;p19"/>
          <p:cNvSpPr txBox="1"/>
          <p:nvPr/>
        </p:nvSpPr>
        <p:spPr>
          <a:xfrm>
            <a:off x="951775" y="1109000"/>
            <a:ext cx="1478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Fira Sans Extra Condensed"/>
                <a:ea typeface="Fira Sans Extra Condensed"/>
                <a:cs typeface="Fira Sans Extra Condensed"/>
                <a:sym typeface="Fira Sans Extra Condensed"/>
              </a:rPr>
              <a:t>SANJEEVANI</a:t>
            </a:r>
            <a:endParaRPr sz="2300" b="1">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E0CD"/>
        </a:solidFill>
        <a:effectLst/>
      </p:bgPr>
    </p:bg>
    <p:spTree>
      <p:nvGrpSpPr>
        <p:cNvPr id="1" name="Shape 614"/>
        <p:cNvGrpSpPr/>
        <p:nvPr/>
      </p:nvGrpSpPr>
      <p:grpSpPr>
        <a:xfrm>
          <a:off x="0" y="0"/>
          <a:ext cx="0" cy="0"/>
          <a:chOff x="0" y="0"/>
          <a:chExt cx="0" cy="0"/>
        </a:xfrm>
      </p:grpSpPr>
      <p:sp>
        <p:nvSpPr>
          <p:cNvPr id="615" name="Google Shape;615;p4"/>
          <p:cNvSpPr/>
          <p:nvPr/>
        </p:nvSpPr>
        <p:spPr>
          <a:xfrm>
            <a:off x="6060638" y="1051288"/>
            <a:ext cx="822900" cy="822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16" name="Google Shape;616;p4"/>
          <p:cNvSpPr/>
          <p:nvPr/>
        </p:nvSpPr>
        <p:spPr>
          <a:xfrm>
            <a:off x="2260788" y="3909175"/>
            <a:ext cx="822900" cy="8229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
          <p:cNvSpPr/>
          <p:nvPr/>
        </p:nvSpPr>
        <p:spPr>
          <a:xfrm>
            <a:off x="6039725" y="3909175"/>
            <a:ext cx="1488600" cy="8229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1"/>
              <a:t>Prototype</a:t>
            </a:r>
            <a:endParaRPr b="1" i="0" u="none" strike="noStrike" cap="none">
              <a:solidFill>
                <a:srgbClr val="000000"/>
              </a:solidFill>
            </a:endParaRPr>
          </a:p>
        </p:txBody>
      </p:sp>
      <p:sp>
        <p:nvSpPr>
          <p:cNvPr id="618" name="Google Shape;618;p4"/>
          <p:cNvSpPr/>
          <p:nvPr/>
        </p:nvSpPr>
        <p:spPr>
          <a:xfrm>
            <a:off x="2260788" y="1051288"/>
            <a:ext cx="822900" cy="822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4"/>
          <p:cNvSpPr txBox="1"/>
          <p:nvPr/>
        </p:nvSpPr>
        <p:spPr>
          <a:xfrm>
            <a:off x="261325" y="407550"/>
            <a:ext cx="1651200" cy="3120600"/>
          </a:xfrm>
          <a:prstGeom prst="rect">
            <a:avLst/>
          </a:pr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800"/>
              <a:buFont typeface="Arial"/>
              <a:buNone/>
            </a:pPr>
            <a:r>
              <a:rPr lang="en" sz="1800" b="1">
                <a:solidFill>
                  <a:schemeClr val="dk1"/>
                </a:solidFill>
                <a:latin typeface="Fira Sans Extra Condensed"/>
                <a:ea typeface="Fira Sans Extra Condensed"/>
                <a:cs typeface="Fira Sans Extra Condensed"/>
                <a:sym typeface="Fira Sans Extra Condensed"/>
              </a:rPr>
              <a:t>OUR SOLUTION:</a:t>
            </a:r>
            <a:endParaRPr sz="1800" b="1">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800"/>
              <a:buFont typeface="Arial"/>
              <a:buNone/>
            </a:pPr>
            <a:r>
              <a:rPr lang="en" sz="1500" b="1">
                <a:solidFill>
                  <a:schemeClr val="dk1"/>
                </a:solidFill>
                <a:latin typeface="Fira Sans Extra Condensed"/>
                <a:ea typeface="Fira Sans Extra Condensed"/>
                <a:cs typeface="Fira Sans Extra Condensed"/>
                <a:sym typeface="Fira Sans Extra Condensed"/>
              </a:rPr>
              <a:t>SANJEEVNI IN WHICH-</a:t>
            </a:r>
            <a:r>
              <a:rPr lang="en" sz="1700" b="1">
                <a:solidFill>
                  <a:schemeClr val="dk1"/>
                </a:solidFill>
                <a:latin typeface="Fira Sans Extra Condensed"/>
                <a:ea typeface="Fira Sans Extra Condensed"/>
                <a:cs typeface="Fira Sans Extra Condensed"/>
                <a:sym typeface="Fira Sans Extra Condensed"/>
              </a:rPr>
              <a:t> </a:t>
            </a:r>
            <a:r>
              <a:rPr lang="en" sz="900" b="1">
                <a:solidFill>
                  <a:schemeClr val="dk1"/>
                </a:solidFill>
              </a:rPr>
              <a:t> </a:t>
            </a:r>
            <a:r>
              <a:rPr lang="en" sz="1100" b="1">
                <a:solidFill>
                  <a:schemeClr val="dk1"/>
                </a:solidFill>
              </a:rPr>
              <a:t>1) </a:t>
            </a:r>
            <a:r>
              <a:rPr lang="en" sz="1100" b="1">
                <a:solidFill>
                  <a:schemeClr val="dk1"/>
                </a:solidFill>
                <a:latin typeface="Calibri"/>
                <a:ea typeface="Calibri"/>
                <a:cs typeface="Calibri"/>
                <a:sym typeface="Calibri"/>
              </a:rPr>
              <a:t>A system administrator will be responsible for providing quick assistance.The doctors will provide medical prescriptions. They will prescript according to their availability. If they are not able to check up physically, an e-help or digital help will be assisted the end users through them.</a:t>
            </a:r>
            <a:endParaRPr sz="11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800"/>
              <a:buFont typeface="Arial"/>
              <a:buNone/>
            </a:pPr>
            <a:endParaRPr sz="1800" b="1">
              <a:solidFill>
                <a:schemeClr val="dk1"/>
              </a:solidFill>
              <a:latin typeface="Fira Sans Extra Condensed"/>
              <a:ea typeface="Fira Sans Extra Condensed"/>
              <a:cs typeface="Fira Sans Extra Condensed"/>
              <a:sym typeface="Fira Sans Extra Condensed"/>
            </a:endParaRPr>
          </a:p>
        </p:txBody>
      </p:sp>
      <p:sp>
        <p:nvSpPr>
          <p:cNvPr id="620" name="Google Shape;620;p4"/>
          <p:cNvSpPr txBox="1"/>
          <p:nvPr/>
        </p:nvSpPr>
        <p:spPr>
          <a:xfrm>
            <a:off x="7306175" y="3528150"/>
            <a:ext cx="1923000" cy="1521300"/>
          </a:xfrm>
          <a:prstGeom prst="rect">
            <a:avLst/>
          </a:prstGeom>
          <a:noFill/>
          <a:ln>
            <a:noFill/>
          </a:ln>
        </p:spPr>
        <p:txBody>
          <a:bodyPr spcFirstLastPara="1" wrap="square" lIns="91425" tIns="91425" rIns="91425" bIns="91425" anchor="ctr" anchorCtr="0">
            <a:noAutofit/>
          </a:bodyPr>
          <a:lstStyle/>
          <a:p>
            <a:pPr marL="0" lvl="0" indent="0" algn="l" rtl="0">
              <a:lnSpc>
                <a:spcPct val="107000"/>
              </a:lnSpc>
              <a:spcBef>
                <a:spcPts val="0"/>
              </a:spcBef>
              <a:spcAft>
                <a:spcPts val="0"/>
              </a:spcAft>
              <a:buClr>
                <a:schemeClr val="dk1"/>
              </a:buClr>
              <a:buSzPts val="1100"/>
              <a:buFont typeface="Arial"/>
              <a:buNone/>
            </a:pPr>
            <a:r>
              <a:rPr lang="en" sz="1200" b="1">
                <a:solidFill>
                  <a:schemeClr val="dk1"/>
                </a:solidFill>
                <a:highlight>
                  <a:srgbClr val="F7E0CD"/>
                </a:highlight>
                <a:latin typeface="Calibri"/>
                <a:ea typeface="Calibri"/>
                <a:cs typeface="Calibri"/>
                <a:sym typeface="Calibri"/>
              </a:rPr>
              <a:t>-&gt;Portal: login through portal</a:t>
            </a:r>
            <a:endParaRPr sz="1200" b="1">
              <a:solidFill>
                <a:schemeClr val="dk1"/>
              </a:solidFill>
              <a:highlight>
                <a:srgbClr val="F7E0CD"/>
              </a:highlight>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 sz="1200" b="1">
                <a:solidFill>
                  <a:schemeClr val="dk1"/>
                </a:solidFill>
                <a:highlight>
                  <a:srgbClr val="F7E0CD"/>
                </a:highlight>
              </a:rPr>
              <a:t>•</a:t>
            </a:r>
            <a:r>
              <a:rPr lang="en" sz="1200" b="1">
                <a:solidFill>
                  <a:schemeClr val="dk1"/>
                </a:solidFill>
                <a:highlight>
                  <a:srgbClr val="F7E0CD"/>
                </a:highlight>
                <a:latin typeface="Calibri"/>
                <a:ea typeface="Calibri"/>
                <a:cs typeface="Calibri"/>
                <a:sym typeface="Calibri"/>
              </a:rPr>
              <a:t>About us: It has information about our software.     </a:t>
            </a:r>
            <a:endParaRPr sz="1200" b="1">
              <a:solidFill>
                <a:schemeClr val="dk1"/>
              </a:solidFill>
              <a:highlight>
                <a:srgbClr val="F7E0CD"/>
              </a:highlight>
              <a:latin typeface="Calibri"/>
              <a:ea typeface="Calibri"/>
              <a:cs typeface="Calibri"/>
              <a:sym typeface="Calibri"/>
            </a:endParaRPr>
          </a:p>
          <a:p>
            <a:pPr marL="0" lvl="0" indent="0" algn="l" rtl="0">
              <a:lnSpc>
                <a:spcPct val="107000"/>
              </a:lnSpc>
              <a:spcBef>
                <a:spcPts val="0"/>
              </a:spcBef>
              <a:spcAft>
                <a:spcPts val="0"/>
              </a:spcAft>
              <a:buClr>
                <a:schemeClr val="dk1"/>
              </a:buClr>
              <a:buSzPts val="1100"/>
              <a:buFont typeface="Arial"/>
              <a:buNone/>
            </a:pPr>
            <a:r>
              <a:rPr lang="en" sz="1200" b="1">
                <a:solidFill>
                  <a:schemeClr val="dk1"/>
                </a:solidFill>
                <a:highlight>
                  <a:srgbClr val="F7E0CD"/>
                </a:highlight>
              </a:rPr>
              <a:t>•</a:t>
            </a:r>
            <a:r>
              <a:rPr lang="en" sz="1200" b="1">
                <a:solidFill>
                  <a:schemeClr val="dk1"/>
                </a:solidFill>
                <a:highlight>
                  <a:srgbClr val="F7E0CD"/>
                </a:highlight>
                <a:latin typeface="Calibri"/>
                <a:ea typeface="Calibri"/>
                <a:cs typeface="Calibri"/>
                <a:sym typeface="Calibri"/>
              </a:rPr>
              <a:t>Contact us: Here are the details for contacting us.</a:t>
            </a:r>
            <a:r>
              <a:rPr lang="en" sz="1200" b="1">
                <a:solidFill>
                  <a:srgbClr val="FFFFFF"/>
                </a:solidFill>
                <a:highlight>
                  <a:srgbClr val="DD7E6B"/>
                </a:highlight>
                <a:latin typeface="Calibri"/>
                <a:ea typeface="Calibri"/>
                <a:cs typeface="Calibri"/>
                <a:sym typeface="Calibri"/>
              </a:rPr>
              <a:t>  </a:t>
            </a:r>
            <a:r>
              <a:rPr lang="en" sz="1200" b="1">
                <a:solidFill>
                  <a:srgbClr val="FFFFFF"/>
                </a:solidFill>
                <a:highlight>
                  <a:srgbClr val="00ACDA"/>
                </a:highlight>
                <a:latin typeface="Calibri"/>
                <a:ea typeface="Calibri"/>
                <a:cs typeface="Calibri"/>
                <a:sym typeface="Calibri"/>
              </a:rPr>
              <a:t> </a:t>
            </a:r>
            <a:r>
              <a:rPr lang="en" sz="1200" b="1">
                <a:solidFill>
                  <a:srgbClr val="FFFFFF"/>
                </a:solidFill>
                <a:highlight>
                  <a:schemeClr val="dk1"/>
                </a:highlight>
                <a:latin typeface="Calibri"/>
                <a:ea typeface="Calibri"/>
                <a:cs typeface="Calibri"/>
                <a:sym typeface="Calibri"/>
              </a:rPr>
              <a:t>                                                                                            </a:t>
            </a:r>
            <a:r>
              <a:rPr lang="en" sz="1200" b="1">
                <a:solidFill>
                  <a:srgbClr val="FFFFFF"/>
                </a:solidFill>
                <a:latin typeface="Calibri"/>
                <a:ea typeface="Calibri"/>
                <a:cs typeface="Calibri"/>
                <a:sym typeface="Calibri"/>
              </a:rPr>
              <a:t>                         </a:t>
            </a:r>
            <a:endParaRPr sz="1200" b="1">
              <a:solidFill>
                <a:srgbClr val="FFFFFF"/>
              </a:solidFill>
              <a:latin typeface="Calibri"/>
              <a:ea typeface="Calibri"/>
              <a:cs typeface="Calibri"/>
              <a:sym typeface="Calibri"/>
            </a:endParaRPr>
          </a:p>
        </p:txBody>
      </p:sp>
      <p:grpSp>
        <p:nvGrpSpPr>
          <p:cNvPr id="621" name="Google Shape;621;p4"/>
          <p:cNvGrpSpPr/>
          <p:nvPr/>
        </p:nvGrpSpPr>
        <p:grpSpPr>
          <a:xfrm>
            <a:off x="457188" y="3866350"/>
            <a:ext cx="1651212" cy="1105050"/>
            <a:chOff x="533388" y="3889500"/>
            <a:chExt cx="1651212" cy="1105050"/>
          </a:xfrm>
        </p:grpSpPr>
        <p:sp>
          <p:nvSpPr>
            <p:cNvPr id="622" name="Google Shape;622;p4"/>
            <p:cNvSpPr txBox="1"/>
            <p:nvPr/>
          </p:nvSpPr>
          <p:spPr>
            <a:xfrm>
              <a:off x="533388" y="3889500"/>
              <a:ext cx="1651200" cy="331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700" b="1">
                  <a:latin typeface="Fira Sans Extra Condensed"/>
                  <a:ea typeface="Fira Sans Extra Condensed"/>
                  <a:cs typeface="Fira Sans Extra Condensed"/>
                  <a:sym typeface="Fira Sans Extra Condensed"/>
                </a:rPr>
                <a:t>Technology used:</a:t>
              </a:r>
              <a:endParaRPr sz="17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623" name="Google Shape;623;p4"/>
            <p:cNvSpPr txBox="1"/>
            <p:nvPr/>
          </p:nvSpPr>
          <p:spPr>
            <a:xfrm>
              <a:off x="533400" y="4379250"/>
              <a:ext cx="1651200" cy="615300"/>
            </a:xfrm>
            <a:prstGeom prst="rect">
              <a:avLst/>
            </a:prstGeom>
            <a:noFill/>
            <a:ln>
              <a:noFill/>
            </a:ln>
          </p:spPr>
          <p:txBody>
            <a:bodyPr spcFirstLastPara="1" wrap="square" lIns="91425" tIns="91425" rIns="91425" bIns="91425" anchor="ctr" anchorCtr="0">
              <a:noAutofit/>
            </a:bodyPr>
            <a:lstStyle/>
            <a:p>
              <a:pPr marL="0" lvl="0" indent="0" algn="l" rtl="0">
                <a:lnSpc>
                  <a:spcPct val="107000"/>
                </a:lnSpc>
                <a:spcBef>
                  <a:spcPts val="0"/>
                </a:spcBef>
                <a:spcAft>
                  <a:spcPts val="0"/>
                </a:spcAft>
                <a:buClr>
                  <a:schemeClr val="dk1"/>
                </a:buClr>
                <a:buSzPts val="1100"/>
                <a:buFont typeface="Arial"/>
                <a:buNone/>
              </a:pPr>
              <a:r>
                <a:rPr lang="en">
                  <a:solidFill>
                    <a:schemeClr val="dk1"/>
                  </a:solidFill>
                </a:rPr>
                <a:t>•</a:t>
              </a:r>
              <a:r>
                <a:rPr lang="en" b="1">
                  <a:solidFill>
                    <a:schemeClr val="dk1"/>
                  </a:solidFill>
                  <a:latin typeface="Calibri"/>
                  <a:ea typeface="Calibri"/>
                  <a:cs typeface="Calibri"/>
                  <a:sym typeface="Calibri"/>
                </a:rPr>
                <a:t> handled by HTML, CSS, PHP, and MYSQL. </a:t>
              </a:r>
              <a:endParaRPr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Roboto"/>
                <a:ea typeface="Roboto"/>
                <a:cs typeface="Roboto"/>
                <a:sym typeface="Roboto"/>
              </a:endParaRPr>
            </a:p>
          </p:txBody>
        </p:sp>
      </p:grpSp>
      <p:grpSp>
        <p:nvGrpSpPr>
          <p:cNvPr id="624" name="Google Shape;624;p4"/>
          <p:cNvGrpSpPr/>
          <p:nvPr/>
        </p:nvGrpSpPr>
        <p:grpSpPr>
          <a:xfrm>
            <a:off x="2494414" y="1308376"/>
            <a:ext cx="355663" cy="308725"/>
            <a:chOff x="-28462125" y="3199700"/>
            <a:chExt cx="298550" cy="259150"/>
          </a:xfrm>
        </p:grpSpPr>
        <p:sp>
          <p:nvSpPr>
            <p:cNvPr id="625" name="Google Shape;625;p4"/>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
          <p:cNvGrpSpPr/>
          <p:nvPr/>
        </p:nvGrpSpPr>
        <p:grpSpPr>
          <a:xfrm>
            <a:off x="2495380" y="4120216"/>
            <a:ext cx="353757" cy="352833"/>
            <a:chOff x="-28461325" y="3545475"/>
            <a:chExt cx="296950" cy="296175"/>
          </a:xfrm>
        </p:grpSpPr>
        <p:sp>
          <p:nvSpPr>
            <p:cNvPr id="629" name="Google Shape;629;p4"/>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5" name="Google Shape;635;p4"/>
          <p:cNvGrpSpPr/>
          <p:nvPr/>
        </p:nvGrpSpPr>
        <p:grpSpPr>
          <a:xfrm>
            <a:off x="6322437" y="1286811"/>
            <a:ext cx="299344" cy="351880"/>
            <a:chOff x="-27691025" y="3175300"/>
            <a:chExt cx="251275" cy="295375"/>
          </a:xfrm>
        </p:grpSpPr>
        <p:sp>
          <p:nvSpPr>
            <p:cNvPr id="636" name="Google Shape;636;p4"/>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0" name="Google Shape;640;p4"/>
          <p:cNvCxnSpPr>
            <a:stCxn id="618" idx="6"/>
            <a:endCxn id="615" idx="2"/>
          </p:cNvCxnSpPr>
          <p:nvPr/>
        </p:nvCxnSpPr>
        <p:spPr>
          <a:xfrm>
            <a:off x="3083688" y="1462738"/>
            <a:ext cx="2976900" cy="0"/>
          </a:xfrm>
          <a:prstGeom prst="straightConnector1">
            <a:avLst/>
          </a:prstGeom>
          <a:noFill/>
          <a:ln w="9525" cap="flat" cmpd="sng">
            <a:solidFill>
              <a:schemeClr val="dk2"/>
            </a:solidFill>
            <a:prstDash val="solid"/>
            <a:round/>
            <a:headEnd type="none" w="sm" len="sm"/>
            <a:tailEnd type="triangle" w="med" len="med"/>
          </a:ln>
        </p:spPr>
      </p:cxnSp>
      <p:cxnSp>
        <p:nvCxnSpPr>
          <p:cNvPr id="641" name="Google Shape;641;p4"/>
          <p:cNvCxnSpPr>
            <a:stCxn id="616" idx="0"/>
            <a:endCxn id="618" idx="4"/>
          </p:cNvCxnSpPr>
          <p:nvPr/>
        </p:nvCxnSpPr>
        <p:spPr>
          <a:xfrm rot="10800000">
            <a:off x="2672238" y="1874275"/>
            <a:ext cx="0" cy="2034900"/>
          </a:xfrm>
          <a:prstGeom prst="straightConnector1">
            <a:avLst/>
          </a:prstGeom>
          <a:noFill/>
          <a:ln w="9525" cap="flat" cmpd="sng">
            <a:solidFill>
              <a:schemeClr val="dk2"/>
            </a:solidFill>
            <a:prstDash val="solid"/>
            <a:round/>
            <a:headEnd type="none" w="sm" len="sm"/>
            <a:tailEnd type="triangle" w="med" len="med"/>
          </a:ln>
        </p:spPr>
      </p:cxnSp>
      <p:cxnSp>
        <p:nvCxnSpPr>
          <p:cNvPr id="642" name="Google Shape;642;p4"/>
          <p:cNvCxnSpPr>
            <a:stCxn id="617" idx="2"/>
            <a:endCxn id="643" idx="4"/>
          </p:cNvCxnSpPr>
          <p:nvPr/>
        </p:nvCxnSpPr>
        <p:spPr>
          <a:xfrm rot="10800000">
            <a:off x="4551125" y="3628825"/>
            <a:ext cx="1488600" cy="691800"/>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644" name="Google Shape;644;p4"/>
          <p:cNvSpPr/>
          <p:nvPr/>
        </p:nvSpPr>
        <p:spPr>
          <a:xfrm>
            <a:off x="2260800" y="0"/>
            <a:ext cx="5612700" cy="1221300"/>
          </a:xfrm>
          <a:prstGeom prst="rightArrow">
            <a:avLst>
              <a:gd name="adj1" fmla="val 64208"/>
              <a:gd name="adj2" fmla="val 33695"/>
            </a:avLst>
          </a:pr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a:t>OUR IDEA:</a:t>
            </a:r>
            <a:r>
              <a:rPr lang="en" sz="1200" b="1">
                <a:solidFill>
                  <a:schemeClr val="dk1"/>
                </a:solidFill>
              </a:rPr>
              <a:t> </a:t>
            </a:r>
            <a:r>
              <a:rPr lang="en" sz="1200" b="1">
                <a:solidFill>
                  <a:schemeClr val="dk1"/>
                </a:solidFill>
                <a:latin typeface="Calibri"/>
                <a:ea typeface="Calibri"/>
                <a:cs typeface="Calibri"/>
                <a:sym typeface="Calibri"/>
              </a:rPr>
              <a:t>“SANJEEVANI” will provide immediate consultations to the ones in need without much hassle.</a:t>
            </a:r>
            <a:endParaRPr sz="1200" b="1">
              <a:solidFill>
                <a:schemeClr val="dk1"/>
              </a:solidFill>
            </a:endParaRPr>
          </a:p>
          <a:p>
            <a:pPr marL="0" marR="0" lvl="0" indent="0" algn="l" rtl="0">
              <a:lnSpc>
                <a:spcPct val="100000"/>
              </a:lnSpc>
              <a:spcBef>
                <a:spcPts val="0"/>
              </a:spcBef>
              <a:spcAft>
                <a:spcPts val="0"/>
              </a:spcAft>
              <a:buClr>
                <a:srgbClr val="000000"/>
              </a:buClr>
              <a:buSzPts val="1400"/>
              <a:buFont typeface="Arial"/>
              <a:buNone/>
            </a:pPr>
            <a:r>
              <a:rPr lang="en" sz="1200" b="1">
                <a:solidFill>
                  <a:schemeClr val="dk1"/>
                </a:solidFill>
              </a:rPr>
              <a:t>The way cloud kitchens operate, similarly, our model represents some of its features to work in with healthcare systems.</a:t>
            </a:r>
            <a:endParaRPr sz="1200" b="1">
              <a:solidFill>
                <a:schemeClr val="dk1"/>
              </a:solidFill>
            </a:endParaRPr>
          </a:p>
        </p:txBody>
      </p:sp>
      <p:pic>
        <p:nvPicPr>
          <p:cNvPr id="645" name="Google Shape;645;p4"/>
          <p:cNvPicPr preferRelativeResize="0"/>
          <p:nvPr/>
        </p:nvPicPr>
        <p:blipFill>
          <a:blip r:embed="rId3">
            <a:alphaModFix/>
          </a:blip>
          <a:stretch>
            <a:fillRect/>
          </a:stretch>
        </p:blipFill>
        <p:spPr>
          <a:xfrm>
            <a:off x="2849175" y="1704075"/>
            <a:ext cx="3664499" cy="2416150"/>
          </a:xfrm>
          <a:prstGeom prst="rect">
            <a:avLst/>
          </a:prstGeom>
          <a:noFill/>
          <a:ln>
            <a:noFill/>
          </a:ln>
        </p:spPr>
      </p:pic>
      <p:sp>
        <p:nvSpPr>
          <p:cNvPr id="646" name="Google Shape;646;p4"/>
          <p:cNvSpPr txBox="1"/>
          <p:nvPr/>
        </p:nvSpPr>
        <p:spPr>
          <a:xfrm>
            <a:off x="2847650" y="204325"/>
            <a:ext cx="72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647" name="Google Shape;647;p4"/>
          <p:cNvCxnSpPr>
            <a:stCxn id="615" idx="5"/>
            <a:endCxn id="617" idx="0"/>
          </p:cNvCxnSpPr>
          <p:nvPr/>
        </p:nvCxnSpPr>
        <p:spPr>
          <a:xfrm>
            <a:off x="6763027" y="1753677"/>
            <a:ext cx="21000" cy="2155500"/>
          </a:xfrm>
          <a:prstGeom prst="straightConnector1">
            <a:avLst/>
          </a:prstGeom>
          <a:noFill/>
          <a:ln w="9525" cap="flat" cmpd="sng">
            <a:solidFill>
              <a:schemeClr val="dk2"/>
            </a:solidFill>
            <a:prstDash val="solid"/>
            <a:round/>
            <a:headEnd type="none" w="med" len="med"/>
            <a:tailEnd type="triangle" w="med" len="med"/>
          </a:ln>
        </p:spPr>
      </p:cxnSp>
      <p:sp>
        <p:nvSpPr>
          <p:cNvPr id="648" name="Google Shape;648;p4"/>
          <p:cNvSpPr txBox="1"/>
          <p:nvPr/>
        </p:nvSpPr>
        <p:spPr>
          <a:xfrm>
            <a:off x="7231775" y="927838"/>
            <a:ext cx="1651200" cy="2478000"/>
          </a:xfrm>
          <a:prstGeom prst="rect">
            <a:avLst/>
          </a:prstGeom>
          <a:solidFill>
            <a:srgbClr val="EEC7A4"/>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Roboto"/>
                <a:ea typeface="Roboto"/>
                <a:cs typeface="Roboto"/>
                <a:sym typeface="Roboto"/>
              </a:rPr>
              <a:t>2)</a:t>
            </a:r>
            <a:r>
              <a:rPr lang="en" sz="1300" b="1">
                <a:solidFill>
                  <a:schemeClr val="dk1"/>
                </a:solidFill>
                <a:latin typeface="Calibri"/>
                <a:ea typeface="Calibri"/>
                <a:cs typeface="Calibri"/>
                <a:sym typeface="Calibri"/>
              </a:rPr>
              <a:t>End users or patient will provide their details and register themselves on the portal, this will help in maintaining their details. Assistance will be provided on the needs they enter. </a:t>
            </a:r>
            <a:endParaRPr sz="1300" b="1">
              <a:solidFill>
                <a:schemeClr val="dk1"/>
              </a:solidFill>
              <a:latin typeface="Calibri"/>
              <a:ea typeface="Calibri"/>
              <a:cs typeface="Calibri"/>
              <a:sym typeface="Calibri"/>
            </a:endParaRPr>
          </a:p>
          <a:p>
            <a:pPr marL="0" lvl="0" indent="0" algn="l" rtl="0">
              <a:spcBef>
                <a:spcPts val="0"/>
              </a:spcBef>
              <a:spcAft>
                <a:spcPts val="0"/>
              </a:spcAft>
              <a:buNone/>
            </a:pPr>
            <a:endParaRPr sz="17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D8BD"/>
        </a:solidFill>
        <a:effectLst/>
      </p:bgPr>
    </p:bg>
    <p:spTree>
      <p:nvGrpSpPr>
        <p:cNvPr id="1" name="Shape 551"/>
        <p:cNvGrpSpPr/>
        <p:nvPr/>
      </p:nvGrpSpPr>
      <p:grpSpPr>
        <a:xfrm>
          <a:off x="0" y="0"/>
          <a:ext cx="0" cy="0"/>
          <a:chOff x="0" y="0"/>
          <a:chExt cx="0" cy="0"/>
        </a:xfrm>
      </p:grpSpPr>
      <p:sp>
        <p:nvSpPr>
          <p:cNvPr id="552" name="Google Shape;552;p2"/>
          <p:cNvSpPr/>
          <p:nvPr/>
        </p:nvSpPr>
        <p:spPr>
          <a:xfrm>
            <a:off x="2950597" y="2644383"/>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Fira Sans Extra Condensed"/>
                <a:ea typeface="Fira Sans Extra Condensed"/>
                <a:cs typeface="Fira Sans Extra Condensed"/>
                <a:sym typeface="Fira Sans Extra Condensed"/>
              </a:rPr>
              <a:t>MEDICAL</a:t>
            </a:r>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Fira Sans Extra Condensed"/>
                <a:ea typeface="Fira Sans Extra Condensed"/>
                <a:cs typeface="Fira Sans Extra Condensed"/>
                <a:sym typeface="Fira Sans Extra Condensed"/>
              </a:rPr>
              <a:t>HELP</a:t>
            </a:r>
            <a:endParaRPr sz="12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3" name="Google Shape;553;p2"/>
          <p:cNvSpPr/>
          <p:nvPr/>
        </p:nvSpPr>
        <p:spPr>
          <a:xfrm>
            <a:off x="2968280" y="4529249"/>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1" i="0" u="none" strike="noStrike" cap="none">
                <a:solidFill>
                  <a:schemeClr val="lt1"/>
                </a:solidFill>
                <a:latin typeface="Fira Sans Extra Condensed"/>
                <a:ea typeface="Fira Sans Extra Condensed"/>
                <a:cs typeface="Fira Sans Extra Condensed"/>
                <a:sym typeface="Fira Sans Extra Condensed"/>
              </a:rPr>
              <a:t>USER</a:t>
            </a:r>
            <a:endParaRPr/>
          </a:p>
          <a:p>
            <a:pPr marL="0" marR="0" lvl="0" indent="0" algn="ctr" rtl="0">
              <a:lnSpc>
                <a:spcPct val="100000"/>
              </a:lnSpc>
              <a:spcBef>
                <a:spcPts val="0"/>
              </a:spcBef>
              <a:spcAft>
                <a:spcPts val="0"/>
              </a:spcAft>
              <a:buClr>
                <a:srgbClr val="000000"/>
              </a:buClr>
              <a:buSzPts val="1050"/>
              <a:buFont typeface="Arial"/>
              <a:buNone/>
            </a:pPr>
            <a:r>
              <a:rPr lang="en" sz="1050" b="1" i="0" u="none" strike="noStrike" cap="none">
                <a:solidFill>
                  <a:schemeClr val="lt1"/>
                </a:solidFill>
                <a:latin typeface="Fira Sans Extra Condensed"/>
                <a:ea typeface="Fira Sans Extra Condensed"/>
                <a:cs typeface="Fira Sans Extra Condensed"/>
                <a:sym typeface="Fira Sans Extra Condensed"/>
              </a:rPr>
              <a:t>ACCOUNT</a:t>
            </a:r>
            <a:endParaRPr/>
          </a:p>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Fira Sans Extra Condensed"/>
                <a:ea typeface="Fira Sans Extra Condensed"/>
                <a:cs typeface="Fira Sans Extra Condensed"/>
                <a:sym typeface="Fira Sans Extra Condensed"/>
              </a:rPr>
              <a:t>MANAGEMENT</a:t>
            </a:r>
            <a:endParaRPr sz="8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4" name="Google Shape;554;p2"/>
          <p:cNvSpPr/>
          <p:nvPr/>
        </p:nvSpPr>
        <p:spPr>
          <a:xfrm>
            <a:off x="2950597" y="1349564"/>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1" i="0" u="none" strike="noStrike" cap="none">
                <a:solidFill>
                  <a:schemeClr val="lt1"/>
                </a:solidFill>
                <a:latin typeface="Fira Sans Extra Condensed"/>
                <a:ea typeface="Fira Sans Extra Condensed"/>
                <a:cs typeface="Fira Sans Extra Condensed"/>
                <a:sym typeface="Fira Sans Extra Condensed"/>
              </a:rPr>
              <a:t>MEDICAL </a:t>
            </a:r>
            <a:endParaRPr/>
          </a:p>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Fira Sans Extra Condensed"/>
                <a:ea typeface="Fira Sans Extra Condensed"/>
                <a:cs typeface="Fira Sans Extra Condensed"/>
                <a:sym typeface="Fira Sans Extra Condensed"/>
              </a:rPr>
              <a:t>PRESCIPTION</a:t>
            </a:r>
            <a:endParaRPr sz="8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5" name="Google Shape;555;p2"/>
          <p:cNvSpPr/>
          <p:nvPr/>
        </p:nvSpPr>
        <p:spPr>
          <a:xfrm>
            <a:off x="2972248" y="75686"/>
            <a:ext cx="1014000" cy="5889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Fira Sans Extra Condensed"/>
                <a:ea typeface="Fira Sans Extra Condensed"/>
                <a:cs typeface="Fira Sans Extra Condensed"/>
                <a:sym typeface="Fira Sans Extra Condensed"/>
              </a:rPr>
              <a:t>LOGIN</a:t>
            </a:r>
            <a:endParaRPr sz="16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6" name="Google Shape;556;p2"/>
          <p:cNvSpPr/>
          <p:nvPr/>
        </p:nvSpPr>
        <p:spPr>
          <a:xfrm>
            <a:off x="2950597" y="2008276"/>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Fira Sans Extra Condensed"/>
                <a:ea typeface="Fira Sans Extra Condensed"/>
                <a:cs typeface="Fira Sans Extra Condensed"/>
                <a:sym typeface="Fira Sans Extra Condensed"/>
              </a:rPr>
              <a:t>MEDICAL ADVICE</a:t>
            </a:r>
            <a:endParaRPr sz="12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7" name="Google Shape;557;p2"/>
          <p:cNvSpPr/>
          <p:nvPr/>
        </p:nvSpPr>
        <p:spPr>
          <a:xfrm>
            <a:off x="2950597" y="3921404"/>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Fira Sans Extra Condensed"/>
                <a:ea typeface="Fira Sans Extra Condensed"/>
                <a:cs typeface="Fira Sans Extra Condensed"/>
                <a:sym typeface="Fira Sans Extra Condensed"/>
              </a:rPr>
              <a:t>QUICK</a:t>
            </a:r>
            <a:endParaRPr/>
          </a:p>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chemeClr val="lt1"/>
                </a:solidFill>
                <a:latin typeface="Fira Sans Extra Condensed"/>
                <a:ea typeface="Fira Sans Extra Condensed"/>
                <a:cs typeface="Fira Sans Extra Condensed"/>
                <a:sym typeface="Fira Sans Extra Condensed"/>
              </a:rPr>
              <a:t>ASSISTANCE</a:t>
            </a:r>
            <a:endParaRPr sz="9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558" name="Google Shape;558;p2"/>
          <p:cNvSpPr/>
          <p:nvPr/>
        </p:nvSpPr>
        <p:spPr>
          <a:xfrm>
            <a:off x="2965407" y="3285436"/>
            <a:ext cx="1013882"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Fira Sans Extra Condensed"/>
                <a:ea typeface="Fira Sans Extra Condensed"/>
                <a:cs typeface="Fira Sans Extra Condensed"/>
                <a:sym typeface="Fira Sans Extra Condensed"/>
              </a:rPr>
              <a:t>SOLVING</a:t>
            </a:r>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Fira Sans Extra Condensed"/>
                <a:ea typeface="Fira Sans Extra Condensed"/>
                <a:cs typeface="Fira Sans Extra Condensed"/>
                <a:sym typeface="Fira Sans Extra Condensed"/>
              </a:rPr>
              <a:t>QUERIES</a:t>
            </a:r>
            <a:endParaRPr sz="1200" b="1" i="0" u="none" strike="noStrike" cap="none">
              <a:solidFill>
                <a:schemeClr val="lt1"/>
              </a:solidFill>
              <a:latin typeface="Fira Sans Extra Condensed"/>
              <a:ea typeface="Fira Sans Extra Condensed"/>
              <a:cs typeface="Fira Sans Extra Condensed"/>
              <a:sym typeface="Fira Sans Extra Condensed"/>
            </a:endParaRPr>
          </a:p>
        </p:txBody>
      </p:sp>
      <p:grpSp>
        <p:nvGrpSpPr>
          <p:cNvPr id="559" name="Google Shape;559;p2"/>
          <p:cNvGrpSpPr/>
          <p:nvPr/>
        </p:nvGrpSpPr>
        <p:grpSpPr>
          <a:xfrm>
            <a:off x="73874" y="643661"/>
            <a:ext cx="1387801" cy="1921023"/>
            <a:chOff x="457200" y="1128931"/>
            <a:chExt cx="3156231" cy="4014588"/>
          </a:xfrm>
        </p:grpSpPr>
        <p:sp>
          <p:nvSpPr>
            <p:cNvPr id="560" name="Google Shape;560;p2"/>
            <p:cNvSpPr/>
            <p:nvPr/>
          </p:nvSpPr>
          <p:spPr>
            <a:xfrm>
              <a:off x="804886" y="2740682"/>
              <a:ext cx="2577561" cy="2400115"/>
            </a:xfrm>
            <a:custGeom>
              <a:avLst/>
              <a:gdLst/>
              <a:ahLst/>
              <a:cxnLst/>
              <a:rect l="l" t="t" r="r" b="b"/>
              <a:pathLst>
                <a:path w="58946" h="54888" extrusionOk="0">
                  <a:moveTo>
                    <a:pt x="28682" y="0"/>
                  </a:moveTo>
                  <a:lnTo>
                    <a:pt x="28086" y="10"/>
                  </a:lnTo>
                  <a:lnTo>
                    <a:pt x="27470" y="31"/>
                  </a:lnTo>
                  <a:lnTo>
                    <a:pt x="26853" y="72"/>
                  </a:lnTo>
                  <a:lnTo>
                    <a:pt x="26227" y="123"/>
                  </a:lnTo>
                  <a:lnTo>
                    <a:pt x="25600" y="195"/>
                  </a:lnTo>
                  <a:lnTo>
                    <a:pt x="24974" y="267"/>
                  </a:lnTo>
                  <a:lnTo>
                    <a:pt x="24367" y="349"/>
                  </a:lnTo>
                  <a:lnTo>
                    <a:pt x="23772" y="431"/>
                  </a:lnTo>
                  <a:lnTo>
                    <a:pt x="22631" y="616"/>
                  </a:lnTo>
                  <a:lnTo>
                    <a:pt x="21604" y="801"/>
                  </a:lnTo>
                  <a:lnTo>
                    <a:pt x="20012" y="1099"/>
                  </a:lnTo>
                  <a:lnTo>
                    <a:pt x="19847" y="1140"/>
                  </a:lnTo>
                  <a:lnTo>
                    <a:pt x="19642" y="1192"/>
                  </a:lnTo>
                  <a:lnTo>
                    <a:pt x="19416" y="1274"/>
                  </a:lnTo>
                  <a:lnTo>
                    <a:pt x="19159" y="1366"/>
                  </a:lnTo>
                  <a:lnTo>
                    <a:pt x="18553" y="1603"/>
                  </a:lnTo>
                  <a:lnTo>
                    <a:pt x="17865" y="1890"/>
                  </a:lnTo>
                  <a:lnTo>
                    <a:pt x="17105" y="2229"/>
                  </a:lnTo>
                  <a:lnTo>
                    <a:pt x="16283" y="2599"/>
                  </a:lnTo>
                  <a:lnTo>
                    <a:pt x="15420" y="3000"/>
                  </a:lnTo>
                  <a:lnTo>
                    <a:pt x="14536" y="3421"/>
                  </a:lnTo>
                  <a:lnTo>
                    <a:pt x="12749" y="4294"/>
                  </a:lnTo>
                  <a:lnTo>
                    <a:pt x="11054" y="5136"/>
                  </a:lnTo>
                  <a:lnTo>
                    <a:pt x="9595" y="5886"/>
                  </a:lnTo>
                  <a:lnTo>
                    <a:pt x="8486" y="6462"/>
                  </a:lnTo>
                  <a:lnTo>
                    <a:pt x="7448" y="6996"/>
                  </a:lnTo>
                  <a:lnTo>
                    <a:pt x="6195" y="7622"/>
                  </a:lnTo>
                  <a:lnTo>
                    <a:pt x="4818" y="8300"/>
                  </a:lnTo>
                  <a:lnTo>
                    <a:pt x="3442" y="8968"/>
                  </a:lnTo>
                  <a:lnTo>
                    <a:pt x="1130" y="10067"/>
                  </a:lnTo>
                  <a:lnTo>
                    <a:pt x="165" y="10519"/>
                  </a:lnTo>
                  <a:lnTo>
                    <a:pt x="144" y="11197"/>
                  </a:lnTo>
                  <a:lnTo>
                    <a:pt x="93" y="12944"/>
                  </a:lnTo>
                  <a:lnTo>
                    <a:pt x="62" y="14105"/>
                  </a:lnTo>
                  <a:lnTo>
                    <a:pt x="52" y="15389"/>
                  </a:lnTo>
                  <a:lnTo>
                    <a:pt x="52" y="16745"/>
                  </a:lnTo>
                  <a:lnTo>
                    <a:pt x="62" y="18121"/>
                  </a:lnTo>
                  <a:lnTo>
                    <a:pt x="82" y="19590"/>
                  </a:lnTo>
                  <a:lnTo>
                    <a:pt x="93" y="21213"/>
                  </a:lnTo>
                  <a:lnTo>
                    <a:pt x="93" y="23001"/>
                  </a:lnTo>
                  <a:lnTo>
                    <a:pt x="82" y="24963"/>
                  </a:lnTo>
                  <a:lnTo>
                    <a:pt x="41" y="29411"/>
                  </a:lnTo>
                  <a:lnTo>
                    <a:pt x="0" y="34568"/>
                  </a:lnTo>
                  <a:lnTo>
                    <a:pt x="0" y="36006"/>
                  </a:lnTo>
                  <a:lnTo>
                    <a:pt x="21" y="37547"/>
                  </a:lnTo>
                  <a:lnTo>
                    <a:pt x="62" y="39170"/>
                  </a:lnTo>
                  <a:lnTo>
                    <a:pt x="113" y="40845"/>
                  </a:lnTo>
                  <a:lnTo>
                    <a:pt x="185" y="42540"/>
                  </a:lnTo>
                  <a:lnTo>
                    <a:pt x="267" y="44225"/>
                  </a:lnTo>
                  <a:lnTo>
                    <a:pt x="349" y="45889"/>
                  </a:lnTo>
                  <a:lnTo>
                    <a:pt x="442" y="47481"/>
                  </a:lnTo>
                  <a:lnTo>
                    <a:pt x="617" y="50399"/>
                  </a:lnTo>
                  <a:lnTo>
                    <a:pt x="781" y="52741"/>
                  </a:lnTo>
                  <a:lnTo>
                    <a:pt x="935" y="54888"/>
                  </a:lnTo>
                  <a:lnTo>
                    <a:pt x="58946" y="54888"/>
                  </a:lnTo>
                  <a:lnTo>
                    <a:pt x="58895" y="53860"/>
                  </a:lnTo>
                  <a:lnTo>
                    <a:pt x="58761" y="51323"/>
                  </a:lnTo>
                  <a:lnTo>
                    <a:pt x="58607" y="48056"/>
                  </a:lnTo>
                  <a:lnTo>
                    <a:pt x="58535" y="46402"/>
                  </a:lnTo>
                  <a:lnTo>
                    <a:pt x="58473" y="44861"/>
                  </a:lnTo>
                  <a:lnTo>
                    <a:pt x="58401" y="42920"/>
                  </a:lnTo>
                  <a:lnTo>
                    <a:pt x="58278" y="40167"/>
                  </a:lnTo>
                  <a:lnTo>
                    <a:pt x="58145" y="36900"/>
                  </a:lnTo>
                  <a:lnTo>
                    <a:pt x="58001" y="33366"/>
                  </a:lnTo>
                  <a:lnTo>
                    <a:pt x="57939" y="31589"/>
                  </a:lnTo>
                  <a:lnTo>
                    <a:pt x="57888" y="29843"/>
                  </a:lnTo>
                  <a:lnTo>
                    <a:pt x="57836" y="28178"/>
                  </a:lnTo>
                  <a:lnTo>
                    <a:pt x="57806" y="26607"/>
                  </a:lnTo>
                  <a:lnTo>
                    <a:pt x="57795" y="25179"/>
                  </a:lnTo>
                  <a:lnTo>
                    <a:pt x="57806" y="23925"/>
                  </a:lnTo>
                  <a:lnTo>
                    <a:pt x="57816" y="23371"/>
                  </a:lnTo>
                  <a:lnTo>
                    <a:pt x="57826" y="22878"/>
                  </a:lnTo>
                  <a:lnTo>
                    <a:pt x="57847" y="22436"/>
                  </a:lnTo>
                  <a:lnTo>
                    <a:pt x="57878" y="22066"/>
                  </a:lnTo>
                  <a:lnTo>
                    <a:pt x="57929" y="21368"/>
                  </a:lnTo>
                  <a:lnTo>
                    <a:pt x="57980" y="20638"/>
                  </a:lnTo>
                  <a:lnTo>
                    <a:pt x="58021" y="19888"/>
                  </a:lnTo>
                  <a:lnTo>
                    <a:pt x="58042" y="19118"/>
                  </a:lnTo>
                  <a:lnTo>
                    <a:pt x="58062" y="18347"/>
                  </a:lnTo>
                  <a:lnTo>
                    <a:pt x="58083" y="17587"/>
                  </a:lnTo>
                  <a:lnTo>
                    <a:pt x="58093" y="16149"/>
                  </a:lnTo>
                  <a:lnTo>
                    <a:pt x="58093" y="14865"/>
                  </a:lnTo>
                  <a:lnTo>
                    <a:pt x="58083" y="13848"/>
                  </a:lnTo>
                  <a:lnTo>
                    <a:pt x="58062" y="12934"/>
                  </a:lnTo>
                  <a:lnTo>
                    <a:pt x="57898" y="12779"/>
                  </a:lnTo>
                  <a:lnTo>
                    <a:pt x="57415" y="12348"/>
                  </a:lnTo>
                  <a:lnTo>
                    <a:pt x="56645" y="11680"/>
                  </a:lnTo>
                  <a:lnTo>
                    <a:pt x="56152" y="11269"/>
                  </a:lnTo>
                  <a:lnTo>
                    <a:pt x="55607" y="10828"/>
                  </a:lnTo>
                  <a:lnTo>
                    <a:pt x="55299" y="10591"/>
                  </a:lnTo>
                  <a:lnTo>
                    <a:pt x="54970" y="10355"/>
                  </a:lnTo>
                  <a:lnTo>
                    <a:pt x="54621" y="10119"/>
                  </a:lnTo>
                  <a:lnTo>
                    <a:pt x="54261" y="9882"/>
                  </a:lnTo>
                  <a:lnTo>
                    <a:pt x="53871" y="9646"/>
                  </a:lnTo>
                  <a:lnTo>
                    <a:pt x="53470" y="9410"/>
                  </a:lnTo>
                  <a:lnTo>
                    <a:pt x="53049" y="9174"/>
                  </a:lnTo>
                  <a:lnTo>
                    <a:pt x="52618" y="8937"/>
                  </a:lnTo>
                  <a:lnTo>
                    <a:pt x="51724" y="8465"/>
                  </a:lnTo>
                  <a:lnTo>
                    <a:pt x="50800" y="7982"/>
                  </a:lnTo>
                  <a:lnTo>
                    <a:pt x="48889" y="7016"/>
                  </a:lnTo>
                  <a:lnTo>
                    <a:pt x="47851" y="6492"/>
                  </a:lnTo>
                  <a:lnTo>
                    <a:pt x="46670" y="5927"/>
                  </a:lnTo>
                  <a:lnTo>
                    <a:pt x="44040" y="4664"/>
                  </a:lnTo>
                  <a:lnTo>
                    <a:pt x="42653" y="3986"/>
                  </a:lnTo>
                  <a:lnTo>
                    <a:pt x="41277" y="3298"/>
                  </a:lnTo>
                  <a:lnTo>
                    <a:pt x="40599" y="2948"/>
                  </a:lnTo>
                  <a:lnTo>
                    <a:pt x="39931" y="2599"/>
                  </a:lnTo>
                  <a:lnTo>
                    <a:pt x="39284" y="2250"/>
                  </a:lnTo>
                  <a:lnTo>
                    <a:pt x="38657" y="1900"/>
                  </a:lnTo>
                  <a:lnTo>
                    <a:pt x="38359" y="1736"/>
                  </a:lnTo>
                  <a:lnTo>
                    <a:pt x="38051" y="1572"/>
                  </a:lnTo>
                  <a:lnTo>
                    <a:pt x="37732" y="1428"/>
                  </a:lnTo>
                  <a:lnTo>
                    <a:pt x="37424" y="1284"/>
                  </a:lnTo>
                  <a:lnTo>
                    <a:pt x="37116" y="1161"/>
                  </a:lnTo>
                  <a:lnTo>
                    <a:pt x="36798" y="1038"/>
                  </a:lnTo>
                  <a:lnTo>
                    <a:pt x="36489" y="925"/>
                  </a:lnTo>
                  <a:lnTo>
                    <a:pt x="36171" y="822"/>
                  </a:lnTo>
                  <a:lnTo>
                    <a:pt x="35852" y="729"/>
                  </a:lnTo>
                  <a:lnTo>
                    <a:pt x="35544" y="637"/>
                  </a:lnTo>
                  <a:lnTo>
                    <a:pt x="35226" y="555"/>
                  </a:lnTo>
                  <a:lnTo>
                    <a:pt x="34907" y="483"/>
                  </a:lnTo>
                  <a:lnTo>
                    <a:pt x="34589" y="421"/>
                  </a:lnTo>
                  <a:lnTo>
                    <a:pt x="34270" y="360"/>
                  </a:lnTo>
                  <a:lnTo>
                    <a:pt x="33634" y="257"/>
                  </a:lnTo>
                  <a:lnTo>
                    <a:pt x="33007" y="175"/>
                  </a:lnTo>
                  <a:lnTo>
                    <a:pt x="32370" y="113"/>
                  </a:lnTo>
                  <a:lnTo>
                    <a:pt x="31743" y="62"/>
                  </a:lnTo>
                  <a:lnTo>
                    <a:pt x="31117" y="31"/>
                  </a:lnTo>
                  <a:lnTo>
                    <a:pt x="30500" y="10"/>
                  </a:lnTo>
                  <a:lnTo>
                    <a:pt x="29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
            <p:cNvSpPr/>
            <p:nvPr/>
          </p:nvSpPr>
          <p:spPr>
            <a:xfrm>
              <a:off x="457200" y="3194364"/>
              <a:ext cx="388606" cy="1946442"/>
            </a:xfrm>
            <a:custGeom>
              <a:avLst/>
              <a:gdLst/>
              <a:ahLst/>
              <a:cxnLst/>
              <a:rect l="l" t="t" r="r" b="b"/>
              <a:pathLst>
                <a:path w="8887" h="44513" extrusionOk="0">
                  <a:moveTo>
                    <a:pt x="8485" y="1"/>
                  </a:moveTo>
                  <a:lnTo>
                    <a:pt x="8321" y="52"/>
                  </a:lnTo>
                  <a:lnTo>
                    <a:pt x="8136" y="103"/>
                  </a:lnTo>
                  <a:lnTo>
                    <a:pt x="7920" y="185"/>
                  </a:lnTo>
                  <a:lnTo>
                    <a:pt x="7684" y="298"/>
                  </a:lnTo>
                  <a:lnTo>
                    <a:pt x="7438" y="422"/>
                  </a:lnTo>
                  <a:lnTo>
                    <a:pt x="7325" y="494"/>
                  </a:lnTo>
                  <a:lnTo>
                    <a:pt x="7212" y="566"/>
                  </a:lnTo>
                  <a:lnTo>
                    <a:pt x="7109" y="648"/>
                  </a:lnTo>
                  <a:lnTo>
                    <a:pt x="7016" y="730"/>
                  </a:lnTo>
                  <a:lnTo>
                    <a:pt x="6955" y="812"/>
                  </a:lnTo>
                  <a:lnTo>
                    <a:pt x="6893" y="935"/>
                  </a:lnTo>
                  <a:lnTo>
                    <a:pt x="6801" y="1131"/>
                  </a:lnTo>
                  <a:lnTo>
                    <a:pt x="6698" y="1367"/>
                  </a:lnTo>
                  <a:lnTo>
                    <a:pt x="6462" y="1993"/>
                  </a:lnTo>
                  <a:lnTo>
                    <a:pt x="6164" y="2795"/>
                  </a:lnTo>
                  <a:lnTo>
                    <a:pt x="5835" y="3750"/>
                  </a:lnTo>
                  <a:lnTo>
                    <a:pt x="5475" y="4819"/>
                  </a:lnTo>
                  <a:lnTo>
                    <a:pt x="5095" y="6000"/>
                  </a:lnTo>
                  <a:lnTo>
                    <a:pt x="4695" y="7243"/>
                  </a:lnTo>
                  <a:lnTo>
                    <a:pt x="4304" y="8537"/>
                  </a:lnTo>
                  <a:lnTo>
                    <a:pt x="3904" y="9852"/>
                  </a:lnTo>
                  <a:lnTo>
                    <a:pt x="3524" y="11177"/>
                  </a:lnTo>
                  <a:lnTo>
                    <a:pt x="3164" y="12472"/>
                  </a:lnTo>
                  <a:lnTo>
                    <a:pt x="2846" y="13715"/>
                  </a:lnTo>
                  <a:lnTo>
                    <a:pt x="2558" y="14886"/>
                  </a:lnTo>
                  <a:lnTo>
                    <a:pt x="2424" y="15441"/>
                  </a:lnTo>
                  <a:lnTo>
                    <a:pt x="2311" y="15965"/>
                  </a:lnTo>
                  <a:lnTo>
                    <a:pt x="2219" y="16447"/>
                  </a:lnTo>
                  <a:lnTo>
                    <a:pt x="2137" y="16910"/>
                  </a:lnTo>
                  <a:lnTo>
                    <a:pt x="2055" y="17372"/>
                  </a:lnTo>
                  <a:lnTo>
                    <a:pt x="1983" y="17875"/>
                  </a:lnTo>
                  <a:lnTo>
                    <a:pt x="1839" y="19005"/>
                  </a:lnTo>
                  <a:lnTo>
                    <a:pt x="1685" y="20269"/>
                  </a:lnTo>
                  <a:lnTo>
                    <a:pt x="1541" y="21656"/>
                  </a:lnTo>
                  <a:lnTo>
                    <a:pt x="1397" y="23125"/>
                  </a:lnTo>
                  <a:lnTo>
                    <a:pt x="1264" y="24655"/>
                  </a:lnTo>
                  <a:lnTo>
                    <a:pt x="1130" y="26227"/>
                  </a:lnTo>
                  <a:lnTo>
                    <a:pt x="1007" y="27809"/>
                  </a:lnTo>
                  <a:lnTo>
                    <a:pt x="781" y="30922"/>
                  </a:lnTo>
                  <a:lnTo>
                    <a:pt x="586" y="33778"/>
                  </a:lnTo>
                  <a:lnTo>
                    <a:pt x="431" y="36192"/>
                  </a:lnTo>
                  <a:lnTo>
                    <a:pt x="329" y="37959"/>
                  </a:lnTo>
                  <a:lnTo>
                    <a:pt x="195" y="40537"/>
                  </a:lnTo>
                  <a:lnTo>
                    <a:pt x="82" y="42612"/>
                  </a:lnTo>
                  <a:lnTo>
                    <a:pt x="0" y="44513"/>
                  </a:lnTo>
                  <a:lnTo>
                    <a:pt x="8886" y="44513"/>
                  </a:lnTo>
                  <a:lnTo>
                    <a:pt x="8485"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
            <p:cNvSpPr/>
            <p:nvPr/>
          </p:nvSpPr>
          <p:spPr>
            <a:xfrm>
              <a:off x="3326797" y="3306221"/>
              <a:ext cx="286634" cy="1837298"/>
            </a:xfrm>
            <a:custGeom>
              <a:avLst/>
              <a:gdLst/>
              <a:ahLst/>
              <a:cxnLst/>
              <a:rect l="l" t="t" r="r" b="b"/>
              <a:pathLst>
                <a:path w="6555" h="42017" extrusionOk="0">
                  <a:moveTo>
                    <a:pt x="390" y="1"/>
                  </a:moveTo>
                  <a:lnTo>
                    <a:pt x="298" y="2836"/>
                  </a:lnTo>
                  <a:lnTo>
                    <a:pt x="216" y="5938"/>
                  </a:lnTo>
                  <a:lnTo>
                    <a:pt x="134" y="9749"/>
                  </a:lnTo>
                  <a:lnTo>
                    <a:pt x="93" y="11835"/>
                  </a:lnTo>
                  <a:lnTo>
                    <a:pt x="51" y="13982"/>
                  </a:lnTo>
                  <a:lnTo>
                    <a:pt x="31" y="16160"/>
                  </a:lnTo>
                  <a:lnTo>
                    <a:pt x="10" y="18317"/>
                  </a:lnTo>
                  <a:lnTo>
                    <a:pt x="0" y="20433"/>
                  </a:lnTo>
                  <a:lnTo>
                    <a:pt x="10" y="22467"/>
                  </a:lnTo>
                  <a:lnTo>
                    <a:pt x="31" y="24368"/>
                  </a:lnTo>
                  <a:lnTo>
                    <a:pt x="72" y="26114"/>
                  </a:lnTo>
                  <a:lnTo>
                    <a:pt x="103" y="27028"/>
                  </a:lnTo>
                  <a:lnTo>
                    <a:pt x="164" y="28076"/>
                  </a:lnTo>
                  <a:lnTo>
                    <a:pt x="236" y="29247"/>
                  </a:lnTo>
                  <a:lnTo>
                    <a:pt x="319" y="30490"/>
                  </a:lnTo>
                  <a:lnTo>
                    <a:pt x="514" y="33110"/>
                  </a:lnTo>
                  <a:lnTo>
                    <a:pt x="719" y="35740"/>
                  </a:lnTo>
                  <a:lnTo>
                    <a:pt x="925" y="38164"/>
                  </a:lnTo>
                  <a:lnTo>
                    <a:pt x="1110" y="40167"/>
                  </a:lnTo>
                  <a:lnTo>
                    <a:pt x="1274" y="42016"/>
                  </a:lnTo>
                  <a:lnTo>
                    <a:pt x="6554" y="42016"/>
                  </a:lnTo>
                  <a:lnTo>
                    <a:pt x="6338" y="40352"/>
                  </a:lnTo>
                  <a:lnTo>
                    <a:pt x="5845" y="36418"/>
                  </a:lnTo>
                  <a:lnTo>
                    <a:pt x="5558" y="34106"/>
                  </a:lnTo>
                  <a:lnTo>
                    <a:pt x="5280" y="31815"/>
                  </a:lnTo>
                  <a:lnTo>
                    <a:pt x="5054" y="29751"/>
                  </a:lnTo>
                  <a:lnTo>
                    <a:pt x="4952" y="28867"/>
                  </a:lnTo>
                  <a:lnTo>
                    <a:pt x="4880" y="28117"/>
                  </a:lnTo>
                  <a:lnTo>
                    <a:pt x="4787" y="27213"/>
                  </a:lnTo>
                  <a:lnTo>
                    <a:pt x="4623" y="25898"/>
                  </a:lnTo>
                  <a:lnTo>
                    <a:pt x="4397" y="24234"/>
                  </a:lnTo>
                  <a:lnTo>
                    <a:pt x="4140" y="22293"/>
                  </a:lnTo>
                  <a:lnTo>
                    <a:pt x="3513" y="17814"/>
                  </a:lnTo>
                  <a:lnTo>
                    <a:pt x="2815" y="12996"/>
                  </a:lnTo>
                  <a:lnTo>
                    <a:pt x="2147" y="8342"/>
                  </a:lnTo>
                  <a:lnTo>
                    <a:pt x="1562" y="4377"/>
                  </a:lnTo>
                  <a:lnTo>
                    <a:pt x="1007" y="586"/>
                  </a:lnTo>
                  <a:lnTo>
                    <a:pt x="39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
            <p:cNvSpPr/>
            <p:nvPr/>
          </p:nvSpPr>
          <p:spPr>
            <a:xfrm>
              <a:off x="2028541" y="2740682"/>
              <a:ext cx="1353935" cy="2400115"/>
            </a:xfrm>
            <a:custGeom>
              <a:avLst/>
              <a:gdLst/>
              <a:ahLst/>
              <a:cxnLst/>
              <a:rect l="l" t="t" r="r" b="b"/>
              <a:pathLst>
                <a:path w="30963" h="54888" extrusionOk="0">
                  <a:moveTo>
                    <a:pt x="350" y="0"/>
                  </a:moveTo>
                  <a:lnTo>
                    <a:pt x="257" y="1294"/>
                  </a:lnTo>
                  <a:lnTo>
                    <a:pt x="165" y="2589"/>
                  </a:lnTo>
                  <a:lnTo>
                    <a:pt x="103" y="3883"/>
                  </a:lnTo>
                  <a:lnTo>
                    <a:pt x="52" y="5188"/>
                  </a:lnTo>
                  <a:lnTo>
                    <a:pt x="21" y="6482"/>
                  </a:lnTo>
                  <a:lnTo>
                    <a:pt x="0" y="7787"/>
                  </a:lnTo>
                  <a:lnTo>
                    <a:pt x="0" y="9091"/>
                  </a:lnTo>
                  <a:lnTo>
                    <a:pt x="0" y="10396"/>
                  </a:lnTo>
                  <a:lnTo>
                    <a:pt x="21" y="11701"/>
                  </a:lnTo>
                  <a:lnTo>
                    <a:pt x="52" y="13005"/>
                  </a:lnTo>
                  <a:lnTo>
                    <a:pt x="83" y="14310"/>
                  </a:lnTo>
                  <a:lnTo>
                    <a:pt x="124" y="15615"/>
                  </a:lnTo>
                  <a:lnTo>
                    <a:pt x="226" y="18224"/>
                  </a:lnTo>
                  <a:lnTo>
                    <a:pt x="350" y="20844"/>
                  </a:lnTo>
                  <a:lnTo>
                    <a:pt x="617" y="26062"/>
                  </a:lnTo>
                  <a:lnTo>
                    <a:pt x="750" y="28671"/>
                  </a:lnTo>
                  <a:lnTo>
                    <a:pt x="853" y="31281"/>
                  </a:lnTo>
                  <a:lnTo>
                    <a:pt x="904" y="32585"/>
                  </a:lnTo>
                  <a:lnTo>
                    <a:pt x="935" y="33880"/>
                  </a:lnTo>
                  <a:lnTo>
                    <a:pt x="966" y="35184"/>
                  </a:lnTo>
                  <a:lnTo>
                    <a:pt x="987" y="36479"/>
                  </a:lnTo>
                  <a:lnTo>
                    <a:pt x="997" y="37773"/>
                  </a:lnTo>
                  <a:lnTo>
                    <a:pt x="997" y="39068"/>
                  </a:lnTo>
                  <a:lnTo>
                    <a:pt x="987" y="40362"/>
                  </a:lnTo>
                  <a:lnTo>
                    <a:pt x="956" y="41656"/>
                  </a:lnTo>
                  <a:lnTo>
                    <a:pt x="966" y="43269"/>
                  </a:lnTo>
                  <a:lnTo>
                    <a:pt x="987" y="44913"/>
                  </a:lnTo>
                  <a:lnTo>
                    <a:pt x="1017" y="46567"/>
                  </a:lnTo>
                  <a:lnTo>
                    <a:pt x="1048" y="48231"/>
                  </a:lnTo>
                  <a:lnTo>
                    <a:pt x="1048" y="49905"/>
                  </a:lnTo>
                  <a:lnTo>
                    <a:pt x="1048" y="50738"/>
                  </a:lnTo>
                  <a:lnTo>
                    <a:pt x="1038" y="51570"/>
                  </a:lnTo>
                  <a:lnTo>
                    <a:pt x="1007" y="52402"/>
                  </a:lnTo>
                  <a:lnTo>
                    <a:pt x="976" y="53234"/>
                  </a:lnTo>
                  <a:lnTo>
                    <a:pt x="935" y="54056"/>
                  </a:lnTo>
                  <a:lnTo>
                    <a:pt x="874" y="54888"/>
                  </a:lnTo>
                  <a:lnTo>
                    <a:pt x="30963" y="54888"/>
                  </a:lnTo>
                  <a:lnTo>
                    <a:pt x="30912" y="53860"/>
                  </a:lnTo>
                  <a:lnTo>
                    <a:pt x="30778" y="51323"/>
                  </a:lnTo>
                  <a:lnTo>
                    <a:pt x="30624" y="48056"/>
                  </a:lnTo>
                  <a:lnTo>
                    <a:pt x="30552" y="46402"/>
                  </a:lnTo>
                  <a:lnTo>
                    <a:pt x="30490" y="44861"/>
                  </a:lnTo>
                  <a:lnTo>
                    <a:pt x="30418" y="42920"/>
                  </a:lnTo>
                  <a:lnTo>
                    <a:pt x="30295" y="40167"/>
                  </a:lnTo>
                  <a:lnTo>
                    <a:pt x="30162" y="36900"/>
                  </a:lnTo>
                  <a:lnTo>
                    <a:pt x="30018" y="33366"/>
                  </a:lnTo>
                  <a:lnTo>
                    <a:pt x="29956" y="31589"/>
                  </a:lnTo>
                  <a:lnTo>
                    <a:pt x="29905" y="29843"/>
                  </a:lnTo>
                  <a:lnTo>
                    <a:pt x="29853" y="28178"/>
                  </a:lnTo>
                  <a:lnTo>
                    <a:pt x="29823" y="26607"/>
                  </a:lnTo>
                  <a:lnTo>
                    <a:pt x="29812" y="25179"/>
                  </a:lnTo>
                  <a:lnTo>
                    <a:pt x="29823" y="23925"/>
                  </a:lnTo>
                  <a:lnTo>
                    <a:pt x="29833" y="23371"/>
                  </a:lnTo>
                  <a:lnTo>
                    <a:pt x="29843" y="22878"/>
                  </a:lnTo>
                  <a:lnTo>
                    <a:pt x="29864" y="22436"/>
                  </a:lnTo>
                  <a:lnTo>
                    <a:pt x="29895" y="22066"/>
                  </a:lnTo>
                  <a:lnTo>
                    <a:pt x="29946" y="21368"/>
                  </a:lnTo>
                  <a:lnTo>
                    <a:pt x="29997" y="20638"/>
                  </a:lnTo>
                  <a:lnTo>
                    <a:pt x="30038" y="19888"/>
                  </a:lnTo>
                  <a:lnTo>
                    <a:pt x="30059" y="19118"/>
                  </a:lnTo>
                  <a:lnTo>
                    <a:pt x="30079" y="18347"/>
                  </a:lnTo>
                  <a:lnTo>
                    <a:pt x="30100" y="17587"/>
                  </a:lnTo>
                  <a:lnTo>
                    <a:pt x="30110" y="16149"/>
                  </a:lnTo>
                  <a:lnTo>
                    <a:pt x="30110" y="14865"/>
                  </a:lnTo>
                  <a:lnTo>
                    <a:pt x="30100" y="13848"/>
                  </a:lnTo>
                  <a:lnTo>
                    <a:pt x="30079" y="12934"/>
                  </a:lnTo>
                  <a:lnTo>
                    <a:pt x="29915" y="12779"/>
                  </a:lnTo>
                  <a:lnTo>
                    <a:pt x="29432" y="12348"/>
                  </a:lnTo>
                  <a:lnTo>
                    <a:pt x="28662" y="11680"/>
                  </a:lnTo>
                  <a:lnTo>
                    <a:pt x="28169" y="11269"/>
                  </a:lnTo>
                  <a:lnTo>
                    <a:pt x="27624" y="10828"/>
                  </a:lnTo>
                  <a:lnTo>
                    <a:pt x="27316" y="10591"/>
                  </a:lnTo>
                  <a:lnTo>
                    <a:pt x="26987" y="10355"/>
                  </a:lnTo>
                  <a:lnTo>
                    <a:pt x="26638" y="10119"/>
                  </a:lnTo>
                  <a:lnTo>
                    <a:pt x="26278" y="9882"/>
                  </a:lnTo>
                  <a:lnTo>
                    <a:pt x="25888" y="9646"/>
                  </a:lnTo>
                  <a:lnTo>
                    <a:pt x="25487" y="9410"/>
                  </a:lnTo>
                  <a:lnTo>
                    <a:pt x="25066" y="9174"/>
                  </a:lnTo>
                  <a:lnTo>
                    <a:pt x="24635" y="8937"/>
                  </a:lnTo>
                  <a:lnTo>
                    <a:pt x="23741" y="8465"/>
                  </a:lnTo>
                  <a:lnTo>
                    <a:pt x="22817" y="7982"/>
                  </a:lnTo>
                  <a:lnTo>
                    <a:pt x="20906" y="7016"/>
                  </a:lnTo>
                  <a:lnTo>
                    <a:pt x="19868" y="6492"/>
                  </a:lnTo>
                  <a:lnTo>
                    <a:pt x="18687" y="5927"/>
                  </a:lnTo>
                  <a:lnTo>
                    <a:pt x="16057" y="4664"/>
                  </a:lnTo>
                  <a:lnTo>
                    <a:pt x="14670" y="3986"/>
                  </a:lnTo>
                  <a:lnTo>
                    <a:pt x="13294" y="3298"/>
                  </a:lnTo>
                  <a:lnTo>
                    <a:pt x="12616" y="2948"/>
                  </a:lnTo>
                  <a:lnTo>
                    <a:pt x="11948" y="2599"/>
                  </a:lnTo>
                  <a:lnTo>
                    <a:pt x="11301" y="2250"/>
                  </a:lnTo>
                  <a:lnTo>
                    <a:pt x="10674" y="1900"/>
                  </a:lnTo>
                  <a:lnTo>
                    <a:pt x="10376" y="1736"/>
                  </a:lnTo>
                  <a:lnTo>
                    <a:pt x="10068" y="1572"/>
                  </a:lnTo>
                  <a:lnTo>
                    <a:pt x="9749" y="1428"/>
                  </a:lnTo>
                  <a:lnTo>
                    <a:pt x="9441" y="1284"/>
                  </a:lnTo>
                  <a:lnTo>
                    <a:pt x="9133" y="1161"/>
                  </a:lnTo>
                  <a:lnTo>
                    <a:pt x="8815" y="1038"/>
                  </a:lnTo>
                  <a:lnTo>
                    <a:pt x="8506" y="925"/>
                  </a:lnTo>
                  <a:lnTo>
                    <a:pt x="8188" y="822"/>
                  </a:lnTo>
                  <a:lnTo>
                    <a:pt x="7869" y="729"/>
                  </a:lnTo>
                  <a:lnTo>
                    <a:pt x="7561" y="637"/>
                  </a:lnTo>
                  <a:lnTo>
                    <a:pt x="7243" y="555"/>
                  </a:lnTo>
                  <a:lnTo>
                    <a:pt x="6924" y="483"/>
                  </a:lnTo>
                  <a:lnTo>
                    <a:pt x="6606" y="421"/>
                  </a:lnTo>
                  <a:lnTo>
                    <a:pt x="6287" y="360"/>
                  </a:lnTo>
                  <a:lnTo>
                    <a:pt x="5651" y="257"/>
                  </a:lnTo>
                  <a:lnTo>
                    <a:pt x="5024" y="175"/>
                  </a:lnTo>
                  <a:lnTo>
                    <a:pt x="4387" y="113"/>
                  </a:lnTo>
                  <a:lnTo>
                    <a:pt x="3760" y="62"/>
                  </a:lnTo>
                  <a:lnTo>
                    <a:pt x="3134" y="31"/>
                  </a:lnTo>
                  <a:lnTo>
                    <a:pt x="2517" y="10"/>
                  </a:lnTo>
                  <a:lnTo>
                    <a:pt x="190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
            <p:cNvSpPr/>
            <p:nvPr/>
          </p:nvSpPr>
          <p:spPr>
            <a:xfrm>
              <a:off x="1626501" y="2740682"/>
              <a:ext cx="937999" cy="1242517"/>
            </a:xfrm>
            <a:custGeom>
              <a:avLst/>
              <a:gdLst/>
              <a:ahLst/>
              <a:cxnLst/>
              <a:rect l="l" t="t" r="r" b="b"/>
              <a:pathLst>
                <a:path w="21451" h="28415" extrusionOk="0">
                  <a:moveTo>
                    <a:pt x="9328" y="0"/>
                  </a:moveTo>
                  <a:lnTo>
                    <a:pt x="8753" y="31"/>
                  </a:lnTo>
                  <a:lnTo>
                    <a:pt x="8157" y="62"/>
                  </a:lnTo>
                  <a:lnTo>
                    <a:pt x="7571" y="113"/>
                  </a:lnTo>
                  <a:lnTo>
                    <a:pt x="6976" y="175"/>
                  </a:lnTo>
                  <a:lnTo>
                    <a:pt x="6380" y="247"/>
                  </a:lnTo>
                  <a:lnTo>
                    <a:pt x="5804" y="318"/>
                  </a:lnTo>
                  <a:lnTo>
                    <a:pt x="5229" y="401"/>
                  </a:lnTo>
                  <a:lnTo>
                    <a:pt x="4130" y="565"/>
                  </a:lnTo>
                  <a:lnTo>
                    <a:pt x="3123" y="740"/>
                  </a:lnTo>
                  <a:lnTo>
                    <a:pt x="2240" y="904"/>
                  </a:lnTo>
                  <a:lnTo>
                    <a:pt x="1500" y="1048"/>
                  </a:lnTo>
                  <a:lnTo>
                    <a:pt x="1254" y="1479"/>
                  </a:lnTo>
                  <a:lnTo>
                    <a:pt x="1038" y="1911"/>
                  </a:lnTo>
                  <a:lnTo>
                    <a:pt x="843" y="2342"/>
                  </a:lnTo>
                  <a:lnTo>
                    <a:pt x="668" y="2784"/>
                  </a:lnTo>
                  <a:lnTo>
                    <a:pt x="514" y="3215"/>
                  </a:lnTo>
                  <a:lnTo>
                    <a:pt x="380" y="3647"/>
                  </a:lnTo>
                  <a:lnTo>
                    <a:pt x="267" y="4089"/>
                  </a:lnTo>
                  <a:lnTo>
                    <a:pt x="175" y="4520"/>
                  </a:lnTo>
                  <a:lnTo>
                    <a:pt x="103" y="4962"/>
                  </a:lnTo>
                  <a:lnTo>
                    <a:pt x="52" y="5393"/>
                  </a:lnTo>
                  <a:lnTo>
                    <a:pt x="11" y="5835"/>
                  </a:lnTo>
                  <a:lnTo>
                    <a:pt x="0" y="6277"/>
                  </a:lnTo>
                  <a:lnTo>
                    <a:pt x="0" y="6708"/>
                  </a:lnTo>
                  <a:lnTo>
                    <a:pt x="11" y="7150"/>
                  </a:lnTo>
                  <a:lnTo>
                    <a:pt x="41" y="7592"/>
                  </a:lnTo>
                  <a:lnTo>
                    <a:pt x="93" y="8033"/>
                  </a:lnTo>
                  <a:lnTo>
                    <a:pt x="154" y="8465"/>
                  </a:lnTo>
                  <a:lnTo>
                    <a:pt x="226" y="8907"/>
                  </a:lnTo>
                  <a:lnTo>
                    <a:pt x="319" y="9348"/>
                  </a:lnTo>
                  <a:lnTo>
                    <a:pt x="421" y="9790"/>
                  </a:lnTo>
                  <a:lnTo>
                    <a:pt x="534" y="10221"/>
                  </a:lnTo>
                  <a:lnTo>
                    <a:pt x="668" y="10663"/>
                  </a:lnTo>
                  <a:lnTo>
                    <a:pt x="812" y="11105"/>
                  </a:lnTo>
                  <a:lnTo>
                    <a:pt x="956" y="11547"/>
                  </a:lnTo>
                  <a:lnTo>
                    <a:pt x="1120" y="11988"/>
                  </a:lnTo>
                  <a:lnTo>
                    <a:pt x="1295" y="12420"/>
                  </a:lnTo>
                  <a:lnTo>
                    <a:pt x="1480" y="12862"/>
                  </a:lnTo>
                  <a:lnTo>
                    <a:pt x="1664" y="13303"/>
                  </a:lnTo>
                  <a:lnTo>
                    <a:pt x="1870" y="13735"/>
                  </a:lnTo>
                  <a:lnTo>
                    <a:pt x="2075" y="14177"/>
                  </a:lnTo>
                  <a:lnTo>
                    <a:pt x="2291" y="14608"/>
                  </a:lnTo>
                  <a:lnTo>
                    <a:pt x="2517" y="15050"/>
                  </a:lnTo>
                  <a:lnTo>
                    <a:pt x="2979" y="15913"/>
                  </a:lnTo>
                  <a:lnTo>
                    <a:pt x="3462" y="16786"/>
                  </a:lnTo>
                  <a:lnTo>
                    <a:pt x="3966" y="17649"/>
                  </a:lnTo>
                  <a:lnTo>
                    <a:pt x="4479" y="18512"/>
                  </a:lnTo>
                  <a:lnTo>
                    <a:pt x="5003" y="19364"/>
                  </a:lnTo>
                  <a:lnTo>
                    <a:pt x="5537" y="20217"/>
                  </a:lnTo>
                  <a:lnTo>
                    <a:pt x="6595" y="21902"/>
                  </a:lnTo>
                  <a:lnTo>
                    <a:pt x="7109" y="22744"/>
                  </a:lnTo>
                  <a:lnTo>
                    <a:pt x="7612" y="23576"/>
                  </a:lnTo>
                  <a:lnTo>
                    <a:pt x="8106" y="24398"/>
                  </a:lnTo>
                  <a:lnTo>
                    <a:pt x="8568" y="25220"/>
                  </a:lnTo>
                  <a:lnTo>
                    <a:pt x="9010" y="26031"/>
                  </a:lnTo>
                  <a:lnTo>
                    <a:pt x="9225" y="26432"/>
                  </a:lnTo>
                  <a:lnTo>
                    <a:pt x="9431" y="26833"/>
                  </a:lnTo>
                  <a:lnTo>
                    <a:pt x="9626" y="27233"/>
                  </a:lnTo>
                  <a:lnTo>
                    <a:pt x="9811" y="27634"/>
                  </a:lnTo>
                  <a:lnTo>
                    <a:pt x="9985" y="28024"/>
                  </a:lnTo>
                  <a:lnTo>
                    <a:pt x="10150" y="28415"/>
                  </a:lnTo>
                  <a:lnTo>
                    <a:pt x="10746" y="27767"/>
                  </a:lnTo>
                  <a:lnTo>
                    <a:pt x="11342" y="27110"/>
                  </a:lnTo>
                  <a:lnTo>
                    <a:pt x="11917" y="26432"/>
                  </a:lnTo>
                  <a:lnTo>
                    <a:pt x="12482" y="25733"/>
                  </a:lnTo>
                  <a:lnTo>
                    <a:pt x="13037" y="25035"/>
                  </a:lnTo>
                  <a:lnTo>
                    <a:pt x="13571" y="24316"/>
                  </a:lnTo>
                  <a:lnTo>
                    <a:pt x="14095" y="23586"/>
                  </a:lnTo>
                  <a:lnTo>
                    <a:pt x="14608" y="22847"/>
                  </a:lnTo>
                  <a:lnTo>
                    <a:pt x="15101" y="22097"/>
                  </a:lnTo>
                  <a:lnTo>
                    <a:pt x="15584" y="21326"/>
                  </a:lnTo>
                  <a:lnTo>
                    <a:pt x="16046" y="20556"/>
                  </a:lnTo>
                  <a:lnTo>
                    <a:pt x="16498" y="19775"/>
                  </a:lnTo>
                  <a:lnTo>
                    <a:pt x="16930" y="18984"/>
                  </a:lnTo>
                  <a:lnTo>
                    <a:pt x="17341" y="18173"/>
                  </a:lnTo>
                  <a:lnTo>
                    <a:pt x="17742" y="17371"/>
                  </a:lnTo>
                  <a:lnTo>
                    <a:pt x="18122" y="16550"/>
                  </a:lnTo>
                  <a:lnTo>
                    <a:pt x="18481" y="15728"/>
                  </a:lnTo>
                  <a:lnTo>
                    <a:pt x="18830" y="14885"/>
                  </a:lnTo>
                  <a:lnTo>
                    <a:pt x="19149" y="14053"/>
                  </a:lnTo>
                  <a:lnTo>
                    <a:pt x="19457" y="13201"/>
                  </a:lnTo>
                  <a:lnTo>
                    <a:pt x="19745" y="12358"/>
                  </a:lnTo>
                  <a:lnTo>
                    <a:pt x="20002" y="11495"/>
                  </a:lnTo>
                  <a:lnTo>
                    <a:pt x="20248" y="10632"/>
                  </a:lnTo>
                  <a:lnTo>
                    <a:pt x="20474" y="9769"/>
                  </a:lnTo>
                  <a:lnTo>
                    <a:pt x="20669" y="8907"/>
                  </a:lnTo>
                  <a:lnTo>
                    <a:pt x="20854" y="8033"/>
                  </a:lnTo>
                  <a:lnTo>
                    <a:pt x="21008" y="7160"/>
                  </a:lnTo>
                  <a:lnTo>
                    <a:pt x="21142" y="6277"/>
                  </a:lnTo>
                  <a:lnTo>
                    <a:pt x="21255" y="5404"/>
                  </a:lnTo>
                  <a:lnTo>
                    <a:pt x="21347" y="4520"/>
                  </a:lnTo>
                  <a:lnTo>
                    <a:pt x="21409" y="3637"/>
                  </a:lnTo>
                  <a:lnTo>
                    <a:pt x="21429" y="3205"/>
                  </a:lnTo>
                  <a:lnTo>
                    <a:pt x="21450" y="2763"/>
                  </a:lnTo>
                  <a:lnTo>
                    <a:pt x="20638" y="2332"/>
                  </a:lnTo>
                  <a:lnTo>
                    <a:pt x="19868" y="1900"/>
                  </a:lnTo>
                  <a:lnTo>
                    <a:pt x="19570" y="1736"/>
                  </a:lnTo>
                  <a:lnTo>
                    <a:pt x="19262" y="1572"/>
                  </a:lnTo>
                  <a:lnTo>
                    <a:pt x="18943" y="1428"/>
                  </a:lnTo>
                  <a:lnTo>
                    <a:pt x="18635" y="1284"/>
                  </a:lnTo>
                  <a:lnTo>
                    <a:pt x="18327" y="1161"/>
                  </a:lnTo>
                  <a:lnTo>
                    <a:pt x="18009" y="1038"/>
                  </a:lnTo>
                  <a:lnTo>
                    <a:pt x="17700" y="925"/>
                  </a:lnTo>
                  <a:lnTo>
                    <a:pt x="17382" y="822"/>
                  </a:lnTo>
                  <a:lnTo>
                    <a:pt x="17063" y="729"/>
                  </a:lnTo>
                  <a:lnTo>
                    <a:pt x="16755" y="637"/>
                  </a:lnTo>
                  <a:lnTo>
                    <a:pt x="16437" y="555"/>
                  </a:lnTo>
                  <a:lnTo>
                    <a:pt x="16118" y="483"/>
                  </a:lnTo>
                  <a:lnTo>
                    <a:pt x="15800" y="421"/>
                  </a:lnTo>
                  <a:lnTo>
                    <a:pt x="15481" y="360"/>
                  </a:lnTo>
                  <a:lnTo>
                    <a:pt x="14845" y="257"/>
                  </a:lnTo>
                  <a:lnTo>
                    <a:pt x="14218" y="175"/>
                  </a:lnTo>
                  <a:lnTo>
                    <a:pt x="13581" y="113"/>
                  </a:lnTo>
                  <a:lnTo>
                    <a:pt x="12954" y="62"/>
                  </a:lnTo>
                  <a:lnTo>
                    <a:pt x="12328" y="31"/>
                  </a:lnTo>
                  <a:lnTo>
                    <a:pt x="11711" y="10"/>
                  </a:lnTo>
                  <a:lnTo>
                    <a:pt x="11095" y="0"/>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
            <p:cNvSpPr/>
            <p:nvPr/>
          </p:nvSpPr>
          <p:spPr>
            <a:xfrm>
              <a:off x="1613470" y="2771204"/>
              <a:ext cx="373345" cy="580876"/>
            </a:xfrm>
            <a:custGeom>
              <a:avLst/>
              <a:gdLst/>
              <a:ahLst/>
              <a:cxnLst/>
              <a:rect l="l" t="t" r="r" b="b"/>
              <a:pathLst>
                <a:path w="8538" h="13284" extrusionOk="0">
                  <a:moveTo>
                    <a:pt x="2928" y="1"/>
                  </a:moveTo>
                  <a:lnTo>
                    <a:pt x="2692" y="114"/>
                  </a:lnTo>
                  <a:lnTo>
                    <a:pt x="2476" y="227"/>
                  </a:lnTo>
                  <a:lnTo>
                    <a:pt x="2271" y="340"/>
                  </a:lnTo>
                  <a:lnTo>
                    <a:pt x="2075" y="473"/>
                  </a:lnTo>
                  <a:lnTo>
                    <a:pt x="1891" y="617"/>
                  </a:lnTo>
                  <a:lnTo>
                    <a:pt x="1695" y="792"/>
                  </a:lnTo>
                  <a:lnTo>
                    <a:pt x="1490" y="987"/>
                  </a:lnTo>
                  <a:lnTo>
                    <a:pt x="1264" y="1223"/>
                  </a:lnTo>
                  <a:lnTo>
                    <a:pt x="1171" y="1346"/>
                  </a:lnTo>
                  <a:lnTo>
                    <a:pt x="1069" y="1459"/>
                  </a:lnTo>
                  <a:lnTo>
                    <a:pt x="976" y="1593"/>
                  </a:lnTo>
                  <a:lnTo>
                    <a:pt x="894" y="1716"/>
                  </a:lnTo>
                  <a:lnTo>
                    <a:pt x="740" y="1983"/>
                  </a:lnTo>
                  <a:lnTo>
                    <a:pt x="596" y="2261"/>
                  </a:lnTo>
                  <a:lnTo>
                    <a:pt x="473" y="2548"/>
                  </a:lnTo>
                  <a:lnTo>
                    <a:pt x="360" y="2846"/>
                  </a:lnTo>
                  <a:lnTo>
                    <a:pt x="267" y="3144"/>
                  </a:lnTo>
                  <a:lnTo>
                    <a:pt x="185" y="3442"/>
                  </a:lnTo>
                  <a:lnTo>
                    <a:pt x="113" y="3740"/>
                  </a:lnTo>
                  <a:lnTo>
                    <a:pt x="62" y="4038"/>
                  </a:lnTo>
                  <a:lnTo>
                    <a:pt x="21" y="4346"/>
                  </a:lnTo>
                  <a:lnTo>
                    <a:pt x="11" y="4644"/>
                  </a:lnTo>
                  <a:lnTo>
                    <a:pt x="0" y="4952"/>
                  </a:lnTo>
                  <a:lnTo>
                    <a:pt x="21" y="5260"/>
                  </a:lnTo>
                  <a:lnTo>
                    <a:pt x="41" y="5568"/>
                  </a:lnTo>
                  <a:lnTo>
                    <a:pt x="83" y="5866"/>
                  </a:lnTo>
                  <a:lnTo>
                    <a:pt x="134" y="6175"/>
                  </a:lnTo>
                  <a:lnTo>
                    <a:pt x="196" y="6483"/>
                  </a:lnTo>
                  <a:lnTo>
                    <a:pt x="267" y="6791"/>
                  </a:lnTo>
                  <a:lnTo>
                    <a:pt x="339" y="7089"/>
                  </a:lnTo>
                  <a:lnTo>
                    <a:pt x="422" y="7387"/>
                  </a:lnTo>
                  <a:lnTo>
                    <a:pt x="514" y="7685"/>
                  </a:lnTo>
                  <a:lnTo>
                    <a:pt x="709" y="8280"/>
                  </a:lnTo>
                  <a:lnTo>
                    <a:pt x="832" y="8650"/>
                  </a:lnTo>
                  <a:lnTo>
                    <a:pt x="966" y="9000"/>
                  </a:lnTo>
                  <a:lnTo>
                    <a:pt x="1100" y="9328"/>
                  </a:lnTo>
                  <a:lnTo>
                    <a:pt x="1243" y="9657"/>
                  </a:lnTo>
                  <a:lnTo>
                    <a:pt x="1397" y="9975"/>
                  </a:lnTo>
                  <a:lnTo>
                    <a:pt x="1552" y="10273"/>
                  </a:lnTo>
                  <a:lnTo>
                    <a:pt x="1706" y="10571"/>
                  </a:lnTo>
                  <a:lnTo>
                    <a:pt x="1870" y="10869"/>
                  </a:lnTo>
                  <a:lnTo>
                    <a:pt x="2045" y="11167"/>
                  </a:lnTo>
                  <a:lnTo>
                    <a:pt x="2230" y="11455"/>
                  </a:lnTo>
                  <a:lnTo>
                    <a:pt x="2610" y="12040"/>
                  </a:lnTo>
                  <a:lnTo>
                    <a:pt x="3031" y="12646"/>
                  </a:lnTo>
                  <a:lnTo>
                    <a:pt x="3483" y="13283"/>
                  </a:lnTo>
                  <a:lnTo>
                    <a:pt x="3729" y="12718"/>
                  </a:lnTo>
                  <a:lnTo>
                    <a:pt x="3966" y="12215"/>
                  </a:lnTo>
                  <a:lnTo>
                    <a:pt x="4202" y="11763"/>
                  </a:lnTo>
                  <a:lnTo>
                    <a:pt x="4428" y="11331"/>
                  </a:lnTo>
                  <a:lnTo>
                    <a:pt x="4890" y="10448"/>
                  </a:lnTo>
                  <a:lnTo>
                    <a:pt x="5435" y="9421"/>
                  </a:lnTo>
                  <a:lnTo>
                    <a:pt x="5722" y="8876"/>
                  </a:lnTo>
                  <a:lnTo>
                    <a:pt x="6031" y="8332"/>
                  </a:lnTo>
                  <a:lnTo>
                    <a:pt x="6195" y="8065"/>
                  </a:lnTo>
                  <a:lnTo>
                    <a:pt x="6359" y="7798"/>
                  </a:lnTo>
                  <a:lnTo>
                    <a:pt x="6534" y="7551"/>
                  </a:lnTo>
                  <a:lnTo>
                    <a:pt x="6719" y="7305"/>
                  </a:lnTo>
                  <a:lnTo>
                    <a:pt x="6914" y="7058"/>
                  </a:lnTo>
                  <a:lnTo>
                    <a:pt x="7109" y="6832"/>
                  </a:lnTo>
                  <a:lnTo>
                    <a:pt x="7315" y="6616"/>
                  </a:lnTo>
                  <a:lnTo>
                    <a:pt x="7541" y="6411"/>
                  </a:lnTo>
                  <a:lnTo>
                    <a:pt x="7767" y="6216"/>
                  </a:lnTo>
                  <a:lnTo>
                    <a:pt x="8013" y="6031"/>
                  </a:lnTo>
                  <a:lnTo>
                    <a:pt x="8270" y="5866"/>
                  </a:lnTo>
                  <a:lnTo>
                    <a:pt x="8537" y="5712"/>
                  </a:lnTo>
                  <a:lnTo>
                    <a:pt x="8013" y="5527"/>
                  </a:lnTo>
                  <a:lnTo>
                    <a:pt x="7489" y="5332"/>
                  </a:lnTo>
                  <a:lnTo>
                    <a:pt x="6965" y="5116"/>
                  </a:lnTo>
                  <a:lnTo>
                    <a:pt x="6452" y="4890"/>
                  </a:lnTo>
                  <a:lnTo>
                    <a:pt x="6195" y="4767"/>
                  </a:lnTo>
                  <a:lnTo>
                    <a:pt x="5948" y="4644"/>
                  </a:lnTo>
                  <a:lnTo>
                    <a:pt x="5702" y="4500"/>
                  </a:lnTo>
                  <a:lnTo>
                    <a:pt x="5466" y="4367"/>
                  </a:lnTo>
                  <a:lnTo>
                    <a:pt x="5229" y="4212"/>
                  </a:lnTo>
                  <a:lnTo>
                    <a:pt x="5003" y="4058"/>
                  </a:lnTo>
                  <a:lnTo>
                    <a:pt x="4788" y="3884"/>
                  </a:lnTo>
                  <a:lnTo>
                    <a:pt x="4582" y="3709"/>
                  </a:lnTo>
                  <a:lnTo>
                    <a:pt x="4253" y="3421"/>
                  </a:lnTo>
                  <a:lnTo>
                    <a:pt x="3955" y="3165"/>
                  </a:lnTo>
                  <a:lnTo>
                    <a:pt x="3678" y="2918"/>
                  </a:lnTo>
                  <a:lnTo>
                    <a:pt x="3544" y="2785"/>
                  </a:lnTo>
                  <a:lnTo>
                    <a:pt x="3431" y="2661"/>
                  </a:lnTo>
                  <a:lnTo>
                    <a:pt x="3318" y="2528"/>
                  </a:lnTo>
                  <a:lnTo>
                    <a:pt x="3205" y="2394"/>
                  </a:lnTo>
                  <a:lnTo>
                    <a:pt x="3113" y="2250"/>
                  </a:lnTo>
                  <a:lnTo>
                    <a:pt x="3031" y="2096"/>
                  </a:lnTo>
                  <a:lnTo>
                    <a:pt x="2949" y="1932"/>
                  </a:lnTo>
                  <a:lnTo>
                    <a:pt x="2887" y="1747"/>
                  </a:lnTo>
                  <a:lnTo>
                    <a:pt x="2825" y="1562"/>
                  </a:lnTo>
                  <a:lnTo>
                    <a:pt x="2774" y="1357"/>
                  </a:lnTo>
                  <a:lnTo>
                    <a:pt x="2764" y="1254"/>
                  </a:lnTo>
                  <a:lnTo>
                    <a:pt x="2753" y="1151"/>
                  </a:lnTo>
                  <a:lnTo>
                    <a:pt x="2753" y="935"/>
                  </a:lnTo>
                  <a:lnTo>
                    <a:pt x="2784" y="709"/>
                  </a:lnTo>
                  <a:lnTo>
                    <a:pt x="2815" y="494"/>
                  </a:lnTo>
                  <a:lnTo>
                    <a:pt x="2856" y="298"/>
                  </a:lnTo>
                  <a:lnTo>
                    <a:pt x="2887" y="144"/>
                  </a:lnTo>
                  <a:lnTo>
                    <a:pt x="292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
            <p:cNvSpPr/>
            <p:nvPr/>
          </p:nvSpPr>
          <p:spPr>
            <a:xfrm>
              <a:off x="2112106" y="2720917"/>
              <a:ext cx="365256" cy="589359"/>
            </a:xfrm>
            <a:custGeom>
              <a:avLst/>
              <a:gdLst/>
              <a:ahLst/>
              <a:cxnLst/>
              <a:rect l="l" t="t" r="r" b="b"/>
              <a:pathLst>
                <a:path w="8353" h="13478" extrusionOk="0">
                  <a:moveTo>
                    <a:pt x="5712" y="0"/>
                  </a:moveTo>
                  <a:lnTo>
                    <a:pt x="5774" y="185"/>
                  </a:lnTo>
                  <a:lnTo>
                    <a:pt x="5835" y="380"/>
                  </a:lnTo>
                  <a:lnTo>
                    <a:pt x="5897" y="627"/>
                  </a:lnTo>
                  <a:lnTo>
                    <a:pt x="5958" y="904"/>
                  </a:lnTo>
                  <a:lnTo>
                    <a:pt x="6010" y="1181"/>
                  </a:lnTo>
                  <a:lnTo>
                    <a:pt x="6020" y="1325"/>
                  </a:lnTo>
                  <a:lnTo>
                    <a:pt x="6030" y="1459"/>
                  </a:lnTo>
                  <a:lnTo>
                    <a:pt x="6020" y="1582"/>
                  </a:lnTo>
                  <a:lnTo>
                    <a:pt x="6010" y="1705"/>
                  </a:lnTo>
                  <a:lnTo>
                    <a:pt x="5969" y="1921"/>
                  </a:lnTo>
                  <a:lnTo>
                    <a:pt x="5897" y="2126"/>
                  </a:lnTo>
                  <a:lnTo>
                    <a:pt x="5825" y="2332"/>
                  </a:lnTo>
                  <a:lnTo>
                    <a:pt x="5732" y="2537"/>
                  </a:lnTo>
                  <a:lnTo>
                    <a:pt x="5630" y="2733"/>
                  </a:lnTo>
                  <a:lnTo>
                    <a:pt x="5506" y="2928"/>
                  </a:lnTo>
                  <a:lnTo>
                    <a:pt x="5383" y="3123"/>
                  </a:lnTo>
                  <a:lnTo>
                    <a:pt x="5239" y="3308"/>
                  </a:lnTo>
                  <a:lnTo>
                    <a:pt x="5096" y="3482"/>
                  </a:lnTo>
                  <a:lnTo>
                    <a:pt x="4941" y="3667"/>
                  </a:lnTo>
                  <a:lnTo>
                    <a:pt x="4777" y="3832"/>
                  </a:lnTo>
                  <a:lnTo>
                    <a:pt x="4602" y="3996"/>
                  </a:lnTo>
                  <a:lnTo>
                    <a:pt x="4438" y="4161"/>
                  </a:lnTo>
                  <a:lnTo>
                    <a:pt x="4263" y="4315"/>
                  </a:lnTo>
                  <a:lnTo>
                    <a:pt x="3904" y="4613"/>
                  </a:lnTo>
                  <a:lnTo>
                    <a:pt x="3627" y="4818"/>
                  </a:lnTo>
                  <a:lnTo>
                    <a:pt x="3329" y="5034"/>
                  </a:lnTo>
                  <a:lnTo>
                    <a:pt x="3020" y="5249"/>
                  </a:lnTo>
                  <a:lnTo>
                    <a:pt x="2692" y="5455"/>
                  </a:lnTo>
                  <a:lnTo>
                    <a:pt x="2045" y="5866"/>
                  </a:lnTo>
                  <a:lnTo>
                    <a:pt x="1418" y="6236"/>
                  </a:lnTo>
                  <a:lnTo>
                    <a:pt x="863" y="6554"/>
                  </a:lnTo>
                  <a:lnTo>
                    <a:pt x="411" y="6801"/>
                  </a:lnTo>
                  <a:lnTo>
                    <a:pt x="0" y="7016"/>
                  </a:lnTo>
                  <a:lnTo>
                    <a:pt x="113" y="7047"/>
                  </a:lnTo>
                  <a:lnTo>
                    <a:pt x="257" y="7088"/>
                  </a:lnTo>
                  <a:lnTo>
                    <a:pt x="432" y="7170"/>
                  </a:lnTo>
                  <a:lnTo>
                    <a:pt x="647" y="7283"/>
                  </a:lnTo>
                  <a:lnTo>
                    <a:pt x="760" y="7355"/>
                  </a:lnTo>
                  <a:lnTo>
                    <a:pt x="884" y="7438"/>
                  </a:lnTo>
                  <a:lnTo>
                    <a:pt x="1007" y="7540"/>
                  </a:lnTo>
                  <a:lnTo>
                    <a:pt x="1141" y="7653"/>
                  </a:lnTo>
                  <a:lnTo>
                    <a:pt x="1264" y="7777"/>
                  </a:lnTo>
                  <a:lnTo>
                    <a:pt x="1397" y="7920"/>
                  </a:lnTo>
                  <a:lnTo>
                    <a:pt x="1551" y="8116"/>
                  </a:lnTo>
                  <a:lnTo>
                    <a:pt x="1736" y="8383"/>
                  </a:lnTo>
                  <a:lnTo>
                    <a:pt x="1952" y="8732"/>
                  </a:lnTo>
                  <a:lnTo>
                    <a:pt x="2199" y="9122"/>
                  </a:lnTo>
                  <a:lnTo>
                    <a:pt x="2723" y="10026"/>
                  </a:lnTo>
                  <a:lnTo>
                    <a:pt x="3267" y="11002"/>
                  </a:lnTo>
                  <a:lnTo>
                    <a:pt x="3781" y="11937"/>
                  </a:lnTo>
                  <a:lnTo>
                    <a:pt x="4202" y="12728"/>
                  </a:lnTo>
                  <a:lnTo>
                    <a:pt x="4602" y="13478"/>
                  </a:lnTo>
                  <a:lnTo>
                    <a:pt x="4726" y="13293"/>
                  </a:lnTo>
                  <a:lnTo>
                    <a:pt x="5054" y="12769"/>
                  </a:lnTo>
                  <a:lnTo>
                    <a:pt x="5527" y="11988"/>
                  </a:lnTo>
                  <a:lnTo>
                    <a:pt x="5794" y="11526"/>
                  </a:lnTo>
                  <a:lnTo>
                    <a:pt x="6082" y="11033"/>
                  </a:lnTo>
                  <a:lnTo>
                    <a:pt x="6380" y="10509"/>
                  </a:lnTo>
                  <a:lnTo>
                    <a:pt x="6678" y="9965"/>
                  </a:lnTo>
                  <a:lnTo>
                    <a:pt x="6955" y="9410"/>
                  </a:lnTo>
                  <a:lnTo>
                    <a:pt x="7232" y="8855"/>
                  </a:lnTo>
                  <a:lnTo>
                    <a:pt x="7479" y="8300"/>
                  </a:lnTo>
                  <a:lnTo>
                    <a:pt x="7695" y="7777"/>
                  </a:lnTo>
                  <a:lnTo>
                    <a:pt x="7787" y="7520"/>
                  </a:lnTo>
                  <a:lnTo>
                    <a:pt x="7880" y="7273"/>
                  </a:lnTo>
                  <a:lnTo>
                    <a:pt x="7951" y="7037"/>
                  </a:lnTo>
                  <a:lnTo>
                    <a:pt x="8013" y="6811"/>
                  </a:lnTo>
                  <a:lnTo>
                    <a:pt x="8106" y="6431"/>
                  </a:lnTo>
                  <a:lnTo>
                    <a:pt x="8188" y="6040"/>
                  </a:lnTo>
                  <a:lnTo>
                    <a:pt x="8249" y="5650"/>
                  </a:lnTo>
                  <a:lnTo>
                    <a:pt x="8290" y="5270"/>
                  </a:lnTo>
                  <a:lnTo>
                    <a:pt x="8321" y="4900"/>
                  </a:lnTo>
                  <a:lnTo>
                    <a:pt x="8342" y="4541"/>
                  </a:lnTo>
                  <a:lnTo>
                    <a:pt x="8352" y="4181"/>
                  </a:lnTo>
                  <a:lnTo>
                    <a:pt x="8342" y="3842"/>
                  </a:lnTo>
                  <a:lnTo>
                    <a:pt x="8321" y="3503"/>
                  </a:lnTo>
                  <a:lnTo>
                    <a:pt x="8280" y="3195"/>
                  </a:lnTo>
                  <a:lnTo>
                    <a:pt x="8239" y="2897"/>
                  </a:lnTo>
                  <a:lnTo>
                    <a:pt x="8177" y="2609"/>
                  </a:lnTo>
                  <a:lnTo>
                    <a:pt x="8106" y="2352"/>
                  </a:lnTo>
                  <a:lnTo>
                    <a:pt x="8013" y="2106"/>
                  </a:lnTo>
                  <a:lnTo>
                    <a:pt x="7921" y="1890"/>
                  </a:lnTo>
                  <a:lnTo>
                    <a:pt x="7818" y="1705"/>
                  </a:lnTo>
                  <a:lnTo>
                    <a:pt x="7695" y="1531"/>
                  </a:lnTo>
                  <a:lnTo>
                    <a:pt x="7551" y="1356"/>
                  </a:lnTo>
                  <a:lnTo>
                    <a:pt x="7397" y="1192"/>
                  </a:lnTo>
                  <a:lnTo>
                    <a:pt x="7232" y="1038"/>
                  </a:lnTo>
                  <a:lnTo>
                    <a:pt x="7058" y="883"/>
                  </a:lnTo>
                  <a:lnTo>
                    <a:pt x="6883" y="740"/>
                  </a:lnTo>
                  <a:lnTo>
                    <a:pt x="6708" y="616"/>
                  </a:lnTo>
                  <a:lnTo>
                    <a:pt x="6534" y="493"/>
                  </a:lnTo>
                  <a:lnTo>
                    <a:pt x="6215" y="288"/>
                  </a:lnTo>
                  <a:lnTo>
                    <a:pt x="5958" y="134"/>
                  </a:lnTo>
                  <a:lnTo>
                    <a:pt x="57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
            <p:cNvSpPr/>
            <p:nvPr/>
          </p:nvSpPr>
          <p:spPr>
            <a:xfrm>
              <a:off x="2148926" y="5032573"/>
              <a:ext cx="93927" cy="93446"/>
            </a:xfrm>
            <a:custGeom>
              <a:avLst/>
              <a:gdLst/>
              <a:ahLst/>
              <a:cxnLst/>
              <a:rect l="l" t="t" r="r" b="b"/>
              <a:pathLst>
                <a:path w="2148" h="2137" extrusionOk="0">
                  <a:moveTo>
                    <a:pt x="1079" y="0"/>
                  </a:moveTo>
                  <a:lnTo>
                    <a:pt x="966" y="10"/>
                  </a:lnTo>
                  <a:lnTo>
                    <a:pt x="864" y="21"/>
                  </a:lnTo>
                  <a:lnTo>
                    <a:pt x="761" y="51"/>
                  </a:lnTo>
                  <a:lnTo>
                    <a:pt x="658" y="82"/>
                  </a:lnTo>
                  <a:lnTo>
                    <a:pt x="566" y="134"/>
                  </a:lnTo>
                  <a:lnTo>
                    <a:pt x="473" y="185"/>
                  </a:lnTo>
                  <a:lnTo>
                    <a:pt x="391" y="247"/>
                  </a:lnTo>
                  <a:lnTo>
                    <a:pt x="319" y="308"/>
                  </a:lnTo>
                  <a:lnTo>
                    <a:pt x="247" y="390"/>
                  </a:lnTo>
                  <a:lnTo>
                    <a:pt x="186" y="473"/>
                  </a:lnTo>
                  <a:lnTo>
                    <a:pt x="134" y="555"/>
                  </a:lnTo>
                  <a:lnTo>
                    <a:pt x="93" y="657"/>
                  </a:lnTo>
                  <a:lnTo>
                    <a:pt x="52" y="750"/>
                  </a:lnTo>
                  <a:lnTo>
                    <a:pt x="31" y="853"/>
                  </a:lnTo>
                  <a:lnTo>
                    <a:pt x="11" y="955"/>
                  </a:lnTo>
                  <a:lnTo>
                    <a:pt x="1" y="1068"/>
                  </a:lnTo>
                  <a:lnTo>
                    <a:pt x="11" y="1181"/>
                  </a:lnTo>
                  <a:lnTo>
                    <a:pt x="31" y="1284"/>
                  </a:lnTo>
                  <a:lnTo>
                    <a:pt x="52" y="1387"/>
                  </a:lnTo>
                  <a:lnTo>
                    <a:pt x="93" y="1490"/>
                  </a:lnTo>
                  <a:lnTo>
                    <a:pt x="134" y="1582"/>
                  </a:lnTo>
                  <a:lnTo>
                    <a:pt x="186" y="1664"/>
                  </a:lnTo>
                  <a:lnTo>
                    <a:pt x="247" y="1746"/>
                  </a:lnTo>
                  <a:lnTo>
                    <a:pt x="319" y="1829"/>
                  </a:lnTo>
                  <a:lnTo>
                    <a:pt x="391" y="1890"/>
                  </a:lnTo>
                  <a:lnTo>
                    <a:pt x="473" y="1952"/>
                  </a:lnTo>
                  <a:lnTo>
                    <a:pt x="566" y="2013"/>
                  </a:lnTo>
                  <a:lnTo>
                    <a:pt x="658" y="2055"/>
                  </a:lnTo>
                  <a:lnTo>
                    <a:pt x="761" y="2096"/>
                  </a:lnTo>
                  <a:lnTo>
                    <a:pt x="864" y="2116"/>
                  </a:lnTo>
                  <a:lnTo>
                    <a:pt x="966" y="2137"/>
                  </a:lnTo>
                  <a:lnTo>
                    <a:pt x="1182" y="2137"/>
                  </a:lnTo>
                  <a:lnTo>
                    <a:pt x="1295" y="2116"/>
                  </a:lnTo>
                  <a:lnTo>
                    <a:pt x="1398" y="2096"/>
                  </a:lnTo>
                  <a:lnTo>
                    <a:pt x="1490" y="2055"/>
                  </a:lnTo>
                  <a:lnTo>
                    <a:pt x="1583" y="2013"/>
                  </a:lnTo>
                  <a:lnTo>
                    <a:pt x="1675" y="1952"/>
                  </a:lnTo>
                  <a:lnTo>
                    <a:pt x="1757" y="1890"/>
                  </a:lnTo>
                  <a:lnTo>
                    <a:pt x="1829" y="1829"/>
                  </a:lnTo>
                  <a:lnTo>
                    <a:pt x="1901" y="1746"/>
                  </a:lnTo>
                  <a:lnTo>
                    <a:pt x="1963" y="1664"/>
                  </a:lnTo>
                  <a:lnTo>
                    <a:pt x="2014" y="1582"/>
                  </a:lnTo>
                  <a:lnTo>
                    <a:pt x="2055" y="1490"/>
                  </a:lnTo>
                  <a:lnTo>
                    <a:pt x="2096" y="1387"/>
                  </a:lnTo>
                  <a:lnTo>
                    <a:pt x="2127" y="1284"/>
                  </a:lnTo>
                  <a:lnTo>
                    <a:pt x="2137" y="1181"/>
                  </a:lnTo>
                  <a:lnTo>
                    <a:pt x="2148" y="1068"/>
                  </a:lnTo>
                  <a:lnTo>
                    <a:pt x="2137" y="955"/>
                  </a:lnTo>
                  <a:lnTo>
                    <a:pt x="2127" y="853"/>
                  </a:lnTo>
                  <a:lnTo>
                    <a:pt x="2096" y="750"/>
                  </a:lnTo>
                  <a:lnTo>
                    <a:pt x="2055" y="657"/>
                  </a:lnTo>
                  <a:lnTo>
                    <a:pt x="2014" y="555"/>
                  </a:lnTo>
                  <a:lnTo>
                    <a:pt x="1963" y="473"/>
                  </a:lnTo>
                  <a:lnTo>
                    <a:pt x="1901" y="390"/>
                  </a:lnTo>
                  <a:lnTo>
                    <a:pt x="1829" y="308"/>
                  </a:lnTo>
                  <a:lnTo>
                    <a:pt x="1757" y="247"/>
                  </a:lnTo>
                  <a:lnTo>
                    <a:pt x="1675" y="185"/>
                  </a:lnTo>
                  <a:lnTo>
                    <a:pt x="1583" y="134"/>
                  </a:lnTo>
                  <a:lnTo>
                    <a:pt x="1490" y="82"/>
                  </a:lnTo>
                  <a:lnTo>
                    <a:pt x="1398" y="51"/>
                  </a:lnTo>
                  <a:lnTo>
                    <a:pt x="1295" y="21"/>
                  </a:lnTo>
                  <a:lnTo>
                    <a:pt x="1182" y="10"/>
                  </a:lnTo>
                  <a:lnTo>
                    <a:pt x="107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
            <p:cNvSpPr/>
            <p:nvPr/>
          </p:nvSpPr>
          <p:spPr>
            <a:xfrm>
              <a:off x="2148926" y="4568047"/>
              <a:ext cx="93927" cy="93489"/>
            </a:xfrm>
            <a:custGeom>
              <a:avLst/>
              <a:gdLst/>
              <a:ahLst/>
              <a:cxnLst/>
              <a:rect l="l" t="t" r="r" b="b"/>
              <a:pathLst>
                <a:path w="2148" h="2138" extrusionOk="0">
                  <a:moveTo>
                    <a:pt x="966" y="1"/>
                  </a:moveTo>
                  <a:lnTo>
                    <a:pt x="864" y="21"/>
                  </a:lnTo>
                  <a:lnTo>
                    <a:pt x="761" y="42"/>
                  </a:lnTo>
                  <a:lnTo>
                    <a:pt x="658" y="83"/>
                  </a:lnTo>
                  <a:lnTo>
                    <a:pt x="566" y="124"/>
                  </a:lnTo>
                  <a:lnTo>
                    <a:pt x="473" y="176"/>
                  </a:lnTo>
                  <a:lnTo>
                    <a:pt x="391" y="237"/>
                  </a:lnTo>
                  <a:lnTo>
                    <a:pt x="319" y="309"/>
                  </a:lnTo>
                  <a:lnTo>
                    <a:pt x="247" y="381"/>
                  </a:lnTo>
                  <a:lnTo>
                    <a:pt x="186" y="463"/>
                  </a:lnTo>
                  <a:lnTo>
                    <a:pt x="134" y="556"/>
                  </a:lnTo>
                  <a:lnTo>
                    <a:pt x="93" y="648"/>
                  </a:lnTo>
                  <a:lnTo>
                    <a:pt x="52" y="751"/>
                  </a:lnTo>
                  <a:lnTo>
                    <a:pt x="31" y="854"/>
                  </a:lnTo>
                  <a:lnTo>
                    <a:pt x="11" y="956"/>
                  </a:lnTo>
                  <a:lnTo>
                    <a:pt x="1" y="1069"/>
                  </a:lnTo>
                  <a:lnTo>
                    <a:pt x="11" y="1172"/>
                  </a:lnTo>
                  <a:lnTo>
                    <a:pt x="31" y="1285"/>
                  </a:lnTo>
                  <a:lnTo>
                    <a:pt x="52" y="1388"/>
                  </a:lnTo>
                  <a:lnTo>
                    <a:pt x="93" y="1480"/>
                  </a:lnTo>
                  <a:lnTo>
                    <a:pt x="134" y="1573"/>
                  </a:lnTo>
                  <a:lnTo>
                    <a:pt x="186" y="1665"/>
                  </a:lnTo>
                  <a:lnTo>
                    <a:pt x="247" y="1747"/>
                  </a:lnTo>
                  <a:lnTo>
                    <a:pt x="319" y="1819"/>
                  </a:lnTo>
                  <a:lnTo>
                    <a:pt x="391" y="1891"/>
                  </a:lnTo>
                  <a:lnTo>
                    <a:pt x="473" y="1953"/>
                  </a:lnTo>
                  <a:lnTo>
                    <a:pt x="566" y="2004"/>
                  </a:lnTo>
                  <a:lnTo>
                    <a:pt x="658" y="2055"/>
                  </a:lnTo>
                  <a:lnTo>
                    <a:pt x="761" y="2086"/>
                  </a:lnTo>
                  <a:lnTo>
                    <a:pt x="864" y="2117"/>
                  </a:lnTo>
                  <a:lnTo>
                    <a:pt x="966" y="2127"/>
                  </a:lnTo>
                  <a:lnTo>
                    <a:pt x="1079" y="2138"/>
                  </a:lnTo>
                  <a:lnTo>
                    <a:pt x="1182" y="2127"/>
                  </a:lnTo>
                  <a:lnTo>
                    <a:pt x="1295" y="2117"/>
                  </a:lnTo>
                  <a:lnTo>
                    <a:pt x="1398" y="2086"/>
                  </a:lnTo>
                  <a:lnTo>
                    <a:pt x="1490" y="2055"/>
                  </a:lnTo>
                  <a:lnTo>
                    <a:pt x="1583" y="2004"/>
                  </a:lnTo>
                  <a:lnTo>
                    <a:pt x="1675" y="1953"/>
                  </a:lnTo>
                  <a:lnTo>
                    <a:pt x="1757" y="1891"/>
                  </a:lnTo>
                  <a:lnTo>
                    <a:pt x="1829" y="1819"/>
                  </a:lnTo>
                  <a:lnTo>
                    <a:pt x="1901" y="1747"/>
                  </a:lnTo>
                  <a:lnTo>
                    <a:pt x="1963" y="1665"/>
                  </a:lnTo>
                  <a:lnTo>
                    <a:pt x="2014" y="1573"/>
                  </a:lnTo>
                  <a:lnTo>
                    <a:pt x="2055" y="1480"/>
                  </a:lnTo>
                  <a:lnTo>
                    <a:pt x="2096" y="1388"/>
                  </a:lnTo>
                  <a:lnTo>
                    <a:pt x="2127" y="1285"/>
                  </a:lnTo>
                  <a:lnTo>
                    <a:pt x="2137" y="1172"/>
                  </a:lnTo>
                  <a:lnTo>
                    <a:pt x="2148" y="1069"/>
                  </a:lnTo>
                  <a:lnTo>
                    <a:pt x="2137" y="956"/>
                  </a:lnTo>
                  <a:lnTo>
                    <a:pt x="2127" y="854"/>
                  </a:lnTo>
                  <a:lnTo>
                    <a:pt x="2096" y="751"/>
                  </a:lnTo>
                  <a:lnTo>
                    <a:pt x="2055" y="648"/>
                  </a:lnTo>
                  <a:lnTo>
                    <a:pt x="2014" y="556"/>
                  </a:lnTo>
                  <a:lnTo>
                    <a:pt x="1963" y="463"/>
                  </a:lnTo>
                  <a:lnTo>
                    <a:pt x="1901" y="381"/>
                  </a:lnTo>
                  <a:lnTo>
                    <a:pt x="1829" y="309"/>
                  </a:lnTo>
                  <a:lnTo>
                    <a:pt x="1757" y="237"/>
                  </a:lnTo>
                  <a:lnTo>
                    <a:pt x="1675" y="176"/>
                  </a:lnTo>
                  <a:lnTo>
                    <a:pt x="1583" y="124"/>
                  </a:lnTo>
                  <a:lnTo>
                    <a:pt x="1490" y="83"/>
                  </a:lnTo>
                  <a:lnTo>
                    <a:pt x="1398" y="42"/>
                  </a:lnTo>
                  <a:lnTo>
                    <a:pt x="1295" y="21"/>
                  </a:lnTo>
                  <a:lnTo>
                    <a:pt x="11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
            <p:cNvSpPr/>
            <p:nvPr/>
          </p:nvSpPr>
          <p:spPr>
            <a:xfrm>
              <a:off x="2148926" y="4135486"/>
              <a:ext cx="93927" cy="93446"/>
            </a:xfrm>
            <a:custGeom>
              <a:avLst/>
              <a:gdLst/>
              <a:ahLst/>
              <a:cxnLst/>
              <a:rect l="l" t="t" r="r" b="b"/>
              <a:pathLst>
                <a:path w="2148" h="2137" extrusionOk="0">
                  <a:moveTo>
                    <a:pt x="966" y="0"/>
                  </a:moveTo>
                  <a:lnTo>
                    <a:pt x="864" y="21"/>
                  </a:lnTo>
                  <a:lnTo>
                    <a:pt x="761" y="41"/>
                  </a:lnTo>
                  <a:lnTo>
                    <a:pt x="658" y="82"/>
                  </a:lnTo>
                  <a:lnTo>
                    <a:pt x="566" y="123"/>
                  </a:lnTo>
                  <a:lnTo>
                    <a:pt x="473" y="175"/>
                  </a:lnTo>
                  <a:lnTo>
                    <a:pt x="391" y="236"/>
                  </a:lnTo>
                  <a:lnTo>
                    <a:pt x="319" y="308"/>
                  </a:lnTo>
                  <a:lnTo>
                    <a:pt x="247" y="391"/>
                  </a:lnTo>
                  <a:lnTo>
                    <a:pt x="186" y="473"/>
                  </a:lnTo>
                  <a:lnTo>
                    <a:pt x="134" y="555"/>
                  </a:lnTo>
                  <a:lnTo>
                    <a:pt x="93" y="647"/>
                  </a:lnTo>
                  <a:lnTo>
                    <a:pt x="52" y="750"/>
                  </a:lnTo>
                  <a:lnTo>
                    <a:pt x="31" y="853"/>
                  </a:lnTo>
                  <a:lnTo>
                    <a:pt x="11" y="956"/>
                  </a:lnTo>
                  <a:lnTo>
                    <a:pt x="1" y="1069"/>
                  </a:lnTo>
                  <a:lnTo>
                    <a:pt x="11" y="1171"/>
                  </a:lnTo>
                  <a:lnTo>
                    <a:pt x="31" y="1284"/>
                  </a:lnTo>
                  <a:lnTo>
                    <a:pt x="52" y="1387"/>
                  </a:lnTo>
                  <a:lnTo>
                    <a:pt x="93" y="1479"/>
                  </a:lnTo>
                  <a:lnTo>
                    <a:pt x="134" y="1572"/>
                  </a:lnTo>
                  <a:lnTo>
                    <a:pt x="186" y="1664"/>
                  </a:lnTo>
                  <a:lnTo>
                    <a:pt x="247" y="1747"/>
                  </a:lnTo>
                  <a:lnTo>
                    <a:pt x="319" y="1818"/>
                  </a:lnTo>
                  <a:lnTo>
                    <a:pt x="391" y="1890"/>
                  </a:lnTo>
                  <a:lnTo>
                    <a:pt x="473" y="1952"/>
                  </a:lnTo>
                  <a:lnTo>
                    <a:pt x="566" y="2003"/>
                  </a:lnTo>
                  <a:lnTo>
                    <a:pt x="658" y="2055"/>
                  </a:lnTo>
                  <a:lnTo>
                    <a:pt x="761" y="2086"/>
                  </a:lnTo>
                  <a:lnTo>
                    <a:pt x="864" y="2116"/>
                  </a:lnTo>
                  <a:lnTo>
                    <a:pt x="966" y="2127"/>
                  </a:lnTo>
                  <a:lnTo>
                    <a:pt x="1079" y="2137"/>
                  </a:lnTo>
                  <a:lnTo>
                    <a:pt x="1182" y="2127"/>
                  </a:lnTo>
                  <a:lnTo>
                    <a:pt x="1295" y="2116"/>
                  </a:lnTo>
                  <a:lnTo>
                    <a:pt x="1398" y="2086"/>
                  </a:lnTo>
                  <a:lnTo>
                    <a:pt x="1490" y="2055"/>
                  </a:lnTo>
                  <a:lnTo>
                    <a:pt x="1583" y="2003"/>
                  </a:lnTo>
                  <a:lnTo>
                    <a:pt x="1675" y="1952"/>
                  </a:lnTo>
                  <a:lnTo>
                    <a:pt x="1757" y="1890"/>
                  </a:lnTo>
                  <a:lnTo>
                    <a:pt x="1829" y="1818"/>
                  </a:lnTo>
                  <a:lnTo>
                    <a:pt x="1901" y="1747"/>
                  </a:lnTo>
                  <a:lnTo>
                    <a:pt x="1963" y="1664"/>
                  </a:lnTo>
                  <a:lnTo>
                    <a:pt x="2014" y="1572"/>
                  </a:lnTo>
                  <a:lnTo>
                    <a:pt x="2055" y="1479"/>
                  </a:lnTo>
                  <a:lnTo>
                    <a:pt x="2096" y="1387"/>
                  </a:lnTo>
                  <a:lnTo>
                    <a:pt x="2127" y="1284"/>
                  </a:lnTo>
                  <a:lnTo>
                    <a:pt x="2137" y="1171"/>
                  </a:lnTo>
                  <a:lnTo>
                    <a:pt x="2148" y="1069"/>
                  </a:lnTo>
                  <a:lnTo>
                    <a:pt x="2137" y="956"/>
                  </a:lnTo>
                  <a:lnTo>
                    <a:pt x="2127" y="853"/>
                  </a:lnTo>
                  <a:lnTo>
                    <a:pt x="2096" y="750"/>
                  </a:lnTo>
                  <a:lnTo>
                    <a:pt x="2055" y="647"/>
                  </a:lnTo>
                  <a:lnTo>
                    <a:pt x="2014" y="555"/>
                  </a:lnTo>
                  <a:lnTo>
                    <a:pt x="1963" y="473"/>
                  </a:lnTo>
                  <a:lnTo>
                    <a:pt x="1901" y="391"/>
                  </a:lnTo>
                  <a:lnTo>
                    <a:pt x="1829" y="308"/>
                  </a:lnTo>
                  <a:lnTo>
                    <a:pt x="1757" y="236"/>
                  </a:lnTo>
                  <a:lnTo>
                    <a:pt x="1675" y="175"/>
                  </a:lnTo>
                  <a:lnTo>
                    <a:pt x="1583" y="123"/>
                  </a:lnTo>
                  <a:lnTo>
                    <a:pt x="1490" y="82"/>
                  </a:lnTo>
                  <a:lnTo>
                    <a:pt x="1398" y="41"/>
                  </a:lnTo>
                  <a:lnTo>
                    <a:pt x="1295" y="21"/>
                  </a:lnTo>
                  <a:lnTo>
                    <a:pt x="11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
            <p:cNvSpPr/>
            <p:nvPr/>
          </p:nvSpPr>
          <p:spPr>
            <a:xfrm>
              <a:off x="1904090" y="3313874"/>
              <a:ext cx="338757" cy="710222"/>
            </a:xfrm>
            <a:custGeom>
              <a:avLst/>
              <a:gdLst/>
              <a:ahLst/>
              <a:cxnLst/>
              <a:rect l="l" t="t" r="r" b="b"/>
              <a:pathLst>
                <a:path w="7747" h="16242" extrusionOk="0">
                  <a:moveTo>
                    <a:pt x="3802" y="0"/>
                  </a:moveTo>
                  <a:lnTo>
                    <a:pt x="3627" y="10"/>
                  </a:lnTo>
                  <a:lnTo>
                    <a:pt x="3453" y="31"/>
                  </a:lnTo>
                  <a:lnTo>
                    <a:pt x="3288" y="62"/>
                  </a:lnTo>
                  <a:lnTo>
                    <a:pt x="3124" y="103"/>
                  </a:lnTo>
                  <a:lnTo>
                    <a:pt x="2970" y="144"/>
                  </a:lnTo>
                  <a:lnTo>
                    <a:pt x="2816" y="195"/>
                  </a:lnTo>
                  <a:lnTo>
                    <a:pt x="2549" y="308"/>
                  </a:lnTo>
                  <a:lnTo>
                    <a:pt x="2323" y="421"/>
                  </a:lnTo>
                  <a:lnTo>
                    <a:pt x="2148" y="514"/>
                  </a:lnTo>
                  <a:lnTo>
                    <a:pt x="1994" y="606"/>
                  </a:lnTo>
                  <a:lnTo>
                    <a:pt x="1953" y="853"/>
                  </a:lnTo>
                  <a:lnTo>
                    <a:pt x="1819" y="1479"/>
                  </a:lnTo>
                  <a:lnTo>
                    <a:pt x="1727" y="1890"/>
                  </a:lnTo>
                  <a:lnTo>
                    <a:pt x="1624" y="2322"/>
                  </a:lnTo>
                  <a:lnTo>
                    <a:pt x="1511" y="2774"/>
                  </a:lnTo>
                  <a:lnTo>
                    <a:pt x="1398" y="3216"/>
                  </a:lnTo>
                  <a:lnTo>
                    <a:pt x="1264" y="3657"/>
                  </a:lnTo>
                  <a:lnTo>
                    <a:pt x="1110" y="4130"/>
                  </a:lnTo>
                  <a:lnTo>
                    <a:pt x="782" y="5116"/>
                  </a:lnTo>
                  <a:lnTo>
                    <a:pt x="443" y="6112"/>
                  </a:lnTo>
                  <a:lnTo>
                    <a:pt x="124" y="7027"/>
                  </a:lnTo>
                  <a:lnTo>
                    <a:pt x="93" y="7140"/>
                  </a:lnTo>
                  <a:lnTo>
                    <a:pt x="63" y="7263"/>
                  </a:lnTo>
                  <a:lnTo>
                    <a:pt x="42" y="7397"/>
                  </a:lnTo>
                  <a:lnTo>
                    <a:pt x="21" y="7540"/>
                  </a:lnTo>
                  <a:lnTo>
                    <a:pt x="1" y="7849"/>
                  </a:lnTo>
                  <a:lnTo>
                    <a:pt x="11" y="8198"/>
                  </a:lnTo>
                  <a:lnTo>
                    <a:pt x="32" y="8568"/>
                  </a:lnTo>
                  <a:lnTo>
                    <a:pt x="83" y="8958"/>
                  </a:lnTo>
                  <a:lnTo>
                    <a:pt x="145" y="9359"/>
                  </a:lnTo>
                  <a:lnTo>
                    <a:pt x="227" y="9780"/>
                  </a:lnTo>
                  <a:lnTo>
                    <a:pt x="319" y="10201"/>
                  </a:lnTo>
                  <a:lnTo>
                    <a:pt x="432" y="10622"/>
                  </a:lnTo>
                  <a:lnTo>
                    <a:pt x="556" y="11033"/>
                  </a:lnTo>
                  <a:lnTo>
                    <a:pt x="689" y="11444"/>
                  </a:lnTo>
                  <a:lnTo>
                    <a:pt x="833" y="11824"/>
                  </a:lnTo>
                  <a:lnTo>
                    <a:pt x="987" y="12194"/>
                  </a:lnTo>
                  <a:lnTo>
                    <a:pt x="1151" y="12533"/>
                  </a:lnTo>
                  <a:lnTo>
                    <a:pt x="1326" y="12841"/>
                  </a:lnTo>
                  <a:lnTo>
                    <a:pt x="1511" y="13129"/>
                  </a:lnTo>
                  <a:lnTo>
                    <a:pt x="1706" y="13427"/>
                  </a:lnTo>
                  <a:lnTo>
                    <a:pt x="2107" y="14023"/>
                  </a:lnTo>
                  <a:lnTo>
                    <a:pt x="2518" y="14588"/>
                  </a:lnTo>
                  <a:lnTo>
                    <a:pt x="2918" y="15122"/>
                  </a:lnTo>
                  <a:lnTo>
                    <a:pt x="3268" y="15574"/>
                  </a:lnTo>
                  <a:lnTo>
                    <a:pt x="3545" y="15933"/>
                  </a:lnTo>
                  <a:lnTo>
                    <a:pt x="3802" y="16241"/>
                  </a:lnTo>
                  <a:lnTo>
                    <a:pt x="4439" y="15461"/>
                  </a:lnTo>
                  <a:lnTo>
                    <a:pt x="5045" y="14721"/>
                  </a:lnTo>
                  <a:lnTo>
                    <a:pt x="5672" y="13971"/>
                  </a:lnTo>
                  <a:lnTo>
                    <a:pt x="5743" y="13879"/>
                  </a:lnTo>
                  <a:lnTo>
                    <a:pt x="5826" y="13766"/>
                  </a:lnTo>
                  <a:lnTo>
                    <a:pt x="5990" y="13519"/>
                  </a:lnTo>
                  <a:lnTo>
                    <a:pt x="6165" y="13221"/>
                  </a:lnTo>
                  <a:lnTo>
                    <a:pt x="6329" y="12903"/>
                  </a:lnTo>
                  <a:lnTo>
                    <a:pt x="6504" y="12554"/>
                  </a:lnTo>
                  <a:lnTo>
                    <a:pt x="6678" y="12184"/>
                  </a:lnTo>
                  <a:lnTo>
                    <a:pt x="7007" y="11454"/>
                  </a:lnTo>
                  <a:lnTo>
                    <a:pt x="7295" y="10756"/>
                  </a:lnTo>
                  <a:lnTo>
                    <a:pt x="7531" y="10181"/>
                  </a:lnTo>
                  <a:lnTo>
                    <a:pt x="7747" y="9626"/>
                  </a:lnTo>
                  <a:lnTo>
                    <a:pt x="7675" y="9246"/>
                  </a:lnTo>
                  <a:lnTo>
                    <a:pt x="7510" y="8342"/>
                  </a:lnTo>
                  <a:lnTo>
                    <a:pt x="7408" y="7797"/>
                  </a:lnTo>
                  <a:lnTo>
                    <a:pt x="7295" y="7263"/>
                  </a:lnTo>
                  <a:lnTo>
                    <a:pt x="7182" y="6760"/>
                  </a:lnTo>
                  <a:lnTo>
                    <a:pt x="7079" y="6359"/>
                  </a:lnTo>
                  <a:lnTo>
                    <a:pt x="6956" y="5969"/>
                  </a:lnTo>
                  <a:lnTo>
                    <a:pt x="6812" y="5527"/>
                  </a:lnTo>
                  <a:lnTo>
                    <a:pt x="6473" y="4520"/>
                  </a:lnTo>
                  <a:lnTo>
                    <a:pt x="6298" y="3986"/>
                  </a:lnTo>
                  <a:lnTo>
                    <a:pt x="6134" y="3462"/>
                  </a:lnTo>
                  <a:lnTo>
                    <a:pt x="5990" y="2948"/>
                  </a:lnTo>
                  <a:lnTo>
                    <a:pt x="5867" y="2476"/>
                  </a:lnTo>
                  <a:lnTo>
                    <a:pt x="5682" y="1664"/>
                  </a:lnTo>
                  <a:lnTo>
                    <a:pt x="5538" y="1058"/>
                  </a:lnTo>
                  <a:lnTo>
                    <a:pt x="5404" y="545"/>
                  </a:lnTo>
                  <a:lnTo>
                    <a:pt x="5281" y="452"/>
                  </a:lnTo>
                  <a:lnTo>
                    <a:pt x="5148" y="370"/>
                  </a:lnTo>
                  <a:lnTo>
                    <a:pt x="4952" y="278"/>
                  </a:lnTo>
                  <a:lnTo>
                    <a:pt x="4716" y="175"/>
                  </a:lnTo>
                  <a:lnTo>
                    <a:pt x="4583" y="134"/>
                  </a:lnTo>
                  <a:lnTo>
                    <a:pt x="4449" y="93"/>
                  </a:lnTo>
                  <a:lnTo>
                    <a:pt x="4295" y="52"/>
                  </a:lnTo>
                  <a:lnTo>
                    <a:pt x="4141" y="31"/>
                  </a:lnTo>
                  <a:lnTo>
                    <a:pt x="3976" y="10"/>
                  </a:lnTo>
                  <a:lnTo>
                    <a:pt x="3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
            <p:cNvSpPr/>
            <p:nvPr/>
          </p:nvSpPr>
          <p:spPr>
            <a:xfrm>
              <a:off x="1899148" y="3009743"/>
              <a:ext cx="312258" cy="376494"/>
            </a:xfrm>
            <a:custGeom>
              <a:avLst/>
              <a:gdLst/>
              <a:ahLst/>
              <a:cxnLst/>
              <a:rect l="l" t="t" r="r" b="b"/>
              <a:pathLst>
                <a:path w="7141" h="8610" extrusionOk="0">
                  <a:moveTo>
                    <a:pt x="3576" y="0"/>
                  </a:moveTo>
                  <a:lnTo>
                    <a:pt x="3381" y="11"/>
                  </a:lnTo>
                  <a:lnTo>
                    <a:pt x="2179" y="83"/>
                  </a:lnTo>
                  <a:lnTo>
                    <a:pt x="1377" y="144"/>
                  </a:lnTo>
                  <a:lnTo>
                    <a:pt x="1182" y="514"/>
                  </a:lnTo>
                  <a:lnTo>
                    <a:pt x="1008" y="894"/>
                  </a:lnTo>
                  <a:lnTo>
                    <a:pt x="854" y="1285"/>
                  </a:lnTo>
                  <a:lnTo>
                    <a:pt x="720" y="1675"/>
                  </a:lnTo>
                  <a:lnTo>
                    <a:pt x="597" y="2065"/>
                  </a:lnTo>
                  <a:lnTo>
                    <a:pt x="484" y="2445"/>
                  </a:lnTo>
                  <a:lnTo>
                    <a:pt x="391" y="2825"/>
                  </a:lnTo>
                  <a:lnTo>
                    <a:pt x="309" y="3195"/>
                  </a:lnTo>
                  <a:lnTo>
                    <a:pt x="247" y="3555"/>
                  </a:lnTo>
                  <a:lnTo>
                    <a:pt x="186" y="3904"/>
                  </a:lnTo>
                  <a:lnTo>
                    <a:pt x="93" y="4531"/>
                  </a:lnTo>
                  <a:lnTo>
                    <a:pt x="42" y="5055"/>
                  </a:lnTo>
                  <a:lnTo>
                    <a:pt x="1" y="5445"/>
                  </a:lnTo>
                  <a:lnTo>
                    <a:pt x="1" y="5609"/>
                  </a:lnTo>
                  <a:lnTo>
                    <a:pt x="1" y="5774"/>
                  </a:lnTo>
                  <a:lnTo>
                    <a:pt x="11" y="5938"/>
                  </a:lnTo>
                  <a:lnTo>
                    <a:pt x="42" y="6102"/>
                  </a:lnTo>
                  <a:lnTo>
                    <a:pt x="73" y="6267"/>
                  </a:lnTo>
                  <a:lnTo>
                    <a:pt x="114" y="6421"/>
                  </a:lnTo>
                  <a:lnTo>
                    <a:pt x="165" y="6585"/>
                  </a:lnTo>
                  <a:lnTo>
                    <a:pt x="217" y="6739"/>
                  </a:lnTo>
                  <a:lnTo>
                    <a:pt x="278" y="6894"/>
                  </a:lnTo>
                  <a:lnTo>
                    <a:pt x="350" y="7037"/>
                  </a:lnTo>
                  <a:lnTo>
                    <a:pt x="504" y="7325"/>
                  </a:lnTo>
                  <a:lnTo>
                    <a:pt x="669" y="7592"/>
                  </a:lnTo>
                  <a:lnTo>
                    <a:pt x="843" y="7828"/>
                  </a:lnTo>
                  <a:lnTo>
                    <a:pt x="925" y="7931"/>
                  </a:lnTo>
                  <a:lnTo>
                    <a:pt x="1018" y="8034"/>
                  </a:lnTo>
                  <a:lnTo>
                    <a:pt x="1110" y="8116"/>
                  </a:lnTo>
                  <a:lnTo>
                    <a:pt x="1203" y="8188"/>
                  </a:lnTo>
                  <a:lnTo>
                    <a:pt x="1295" y="8250"/>
                  </a:lnTo>
                  <a:lnTo>
                    <a:pt x="1377" y="8301"/>
                  </a:lnTo>
                  <a:lnTo>
                    <a:pt x="1552" y="8393"/>
                  </a:lnTo>
                  <a:lnTo>
                    <a:pt x="1696" y="8445"/>
                  </a:lnTo>
                  <a:lnTo>
                    <a:pt x="1809" y="8476"/>
                  </a:lnTo>
                  <a:lnTo>
                    <a:pt x="1912" y="8496"/>
                  </a:lnTo>
                  <a:lnTo>
                    <a:pt x="2055" y="8424"/>
                  </a:lnTo>
                  <a:lnTo>
                    <a:pt x="2240" y="8352"/>
                  </a:lnTo>
                  <a:lnTo>
                    <a:pt x="2466" y="8260"/>
                  </a:lnTo>
                  <a:lnTo>
                    <a:pt x="2744" y="8178"/>
                  </a:lnTo>
                  <a:lnTo>
                    <a:pt x="2898" y="8137"/>
                  </a:lnTo>
                  <a:lnTo>
                    <a:pt x="3062" y="8106"/>
                  </a:lnTo>
                  <a:lnTo>
                    <a:pt x="3237" y="8075"/>
                  </a:lnTo>
                  <a:lnTo>
                    <a:pt x="3411" y="8054"/>
                  </a:lnTo>
                  <a:lnTo>
                    <a:pt x="3596" y="8034"/>
                  </a:lnTo>
                  <a:lnTo>
                    <a:pt x="3966" y="8034"/>
                  </a:lnTo>
                  <a:lnTo>
                    <a:pt x="4151" y="8054"/>
                  </a:lnTo>
                  <a:lnTo>
                    <a:pt x="4336" y="8085"/>
                  </a:lnTo>
                  <a:lnTo>
                    <a:pt x="4521" y="8116"/>
                  </a:lnTo>
                  <a:lnTo>
                    <a:pt x="4685" y="8167"/>
                  </a:lnTo>
                  <a:lnTo>
                    <a:pt x="4860" y="8208"/>
                  </a:lnTo>
                  <a:lnTo>
                    <a:pt x="5158" y="8321"/>
                  </a:lnTo>
                  <a:lnTo>
                    <a:pt x="5415" y="8424"/>
                  </a:lnTo>
                  <a:lnTo>
                    <a:pt x="5620" y="8517"/>
                  </a:lnTo>
                  <a:lnTo>
                    <a:pt x="5795" y="8609"/>
                  </a:lnTo>
                  <a:lnTo>
                    <a:pt x="5918" y="8496"/>
                  </a:lnTo>
                  <a:lnTo>
                    <a:pt x="6062" y="8383"/>
                  </a:lnTo>
                  <a:lnTo>
                    <a:pt x="6226" y="8219"/>
                  </a:lnTo>
                  <a:lnTo>
                    <a:pt x="6401" y="8024"/>
                  </a:lnTo>
                  <a:lnTo>
                    <a:pt x="6493" y="7911"/>
                  </a:lnTo>
                  <a:lnTo>
                    <a:pt x="6576" y="7798"/>
                  </a:lnTo>
                  <a:lnTo>
                    <a:pt x="6658" y="7674"/>
                  </a:lnTo>
                  <a:lnTo>
                    <a:pt x="6730" y="7551"/>
                  </a:lnTo>
                  <a:lnTo>
                    <a:pt x="6802" y="7428"/>
                  </a:lnTo>
                  <a:lnTo>
                    <a:pt x="6853" y="7294"/>
                  </a:lnTo>
                  <a:lnTo>
                    <a:pt x="6904" y="7171"/>
                  </a:lnTo>
                  <a:lnTo>
                    <a:pt x="6966" y="7017"/>
                  </a:lnTo>
                  <a:lnTo>
                    <a:pt x="7028" y="6801"/>
                  </a:lnTo>
                  <a:lnTo>
                    <a:pt x="7058" y="6678"/>
                  </a:lnTo>
                  <a:lnTo>
                    <a:pt x="7089" y="6534"/>
                  </a:lnTo>
                  <a:lnTo>
                    <a:pt x="7110" y="6370"/>
                  </a:lnTo>
                  <a:lnTo>
                    <a:pt x="7130" y="6185"/>
                  </a:lnTo>
                  <a:lnTo>
                    <a:pt x="7141" y="5979"/>
                  </a:lnTo>
                  <a:lnTo>
                    <a:pt x="7141" y="5763"/>
                  </a:lnTo>
                  <a:lnTo>
                    <a:pt x="7141" y="5517"/>
                  </a:lnTo>
                  <a:lnTo>
                    <a:pt x="7120" y="5240"/>
                  </a:lnTo>
                  <a:lnTo>
                    <a:pt x="7089" y="4942"/>
                  </a:lnTo>
                  <a:lnTo>
                    <a:pt x="7048" y="4623"/>
                  </a:lnTo>
                  <a:lnTo>
                    <a:pt x="6986" y="4274"/>
                  </a:lnTo>
                  <a:lnTo>
                    <a:pt x="6904" y="3914"/>
                  </a:lnTo>
                  <a:lnTo>
                    <a:pt x="6812" y="3545"/>
                  </a:lnTo>
                  <a:lnTo>
                    <a:pt x="6709" y="3175"/>
                  </a:lnTo>
                  <a:lnTo>
                    <a:pt x="6606" y="2805"/>
                  </a:lnTo>
                  <a:lnTo>
                    <a:pt x="6483" y="2445"/>
                  </a:lnTo>
                  <a:lnTo>
                    <a:pt x="6247" y="1767"/>
                  </a:lnTo>
                  <a:lnTo>
                    <a:pt x="6021" y="1161"/>
                  </a:lnTo>
                  <a:lnTo>
                    <a:pt x="5826" y="689"/>
                  </a:lnTo>
                  <a:lnTo>
                    <a:pt x="5641" y="257"/>
                  </a:lnTo>
                  <a:lnTo>
                    <a:pt x="5435" y="216"/>
                  </a:lnTo>
                  <a:lnTo>
                    <a:pt x="5199" y="165"/>
                  </a:lnTo>
                  <a:lnTo>
                    <a:pt x="4901" y="113"/>
                  </a:lnTo>
                  <a:lnTo>
                    <a:pt x="4552" y="62"/>
                  </a:lnTo>
                  <a:lnTo>
                    <a:pt x="4172" y="31"/>
                  </a:lnTo>
                  <a:lnTo>
                    <a:pt x="3771" y="11"/>
                  </a:lnTo>
                  <a:lnTo>
                    <a:pt x="35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
            <p:cNvSpPr/>
            <p:nvPr/>
          </p:nvSpPr>
          <p:spPr>
            <a:xfrm>
              <a:off x="1423907" y="2781087"/>
              <a:ext cx="646424" cy="1242998"/>
            </a:xfrm>
            <a:custGeom>
              <a:avLst/>
              <a:gdLst/>
              <a:ahLst/>
              <a:cxnLst/>
              <a:rect l="l" t="t" r="r" b="b"/>
              <a:pathLst>
                <a:path w="14783" h="28426" extrusionOk="0">
                  <a:moveTo>
                    <a:pt x="6801" y="1"/>
                  </a:moveTo>
                  <a:lnTo>
                    <a:pt x="5856" y="175"/>
                  </a:lnTo>
                  <a:lnTo>
                    <a:pt x="5743" y="206"/>
                  </a:lnTo>
                  <a:lnTo>
                    <a:pt x="5609" y="237"/>
                  </a:lnTo>
                  <a:lnTo>
                    <a:pt x="5465" y="288"/>
                  </a:lnTo>
                  <a:lnTo>
                    <a:pt x="5311" y="350"/>
                  </a:lnTo>
                  <a:lnTo>
                    <a:pt x="4962" y="504"/>
                  </a:lnTo>
                  <a:lnTo>
                    <a:pt x="4582" y="709"/>
                  </a:lnTo>
                  <a:lnTo>
                    <a:pt x="4376" y="822"/>
                  </a:lnTo>
                  <a:lnTo>
                    <a:pt x="4171" y="946"/>
                  </a:lnTo>
                  <a:lnTo>
                    <a:pt x="3966" y="1079"/>
                  </a:lnTo>
                  <a:lnTo>
                    <a:pt x="3750" y="1233"/>
                  </a:lnTo>
                  <a:lnTo>
                    <a:pt x="3524" y="1387"/>
                  </a:lnTo>
                  <a:lnTo>
                    <a:pt x="3308" y="1552"/>
                  </a:lnTo>
                  <a:lnTo>
                    <a:pt x="3092" y="1726"/>
                  </a:lnTo>
                  <a:lnTo>
                    <a:pt x="2866" y="1911"/>
                  </a:lnTo>
                  <a:lnTo>
                    <a:pt x="2651" y="2106"/>
                  </a:lnTo>
                  <a:lnTo>
                    <a:pt x="2435" y="2312"/>
                  </a:lnTo>
                  <a:lnTo>
                    <a:pt x="2219" y="2528"/>
                  </a:lnTo>
                  <a:lnTo>
                    <a:pt x="2014" y="2754"/>
                  </a:lnTo>
                  <a:lnTo>
                    <a:pt x="1808" y="2990"/>
                  </a:lnTo>
                  <a:lnTo>
                    <a:pt x="1613" y="3226"/>
                  </a:lnTo>
                  <a:lnTo>
                    <a:pt x="1418" y="3483"/>
                  </a:lnTo>
                  <a:lnTo>
                    <a:pt x="1243" y="3740"/>
                  </a:lnTo>
                  <a:lnTo>
                    <a:pt x="1069" y="4007"/>
                  </a:lnTo>
                  <a:lnTo>
                    <a:pt x="904" y="4284"/>
                  </a:lnTo>
                  <a:lnTo>
                    <a:pt x="750" y="4562"/>
                  </a:lnTo>
                  <a:lnTo>
                    <a:pt x="617" y="4860"/>
                  </a:lnTo>
                  <a:lnTo>
                    <a:pt x="493" y="5158"/>
                  </a:lnTo>
                  <a:lnTo>
                    <a:pt x="380" y="5466"/>
                  </a:lnTo>
                  <a:lnTo>
                    <a:pt x="288" y="5784"/>
                  </a:lnTo>
                  <a:lnTo>
                    <a:pt x="206" y="6103"/>
                  </a:lnTo>
                  <a:lnTo>
                    <a:pt x="165" y="6349"/>
                  </a:lnTo>
                  <a:lnTo>
                    <a:pt x="123" y="6596"/>
                  </a:lnTo>
                  <a:lnTo>
                    <a:pt x="93" y="6842"/>
                  </a:lnTo>
                  <a:lnTo>
                    <a:pt x="62" y="7089"/>
                  </a:lnTo>
                  <a:lnTo>
                    <a:pt x="21" y="7592"/>
                  </a:lnTo>
                  <a:lnTo>
                    <a:pt x="0" y="8096"/>
                  </a:lnTo>
                  <a:lnTo>
                    <a:pt x="0" y="8599"/>
                  </a:lnTo>
                  <a:lnTo>
                    <a:pt x="21" y="9082"/>
                  </a:lnTo>
                  <a:lnTo>
                    <a:pt x="41" y="9554"/>
                  </a:lnTo>
                  <a:lnTo>
                    <a:pt x="72" y="9996"/>
                  </a:lnTo>
                  <a:lnTo>
                    <a:pt x="113" y="10417"/>
                  </a:lnTo>
                  <a:lnTo>
                    <a:pt x="165" y="10797"/>
                  </a:lnTo>
                  <a:lnTo>
                    <a:pt x="247" y="11424"/>
                  </a:lnTo>
                  <a:lnTo>
                    <a:pt x="319" y="11835"/>
                  </a:lnTo>
                  <a:lnTo>
                    <a:pt x="349" y="11989"/>
                  </a:lnTo>
                  <a:lnTo>
                    <a:pt x="534" y="12010"/>
                  </a:lnTo>
                  <a:lnTo>
                    <a:pt x="1079" y="12051"/>
                  </a:lnTo>
                  <a:lnTo>
                    <a:pt x="1469" y="12081"/>
                  </a:lnTo>
                  <a:lnTo>
                    <a:pt x="1921" y="12102"/>
                  </a:lnTo>
                  <a:lnTo>
                    <a:pt x="2445" y="12112"/>
                  </a:lnTo>
                  <a:lnTo>
                    <a:pt x="3020" y="12123"/>
                  </a:lnTo>
                  <a:lnTo>
                    <a:pt x="3298" y="12133"/>
                  </a:lnTo>
                  <a:lnTo>
                    <a:pt x="3575" y="12164"/>
                  </a:lnTo>
                  <a:lnTo>
                    <a:pt x="3863" y="12205"/>
                  </a:lnTo>
                  <a:lnTo>
                    <a:pt x="4140" y="12266"/>
                  </a:lnTo>
                  <a:lnTo>
                    <a:pt x="4418" y="12338"/>
                  </a:lnTo>
                  <a:lnTo>
                    <a:pt x="4674" y="12420"/>
                  </a:lnTo>
                  <a:lnTo>
                    <a:pt x="4931" y="12503"/>
                  </a:lnTo>
                  <a:lnTo>
                    <a:pt x="5178" y="12595"/>
                  </a:lnTo>
                  <a:lnTo>
                    <a:pt x="5599" y="12759"/>
                  </a:lnTo>
                  <a:lnTo>
                    <a:pt x="5928" y="12914"/>
                  </a:lnTo>
                  <a:lnTo>
                    <a:pt x="6226" y="13057"/>
                  </a:lnTo>
                  <a:lnTo>
                    <a:pt x="6154" y="13078"/>
                  </a:lnTo>
                  <a:lnTo>
                    <a:pt x="6061" y="13088"/>
                  </a:lnTo>
                  <a:lnTo>
                    <a:pt x="5804" y="13098"/>
                  </a:lnTo>
                  <a:lnTo>
                    <a:pt x="5137" y="13109"/>
                  </a:lnTo>
                  <a:lnTo>
                    <a:pt x="4736" y="13109"/>
                  </a:lnTo>
                  <a:lnTo>
                    <a:pt x="4335" y="13119"/>
                  </a:lnTo>
                  <a:lnTo>
                    <a:pt x="3935" y="13150"/>
                  </a:lnTo>
                  <a:lnTo>
                    <a:pt x="3740" y="13170"/>
                  </a:lnTo>
                  <a:lnTo>
                    <a:pt x="3555" y="13191"/>
                  </a:lnTo>
                  <a:lnTo>
                    <a:pt x="3288" y="13232"/>
                  </a:lnTo>
                  <a:lnTo>
                    <a:pt x="3041" y="13283"/>
                  </a:lnTo>
                  <a:lnTo>
                    <a:pt x="2579" y="13386"/>
                  </a:lnTo>
                  <a:lnTo>
                    <a:pt x="2168" y="13499"/>
                  </a:lnTo>
                  <a:lnTo>
                    <a:pt x="1819" y="13602"/>
                  </a:lnTo>
                  <a:lnTo>
                    <a:pt x="1531" y="13705"/>
                  </a:lnTo>
                  <a:lnTo>
                    <a:pt x="1325" y="13787"/>
                  </a:lnTo>
                  <a:lnTo>
                    <a:pt x="1151" y="13859"/>
                  </a:lnTo>
                  <a:lnTo>
                    <a:pt x="1192" y="13972"/>
                  </a:lnTo>
                  <a:lnTo>
                    <a:pt x="1346" y="14290"/>
                  </a:lnTo>
                  <a:lnTo>
                    <a:pt x="1593" y="14773"/>
                  </a:lnTo>
                  <a:lnTo>
                    <a:pt x="1747" y="15071"/>
                  </a:lnTo>
                  <a:lnTo>
                    <a:pt x="1932" y="15400"/>
                  </a:lnTo>
                  <a:lnTo>
                    <a:pt x="2137" y="15749"/>
                  </a:lnTo>
                  <a:lnTo>
                    <a:pt x="2363" y="16119"/>
                  </a:lnTo>
                  <a:lnTo>
                    <a:pt x="2620" y="16509"/>
                  </a:lnTo>
                  <a:lnTo>
                    <a:pt x="2897" y="16910"/>
                  </a:lnTo>
                  <a:lnTo>
                    <a:pt x="3195" y="17310"/>
                  </a:lnTo>
                  <a:lnTo>
                    <a:pt x="3514" y="17721"/>
                  </a:lnTo>
                  <a:lnTo>
                    <a:pt x="3853" y="18132"/>
                  </a:lnTo>
                  <a:lnTo>
                    <a:pt x="4222" y="18543"/>
                  </a:lnTo>
                  <a:lnTo>
                    <a:pt x="4952" y="19313"/>
                  </a:lnTo>
                  <a:lnTo>
                    <a:pt x="5712" y="20094"/>
                  </a:lnTo>
                  <a:lnTo>
                    <a:pt x="6482" y="20875"/>
                  </a:lnTo>
                  <a:lnTo>
                    <a:pt x="7243" y="21625"/>
                  </a:lnTo>
                  <a:lnTo>
                    <a:pt x="7972" y="22313"/>
                  </a:lnTo>
                  <a:lnTo>
                    <a:pt x="8321" y="22642"/>
                  </a:lnTo>
                  <a:lnTo>
                    <a:pt x="8660" y="22940"/>
                  </a:lnTo>
                  <a:lnTo>
                    <a:pt x="8979" y="23217"/>
                  </a:lnTo>
                  <a:lnTo>
                    <a:pt x="9287" y="23474"/>
                  </a:lnTo>
                  <a:lnTo>
                    <a:pt x="9575" y="23690"/>
                  </a:lnTo>
                  <a:lnTo>
                    <a:pt x="9831" y="23885"/>
                  </a:lnTo>
                  <a:lnTo>
                    <a:pt x="10109" y="24090"/>
                  </a:lnTo>
                  <a:lnTo>
                    <a:pt x="10427" y="24347"/>
                  </a:lnTo>
                  <a:lnTo>
                    <a:pt x="10787" y="24655"/>
                  </a:lnTo>
                  <a:lnTo>
                    <a:pt x="11167" y="24994"/>
                  </a:lnTo>
                  <a:lnTo>
                    <a:pt x="11989" y="25734"/>
                  </a:lnTo>
                  <a:lnTo>
                    <a:pt x="12810" y="26504"/>
                  </a:lnTo>
                  <a:lnTo>
                    <a:pt x="13571" y="27234"/>
                  </a:lnTo>
                  <a:lnTo>
                    <a:pt x="14197" y="27850"/>
                  </a:lnTo>
                  <a:lnTo>
                    <a:pt x="14783" y="28425"/>
                  </a:lnTo>
                  <a:lnTo>
                    <a:pt x="14259" y="27162"/>
                  </a:lnTo>
                  <a:lnTo>
                    <a:pt x="13694" y="25826"/>
                  </a:lnTo>
                  <a:lnTo>
                    <a:pt x="13026" y="24244"/>
                  </a:lnTo>
                  <a:lnTo>
                    <a:pt x="12317" y="22580"/>
                  </a:lnTo>
                  <a:lnTo>
                    <a:pt x="11619" y="21019"/>
                  </a:lnTo>
                  <a:lnTo>
                    <a:pt x="11311" y="20310"/>
                  </a:lnTo>
                  <a:lnTo>
                    <a:pt x="11023" y="19704"/>
                  </a:lnTo>
                  <a:lnTo>
                    <a:pt x="10776" y="19190"/>
                  </a:lnTo>
                  <a:lnTo>
                    <a:pt x="10571" y="18810"/>
                  </a:lnTo>
                  <a:lnTo>
                    <a:pt x="10068" y="17875"/>
                  </a:lnTo>
                  <a:lnTo>
                    <a:pt x="9318" y="16447"/>
                  </a:lnTo>
                  <a:lnTo>
                    <a:pt x="8424" y="14680"/>
                  </a:lnTo>
                  <a:lnTo>
                    <a:pt x="7941" y="13715"/>
                  </a:lnTo>
                  <a:lnTo>
                    <a:pt x="7458" y="12729"/>
                  </a:lnTo>
                  <a:lnTo>
                    <a:pt x="6975" y="11742"/>
                  </a:lnTo>
                  <a:lnTo>
                    <a:pt x="6513" y="10766"/>
                  </a:lnTo>
                  <a:lnTo>
                    <a:pt x="6071" y="9821"/>
                  </a:lnTo>
                  <a:lnTo>
                    <a:pt x="5671" y="8928"/>
                  </a:lnTo>
                  <a:lnTo>
                    <a:pt x="5322" y="8116"/>
                  </a:lnTo>
                  <a:lnTo>
                    <a:pt x="5034" y="7387"/>
                  </a:lnTo>
                  <a:lnTo>
                    <a:pt x="4921" y="7068"/>
                  </a:lnTo>
                  <a:lnTo>
                    <a:pt x="4818" y="6781"/>
                  </a:lnTo>
                  <a:lnTo>
                    <a:pt x="4746" y="6524"/>
                  </a:lnTo>
                  <a:lnTo>
                    <a:pt x="4685" y="6308"/>
                  </a:lnTo>
                  <a:lnTo>
                    <a:pt x="4654" y="6103"/>
                  </a:lnTo>
                  <a:lnTo>
                    <a:pt x="4623" y="5897"/>
                  </a:lnTo>
                  <a:lnTo>
                    <a:pt x="4592" y="5692"/>
                  </a:lnTo>
                  <a:lnTo>
                    <a:pt x="4582" y="5486"/>
                  </a:lnTo>
                  <a:lnTo>
                    <a:pt x="4572" y="5271"/>
                  </a:lnTo>
                  <a:lnTo>
                    <a:pt x="4582" y="5065"/>
                  </a:lnTo>
                  <a:lnTo>
                    <a:pt x="4582" y="4849"/>
                  </a:lnTo>
                  <a:lnTo>
                    <a:pt x="4602" y="4644"/>
                  </a:lnTo>
                  <a:lnTo>
                    <a:pt x="4623" y="4428"/>
                  </a:lnTo>
                  <a:lnTo>
                    <a:pt x="4654" y="4212"/>
                  </a:lnTo>
                  <a:lnTo>
                    <a:pt x="4726" y="3802"/>
                  </a:lnTo>
                  <a:lnTo>
                    <a:pt x="4818" y="3391"/>
                  </a:lnTo>
                  <a:lnTo>
                    <a:pt x="4941" y="2990"/>
                  </a:lnTo>
                  <a:lnTo>
                    <a:pt x="5075" y="2610"/>
                  </a:lnTo>
                  <a:lnTo>
                    <a:pt x="5219" y="2240"/>
                  </a:lnTo>
                  <a:lnTo>
                    <a:pt x="5383" y="1901"/>
                  </a:lnTo>
                  <a:lnTo>
                    <a:pt x="5558" y="1583"/>
                  </a:lnTo>
                  <a:lnTo>
                    <a:pt x="5732" y="1295"/>
                  </a:lnTo>
                  <a:lnTo>
                    <a:pt x="5917" y="1028"/>
                  </a:lnTo>
                  <a:lnTo>
                    <a:pt x="6010" y="915"/>
                  </a:lnTo>
                  <a:lnTo>
                    <a:pt x="6102" y="812"/>
                  </a:lnTo>
                  <a:lnTo>
                    <a:pt x="6195" y="709"/>
                  </a:lnTo>
                  <a:lnTo>
                    <a:pt x="6297" y="627"/>
                  </a:lnTo>
                  <a:lnTo>
                    <a:pt x="6452" y="473"/>
                  </a:lnTo>
                  <a:lnTo>
                    <a:pt x="6595" y="319"/>
                  </a:lnTo>
                  <a:lnTo>
                    <a:pt x="6708" y="155"/>
                  </a:lnTo>
                  <a:lnTo>
                    <a:pt x="680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
            <p:cNvSpPr/>
            <p:nvPr/>
          </p:nvSpPr>
          <p:spPr>
            <a:xfrm>
              <a:off x="2070302" y="2799497"/>
              <a:ext cx="612797" cy="1224589"/>
            </a:xfrm>
            <a:custGeom>
              <a:avLst/>
              <a:gdLst/>
              <a:ahLst/>
              <a:cxnLst/>
              <a:rect l="l" t="t" r="r" b="b"/>
              <a:pathLst>
                <a:path w="14014" h="28005" extrusionOk="0">
                  <a:moveTo>
                    <a:pt x="9123" y="1"/>
                  </a:moveTo>
                  <a:lnTo>
                    <a:pt x="9144" y="114"/>
                  </a:lnTo>
                  <a:lnTo>
                    <a:pt x="9154" y="237"/>
                  </a:lnTo>
                  <a:lnTo>
                    <a:pt x="9175" y="453"/>
                  </a:lnTo>
                  <a:lnTo>
                    <a:pt x="9205" y="843"/>
                  </a:lnTo>
                  <a:lnTo>
                    <a:pt x="9236" y="1295"/>
                  </a:lnTo>
                  <a:lnTo>
                    <a:pt x="9267" y="1788"/>
                  </a:lnTo>
                  <a:lnTo>
                    <a:pt x="9277" y="2312"/>
                  </a:lnTo>
                  <a:lnTo>
                    <a:pt x="9277" y="2857"/>
                  </a:lnTo>
                  <a:lnTo>
                    <a:pt x="9257" y="3391"/>
                  </a:lnTo>
                  <a:lnTo>
                    <a:pt x="9216" y="3925"/>
                  </a:lnTo>
                  <a:lnTo>
                    <a:pt x="9185" y="4172"/>
                  </a:lnTo>
                  <a:lnTo>
                    <a:pt x="9154" y="4418"/>
                  </a:lnTo>
                  <a:lnTo>
                    <a:pt x="9041" y="5055"/>
                  </a:lnTo>
                  <a:lnTo>
                    <a:pt x="8866" y="6010"/>
                  </a:lnTo>
                  <a:lnTo>
                    <a:pt x="8743" y="6586"/>
                  </a:lnTo>
                  <a:lnTo>
                    <a:pt x="8610" y="7223"/>
                  </a:lnTo>
                  <a:lnTo>
                    <a:pt x="8445" y="7921"/>
                  </a:lnTo>
                  <a:lnTo>
                    <a:pt x="8271" y="8661"/>
                  </a:lnTo>
                  <a:lnTo>
                    <a:pt x="8065" y="9452"/>
                  </a:lnTo>
                  <a:lnTo>
                    <a:pt x="7839" y="10284"/>
                  </a:lnTo>
                  <a:lnTo>
                    <a:pt x="7603" y="11157"/>
                  </a:lnTo>
                  <a:lnTo>
                    <a:pt x="7325" y="12051"/>
                  </a:lnTo>
                  <a:lnTo>
                    <a:pt x="7038" y="12975"/>
                  </a:lnTo>
                  <a:lnTo>
                    <a:pt x="6719" y="13920"/>
                  </a:lnTo>
                  <a:lnTo>
                    <a:pt x="6380" y="14876"/>
                  </a:lnTo>
                  <a:lnTo>
                    <a:pt x="6010" y="15841"/>
                  </a:lnTo>
                  <a:lnTo>
                    <a:pt x="5805" y="16365"/>
                  </a:lnTo>
                  <a:lnTo>
                    <a:pt x="5589" y="16889"/>
                  </a:lnTo>
                  <a:lnTo>
                    <a:pt x="5137" y="17937"/>
                  </a:lnTo>
                  <a:lnTo>
                    <a:pt x="4665" y="19005"/>
                  </a:lnTo>
                  <a:lnTo>
                    <a:pt x="4172" y="20053"/>
                  </a:lnTo>
                  <a:lnTo>
                    <a:pt x="3668" y="21091"/>
                  </a:lnTo>
                  <a:lnTo>
                    <a:pt x="3175" y="22098"/>
                  </a:lnTo>
                  <a:lnTo>
                    <a:pt x="2682" y="23074"/>
                  </a:lnTo>
                  <a:lnTo>
                    <a:pt x="2199" y="23978"/>
                  </a:lnTo>
                  <a:lnTo>
                    <a:pt x="1758" y="24830"/>
                  </a:lnTo>
                  <a:lnTo>
                    <a:pt x="1336" y="25601"/>
                  </a:lnTo>
                  <a:lnTo>
                    <a:pt x="638" y="26874"/>
                  </a:lnTo>
                  <a:lnTo>
                    <a:pt x="165" y="27707"/>
                  </a:lnTo>
                  <a:lnTo>
                    <a:pt x="1" y="28004"/>
                  </a:lnTo>
                  <a:lnTo>
                    <a:pt x="278" y="27789"/>
                  </a:lnTo>
                  <a:lnTo>
                    <a:pt x="956" y="27234"/>
                  </a:lnTo>
                  <a:lnTo>
                    <a:pt x="1367" y="26895"/>
                  </a:lnTo>
                  <a:lnTo>
                    <a:pt x="1778" y="26535"/>
                  </a:lnTo>
                  <a:lnTo>
                    <a:pt x="2168" y="26186"/>
                  </a:lnTo>
                  <a:lnTo>
                    <a:pt x="2507" y="25868"/>
                  </a:lnTo>
                  <a:lnTo>
                    <a:pt x="2744" y="25631"/>
                  </a:lnTo>
                  <a:lnTo>
                    <a:pt x="3021" y="25385"/>
                  </a:lnTo>
                  <a:lnTo>
                    <a:pt x="3637" y="24830"/>
                  </a:lnTo>
                  <a:lnTo>
                    <a:pt x="5148" y="23505"/>
                  </a:lnTo>
                  <a:lnTo>
                    <a:pt x="6000" y="22745"/>
                  </a:lnTo>
                  <a:lnTo>
                    <a:pt x="6432" y="22334"/>
                  </a:lnTo>
                  <a:lnTo>
                    <a:pt x="6884" y="21913"/>
                  </a:lnTo>
                  <a:lnTo>
                    <a:pt x="7346" y="21471"/>
                  </a:lnTo>
                  <a:lnTo>
                    <a:pt x="7798" y="21019"/>
                  </a:lnTo>
                  <a:lnTo>
                    <a:pt x="8260" y="20546"/>
                  </a:lnTo>
                  <a:lnTo>
                    <a:pt x="8723" y="20053"/>
                  </a:lnTo>
                  <a:lnTo>
                    <a:pt x="9185" y="19540"/>
                  </a:lnTo>
                  <a:lnTo>
                    <a:pt x="9647" y="19016"/>
                  </a:lnTo>
                  <a:lnTo>
                    <a:pt x="10109" y="18482"/>
                  </a:lnTo>
                  <a:lnTo>
                    <a:pt x="10541" y="17958"/>
                  </a:lnTo>
                  <a:lnTo>
                    <a:pt x="10972" y="17434"/>
                  </a:lnTo>
                  <a:lnTo>
                    <a:pt x="11373" y="16930"/>
                  </a:lnTo>
                  <a:lnTo>
                    <a:pt x="12113" y="15985"/>
                  </a:lnTo>
                  <a:lnTo>
                    <a:pt x="12739" y="15163"/>
                  </a:lnTo>
                  <a:lnTo>
                    <a:pt x="13222" y="14516"/>
                  </a:lnTo>
                  <a:lnTo>
                    <a:pt x="13633" y="13941"/>
                  </a:lnTo>
                  <a:lnTo>
                    <a:pt x="13479" y="13869"/>
                  </a:lnTo>
                  <a:lnTo>
                    <a:pt x="13078" y="13684"/>
                  </a:lnTo>
                  <a:lnTo>
                    <a:pt x="12801" y="13561"/>
                  </a:lnTo>
                  <a:lnTo>
                    <a:pt x="12482" y="13448"/>
                  </a:lnTo>
                  <a:lnTo>
                    <a:pt x="12133" y="13325"/>
                  </a:lnTo>
                  <a:lnTo>
                    <a:pt x="11753" y="13212"/>
                  </a:lnTo>
                  <a:lnTo>
                    <a:pt x="11003" y="13016"/>
                  </a:lnTo>
                  <a:lnTo>
                    <a:pt x="10366" y="12842"/>
                  </a:lnTo>
                  <a:lnTo>
                    <a:pt x="10079" y="12760"/>
                  </a:lnTo>
                  <a:lnTo>
                    <a:pt x="9801" y="12667"/>
                  </a:lnTo>
                  <a:lnTo>
                    <a:pt x="9555" y="12564"/>
                  </a:lnTo>
                  <a:lnTo>
                    <a:pt x="9318" y="12462"/>
                  </a:lnTo>
                  <a:lnTo>
                    <a:pt x="9349" y="12451"/>
                  </a:lnTo>
                  <a:lnTo>
                    <a:pt x="9442" y="12421"/>
                  </a:lnTo>
                  <a:lnTo>
                    <a:pt x="9596" y="12380"/>
                  </a:lnTo>
                  <a:lnTo>
                    <a:pt x="9822" y="12328"/>
                  </a:lnTo>
                  <a:lnTo>
                    <a:pt x="10120" y="12297"/>
                  </a:lnTo>
                  <a:lnTo>
                    <a:pt x="10305" y="12287"/>
                  </a:lnTo>
                  <a:lnTo>
                    <a:pt x="10510" y="12277"/>
                  </a:lnTo>
                  <a:lnTo>
                    <a:pt x="10726" y="12277"/>
                  </a:lnTo>
                  <a:lnTo>
                    <a:pt x="10972" y="12287"/>
                  </a:lnTo>
                  <a:lnTo>
                    <a:pt x="11239" y="12308"/>
                  </a:lnTo>
                  <a:lnTo>
                    <a:pt x="11527" y="12338"/>
                  </a:lnTo>
                  <a:lnTo>
                    <a:pt x="11887" y="12380"/>
                  </a:lnTo>
                  <a:lnTo>
                    <a:pt x="12287" y="12441"/>
                  </a:lnTo>
                  <a:lnTo>
                    <a:pt x="13068" y="12575"/>
                  </a:lnTo>
                  <a:lnTo>
                    <a:pt x="13684" y="12688"/>
                  </a:lnTo>
                  <a:lnTo>
                    <a:pt x="13931" y="12739"/>
                  </a:lnTo>
                  <a:lnTo>
                    <a:pt x="13951" y="12564"/>
                  </a:lnTo>
                  <a:lnTo>
                    <a:pt x="13982" y="12082"/>
                  </a:lnTo>
                  <a:lnTo>
                    <a:pt x="14003" y="11743"/>
                  </a:lnTo>
                  <a:lnTo>
                    <a:pt x="14013" y="11342"/>
                  </a:lnTo>
                  <a:lnTo>
                    <a:pt x="14013" y="10900"/>
                  </a:lnTo>
                  <a:lnTo>
                    <a:pt x="14013" y="10417"/>
                  </a:lnTo>
                  <a:lnTo>
                    <a:pt x="13993" y="9904"/>
                  </a:lnTo>
                  <a:lnTo>
                    <a:pt x="13972" y="9370"/>
                  </a:lnTo>
                  <a:lnTo>
                    <a:pt x="13921" y="8815"/>
                  </a:lnTo>
                  <a:lnTo>
                    <a:pt x="13849" y="8240"/>
                  </a:lnTo>
                  <a:lnTo>
                    <a:pt x="13766" y="7675"/>
                  </a:lnTo>
                  <a:lnTo>
                    <a:pt x="13705" y="7387"/>
                  </a:lnTo>
                  <a:lnTo>
                    <a:pt x="13653" y="7110"/>
                  </a:lnTo>
                  <a:lnTo>
                    <a:pt x="13582" y="6832"/>
                  </a:lnTo>
                  <a:lnTo>
                    <a:pt x="13510" y="6555"/>
                  </a:lnTo>
                  <a:lnTo>
                    <a:pt x="13427" y="6288"/>
                  </a:lnTo>
                  <a:lnTo>
                    <a:pt x="13335" y="6021"/>
                  </a:lnTo>
                  <a:lnTo>
                    <a:pt x="12955" y="4993"/>
                  </a:lnTo>
                  <a:lnTo>
                    <a:pt x="12626" y="4110"/>
                  </a:lnTo>
                  <a:lnTo>
                    <a:pt x="12472" y="3709"/>
                  </a:lnTo>
                  <a:lnTo>
                    <a:pt x="12318" y="3350"/>
                  </a:lnTo>
                  <a:lnTo>
                    <a:pt x="12164" y="3011"/>
                  </a:lnTo>
                  <a:lnTo>
                    <a:pt x="12020" y="2703"/>
                  </a:lnTo>
                  <a:lnTo>
                    <a:pt x="11866" y="2415"/>
                  </a:lnTo>
                  <a:lnTo>
                    <a:pt x="11702" y="2148"/>
                  </a:lnTo>
                  <a:lnTo>
                    <a:pt x="11537" y="1901"/>
                  </a:lnTo>
                  <a:lnTo>
                    <a:pt x="11363" y="1675"/>
                  </a:lnTo>
                  <a:lnTo>
                    <a:pt x="11178" y="1459"/>
                  </a:lnTo>
                  <a:lnTo>
                    <a:pt x="10972" y="1264"/>
                  </a:lnTo>
                  <a:lnTo>
                    <a:pt x="10757" y="1079"/>
                  </a:lnTo>
                  <a:lnTo>
                    <a:pt x="10520" y="905"/>
                  </a:lnTo>
                  <a:lnTo>
                    <a:pt x="10212" y="689"/>
                  </a:lnTo>
                  <a:lnTo>
                    <a:pt x="9832" y="432"/>
                  </a:lnTo>
                  <a:lnTo>
                    <a:pt x="9442" y="186"/>
                  </a:lnTo>
                  <a:lnTo>
                    <a:pt x="9267" y="83"/>
                  </a:lnTo>
                  <a:lnTo>
                    <a:pt x="9123"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
            <p:cNvSpPr/>
            <p:nvPr/>
          </p:nvSpPr>
          <p:spPr>
            <a:xfrm>
              <a:off x="1649415" y="2646754"/>
              <a:ext cx="823433" cy="817180"/>
            </a:xfrm>
            <a:custGeom>
              <a:avLst/>
              <a:gdLst/>
              <a:ahLst/>
              <a:cxnLst/>
              <a:rect l="l" t="t" r="r" b="b"/>
              <a:pathLst>
                <a:path w="18831" h="18688" fill="none" extrusionOk="0">
                  <a:moveTo>
                    <a:pt x="935" y="422"/>
                  </a:moveTo>
                  <a:lnTo>
                    <a:pt x="935" y="422"/>
                  </a:lnTo>
                  <a:lnTo>
                    <a:pt x="812" y="525"/>
                  </a:lnTo>
                  <a:lnTo>
                    <a:pt x="688" y="648"/>
                  </a:lnTo>
                  <a:lnTo>
                    <a:pt x="545" y="823"/>
                  </a:lnTo>
                  <a:lnTo>
                    <a:pt x="401" y="1028"/>
                  </a:lnTo>
                  <a:lnTo>
                    <a:pt x="401" y="1028"/>
                  </a:lnTo>
                  <a:lnTo>
                    <a:pt x="329" y="1152"/>
                  </a:lnTo>
                  <a:lnTo>
                    <a:pt x="267" y="1316"/>
                  </a:lnTo>
                  <a:lnTo>
                    <a:pt x="206" y="1501"/>
                  </a:lnTo>
                  <a:lnTo>
                    <a:pt x="154" y="1717"/>
                  </a:lnTo>
                  <a:lnTo>
                    <a:pt x="113" y="1963"/>
                  </a:lnTo>
                  <a:lnTo>
                    <a:pt x="72" y="2230"/>
                  </a:lnTo>
                  <a:lnTo>
                    <a:pt x="52" y="2518"/>
                  </a:lnTo>
                  <a:lnTo>
                    <a:pt x="31" y="2826"/>
                  </a:lnTo>
                  <a:lnTo>
                    <a:pt x="10" y="3155"/>
                  </a:lnTo>
                  <a:lnTo>
                    <a:pt x="0" y="3504"/>
                  </a:lnTo>
                  <a:lnTo>
                    <a:pt x="10" y="3874"/>
                  </a:lnTo>
                  <a:lnTo>
                    <a:pt x="10" y="4254"/>
                  </a:lnTo>
                  <a:lnTo>
                    <a:pt x="31" y="4644"/>
                  </a:lnTo>
                  <a:lnTo>
                    <a:pt x="52" y="5055"/>
                  </a:lnTo>
                  <a:lnTo>
                    <a:pt x="82" y="5476"/>
                  </a:lnTo>
                  <a:lnTo>
                    <a:pt x="113" y="5908"/>
                  </a:lnTo>
                  <a:lnTo>
                    <a:pt x="165" y="6339"/>
                  </a:lnTo>
                  <a:lnTo>
                    <a:pt x="216" y="6781"/>
                  </a:lnTo>
                  <a:lnTo>
                    <a:pt x="267" y="7233"/>
                  </a:lnTo>
                  <a:lnTo>
                    <a:pt x="339" y="7685"/>
                  </a:lnTo>
                  <a:lnTo>
                    <a:pt x="411" y="8137"/>
                  </a:lnTo>
                  <a:lnTo>
                    <a:pt x="493" y="8589"/>
                  </a:lnTo>
                  <a:lnTo>
                    <a:pt x="586" y="9031"/>
                  </a:lnTo>
                  <a:lnTo>
                    <a:pt x="678" y="9483"/>
                  </a:lnTo>
                  <a:lnTo>
                    <a:pt x="791" y="9925"/>
                  </a:lnTo>
                  <a:lnTo>
                    <a:pt x="904" y="10366"/>
                  </a:lnTo>
                  <a:lnTo>
                    <a:pt x="1017" y="10798"/>
                  </a:lnTo>
                  <a:lnTo>
                    <a:pt x="1151" y="11219"/>
                  </a:lnTo>
                  <a:lnTo>
                    <a:pt x="1284" y="11630"/>
                  </a:lnTo>
                  <a:lnTo>
                    <a:pt x="1428" y="12030"/>
                  </a:lnTo>
                  <a:lnTo>
                    <a:pt x="1582" y="12421"/>
                  </a:lnTo>
                  <a:lnTo>
                    <a:pt x="1736" y="12791"/>
                  </a:lnTo>
                  <a:lnTo>
                    <a:pt x="1736" y="12791"/>
                  </a:lnTo>
                  <a:lnTo>
                    <a:pt x="1880" y="13089"/>
                  </a:lnTo>
                  <a:lnTo>
                    <a:pt x="2024" y="13376"/>
                  </a:lnTo>
                  <a:lnTo>
                    <a:pt x="2178" y="13674"/>
                  </a:lnTo>
                  <a:lnTo>
                    <a:pt x="2342" y="13962"/>
                  </a:lnTo>
                  <a:lnTo>
                    <a:pt x="2517" y="14249"/>
                  </a:lnTo>
                  <a:lnTo>
                    <a:pt x="2702" y="14527"/>
                  </a:lnTo>
                  <a:lnTo>
                    <a:pt x="2887" y="14814"/>
                  </a:lnTo>
                  <a:lnTo>
                    <a:pt x="3082" y="15082"/>
                  </a:lnTo>
                  <a:lnTo>
                    <a:pt x="3288" y="15349"/>
                  </a:lnTo>
                  <a:lnTo>
                    <a:pt x="3503" y="15616"/>
                  </a:lnTo>
                  <a:lnTo>
                    <a:pt x="3729" y="15862"/>
                  </a:lnTo>
                  <a:lnTo>
                    <a:pt x="3955" y="16109"/>
                  </a:lnTo>
                  <a:lnTo>
                    <a:pt x="4192" y="16355"/>
                  </a:lnTo>
                  <a:lnTo>
                    <a:pt x="4438" y="16581"/>
                  </a:lnTo>
                  <a:lnTo>
                    <a:pt x="4685" y="16807"/>
                  </a:lnTo>
                  <a:lnTo>
                    <a:pt x="4941" y="17023"/>
                  </a:lnTo>
                  <a:lnTo>
                    <a:pt x="5209" y="17218"/>
                  </a:lnTo>
                  <a:lnTo>
                    <a:pt x="5476" y="17413"/>
                  </a:lnTo>
                  <a:lnTo>
                    <a:pt x="5753" y="17598"/>
                  </a:lnTo>
                  <a:lnTo>
                    <a:pt x="6041" y="17763"/>
                  </a:lnTo>
                  <a:lnTo>
                    <a:pt x="6328" y="17917"/>
                  </a:lnTo>
                  <a:lnTo>
                    <a:pt x="6626" y="18061"/>
                  </a:lnTo>
                  <a:lnTo>
                    <a:pt x="6934" y="18194"/>
                  </a:lnTo>
                  <a:lnTo>
                    <a:pt x="7243" y="18307"/>
                  </a:lnTo>
                  <a:lnTo>
                    <a:pt x="7551" y="18410"/>
                  </a:lnTo>
                  <a:lnTo>
                    <a:pt x="7869" y="18502"/>
                  </a:lnTo>
                  <a:lnTo>
                    <a:pt x="8198" y="18564"/>
                  </a:lnTo>
                  <a:lnTo>
                    <a:pt x="8527" y="18626"/>
                  </a:lnTo>
                  <a:lnTo>
                    <a:pt x="8855" y="18667"/>
                  </a:lnTo>
                  <a:lnTo>
                    <a:pt x="9194" y="18687"/>
                  </a:lnTo>
                  <a:lnTo>
                    <a:pt x="9544" y="18687"/>
                  </a:lnTo>
                  <a:lnTo>
                    <a:pt x="9893" y="18667"/>
                  </a:lnTo>
                  <a:lnTo>
                    <a:pt x="9893" y="18667"/>
                  </a:lnTo>
                  <a:lnTo>
                    <a:pt x="10242" y="18636"/>
                  </a:lnTo>
                  <a:lnTo>
                    <a:pt x="10581" y="18585"/>
                  </a:lnTo>
                  <a:lnTo>
                    <a:pt x="10931" y="18523"/>
                  </a:lnTo>
                  <a:lnTo>
                    <a:pt x="11270" y="18441"/>
                  </a:lnTo>
                  <a:lnTo>
                    <a:pt x="11598" y="18348"/>
                  </a:lnTo>
                  <a:lnTo>
                    <a:pt x="11927" y="18246"/>
                  </a:lnTo>
                  <a:lnTo>
                    <a:pt x="12256" y="18122"/>
                  </a:lnTo>
                  <a:lnTo>
                    <a:pt x="12574" y="17999"/>
                  </a:lnTo>
                  <a:lnTo>
                    <a:pt x="12882" y="17855"/>
                  </a:lnTo>
                  <a:lnTo>
                    <a:pt x="13191" y="17701"/>
                  </a:lnTo>
                  <a:lnTo>
                    <a:pt x="13488" y="17537"/>
                  </a:lnTo>
                  <a:lnTo>
                    <a:pt x="13786" y="17362"/>
                  </a:lnTo>
                  <a:lnTo>
                    <a:pt x="14074" y="17177"/>
                  </a:lnTo>
                  <a:lnTo>
                    <a:pt x="14351" y="16982"/>
                  </a:lnTo>
                  <a:lnTo>
                    <a:pt x="14618" y="16787"/>
                  </a:lnTo>
                  <a:lnTo>
                    <a:pt x="14886" y="16581"/>
                  </a:lnTo>
                  <a:lnTo>
                    <a:pt x="15142" y="16366"/>
                  </a:lnTo>
                  <a:lnTo>
                    <a:pt x="15389" y="16150"/>
                  </a:lnTo>
                  <a:lnTo>
                    <a:pt x="15625" y="15924"/>
                  </a:lnTo>
                  <a:lnTo>
                    <a:pt x="15861" y="15698"/>
                  </a:lnTo>
                  <a:lnTo>
                    <a:pt x="16077" y="15462"/>
                  </a:lnTo>
                  <a:lnTo>
                    <a:pt x="16283" y="15225"/>
                  </a:lnTo>
                  <a:lnTo>
                    <a:pt x="16488" y="14979"/>
                  </a:lnTo>
                  <a:lnTo>
                    <a:pt x="16673" y="14743"/>
                  </a:lnTo>
                  <a:lnTo>
                    <a:pt x="16858" y="14496"/>
                  </a:lnTo>
                  <a:lnTo>
                    <a:pt x="17022" y="14249"/>
                  </a:lnTo>
                  <a:lnTo>
                    <a:pt x="17176" y="14003"/>
                  </a:lnTo>
                  <a:lnTo>
                    <a:pt x="17320" y="13756"/>
                  </a:lnTo>
                  <a:lnTo>
                    <a:pt x="17454" y="13510"/>
                  </a:lnTo>
                  <a:lnTo>
                    <a:pt x="17577" y="13273"/>
                  </a:lnTo>
                  <a:lnTo>
                    <a:pt x="17680" y="13027"/>
                  </a:lnTo>
                  <a:lnTo>
                    <a:pt x="17783" y="12791"/>
                  </a:lnTo>
                  <a:lnTo>
                    <a:pt x="17783" y="12791"/>
                  </a:lnTo>
                  <a:lnTo>
                    <a:pt x="17865" y="12534"/>
                  </a:lnTo>
                  <a:lnTo>
                    <a:pt x="17947" y="12246"/>
                  </a:lnTo>
                  <a:lnTo>
                    <a:pt x="18029" y="11928"/>
                  </a:lnTo>
                  <a:lnTo>
                    <a:pt x="18111" y="11578"/>
                  </a:lnTo>
                  <a:lnTo>
                    <a:pt x="18183" y="11209"/>
                  </a:lnTo>
                  <a:lnTo>
                    <a:pt x="18255" y="10808"/>
                  </a:lnTo>
                  <a:lnTo>
                    <a:pt x="18327" y="10397"/>
                  </a:lnTo>
                  <a:lnTo>
                    <a:pt x="18389" y="9966"/>
                  </a:lnTo>
                  <a:lnTo>
                    <a:pt x="18512" y="9051"/>
                  </a:lnTo>
                  <a:lnTo>
                    <a:pt x="18615" y="8096"/>
                  </a:lnTo>
                  <a:lnTo>
                    <a:pt x="18697" y="7110"/>
                  </a:lnTo>
                  <a:lnTo>
                    <a:pt x="18758" y="6124"/>
                  </a:lnTo>
                  <a:lnTo>
                    <a:pt x="18810" y="5148"/>
                  </a:lnTo>
                  <a:lnTo>
                    <a:pt x="18830" y="4213"/>
                  </a:lnTo>
                  <a:lnTo>
                    <a:pt x="18830" y="3319"/>
                  </a:lnTo>
                  <a:lnTo>
                    <a:pt x="18830" y="2908"/>
                  </a:lnTo>
                  <a:lnTo>
                    <a:pt x="18810" y="2508"/>
                  </a:lnTo>
                  <a:lnTo>
                    <a:pt x="18789" y="2127"/>
                  </a:lnTo>
                  <a:lnTo>
                    <a:pt x="18758" y="1778"/>
                  </a:lnTo>
                  <a:lnTo>
                    <a:pt x="18728" y="1460"/>
                  </a:lnTo>
                  <a:lnTo>
                    <a:pt x="18687" y="1172"/>
                  </a:lnTo>
                  <a:lnTo>
                    <a:pt x="18635" y="915"/>
                  </a:lnTo>
                  <a:lnTo>
                    <a:pt x="18584" y="689"/>
                  </a:lnTo>
                  <a:lnTo>
                    <a:pt x="18522" y="504"/>
                  </a:lnTo>
                  <a:lnTo>
                    <a:pt x="18481" y="422"/>
                  </a:lnTo>
                  <a:lnTo>
                    <a:pt x="18450" y="361"/>
                  </a:lnTo>
                  <a:lnTo>
                    <a:pt x="18450" y="361"/>
                  </a:lnTo>
                  <a:lnTo>
                    <a:pt x="18409" y="309"/>
                  </a:lnTo>
                  <a:lnTo>
                    <a:pt x="18368" y="258"/>
                  </a:lnTo>
                  <a:lnTo>
                    <a:pt x="18255" y="165"/>
                  </a:lnTo>
                  <a:lnTo>
                    <a:pt x="18111" y="83"/>
                  </a:lnTo>
                  <a:lnTo>
                    <a:pt x="17947" y="1"/>
                  </a:lnTo>
                </a:path>
              </a:pathLst>
            </a:custGeom>
            <a:noFill/>
            <a:ln w="2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
            <p:cNvSpPr/>
            <p:nvPr/>
          </p:nvSpPr>
          <p:spPr>
            <a:xfrm>
              <a:off x="2383879" y="2639582"/>
              <a:ext cx="50330" cy="7215"/>
            </a:xfrm>
            <a:custGeom>
              <a:avLst/>
              <a:gdLst/>
              <a:ahLst/>
              <a:cxnLst/>
              <a:rect l="l" t="t" r="r" b="b"/>
              <a:pathLst>
                <a:path w="1151" h="165" fill="none" extrusionOk="0">
                  <a:moveTo>
                    <a:pt x="1151" y="165"/>
                  </a:moveTo>
                  <a:lnTo>
                    <a:pt x="1151" y="165"/>
                  </a:lnTo>
                  <a:lnTo>
                    <a:pt x="997" y="103"/>
                  </a:lnTo>
                  <a:lnTo>
                    <a:pt x="832" y="62"/>
                  </a:lnTo>
                  <a:lnTo>
                    <a:pt x="668" y="21"/>
                  </a:lnTo>
                  <a:lnTo>
                    <a:pt x="504" y="1"/>
                  </a:lnTo>
                  <a:lnTo>
                    <a:pt x="350" y="1"/>
                  </a:lnTo>
                  <a:lnTo>
                    <a:pt x="216" y="11"/>
                  </a:lnTo>
                  <a:lnTo>
                    <a:pt x="154" y="31"/>
                  </a:lnTo>
                  <a:lnTo>
                    <a:pt x="93" y="42"/>
                  </a:lnTo>
                  <a:lnTo>
                    <a:pt x="41" y="73"/>
                  </a:lnTo>
                  <a:lnTo>
                    <a:pt x="0" y="103"/>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
            <p:cNvSpPr/>
            <p:nvPr/>
          </p:nvSpPr>
          <p:spPr>
            <a:xfrm>
              <a:off x="1690301" y="2657992"/>
              <a:ext cx="31484" cy="7259"/>
            </a:xfrm>
            <a:custGeom>
              <a:avLst/>
              <a:gdLst/>
              <a:ahLst/>
              <a:cxnLst/>
              <a:rect l="l" t="t" r="r" b="b"/>
              <a:pathLst>
                <a:path w="720" h="166" fill="none" extrusionOk="0">
                  <a:moveTo>
                    <a:pt x="719" y="134"/>
                  </a:moveTo>
                  <a:lnTo>
                    <a:pt x="719" y="134"/>
                  </a:lnTo>
                  <a:lnTo>
                    <a:pt x="668" y="93"/>
                  </a:lnTo>
                  <a:lnTo>
                    <a:pt x="616" y="52"/>
                  </a:lnTo>
                  <a:lnTo>
                    <a:pt x="534" y="21"/>
                  </a:lnTo>
                  <a:lnTo>
                    <a:pt x="483" y="1"/>
                  </a:lnTo>
                  <a:lnTo>
                    <a:pt x="431" y="1"/>
                  </a:lnTo>
                  <a:lnTo>
                    <a:pt x="370" y="1"/>
                  </a:lnTo>
                  <a:lnTo>
                    <a:pt x="308" y="11"/>
                  </a:lnTo>
                  <a:lnTo>
                    <a:pt x="236" y="32"/>
                  </a:lnTo>
                  <a:lnTo>
                    <a:pt x="164" y="62"/>
                  </a:lnTo>
                  <a:lnTo>
                    <a:pt x="82" y="104"/>
                  </a:lnTo>
                  <a:lnTo>
                    <a:pt x="0" y="165"/>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
            <p:cNvSpPr/>
            <p:nvPr/>
          </p:nvSpPr>
          <p:spPr>
            <a:xfrm>
              <a:off x="2045158" y="3457171"/>
              <a:ext cx="808172" cy="573661"/>
            </a:xfrm>
            <a:custGeom>
              <a:avLst/>
              <a:gdLst/>
              <a:ahLst/>
              <a:cxnLst/>
              <a:rect l="l" t="t" r="r" b="b"/>
              <a:pathLst>
                <a:path w="18482" h="13119" fill="none" extrusionOk="0">
                  <a:moveTo>
                    <a:pt x="175" y="0"/>
                  </a:moveTo>
                  <a:lnTo>
                    <a:pt x="175" y="0"/>
                  </a:lnTo>
                  <a:lnTo>
                    <a:pt x="155" y="144"/>
                  </a:lnTo>
                  <a:lnTo>
                    <a:pt x="103" y="565"/>
                  </a:lnTo>
                  <a:lnTo>
                    <a:pt x="72" y="873"/>
                  </a:lnTo>
                  <a:lnTo>
                    <a:pt x="42" y="1233"/>
                  </a:lnTo>
                  <a:lnTo>
                    <a:pt x="21" y="1644"/>
                  </a:lnTo>
                  <a:lnTo>
                    <a:pt x="1" y="2106"/>
                  </a:lnTo>
                  <a:lnTo>
                    <a:pt x="1" y="2620"/>
                  </a:lnTo>
                  <a:lnTo>
                    <a:pt x="1" y="3174"/>
                  </a:lnTo>
                  <a:lnTo>
                    <a:pt x="21" y="3770"/>
                  </a:lnTo>
                  <a:lnTo>
                    <a:pt x="62" y="4397"/>
                  </a:lnTo>
                  <a:lnTo>
                    <a:pt x="114" y="5065"/>
                  </a:lnTo>
                  <a:lnTo>
                    <a:pt x="196" y="5763"/>
                  </a:lnTo>
                  <a:lnTo>
                    <a:pt x="309" y="6482"/>
                  </a:lnTo>
                  <a:lnTo>
                    <a:pt x="370" y="6852"/>
                  </a:lnTo>
                  <a:lnTo>
                    <a:pt x="442" y="7222"/>
                  </a:lnTo>
                  <a:lnTo>
                    <a:pt x="442" y="7222"/>
                  </a:lnTo>
                  <a:lnTo>
                    <a:pt x="596" y="7941"/>
                  </a:lnTo>
                  <a:lnTo>
                    <a:pt x="750" y="8619"/>
                  </a:lnTo>
                  <a:lnTo>
                    <a:pt x="925" y="9225"/>
                  </a:lnTo>
                  <a:lnTo>
                    <a:pt x="1018" y="9523"/>
                  </a:lnTo>
                  <a:lnTo>
                    <a:pt x="1110" y="9790"/>
                  </a:lnTo>
                  <a:lnTo>
                    <a:pt x="1203" y="10057"/>
                  </a:lnTo>
                  <a:lnTo>
                    <a:pt x="1295" y="10304"/>
                  </a:lnTo>
                  <a:lnTo>
                    <a:pt x="1398" y="10550"/>
                  </a:lnTo>
                  <a:lnTo>
                    <a:pt x="1500" y="10776"/>
                  </a:lnTo>
                  <a:lnTo>
                    <a:pt x="1613" y="10992"/>
                  </a:lnTo>
                  <a:lnTo>
                    <a:pt x="1726" y="11187"/>
                  </a:lnTo>
                  <a:lnTo>
                    <a:pt x="1839" y="11382"/>
                  </a:lnTo>
                  <a:lnTo>
                    <a:pt x="1963" y="11567"/>
                  </a:lnTo>
                  <a:lnTo>
                    <a:pt x="2086" y="11732"/>
                  </a:lnTo>
                  <a:lnTo>
                    <a:pt x="2209" y="11896"/>
                  </a:lnTo>
                  <a:lnTo>
                    <a:pt x="2343" y="12040"/>
                  </a:lnTo>
                  <a:lnTo>
                    <a:pt x="2487" y="12184"/>
                  </a:lnTo>
                  <a:lnTo>
                    <a:pt x="2630" y="12307"/>
                  </a:lnTo>
                  <a:lnTo>
                    <a:pt x="2774" y="12430"/>
                  </a:lnTo>
                  <a:lnTo>
                    <a:pt x="2928" y="12533"/>
                  </a:lnTo>
                  <a:lnTo>
                    <a:pt x="3093" y="12636"/>
                  </a:lnTo>
                  <a:lnTo>
                    <a:pt x="3257" y="12728"/>
                  </a:lnTo>
                  <a:lnTo>
                    <a:pt x="3421" y="12800"/>
                  </a:lnTo>
                  <a:lnTo>
                    <a:pt x="3606" y="12872"/>
                  </a:lnTo>
                  <a:lnTo>
                    <a:pt x="3791" y="12934"/>
                  </a:lnTo>
                  <a:lnTo>
                    <a:pt x="3976" y="12995"/>
                  </a:lnTo>
                  <a:lnTo>
                    <a:pt x="4171" y="13036"/>
                  </a:lnTo>
                  <a:lnTo>
                    <a:pt x="4377" y="13077"/>
                  </a:lnTo>
                  <a:lnTo>
                    <a:pt x="4582" y="13098"/>
                  </a:lnTo>
                  <a:lnTo>
                    <a:pt x="4582" y="13098"/>
                  </a:lnTo>
                  <a:lnTo>
                    <a:pt x="4798" y="13119"/>
                  </a:lnTo>
                  <a:lnTo>
                    <a:pt x="5003" y="13119"/>
                  </a:lnTo>
                  <a:lnTo>
                    <a:pt x="5199" y="13088"/>
                  </a:lnTo>
                  <a:lnTo>
                    <a:pt x="5404" y="13057"/>
                  </a:lnTo>
                  <a:lnTo>
                    <a:pt x="5589" y="12995"/>
                  </a:lnTo>
                  <a:lnTo>
                    <a:pt x="5784" y="12923"/>
                  </a:lnTo>
                  <a:lnTo>
                    <a:pt x="5969" y="12841"/>
                  </a:lnTo>
                  <a:lnTo>
                    <a:pt x="6144" y="12728"/>
                  </a:lnTo>
                  <a:lnTo>
                    <a:pt x="6318" y="12615"/>
                  </a:lnTo>
                  <a:lnTo>
                    <a:pt x="6493" y="12482"/>
                  </a:lnTo>
                  <a:lnTo>
                    <a:pt x="6668" y="12338"/>
                  </a:lnTo>
                  <a:lnTo>
                    <a:pt x="6832" y="12184"/>
                  </a:lnTo>
                  <a:lnTo>
                    <a:pt x="6996" y="12019"/>
                  </a:lnTo>
                  <a:lnTo>
                    <a:pt x="7150" y="11834"/>
                  </a:lnTo>
                  <a:lnTo>
                    <a:pt x="7305" y="11650"/>
                  </a:lnTo>
                  <a:lnTo>
                    <a:pt x="7459" y="11444"/>
                  </a:lnTo>
                  <a:lnTo>
                    <a:pt x="7602" y="11239"/>
                  </a:lnTo>
                  <a:lnTo>
                    <a:pt x="7757" y="11023"/>
                  </a:lnTo>
                  <a:lnTo>
                    <a:pt x="7890" y="10797"/>
                  </a:lnTo>
                  <a:lnTo>
                    <a:pt x="8034" y="10571"/>
                  </a:lnTo>
                  <a:lnTo>
                    <a:pt x="8311" y="10088"/>
                  </a:lnTo>
                  <a:lnTo>
                    <a:pt x="8568" y="9585"/>
                  </a:lnTo>
                  <a:lnTo>
                    <a:pt x="8825" y="9071"/>
                  </a:lnTo>
                  <a:lnTo>
                    <a:pt x="9061" y="8547"/>
                  </a:lnTo>
                  <a:lnTo>
                    <a:pt x="9298" y="8013"/>
                  </a:lnTo>
                  <a:lnTo>
                    <a:pt x="9534" y="7489"/>
                  </a:lnTo>
                  <a:lnTo>
                    <a:pt x="9534" y="7489"/>
                  </a:lnTo>
                  <a:lnTo>
                    <a:pt x="9647" y="7232"/>
                  </a:lnTo>
                  <a:lnTo>
                    <a:pt x="9780" y="6996"/>
                  </a:lnTo>
                  <a:lnTo>
                    <a:pt x="9924" y="6760"/>
                  </a:lnTo>
                  <a:lnTo>
                    <a:pt x="10078" y="6544"/>
                  </a:lnTo>
                  <a:lnTo>
                    <a:pt x="10253" y="6328"/>
                  </a:lnTo>
                  <a:lnTo>
                    <a:pt x="10438" y="6123"/>
                  </a:lnTo>
                  <a:lnTo>
                    <a:pt x="10623" y="5938"/>
                  </a:lnTo>
                  <a:lnTo>
                    <a:pt x="10828" y="5753"/>
                  </a:lnTo>
                  <a:lnTo>
                    <a:pt x="11034" y="5578"/>
                  </a:lnTo>
                  <a:lnTo>
                    <a:pt x="11260" y="5414"/>
                  </a:lnTo>
                  <a:lnTo>
                    <a:pt x="11486" y="5270"/>
                  </a:lnTo>
                  <a:lnTo>
                    <a:pt x="11712" y="5126"/>
                  </a:lnTo>
                  <a:lnTo>
                    <a:pt x="11948" y="4993"/>
                  </a:lnTo>
                  <a:lnTo>
                    <a:pt x="12194" y="4880"/>
                  </a:lnTo>
                  <a:lnTo>
                    <a:pt x="12441" y="4777"/>
                  </a:lnTo>
                  <a:lnTo>
                    <a:pt x="12688" y="4674"/>
                  </a:lnTo>
                  <a:lnTo>
                    <a:pt x="12944" y="4592"/>
                  </a:lnTo>
                  <a:lnTo>
                    <a:pt x="13201" y="4520"/>
                  </a:lnTo>
                  <a:lnTo>
                    <a:pt x="13458" y="4459"/>
                  </a:lnTo>
                  <a:lnTo>
                    <a:pt x="13705" y="4417"/>
                  </a:lnTo>
                  <a:lnTo>
                    <a:pt x="13961" y="4376"/>
                  </a:lnTo>
                  <a:lnTo>
                    <a:pt x="14218" y="4356"/>
                  </a:lnTo>
                  <a:lnTo>
                    <a:pt x="14465" y="4346"/>
                  </a:lnTo>
                  <a:lnTo>
                    <a:pt x="14711" y="4346"/>
                  </a:lnTo>
                  <a:lnTo>
                    <a:pt x="14958" y="4356"/>
                  </a:lnTo>
                  <a:lnTo>
                    <a:pt x="15194" y="4376"/>
                  </a:lnTo>
                  <a:lnTo>
                    <a:pt x="15430" y="4417"/>
                  </a:lnTo>
                  <a:lnTo>
                    <a:pt x="15656" y="4469"/>
                  </a:lnTo>
                  <a:lnTo>
                    <a:pt x="15872" y="4541"/>
                  </a:lnTo>
                  <a:lnTo>
                    <a:pt x="16088" y="4613"/>
                  </a:lnTo>
                  <a:lnTo>
                    <a:pt x="16283" y="4705"/>
                  </a:lnTo>
                  <a:lnTo>
                    <a:pt x="16478" y="4818"/>
                  </a:lnTo>
                  <a:lnTo>
                    <a:pt x="16478" y="4818"/>
                  </a:lnTo>
                  <a:lnTo>
                    <a:pt x="16663" y="4931"/>
                  </a:lnTo>
                  <a:lnTo>
                    <a:pt x="16838" y="5065"/>
                  </a:lnTo>
                  <a:lnTo>
                    <a:pt x="16992" y="5198"/>
                  </a:lnTo>
                  <a:lnTo>
                    <a:pt x="17146" y="5342"/>
                  </a:lnTo>
                  <a:lnTo>
                    <a:pt x="17280" y="5486"/>
                  </a:lnTo>
                  <a:lnTo>
                    <a:pt x="17413" y="5640"/>
                  </a:lnTo>
                  <a:lnTo>
                    <a:pt x="17526" y="5804"/>
                  </a:lnTo>
                  <a:lnTo>
                    <a:pt x="17639" y="5969"/>
                  </a:lnTo>
                  <a:lnTo>
                    <a:pt x="17742" y="6143"/>
                  </a:lnTo>
                  <a:lnTo>
                    <a:pt x="17834" y="6308"/>
                  </a:lnTo>
                  <a:lnTo>
                    <a:pt x="17916" y="6482"/>
                  </a:lnTo>
                  <a:lnTo>
                    <a:pt x="17999" y="6657"/>
                  </a:lnTo>
                  <a:lnTo>
                    <a:pt x="18071" y="6832"/>
                  </a:lnTo>
                  <a:lnTo>
                    <a:pt x="18132" y="6996"/>
                  </a:lnTo>
                  <a:lnTo>
                    <a:pt x="18235" y="7335"/>
                  </a:lnTo>
                  <a:lnTo>
                    <a:pt x="18317" y="7664"/>
                  </a:lnTo>
                  <a:lnTo>
                    <a:pt x="18379" y="7962"/>
                  </a:lnTo>
                  <a:lnTo>
                    <a:pt x="18420" y="8239"/>
                  </a:lnTo>
                  <a:lnTo>
                    <a:pt x="18451" y="8486"/>
                  </a:lnTo>
                  <a:lnTo>
                    <a:pt x="18481" y="8835"/>
                  </a:lnTo>
                  <a:lnTo>
                    <a:pt x="18481" y="8958"/>
                  </a:lnTo>
                </a:path>
              </a:pathLst>
            </a:custGeom>
            <a:noFill/>
            <a:ln w="2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
            <p:cNvSpPr/>
            <p:nvPr/>
          </p:nvSpPr>
          <p:spPr>
            <a:xfrm>
              <a:off x="1976898" y="3451312"/>
              <a:ext cx="169357" cy="14867"/>
            </a:xfrm>
            <a:custGeom>
              <a:avLst/>
              <a:gdLst/>
              <a:ahLst/>
              <a:cxnLst/>
              <a:rect l="l" t="t" r="r" b="b"/>
              <a:pathLst>
                <a:path w="3873" h="340" fill="none" extrusionOk="0">
                  <a:moveTo>
                    <a:pt x="0" y="1"/>
                  </a:moveTo>
                  <a:lnTo>
                    <a:pt x="0" y="1"/>
                  </a:lnTo>
                  <a:lnTo>
                    <a:pt x="82" y="31"/>
                  </a:lnTo>
                  <a:lnTo>
                    <a:pt x="319" y="103"/>
                  </a:lnTo>
                  <a:lnTo>
                    <a:pt x="699" y="186"/>
                  </a:lnTo>
                  <a:lnTo>
                    <a:pt x="925" y="227"/>
                  </a:lnTo>
                  <a:lnTo>
                    <a:pt x="1181" y="268"/>
                  </a:lnTo>
                  <a:lnTo>
                    <a:pt x="1459" y="309"/>
                  </a:lnTo>
                  <a:lnTo>
                    <a:pt x="1767" y="329"/>
                  </a:lnTo>
                  <a:lnTo>
                    <a:pt x="2085" y="340"/>
                  </a:lnTo>
                  <a:lnTo>
                    <a:pt x="2424" y="340"/>
                  </a:lnTo>
                  <a:lnTo>
                    <a:pt x="2774" y="319"/>
                  </a:lnTo>
                  <a:lnTo>
                    <a:pt x="3133" y="288"/>
                  </a:lnTo>
                  <a:lnTo>
                    <a:pt x="3503" y="227"/>
                  </a:lnTo>
                  <a:lnTo>
                    <a:pt x="3688" y="186"/>
                  </a:lnTo>
                  <a:lnTo>
                    <a:pt x="3873" y="134"/>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
            <p:cNvSpPr/>
            <p:nvPr/>
          </p:nvSpPr>
          <p:spPr>
            <a:xfrm>
              <a:off x="2046951" y="3480522"/>
              <a:ext cx="44" cy="99742"/>
            </a:xfrm>
            <a:custGeom>
              <a:avLst/>
              <a:gdLst/>
              <a:ahLst/>
              <a:cxnLst/>
              <a:rect l="l" t="t" r="r" b="b"/>
              <a:pathLst>
                <a:path w="1" h="2281" fill="none" extrusionOk="0">
                  <a:moveTo>
                    <a:pt x="1" y="2281"/>
                  </a:moveTo>
                  <a:lnTo>
                    <a:pt x="1" y="2281"/>
                  </a:lnTo>
                  <a:lnTo>
                    <a:pt x="1" y="0"/>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
            <p:cNvSpPr/>
            <p:nvPr/>
          </p:nvSpPr>
          <p:spPr>
            <a:xfrm>
              <a:off x="1427967" y="1128931"/>
              <a:ext cx="1214706" cy="1791035"/>
            </a:xfrm>
            <a:custGeom>
              <a:avLst/>
              <a:gdLst/>
              <a:ahLst/>
              <a:cxnLst/>
              <a:rect l="l" t="t" r="r" b="b"/>
              <a:pathLst>
                <a:path w="27779" h="40959" extrusionOk="0">
                  <a:moveTo>
                    <a:pt x="14444" y="1"/>
                  </a:moveTo>
                  <a:lnTo>
                    <a:pt x="13992" y="21"/>
                  </a:lnTo>
                  <a:lnTo>
                    <a:pt x="13745" y="31"/>
                  </a:lnTo>
                  <a:lnTo>
                    <a:pt x="13478" y="52"/>
                  </a:lnTo>
                  <a:lnTo>
                    <a:pt x="13191" y="93"/>
                  </a:lnTo>
                  <a:lnTo>
                    <a:pt x="12893" y="134"/>
                  </a:lnTo>
                  <a:lnTo>
                    <a:pt x="12574" y="185"/>
                  </a:lnTo>
                  <a:lnTo>
                    <a:pt x="12235" y="247"/>
                  </a:lnTo>
                  <a:lnTo>
                    <a:pt x="11886" y="319"/>
                  </a:lnTo>
                  <a:lnTo>
                    <a:pt x="11516" y="411"/>
                  </a:lnTo>
                  <a:lnTo>
                    <a:pt x="11136" y="514"/>
                  </a:lnTo>
                  <a:lnTo>
                    <a:pt x="10746" y="637"/>
                  </a:lnTo>
                  <a:lnTo>
                    <a:pt x="10335" y="771"/>
                  </a:lnTo>
                  <a:lnTo>
                    <a:pt x="9914" y="925"/>
                  </a:lnTo>
                  <a:lnTo>
                    <a:pt x="9472" y="1100"/>
                  </a:lnTo>
                  <a:lnTo>
                    <a:pt x="9030" y="1285"/>
                  </a:lnTo>
                  <a:lnTo>
                    <a:pt x="8568" y="1500"/>
                  </a:lnTo>
                  <a:lnTo>
                    <a:pt x="8085" y="1726"/>
                  </a:lnTo>
                  <a:lnTo>
                    <a:pt x="7602" y="1983"/>
                  </a:lnTo>
                  <a:lnTo>
                    <a:pt x="7099" y="2261"/>
                  </a:lnTo>
                  <a:lnTo>
                    <a:pt x="6595" y="2559"/>
                  </a:lnTo>
                  <a:lnTo>
                    <a:pt x="6071" y="2887"/>
                  </a:lnTo>
                  <a:lnTo>
                    <a:pt x="5815" y="3062"/>
                  </a:lnTo>
                  <a:lnTo>
                    <a:pt x="5568" y="3247"/>
                  </a:lnTo>
                  <a:lnTo>
                    <a:pt x="5332" y="3442"/>
                  </a:lnTo>
                  <a:lnTo>
                    <a:pt x="5116" y="3637"/>
                  </a:lnTo>
                  <a:lnTo>
                    <a:pt x="4900" y="3853"/>
                  </a:lnTo>
                  <a:lnTo>
                    <a:pt x="4705" y="4069"/>
                  </a:lnTo>
                  <a:lnTo>
                    <a:pt x="4510" y="4295"/>
                  </a:lnTo>
                  <a:lnTo>
                    <a:pt x="4335" y="4531"/>
                  </a:lnTo>
                  <a:lnTo>
                    <a:pt x="4161" y="4767"/>
                  </a:lnTo>
                  <a:lnTo>
                    <a:pt x="3996" y="5024"/>
                  </a:lnTo>
                  <a:lnTo>
                    <a:pt x="3853" y="5271"/>
                  </a:lnTo>
                  <a:lnTo>
                    <a:pt x="3709" y="5527"/>
                  </a:lnTo>
                  <a:lnTo>
                    <a:pt x="3575" y="5794"/>
                  </a:lnTo>
                  <a:lnTo>
                    <a:pt x="3452" y="6062"/>
                  </a:lnTo>
                  <a:lnTo>
                    <a:pt x="3339" y="6339"/>
                  </a:lnTo>
                  <a:lnTo>
                    <a:pt x="3236" y="6616"/>
                  </a:lnTo>
                  <a:lnTo>
                    <a:pt x="3133" y="6904"/>
                  </a:lnTo>
                  <a:lnTo>
                    <a:pt x="3041" y="7181"/>
                  </a:lnTo>
                  <a:lnTo>
                    <a:pt x="2959" y="7469"/>
                  </a:lnTo>
                  <a:lnTo>
                    <a:pt x="2887" y="7767"/>
                  </a:lnTo>
                  <a:lnTo>
                    <a:pt x="2815" y="8054"/>
                  </a:lnTo>
                  <a:lnTo>
                    <a:pt x="2753" y="8352"/>
                  </a:lnTo>
                  <a:lnTo>
                    <a:pt x="2702" y="8650"/>
                  </a:lnTo>
                  <a:lnTo>
                    <a:pt x="2651" y="8948"/>
                  </a:lnTo>
                  <a:lnTo>
                    <a:pt x="2579" y="9544"/>
                  </a:lnTo>
                  <a:lnTo>
                    <a:pt x="2517" y="10140"/>
                  </a:lnTo>
                  <a:lnTo>
                    <a:pt x="2476" y="10725"/>
                  </a:lnTo>
                  <a:lnTo>
                    <a:pt x="2466" y="11311"/>
                  </a:lnTo>
                  <a:lnTo>
                    <a:pt x="2466" y="11876"/>
                  </a:lnTo>
                  <a:lnTo>
                    <a:pt x="2476" y="12441"/>
                  </a:lnTo>
                  <a:lnTo>
                    <a:pt x="2497" y="12975"/>
                  </a:lnTo>
                  <a:lnTo>
                    <a:pt x="2538" y="13499"/>
                  </a:lnTo>
                  <a:lnTo>
                    <a:pt x="2579" y="14002"/>
                  </a:lnTo>
                  <a:lnTo>
                    <a:pt x="2630" y="14475"/>
                  </a:lnTo>
                  <a:lnTo>
                    <a:pt x="2681" y="14917"/>
                  </a:lnTo>
                  <a:lnTo>
                    <a:pt x="2743" y="15317"/>
                  </a:lnTo>
                  <a:lnTo>
                    <a:pt x="2856" y="16026"/>
                  </a:lnTo>
                  <a:lnTo>
                    <a:pt x="2959" y="16560"/>
                  </a:lnTo>
                  <a:lnTo>
                    <a:pt x="3041" y="16899"/>
                  </a:lnTo>
                  <a:lnTo>
                    <a:pt x="3062" y="17023"/>
                  </a:lnTo>
                  <a:lnTo>
                    <a:pt x="3031" y="16982"/>
                  </a:lnTo>
                  <a:lnTo>
                    <a:pt x="2928" y="16879"/>
                  </a:lnTo>
                  <a:lnTo>
                    <a:pt x="2753" y="16745"/>
                  </a:lnTo>
                  <a:lnTo>
                    <a:pt x="2651" y="16663"/>
                  </a:lnTo>
                  <a:lnTo>
                    <a:pt x="2538" y="16591"/>
                  </a:lnTo>
                  <a:lnTo>
                    <a:pt x="2414" y="16509"/>
                  </a:lnTo>
                  <a:lnTo>
                    <a:pt x="2271" y="16447"/>
                  </a:lnTo>
                  <a:lnTo>
                    <a:pt x="2127" y="16375"/>
                  </a:lnTo>
                  <a:lnTo>
                    <a:pt x="1962" y="16324"/>
                  </a:lnTo>
                  <a:lnTo>
                    <a:pt x="1798" y="16283"/>
                  </a:lnTo>
                  <a:lnTo>
                    <a:pt x="1623" y="16262"/>
                  </a:lnTo>
                  <a:lnTo>
                    <a:pt x="1449" y="16252"/>
                  </a:lnTo>
                  <a:lnTo>
                    <a:pt x="1264" y="16273"/>
                  </a:lnTo>
                  <a:lnTo>
                    <a:pt x="1171" y="16293"/>
                  </a:lnTo>
                  <a:lnTo>
                    <a:pt x="1079" y="16324"/>
                  </a:lnTo>
                  <a:lnTo>
                    <a:pt x="986" y="16365"/>
                  </a:lnTo>
                  <a:lnTo>
                    <a:pt x="904" y="16417"/>
                  </a:lnTo>
                  <a:lnTo>
                    <a:pt x="822" y="16478"/>
                  </a:lnTo>
                  <a:lnTo>
                    <a:pt x="740" y="16550"/>
                  </a:lnTo>
                  <a:lnTo>
                    <a:pt x="658" y="16632"/>
                  </a:lnTo>
                  <a:lnTo>
                    <a:pt x="586" y="16725"/>
                  </a:lnTo>
                  <a:lnTo>
                    <a:pt x="514" y="16827"/>
                  </a:lnTo>
                  <a:lnTo>
                    <a:pt x="442" y="16940"/>
                  </a:lnTo>
                  <a:lnTo>
                    <a:pt x="380" y="17053"/>
                  </a:lnTo>
                  <a:lnTo>
                    <a:pt x="319" y="17177"/>
                  </a:lnTo>
                  <a:lnTo>
                    <a:pt x="267" y="17300"/>
                  </a:lnTo>
                  <a:lnTo>
                    <a:pt x="216" y="17444"/>
                  </a:lnTo>
                  <a:lnTo>
                    <a:pt x="175" y="17577"/>
                  </a:lnTo>
                  <a:lnTo>
                    <a:pt x="134" y="17731"/>
                  </a:lnTo>
                  <a:lnTo>
                    <a:pt x="93" y="17886"/>
                  </a:lnTo>
                  <a:lnTo>
                    <a:pt x="62" y="18040"/>
                  </a:lnTo>
                  <a:lnTo>
                    <a:pt x="41" y="18204"/>
                  </a:lnTo>
                  <a:lnTo>
                    <a:pt x="21" y="18368"/>
                  </a:lnTo>
                  <a:lnTo>
                    <a:pt x="10" y="18533"/>
                  </a:lnTo>
                  <a:lnTo>
                    <a:pt x="0" y="18707"/>
                  </a:lnTo>
                  <a:lnTo>
                    <a:pt x="10" y="18882"/>
                  </a:lnTo>
                  <a:lnTo>
                    <a:pt x="10" y="19057"/>
                  </a:lnTo>
                  <a:lnTo>
                    <a:pt x="31" y="19231"/>
                  </a:lnTo>
                  <a:lnTo>
                    <a:pt x="52" y="19406"/>
                  </a:lnTo>
                  <a:lnTo>
                    <a:pt x="82" y="19591"/>
                  </a:lnTo>
                  <a:lnTo>
                    <a:pt x="123" y="19765"/>
                  </a:lnTo>
                  <a:lnTo>
                    <a:pt x="165" y="19950"/>
                  </a:lnTo>
                  <a:lnTo>
                    <a:pt x="226" y="20125"/>
                  </a:lnTo>
                  <a:lnTo>
                    <a:pt x="288" y="20300"/>
                  </a:lnTo>
                  <a:lnTo>
                    <a:pt x="360" y="20485"/>
                  </a:lnTo>
                  <a:lnTo>
                    <a:pt x="514" y="20834"/>
                  </a:lnTo>
                  <a:lnTo>
                    <a:pt x="678" y="21163"/>
                  </a:lnTo>
                  <a:lnTo>
                    <a:pt x="843" y="21461"/>
                  </a:lnTo>
                  <a:lnTo>
                    <a:pt x="997" y="21748"/>
                  </a:lnTo>
                  <a:lnTo>
                    <a:pt x="1161" y="21995"/>
                  </a:lnTo>
                  <a:lnTo>
                    <a:pt x="1325" y="22231"/>
                  </a:lnTo>
                  <a:lnTo>
                    <a:pt x="1479" y="22447"/>
                  </a:lnTo>
                  <a:lnTo>
                    <a:pt x="1644" y="22642"/>
                  </a:lnTo>
                  <a:lnTo>
                    <a:pt x="1798" y="22817"/>
                  </a:lnTo>
                  <a:lnTo>
                    <a:pt x="1952" y="22971"/>
                  </a:lnTo>
                  <a:lnTo>
                    <a:pt x="2096" y="23104"/>
                  </a:lnTo>
                  <a:lnTo>
                    <a:pt x="2250" y="23227"/>
                  </a:lnTo>
                  <a:lnTo>
                    <a:pt x="2394" y="23340"/>
                  </a:lnTo>
                  <a:lnTo>
                    <a:pt x="2538" y="23433"/>
                  </a:lnTo>
                  <a:lnTo>
                    <a:pt x="2671" y="23505"/>
                  </a:lnTo>
                  <a:lnTo>
                    <a:pt x="2805" y="23577"/>
                  </a:lnTo>
                  <a:lnTo>
                    <a:pt x="2928" y="23628"/>
                  </a:lnTo>
                  <a:lnTo>
                    <a:pt x="3051" y="23679"/>
                  </a:lnTo>
                  <a:lnTo>
                    <a:pt x="3164" y="23710"/>
                  </a:lnTo>
                  <a:lnTo>
                    <a:pt x="3277" y="23741"/>
                  </a:lnTo>
                  <a:lnTo>
                    <a:pt x="3472" y="23772"/>
                  </a:lnTo>
                  <a:lnTo>
                    <a:pt x="3647" y="23782"/>
                  </a:lnTo>
                  <a:lnTo>
                    <a:pt x="3781" y="23772"/>
                  </a:lnTo>
                  <a:lnTo>
                    <a:pt x="3883" y="23762"/>
                  </a:lnTo>
                  <a:lnTo>
                    <a:pt x="3966" y="23741"/>
                  </a:lnTo>
                  <a:lnTo>
                    <a:pt x="3966" y="23782"/>
                  </a:lnTo>
                  <a:lnTo>
                    <a:pt x="3955" y="23926"/>
                  </a:lnTo>
                  <a:lnTo>
                    <a:pt x="3955" y="24162"/>
                  </a:lnTo>
                  <a:lnTo>
                    <a:pt x="3976" y="24522"/>
                  </a:lnTo>
                  <a:lnTo>
                    <a:pt x="4027" y="25005"/>
                  </a:lnTo>
                  <a:lnTo>
                    <a:pt x="4068" y="25303"/>
                  </a:lnTo>
                  <a:lnTo>
                    <a:pt x="4120" y="25621"/>
                  </a:lnTo>
                  <a:lnTo>
                    <a:pt x="4181" y="25981"/>
                  </a:lnTo>
                  <a:lnTo>
                    <a:pt x="4263" y="26381"/>
                  </a:lnTo>
                  <a:lnTo>
                    <a:pt x="4356" y="26823"/>
                  </a:lnTo>
                  <a:lnTo>
                    <a:pt x="4469" y="27295"/>
                  </a:lnTo>
                  <a:lnTo>
                    <a:pt x="4623" y="27902"/>
                  </a:lnTo>
                  <a:lnTo>
                    <a:pt x="4787" y="28477"/>
                  </a:lnTo>
                  <a:lnTo>
                    <a:pt x="4972" y="29011"/>
                  </a:lnTo>
                  <a:lnTo>
                    <a:pt x="5147" y="29514"/>
                  </a:lnTo>
                  <a:lnTo>
                    <a:pt x="5342" y="29977"/>
                  </a:lnTo>
                  <a:lnTo>
                    <a:pt x="5527" y="30408"/>
                  </a:lnTo>
                  <a:lnTo>
                    <a:pt x="5712" y="30809"/>
                  </a:lnTo>
                  <a:lnTo>
                    <a:pt x="5897" y="31168"/>
                  </a:lnTo>
                  <a:lnTo>
                    <a:pt x="6071" y="31497"/>
                  </a:lnTo>
                  <a:lnTo>
                    <a:pt x="6236" y="31785"/>
                  </a:lnTo>
                  <a:lnTo>
                    <a:pt x="6390" y="32052"/>
                  </a:lnTo>
                  <a:lnTo>
                    <a:pt x="6534" y="32278"/>
                  </a:lnTo>
                  <a:lnTo>
                    <a:pt x="6770" y="32637"/>
                  </a:lnTo>
                  <a:lnTo>
                    <a:pt x="6924" y="32863"/>
                  </a:lnTo>
                  <a:lnTo>
                    <a:pt x="7181" y="33285"/>
                  </a:lnTo>
                  <a:lnTo>
                    <a:pt x="7243" y="33408"/>
                  </a:lnTo>
                  <a:lnTo>
                    <a:pt x="7273" y="33469"/>
                  </a:lnTo>
                  <a:lnTo>
                    <a:pt x="7294" y="33511"/>
                  </a:lnTo>
                  <a:lnTo>
                    <a:pt x="7284" y="33521"/>
                  </a:lnTo>
                  <a:lnTo>
                    <a:pt x="7273" y="33511"/>
                  </a:lnTo>
                  <a:lnTo>
                    <a:pt x="7294" y="33552"/>
                  </a:lnTo>
                  <a:lnTo>
                    <a:pt x="7345" y="33675"/>
                  </a:lnTo>
                  <a:lnTo>
                    <a:pt x="7417" y="33850"/>
                  </a:lnTo>
                  <a:lnTo>
                    <a:pt x="7448" y="33963"/>
                  </a:lnTo>
                  <a:lnTo>
                    <a:pt x="7479" y="34086"/>
                  </a:lnTo>
                  <a:lnTo>
                    <a:pt x="7499" y="34219"/>
                  </a:lnTo>
                  <a:lnTo>
                    <a:pt x="7510" y="34363"/>
                  </a:lnTo>
                  <a:lnTo>
                    <a:pt x="7520" y="34517"/>
                  </a:lnTo>
                  <a:lnTo>
                    <a:pt x="7510" y="34671"/>
                  </a:lnTo>
                  <a:lnTo>
                    <a:pt x="7489" y="34836"/>
                  </a:lnTo>
                  <a:lnTo>
                    <a:pt x="7448" y="35000"/>
                  </a:lnTo>
                  <a:lnTo>
                    <a:pt x="7386" y="35175"/>
                  </a:lnTo>
                  <a:lnTo>
                    <a:pt x="7314" y="35349"/>
                  </a:lnTo>
                  <a:lnTo>
                    <a:pt x="7376" y="35319"/>
                  </a:lnTo>
                  <a:lnTo>
                    <a:pt x="7335" y="35462"/>
                  </a:lnTo>
                  <a:lnTo>
                    <a:pt x="7304" y="35616"/>
                  </a:lnTo>
                  <a:lnTo>
                    <a:pt x="7263" y="35812"/>
                  </a:lnTo>
                  <a:lnTo>
                    <a:pt x="7232" y="36027"/>
                  </a:lnTo>
                  <a:lnTo>
                    <a:pt x="7201" y="36253"/>
                  </a:lnTo>
                  <a:lnTo>
                    <a:pt x="7201" y="36469"/>
                  </a:lnTo>
                  <a:lnTo>
                    <a:pt x="7212" y="36572"/>
                  </a:lnTo>
                  <a:lnTo>
                    <a:pt x="7222" y="36675"/>
                  </a:lnTo>
                  <a:lnTo>
                    <a:pt x="7273" y="36880"/>
                  </a:lnTo>
                  <a:lnTo>
                    <a:pt x="7335" y="37065"/>
                  </a:lnTo>
                  <a:lnTo>
                    <a:pt x="7397" y="37250"/>
                  </a:lnTo>
                  <a:lnTo>
                    <a:pt x="7479" y="37414"/>
                  </a:lnTo>
                  <a:lnTo>
                    <a:pt x="7561" y="37568"/>
                  </a:lnTo>
                  <a:lnTo>
                    <a:pt x="7653" y="37712"/>
                  </a:lnTo>
                  <a:lnTo>
                    <a:pt x="7766" y="37846"/>
                  </a:lnTo>
                  <a:lnTo>
                    <a:pt x="7879" y="37979"/>
                  </a:lnTo>
                  <a:lnTo>
                    <a:pt x="7992" y="38103"/>
                  </a:lnTo>
                  <a:lnTo>
                    <a:pt x="8126" y="38236"/>
                  </a:lnTo>
                  <a:lnTo>
                    <a:pt x="8403" y="38483"/>
                  </a:lnTo>
                  <a:lnTo>
                    <a:pt x="8701" y="38739"/>
                  </a:lnTo>
                  <a:lnTo>
                    <a:pt x="9030" y="39027"/>
                  </a:lnTo>
                  <a:lnTo>
                    <a:pt x="9215" y="39191"/>
                  </a:lnTo>
                  <a:lnTo>
                    <a:pt x="9410" y="39346"/>
                  </a:lnTo>
                  <a:lnTo>
                    <a:pt x="9616" y="39489"/>
                  </a:lnTo>
                  <a:lnTo>
                    <a:pt x="9821" y="39623"/>
                  </a:lnTo>
                  <a:lnTo>
                    <a:pt x="10037" y="39756"/>
                  </a:lnTo>
                  <a:lnTo>
                    <a:pt x="10263" y="39880"/>
                  </a:lnTo>
                  <a:lnTo>
                    <a:pt x="10479" y="40003"/>
                  </a:lnTo>
                  <a:lnTo>
                    <a:pt x="10715" y="40116"/>
                  </a:lnTo>
                  <a:lnTo>
                    <a:pt x="11177" y="40332"/>
                  </a:lnTo>
                  <a:lnTo>
                    <a:pt x="11650" y="40537"/>
                  </a:lnTo>
                  <a:lnTo>
                    <a:pt x="12122" y="40722"/>
                  </a:lnTo>
                  <a:lnTo>
                    <a:pt x="12605" y="40897"/>
                  </a:lnTo>
                  <a:lnTo>
                    <a:pt x="13499" y="40825"/>
                  </a:lnTo>
                  <a:lnTo>
                    <a:pt x="13982" y="40794"/>
                  </a:lnTo>
                  <a:lnTo>
                    <a:pt x="14362" y="40784"/>
                  </a:lnTo>
                  <a:lnTo>
                    <a:pt x="14721" y="40794"/>
                  </a:lnTo>
                  <a:lnTo>
                    <a:pt x="15204" y="40835"/>
                  </a:lnTo>
                  <a:lnTo>
                    <a:pt x="15728" y="40886"/>
                  </a:lnTo>
                  <a:lnTo>
                    <a:pt x="15975" y="40917"/>
                  </a:lnTo>
                  <a:lnTo>
                    <a:pt x="16201" y="40958"/>
                  </a:lnTo>
                  <a:lnTo>
                    <a:pt x="16889" y="40589"/>
                  </a:lnTo>
                  <a:lnTo>
                    <a:pt x="17331" y="40342"/>
                  </a:lnTo>
                  <a:lnTo>
                    <a:pt x="17813" y="40065"/>
                  </a:lnTo>
                  <a:lnTo>
                    <a:pt x="18317" y="39756"/>
                  </a:lnTo>
                  <a:lnTo>
                    <a:pt x="18820" y="39438"/>
                  </a:lnTo>
                  <a:lnTo>
                    <a:pt x="19313" y="39109"/>
                  </a:lnTo>
                  <a:lnTo>
                    <a:pt x="19539" y="38945"/>
                  </a:lnTo>
                  <a:lnTo>
                    <a:pt x="19755" y="38781"/>
                  </a:lnTo>
                  <a:lnTo>
                    <a:pt x="20114" y="38483"/>
                  </a:lnTo>
                  <a:lnTo>
                    <a:pt x="20289" y="38329"/>
                  </a:lnTo>
                  <a:lnTo>
                    <a:pt x="20453" y="38164"/>
                  </a:lnTo>
                  <a:lnTo>
                    <a:pt x="20628" y="38000"/>
                  </a:lnTo>
                  <a:lnTo>
                    <a:pt x="20792" y="37835"/>
                  </a:lnTo>
                  <a:lnTo>
                    <a:pt x="20947" y="37650"/>
                  </a:lnTo>
                  <a:lnTo>
                    <a:pt x="21090" y="37476"/>
                  </a:lnTo>
                  <a:lnTo>
                    <a:pt x="21234" y="37291"/>
                  </a:lnTo>
                  <a:lnTo>
                    <a:pt x="21357" y="37096"/>
                  </a:lnTo>
                  <a:lnTo>
                    <a:pt x="21481" y="36901"/>
                  </a:lnTo>
                  <a:lnTo>
                    <a:pt x="21583" y="36705"/>
                  </a:lnTo>
                  <a:lnTo>
                    <a:pt x="21676" y="36500"/>
                  </a:lnTo>
                  <a:lnTo>
                    <a:pt x="21748" y="36294"/>
                  </a:lnTo>
                  <a:lnTo>
                    <a:pt x="21820" y="36089"/>
                  </a:lnTo>
                  <a:lnTo>
                    <a:pt x="21861" y="35873"/>
                  </a:lnTo>
                  <a:lnTo>
                    <a:pt x="21871" y="35750"/>
                  </a:lnTo>
                  <a:lnTo>
                    <a:pt x="21881" y="35627"/>
                  </a:lnTo>
                  <a:lnTo>
                    <a:pt x="21871" y="35493"/>
                  </a:lnTo>
                  <a:lnTo>
                    <a:pt x="21861" y="35349"/>
                  </a:lnTo>
                  <a:lnTo>
                    <a:pt x="21809" y="35072"/>
                  </a:lnTo>
                  <a:lnTo>
                    <a:pt x="21748" y="34795"/>
                  </a:lnTo>
                  <a:lnTo>
                    <a:pt x="21686" y="34548"/>
                  </a:lnTo>
                  <a:lnTo>
                    <a:pt x="21625" y="34353"/>
                  </a:lnTo>
                  <a:lnTo>
                    <a:pt x="21563" y="34168"/>
                  </a:lnTo>
                  <a:lnTo>
                    <a:pt x="21707" y="34250"/>
                  </a:lnTo>
                  <a:lnTo>
                    <a:pt x="21676" y="33973"/>
                  </a:lnTo>
                  <a:lnTo>
                    <a:pt x="21655" y="33747"/>
                  </a:lnTo>
                  <a:lnTo>
                    <a:pt x="21645" y="33531"/>
                  </a:lnTo>
                  <a:lnTo>
                    <a:pt x="21676" y="33398"/>
                  </a:lnTo>
                  <a:lnTo>
                    <a:pt x="21768" y="33059"/>
                  </a:lnTo>
                  <a:lnTo>
                    <a:pt x="21830" y="32874"/>
                  </a:lnTo>
                  <a:lnTo>
                    <a:pt x="21902" y="32689"/>
                  </a:lnTo>
                  <a:lnTo>
                    <a:pt x="21984" y="32524"/>
                  </a:lnTo>
                  <a:lnTo>
                    <a:pt x="22025" y="32463"/>
                  </a:lnTo>
                  <a:lnTo>
                    <a:pt x="22066" y="32411"/>
                  </a:lnTo>
                  <a:lnTo>
                    <a:pt x="22159" y="32309"/>
                  </a:lnTo>
                  <a:lnTo>
                    <a:pt x="22241" y="32196"/>
                  </a:lnTo>
                  <a:lnTo>
                    <a:pt x="22416" y="31949"/>
                  </a:lnTo>
                  <a:lnTo>
                    <a:pt x="22580" y="31672"/>
                  </a:lnTo>
                  <a:lnTo>
                    <a:pt x="22744" y="31374"/>
                  </a:lnTo>
                  <a:lnTo>
                    <a:pt x="23094" y="30696"/>
                  </a:lnTo>
                  <a:lnTo>
                    <a:pt x="23289" y="30316"/>
                  </a:lnTo>
                  <a:lnTo>
                    <a:pt x="23515" y="29905"/>
                  </a:lnTo>
                  <a:lnTo>
                    <a:pt x="23638" y="29669"/>
                  </a:lnTo>
                  <a:lnTo>
                    <a:pt x="23761" y="29422"/>
                  </a:lnTo>
                  <a:lnTo>
                    <a:pt x="23864" y="29175"/>
                  </a:lnTo>
                  <a:lnTo>
                    <a:pt x="23957" y="28929"/>
                  </a:lnTo>
                  <a:lnTo>
                    <a:pt x="24039" y="28672"/>
                  </a:lnTo>
                  <a:lnTo>
                    <a:pt x="24111" y="28425"/>
                  </a:lnTo>
                  <a:lnTo>
                    <a:pt x="24183" y="28179"/>
                  </a:lnTo>
                  <a:lnTo>
                    <a:pt x="24244" y="27922"/>
                  </a:lnTo>
                  <a:lnTo>
                    <a:pt x="24296" y="27676"/>
                  </a:lnTo>
                  <a:lnTo>
                    <a:pt x="24337" y="27429"/>
                  </a:lnTo>
                  <a:lnTo>
                    <a:pt x="24398" y="26946"/>
                  </a:lnTo>
                  <a:lnTo>
                    <a:pt x="24450" y="26484"/>
                  </a:lnTo>
                  <a:lnTo>
                    <a:pt x="24470" y="26042"/>
                  </a:lnTo>
                  <a:lnTo>
                    <a:pt x="24470" y="25631"/>
                  </a:lnTo>
                  <a:lnTo>
                    <a:pt x="24470" y="25261"/>
                  </a:lnTo>
                  <a:lnTo>
                    <a:pt x="24450" y="24922"/>
                  </a:lnTo>
                  <a:lnTo>
                    <a:pt x="24429" y="24645"/>
                  </a:lnTo>
                  <a:lnTo>
                    <a:pt x="24388" y="24234"/>
                  </a:lnTo>
                  <a:lnTo>
                    <a:pt x="24367" y="24090"/>
                  </a:lnTo>
                  <a:lnTo>
                    <a:pt x="24419" y="24131"/>
                  </a:lnTo>
                  <a:lnTo>
                    <a:pt x="24470" y="24173"/>
                  </a:lnTo>
                  <a:lnTo>
                    <a:pt x="24552" y="24214"/>
                  </a:lnTo>
                  <a:lnTo>
                    <a:pt x="24665" y="24255"/>
                  </a:lnTo>
                  <a:lnTo>
                    <a:pt x="24789" y="24286"/>
                  </a:lnTo>
                  <a:lnTo>
                    <a:pt x="24943" y="24306"/>
                  </a:lnTo>
                  <a:lnTo>
                    <a:pt x="25025" y="24296"/>
                  </a:lnTo>
                  <a:lnTo>
                    <a:pt x="25117" y="24296"/>
                  </a:lnTo>
                  <a:lnTo>
                    <a:pt x="25261" y="24265"/>
                  </a:lnTo>
                  <a:lnTo>
                    <a:pt x="25395" y="24234"/>
                  </a:lnTo>
                  <a:lnTo>
                    <a:pt x="25528" y="24183"/>
                  </a:lnTo>
                  <a:lnTo>
                    <a:pt x="25652" y="24131"/>
                  </a:lnTo>
                  <a:lnTo>
                    <a:pt x="25775" y="24060"/>
                  </a:lnTo>
                  <a:lnTo>
                    <a:pt x="25908" y="23977"/>
                  </a:lnTo>
                  <a:lnTo>
                    <a:pt x="26032" y="23875"/>
                  </a:lnTo>
                  <a:lnTo>
                    <a:pt x="26155" y="23762"/>
                  </a:lnTo>
                  <a:lnTo>
                    <a:pt x="26278" y="23628"/>
                  </a:lnTo>
                  <a:lnTo>
                    <a:pt x="26401" y="23474"/>
                  </a:lnTo>
                  <a:lnTo>
                    <a:pt x="26535" y="23299"/>
                  </a:lnTo>
                  <a:lnTo>
                    <a:pt x="26658" y="23114"/>
                  </a:lnTo>
                  <a:lnTo>
                    <a:pt x="26802" y="22899"/>
                  </a:lnTo>
                  <a:lnTo>
                    <a:pt x="26936" y="22673"/>
                  </a:lnTo>
                  <a:lnTo>
                    <a:pt x="27079" y="22416"/>
                  </a:lnTo>
                  <a:lnTo>
                    <a:pt x="27223" y="22139"/>
                  </a:lnTo>
                  <a:lnTo>
                    <a:pt x="27347" y="21871"/>
                  </a:lnTo>
                  <a:lnTo>
                    <a:pt x="27460" y="21584"/>
                  </a:lnTo>
                  <a:lnTo>
                    <a:pt x="27552" y="21296"/>
                  </a:lnTo>
                  <a:lnTo>
                    <a:pt x="27624" y="20998"/>
                  </a:lnTo>
                  <a:lnTo>
                    <a:pt x="27686" y="20700"/>
                  </a:lnTo>
                  <a:lnTo>
                    <a:pt x="27737" y="20402"/>
                  </a:lnTo>
                  <a:lnTo>
                    <a:pt x="27757" y="20104"/>
                  </a:lnTo>
                  <a:lnTo>
                    <a:pt x="27778" y="19807"/>
                  </a:lnTo>
                  <a:lnTo>
                    <a:pt x="27778" y="19529"/>
                  </a:lnTo>
                  <a:lnTo>
                    <a:pt x="27757" y="19262"/>
                  </a:lnTo>
                  <a:lnTo>
                    <a:pt x="27727" y="19005"/>
                  </a:lnTo>
                  <a:lnTo>
                    <a:pt x="27686" y="18769"/>
                  </a:lnTo>
                  <a:lnTo>
                    <a:pt x="27624" y="18553"/>
                  </a:lnTo>
                  <a:lnTo>
                    <a:pt x="27552" y="18368"/>
                  </a:lnTo>
                  <a:lnTo>
                    <a:pt x="27511" y="18286"/>
                  </a:lnTo>
                  <a:lnTo>
                    <a:pt x="27470" y="18204"/>
                  </a:lnTo>
                  <a:lnTo>
                    <a:pt x="27429" y="18132"/>
                  </a:lnTo>
                  <a:lnTo>
                    <a:pt x="27377" y="18070"/>
                  </a:lnTo>
                  <a:lnTo>
                    <a:pt x="27264" y="17957"/>
                  </a:lnTo>
                  <a:lnTo>
                    <a:pt x="27151" y="17865"/>
                  </a:lnTo>
                  <a:lnTo>
                    <a:pt x="27038" y="17783"/>
                  </a:lnTo>
                  <a:lnTo>
                    <a:pt x="26925" y="17711"/>
                  </a:lnTo>
                  <a:lnTo>
                    <a:pt x="26823" y="17660"/>
                  </a:lnTo>
                  <a:lnTo>
                    <a:pt x="26720" y="17629"/>
                  </a:lnTo>
                  <a:lnTo>
                    <a:pt x="26617" y="17598"/>
                  </a:lnTo>
                  <a:lnTo>
                    <a:pt x="26514" y="17588"/>
                  </a:lnTo>
                  <a:lnTo>
                    <a:pt x="26412" y="17588"/>
                  </a:lnTo>
                  <a:lnTo>
                    <a:pt x="26319" y="17598"/>
                  </a:lnTo>
                  <a:lnTo>
                    <a:pt x="26217" y="17608"/>
                  </a:lnTo>
                  <a:lnTo>
                    <a:pt x="26124" y="17639"/>
                  </a:lnTo>
                  <a:lnTo>
                    <a:pt x="26042" y="17670"/>
                  </a:lnTo>
                  <a:lnTo>
                    <a:pt x="25949" y="17711"/>
                  </a:lnTo>
                  <a:lnTo>
                    <a:pt x="25795" y="17803"/>
                  </a:lnTo>
                  <a:lnTo>
                    <a:pt x="25641" y="17916"/>
                  </a:lnTo>
                  <a:lnTo>
                    <a:pt x="25518" y="18040"/>
                  </a:lnTo>
                  <a:lnTo>
                    <a:pt x="25395" y="18153"/>
                  </a:lnTo>
                  <a:lnTo>
                    <a:pt x="25302" y="18266"/>
                  </a:lnTo>
                  <a:lnTo>
                    <a:pt x="25169" y="18451"/>
                  </a:lnTo>
                  <a:lnTo>
                    <a:pt x="25117" y="18522"/>
                  </a:lnTo>
                  <a:lnTo>
                    <a:pt x="25117" y="18522"/>
                  </a:lnTo>
                  <a:lnTo>
                    <a:pt x="25241" y="17999"/>
                  </a:lnTo>
                  <a:lnTo>
                    <a:pt x="25374" y="17403"/>
                  </a:lnTo>
                  <a:lnTo>
                    <a:pt x="25518" y="16673"/>
                  </a:lnTo>
                  <a:lnTo>
                    <a:pt x="25672" y="15841"/>
                  </a:lnTo>
                  <a:lnTo>
                    <a:pt x="25734" y="15410"/>
                  </a:lnTo>
                  <a:lnTo>
                    <a:pt x="25795" y="14978"/>
                  </a:lnTo>
                  <a:lnTo>
                    <a:pt x="25847" y="14537"/>
                  </a:lnTo>
                  <a:lnTo>
                    <a:pt x="25888" y="14115"/>
                  </a:lnTo>
                  <a:lnTo>
                    <a:pt x="25908" y="13705"/>
                  </a:lnTo>
                  <a:lnTo>
                    <a:pt x="25919" y="13314"/>
                  </a:lnTo>
                  <a:lnTo>
                    <a:pt x="25908" y="12914"/>
                  </a:lnTo>
                  <a:lnTo>
                    <a:pt x="25888" y="12482"/>
                  </a:lnTo>
                  <a:lnTo>
                    <a:pt x="25836" y="12010"/>
                  </a:lnTo>
                  <a:lnTo>
                    <a:pt x="25765" y="11496"/>
                  </a:lnTo>
                  <a:lnTo>
                    <a:pt x="25672" y="10962"/>
                  </a:lnTo>
                  <a:lnTo>
                    <a:pt x="25559" y="10386"/>
                  </a:lnTo>
                  <a:lnTo>
                    <a:pt x="25426" y="9801"/>
                  </a:lnTo>
                  <a:lnTo>
                    <a:pt x="25271" y="9174"/>
                  </a:lnTo>
                  <a:lnTo>
                    <a:pt x="25087" y="8537"/>
                  </a:lnTo>
                  <a:lnTo>
                    <a:pt x="24881" y="7880"/>
                  </a:lnTo>
                  <a:lnTo>
                    <a:pt x="24655" y="7202"/>
                  </a:lnTo>
                  <a:lnTo>
                    <a:pt x="24398" y="6514"/>
                  </a:lnTo>
                  <a:lnTo>
                    <a:pt x="24121" y="5815"/>
                  </a:lnTo>
                  <a:lnTo>
                    <a:pt x="23813" y="5116"/>
                  </a:lnTo>
                  <a:lnTo>
                    <a:pt x="23474" y="4408"/>
                  </a:lnTo>
                  <a:lnTo>
                    <a:pt x="23114" y="3689"/>
                  </a:lnTo>
                  <a:lnTo>
                    <a:pt x="23022" y="3514"/>
                  </a:lnTo>
                  <a:lnTo>
                    <a:pt x="22919" y="3339"/>
                  </a:lnTo>
                  <a:lnTo>
                    <a:pt x="22806" y="3175"/>
                  </a:lnTo>
                  <a:lnTo>
                    <a:pt x="22703" y="3021"/>
                  </a:lnTo>
                  <a:lnTo>
                    <a:pt x="22580" y="2867"/>
                  </a:lnTo>
                  <a:lnTo>
                    <a:pt x="22467" y="2723"/>
                  </a:lnTo>
                  <a:lnTo>
                    <a:pt x="22344" y="2579"/>
                  </a:lnTo>
                  <a:lnTo>
                    <a:pt x="22210" y="2435"/>
                  </a:lnTo>
                  <a:lnTo>
                    <a:pt x="21943" y="2178"/>
                  </a:lnTo>
                  <a:lnTo>
                    <a:pt x="21666" y="1942"/>
                  </a:lnTo>
                  <a:lnTo>
                    <a:pt x="21378" y="1716"/>
                  </a:lnTo>
                  <a:lnTo>
                    <a:pt x="21080" y="1521"/>
                  </a:lnTo>
                  <a:lnTo>
                    <a:pt x="20772" y="1336"/>
                  </a:lnTo>
                  <a:lnTo>
                    <a:pt x="20464" y="1161"/>
                  </a:lnTo>
                  <a:lnTo>
                    <a:pt x="20145" y="1007"/>
                  </a:lnTo>
                  <a:lnTo>
                    <a:pt x="19827" y="874"/>
                  </a:lnTo>
                  <a:lnTo>
                    <a:pt x="19498" y="750"/>
                  </a:lnTo>
                  <a:lnTo>
                    <a:pt x="19180" y="637"/>
                  </a:lnTo>
                  <a:lnTo>
                    <a:pt x="18861" y="545"/>
                  </a:lnTo>
                  <a:lnTo>
                    <a:pt x="18553" y="453"/>
                  </a:lnTo>
                  <a:lnTo>
                    <a:pt x="18245" y="381"/>
                  </a:lnTo>
                  <a:lnTo>
                    <a:pt x="17947" y="319"/>
                  </a:lnTo>
                  <a:lnTo>
                    <a:pt x="17659" y="268"/>
                  </a:lnTo>
                  <a:lnTo>
                    <a:pt x="17382" y="216"/>
                  </a:lnTo>
                  <a:lnTo>
                    <a:pt x="16858" y="155"/>
                  </a:lnTo>
                  <a:lnTo>
                    <a:pt x="16406" y="103"/>
                  </a:lnTo>
                  <a:lnTo>
                    <a:pt x="16026" y="83"/>
                  </a:lnTo>
                  <a:lnTo>
                    <a:pt x="15492" y="83"/>
                  </a:lnTo>
                  <a:lnTo>
                    <a:pt x="15317" y="52"/>
                  </a:lnTo>
                  <a:lnTo>
                    <a:pt x="15112" y="31"/>
                  </a:lnTo>
                  <a:lnTo>
                    <a:pt x="14814" y="11"/>
                  </a:lnTo>
                  <a:lnTo>
                    <a:pt x="14444" y="1"/>
                  </a:lnTo>
                  <a:close/>
                </a:path>
              </a:pathLst>
            </a:custGeom>
            <a:solidFill>
              <a:srgbClr val="FBC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
            <p:cNvSpPr/>
            <p:nvPr/>
          </p:nvSpPr>
          <p:spPr>
            <a:xfrm>
              <a:off x="2522236" y="3834504"/>
              <a:ext cx="515285" cy="521582"/>
            </a:xfrm>
            <a:custGeom>
              <a:avLst/>
              <a:gdLst/>
              <a:ahLst/>
              <a:cxnLst/>
              <a:rect l="l" t="t" r="r" b="b"/>
              <a:pathLst>
                <a:path w="11784" h="11928" extrusionOk="0">
                  <a:moveTo>
                    <a:pt x="9862" y="0"/>
                  </a:moveTo>
                  <a:lnTo>
                    <a:pt x="8188" y="21"/>
                  </a:lnTo>
                  <a:lnTo>
                    <a:pt x="6308" y="62"/>
                  </a:lnTo>
                  <a:lnTo>
                    <a:pt x="5815" y="83"/>
                  </a:lnTo>
                  <a:lnTo>
                    <a:pt x="5311" y="103"/>
                  </a:lnTo>
                  <a:lnTo>
                    <a:pt x="4264" y="165"/>
                  </a:lnTo>
                  <a:lnTo>
                    <a:pt x="3226" y="237"/>
                  </a:lnTo>
                  <a:lnTo>
                    <a:pt x="2250" y="319"/>
                  </a:lnTo>
                  <a:lnTo>
                    <a:pt x="709" y="463"/>
                  </a:lnTo>
                  <a:lnTo>
                    <a:pt x="93" y="535"/>
                  </a:lnTo>
                  <a:lnTo>
                    <a:pt x="72" y="904"/>
                  </a:lnTo>
                  <a:lnTo>
                    <a:pt x="31" y="1860"/>
                  </a:lnTo>
                  <a:lnTo>
                    <a:pt x="11" y="2476"/>
                  </a:lnTo>
                  <a:lnTo>
                    <a:pt x="0" y="3154"/>
                  </a:lnTo>
                  <a:lnTo>
                    <a:pt x="11" y="3853"/>
                  </a:lnTo>
                  <a:lnTo>
                    <a:pt x="21" y="4541"/>
                  </a:lnTo>
                  <a:lnTo>
                    <a:pt x="52" y="5198"/>
                  </a:lnTo>
                  <a:lnTo>
                    <a:pt x="103" y="5846"/>
                  </a:lnTo>
                  <a:lnTo>
                    <a:pt x="154" y="6493"/>
                  </a:lnTo>
                  <a:lnTo>
                    <a:pt x="226" y="7119"/>
                  </a:lnTo>
                  <a:lnTo>
                    <a:pt x="298" y="7736"/>
                  </a:lnTo>
                  <a:lnTo>
                    <a:pt x="380" y="8332"/>
                  </a:lnTo>
                  <a:lnTo>
                    <a:pt x="463" y="8897"/>
                  </a:lnTo>
                  <a:lnTo>
                    <a:pt x="545" y="9421"/>
                  </a:lnTo>
                  <a:lnTo>
                    <a:pt x="699" y="10345"/>
                  </a:lnTo>
                  <a:lnTo>
                    <a:pt x="832" y="11064"/>
                  </a:lnTo>
                  <a:lnTo>
                    <a:pt x="956" y="11691"/>
                  </a:lnTo>
                  <a:lnTo>
                    <a:pt x="1336" y="11742"/>
                  </a:lnTo>
                  <a:lnTo>
                    <a:pt x="1778" y="11794"/>
                  </a:lnTo>
                  <a:lnTo>
                    <a:pt x="2384" y="11845"/>
                  </a:lnTo>
                  <a:lnTo>
                    <a:pt x="3144" y="11886"/>
                  </a:lnTo>
                  <a:lnTo>
                    <a:pt x="3575" y="11907"/>
                  </a:lnTo>
                  <a:lnTo>
                    <a:pt x="4027" y="11917"/>
                  </a:lnTo>
                  <a:lnTo>
                    <a:pt x="4520" y="11927"/>
                  </a:lnTo>
                  <a:lnTo>
                    <a:pt x="5044" y="11927"/>
                  </a:lnTo>
                  <a:lnTo>
                    <a:pt x="5599" y="11917"/>
                  </a:lnTo>
                  <a:lnTo>
                    <a:pt x="6174" y="11896"/>
                  </a:lnTo>
                  <a:lnTo>
                    <a:pt x="6791" y="11855"/>
                  </a:lnTo>
                  <a:lnTo>
                    <a:pt x="7376" y="11804"/>
                  </a:lnTo>
                  <a:lnTo>
                    <a:pt x="7931" y="11742"/>
                  </a:lnTo>
                  <a:lnTo>
                    <a:pt x="8465" y="11681"/>
                  </a:lnTo>
                  <a:lnTo>
                    <a:pt x="8958" y="11598"/>
                  </a:lnTo>
                  <a:lnTo>
                    <a:pt x="9421" y="11516"/>
                  </a:lnTo>
                  <a:lnTo>
                    <a:pt x="9842" y="11424"/>
                  </a:lnTo>
                  <a:lnTo>
                    <a:pt x="10232" y="11342"/>
                  </a:lnTo>
                  <a:lnTo>
                    <a:pt x="10581" y="11249"/>
                  </a:lnTo>
                  <a:lnTo>
                    <a:pt x="10890" y="11167"/>
                  </a:lnTo>
                  <a:lnTo>
                    <a:pt x="11383" y="11023"/>
                  </a:lnTo>
                  <a:lnTo>
                    <a:pt x="11681" y="10931"/>
                  </a:lnTo>
                  <a:lnTo>
                    <a:pt x="11783" y="10890"/>
                  </a:lnTo>
                  <a:lnTo>
                    <a:pt x="11516"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
            <p:cNvSpPr/>
            <p:nvPr/>
          </p:nvSpPr>
          <p:spPr>
            <a:xfrm>
              <a:off x="2678128" y="3999359"/>
              <a:ext cx="213390" cy="213434"/>
            </a:xfrm>
            <a:custGeom>
              <a:avLst/>
              <a:gdLst/>
              <a:ahLst/>
              <a:cxnLst/>
              <a:rect l="l" t="t" r="r" b="b"/>
              <a:pathLst>
                <a:path w="4880" h="4881" extrusionOk="0">
                  <a:moveTo>
                    <a:pt x="3144" y="0"/>
                  </a:moveTo>
                  <a:lnTo>
                    <a:pt x="1541" y="72"/>
                  </a:lnTo>
                  <a:lnTo>
                    <a:pt x="1603" y="1675"/>
                  </a:lnTo>
                  <a:lnTo>
                    <a:pt x="0" y="1737"/>
                  </a:lnTo>
                  <a:lnTo>
                    <a:pt x="72" y="3339"/>
                  </a:lnTo>
                  <a:lnTo>
                    <a:pt x="1675" y="3278"/>
                  </a:lnTo>
                  <a:lnTo>
                    <a:pt x="1736" y="4880"/>
                  </a:lnTo>
                  <a:lnTo>
                    <a:pt x="3339" y="4818"/>
                  </a:lnTo>
                  <a:lnTo>
                    <a:pt x="3277" y="3206"/>
                  </a:lnTo>
                  <a:lnTo>
                    <a:pt x="4880" y="3144"/>
                  </a:lnTo>
                  <a:lnTo>
                    <a:pt x="4808" y="1541"/>
                  </a:lnTo>
                  <a:lnTo>
                    <a:pt x="3205" y="1603"/>
                  </a:lnTo>
                  <a:lnTo>
                    <a:pt x="314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2"/>
            <p:cNvGrpSpPr/>
            <p:nvPr/>
          </p:nvGrpSpPr>
          <p:grpSpPr>
            <a:xfrm>
              <a:off x="1469734" y="1175600"/>
              <a:ext cx="1221991" cy="1118950"/>
              <a:chOff x="1469734" y="1175600"/>
              <a:chExt cx="1221991" cy="1118950"/>
            </a:xfrm>
          </p:grpSpPr>
          <p:sp>
            <p:nvSpPr>
              <p:cNvPr id="584" name="Google Shape;584;p2"/>
              <p:cNvSpPr/>
              <p:nvPr/>
            </p:nvSpPr>
            <p:spPr>
              <a:xfrm>
                <a:off x="1469734" y="1175600"/>
                <a:ext cx="1160790" cy="904722"/>
              </a:xfrm>
              <a:custGeom>
                <a:avLst/>
                <a:gdLst/>
                <a:ahLst/>
                <a:cxnLst/>
                <a:rect l="l" t="t" r="r" b="b"/>
                <a:pathLst>
                  <a:path w="26546" h="20690" extrusionOk="0">
                    <a:moveTo>
                      <a:pt x="13694" y="0"/>
                    </a:moveTo>
                    <a:lnTo>
                      <a:pt x="13118" y="11"/>
                    </a:lnTo>
                    <a:lnTo>
                      <a:pt x="12553" y="52"/>
                    </a:lnTo>
                    <a:lnTo>
                      <a:pt x="11978" y="113"/>
                    </a:lnTo>
                    <a:lnTo>
                      <a:pt x="11413" y="196"/>
                    </a:lnTo>
                    <a:lnTo>
                      <a:pt x="10848" y="309"/>
                    </a:lnTo>
                    <a:lnTo>
                      <a:pt x="10293" y="442"/>
                    </a:lnTo>
                    <a:lnTo>
                      <a:pt x="10016" y="514"/>
                    </a:lnTo>
                    <a:lnTo>
                      <a:pt x="9749" y="596"/>
                    </a:lnTo>
                    <a:lnTo>
                      <a:pt x="9472" y="678"/>
                    </a:lnTo>
                    <a:lnTo>
                      <a:pt x="9205" y="771"/>
                    </a:lnTo>
                    <a:lnTo>
                      <a:pt x="8937" y="874"/>
                    </a:lnTo>
                    <a:lnTo>
                      <a:pt x="8670" y="976"/>
                    </a:lnTo>
                    <a:lnTo>
                      <a:pt x="8414" y="1089"/>
                    </a:lnTo>
                    <a:lnTo>
                      <a:pt x="8146" y="1213"/>
                    </a:lnTo>
                    <a:lnTo>
                      <a:pt x="7890" y="1326"/>
                    </a:lnTo>
                    <a:lnTo>
                      <a:pt x="7643" y="1459"/>
                    </a:lnTo>
                    <a:lnTo>
                      <a:pt x="7386" y="1593"/>
                    </a:lnTo>
                    <a:lnTo>
                      <a:pt x="7140" y="1737"/>
                    </a:lnTo>
                    <a:lnTo>
                      <a:pt x="6893" y="1880"/>
                    </a:lnTo>
                    <a:lnTo>
                      <a:pt x="6657" y="2034"/>
                    </a:lnTo>
                    <a:lnTo>
                      <a:pt x="6421" y="2199"/>
                    </a:lnTo>
                    <a:lnTo>
                      <a:pt x="6184" y="2363"/>
                    </a:lnTo>
                    <a:lnTo>
                      <a:pt x="5958" y="2528"/>
                    </a:lnTo>
                    <a:lnTo>
                      <a:pt x="5732" y="2712"/>
                    </a:lnTo>
                    <a:lnTo>
                      <a:pt x="5404" y="2969"/>
                    </a:lnTo>
                    <a:lnTo>
                      <a:pt x="5085" y="3247"/>
                    </a:lnTo>
                    <a:lnTo>
                      <a:pt x="4777" y="3514"/>
                    </a:lnTo>
                    <a:lnTo>
                      <a:pt x="4448" y="3781"/>
                    </a:lnTo>
                    <a:lnTo>
                      <a:pt x="4130" y="4038"/>
                    </a:lnTo>
                    <a:lnTo>
                      <a:pt x="3791" y="4274"/>
                    </a:lnTo>
                    <a:lnTo>
                      <a:pt x="3616" y="4387"/>
                    </a:lnTo>
                    <a:lnTo>
                      <a:pt x="3441" y="4500"/>
                    </a:lnTo>
                    <a:lnTo>
                      <a:pt x="3257" y="4603"/>
                    </a:lnTo>
                    <a:lnTo>
                      <a:pt x="3072" y="4695"/>
                    </a:lnTo>
                    <a:lnTo>
                      <a:pt x="2763" y="4829"/>
                    </a:lnTo>
                    <a:lnTo>
                      <a:pt x="2455" y="4952"/>
                    </a:lnTo>
                    <a:lnTo>
                      <a:pt x="2157" y="5096"/>
                    </a:lnTo>
                    <a:lnTo>
                      <a:pt x="2003" y="5168"/>
                    </a:lnTo>
                    <a:lnTo>
                      <a:pt x="1859" y="5260"/>
                    </a:lnTo>
                    <a:lnTo>
                      <a:pt x="1675" y="5394"/>
                    </a:lnTo>
                    <a:lnTo>
                      <a:pt x="1500" y="5548"/>
                    </a:lnTo>
                    <a:lnTo>
                      <a:pt x="1346" y="5712"/>
                    </a:lnTo>
                    <a:lnTo>
                      <a:pt x="1192" y="5887"/>
                    </a:lnTo>
                    <a:lnTo>
                      <a:pt x="1058" y="6072"/>
                    </a:lnTo>
                    <a:lnTo>
                      <a:pt x="925" y="6277"/>
                    </a:lnTo>
                    <a:lnTo>
                      <a:pt x="812" y="6472"/>
                    </a:lnTo>
                    <a:lnTo>
                      <a:pt x="709" y="6688"/>
                    </a:lnTo>
                    <a:lnTo>
                      <a:pt x="565" y="7017"/>
                    </a:lnTo>
                    <a:lnTo>
                      <a:pt x="442" y="7346"/>
                    </a:lnTo>
                    <a:lnTo>
                      <a:pt x="339" y="7685"/>
                    </a:lnTo>
                    <a:lnTo>
                      <a:pt x="247" y="8034"/>
                    </a:lnTo>
                    <a:lnTo>
                      <a:pt x="175" y="8383"/>
                    </a:lnTo>
                    <a:lnTo>
                      <a:pt x="113" y="8732"/>
                    </a:lnTo>
                    <a:lnTo>
                      <a:pt x="72" y="9092"/>
                    </a:lnTo>
                    <a:lnTo>
                      <a:pt x="31" y="9451"/>
                    </a:lnTo>
                    <a:lnTo>
                      <a:pt x="10" y="9811"/>
                    </a:lnTo>
                    <a:lnTo>
                      <a:pt x="0" y="10171"/>
                    </a:lnTo>
                    <a:lnTo>
                      <a:pt x="0" y="10540"/>
                    </a:lnTo>
                    <a:lnTo>
                      <a:pt x="0" y="10900"/>
                    </a:lnTo>
                    <a:lnTo>
                      <a:pt x="21" y="11629"/>
                    </a:lnTo>
                    <a:lnTo>
                      <a:pt x="51" y="12348"/>
                    </a:lnTo>
                    <a:lnTo>
                      <a:pt x="236" y="16427"/>
                    </a:lnTo>
                    <a:lnTo>
                      <a:pt x="257" y="16673"/>
                    </a:lnTo>
                    <a:lnTo>
                      <a:pt x="267" y="16807"/>
                    </a:lnTo>
                    <a:lnTo>
                      <a:pt x="288" y="16930"/>
                    </a:lnTo>
                    <a:lnTo>
                      <a:pt x="308" y="17053"/>
                    </a:lnTo>
                    <a:lnTo>
                      <a:pt x="349" y="17177"/>
                    </a:lnTo>
                    <a:lnTo>
                      <a:pt x="390" y="17290"/>
                    </a:lnTo>
                    <a:lnTo>
                      <a:pt x="442" y="17403"/>
                    </a:lnTo>
                    <a:lnTo>
                      <a:pt x="493" y="17475"/>
                    </a:lnTo>
                    <a:lnTo>
                      <a:pt x="555" y="17546"/>
                    </a:lnTo>
                    <a:lnTo>
                      <a:pt x="606" y="17618"/>
                    </a:lnTo>
                    <a:lnTo>
                      <a:pt x="678" y="17680"/>
                    </a:lnTo>
                    <a:lnTo>
                      <a:pt x="812" y="17793"/>
                    </a:lnTo>
                    <a:lnTo>
                      <a:pt x="966" y="17896"/>
                    </a:lnTo>
                    <a:lnTo>
                      <a:pt x="1120" y="17988"/>
                    </a:lnTo>
                    <a:lnTo>
                      <a:pt x="1284" y="18070"/>
                    </a:lnTo>
                    <a:lnTo>
                      <a:pt x="1613" y="18255"/>
                    </a:lnTo>
                    <a:lnTo>
                      <a:pt x="1777" y="18358"/>
                    </a:lnTo>
                    <a:lnTo>
                      <a:pt x="1942" y="18461"/>
                    </a:lnTo>
                    <a:lnTo>
                      <a:pt x="2096" y="18584"/>
                    </a:lnTo>
                    <a:lnTo>
                      <a:pt x="2240" y="18707"/>
                    </a:lnTo>
                    <a:lnTo>
                      <a:pt x="2383" y="18841"/>
                    </a:lnTo>
                    <a:lnTo>
                      <a:pt x="2517" y="18985"/>
                    </a:lnTo>
                    <a:lnTo>
                      <a:pt x="2640" y="19128"/>
                    </a:lnTo>
                    <a:lnTo>
                      <a:pt x="2763" y="19283"/>
                    </a:lnTo>
                    <a:lnTo>
                      <a:pt x="2876" y="19447"/>
                    </a:lnTo>
                    <a:lnTo>
                      <a:pt x="2979" y="19611"/>
                    </a:lnTo>
                    <a:lnTo>
                      <a:pt x="3072" y="19786"/>
                    </a:lnTo>
                    <a:lnTo>
                      <a:pt x="3164" y="19961"/>
                    </a:lnTo>
                    <a:lnTo>
                      <a:pt x="3236" y="20135"/>
                    </a:lnTo>
                    <a:lnTo>
                      <a:pt x="3308" y="20320"/>
                    </a:lnTo>
                    <a:lnTo>
                      <a:pt x="3370" y="20505"/>
                    </a:lnTo>
                    <a:lnTo>
                      <a:pt x="3421" y="20690"/>
                    </a:lnTo>
                    <a:lnTo>
                      <a:pt x="3328" y="18348"/>
                    </a:lnTo>
                    <a:lnTo>
                      <a:pt x="3277" y="18081"/>
                    </a:lnTo>
                    <a:lnTo>
                      <a:pt x="3236" y="17803"/>
                    </a:lnTo>
                    <a:lnTo>
                      <a:pt x="3195" y="17526"/>
                    </a:lnTo>
                    <a:lnTo>
                      <a:pt x="3164" y="17249"/>
                    </a:lnTo>
                    <a:lnTo>
                      <a:pt x="3144" y="16981"/>
                    </a:lnTo>
                    <a:lnTo>
                      <a:pt x="3123" y="16704"/>
                    </a:lnTo>
                    <a:lnTo>
                      <a:pt x="3113" y="16427"/>
                    </a:lnTo>
                    <a:lnTo>
                      <a:pt x="3102" y="16149"/>
                    </a:lnTo>
                    <a:lnTo>
                      <a:pt x="3102" y="15872"/>
                    </a:lnTo>
                    <a:lnTo>
                      <a:pt x="3113" y="15595"/>
                    </a:lnTo>
                    <a:lnTo>
                      <a:pt x="3144" y="15040"/>
                    </a:lnTo>
                    <a:lnTo>
                      <a:pt x="3205" y="14485"/>
                    </a:lnTo>
                    <a:lnTo>
                      <a:pt x="3287" y="13941"/>
                    </a:lnTo>
                    <a:lnTo>
                      <a:pt x="3390" y="13396"/>
                    </a:lnTo>
                    <a:lnTo>
                      <a:pt x="3513" y="12862"/>
                    </a:lnTo>
                    <a:lnTo>
                      <a:pt x="3667" y="12328"/>
                    </a:lnTo>
                    <a:lnTo>
                      <a:pt x="3842" y="11804"/>
                    </a:lnTo>
                    <a:lnTo>
                      <a:pt x="3935" y="11537"/>
                    </a:lnTo>
                    <a:lnTo>
                      <a:pt x="4037" y="11280"/>
                    </a:lnTo>
                    <a:lnTo>
                      <a:pt x="4150" y="11023"/>
                    </a:lnTo>
                    <a:lnTo>
                      <a:pt x="4263" y="10777"/>
                    </a:lnTo>
                    <a:lnTo>
                      <a:pt x="4387" y="10530"/>
                    </a:lnTo>
                    <a:lnTo>
                      <a:pt x="4510" y="10273"/>
                    </a:lnTo>
                    <a:lnTo>
                      <a:pt x="4643" y="10037"/>
                    </a:lnTo>
                    <a:lnTo>
                      <a:pt x="4777" y="9790"/>
                    </a:lnTo>
                    <a:lnTo>
                      <a:pt x="10119" y="13591"/>
                    </a:lnTo>
                    <a:lnTo>
                      <a:pt x="10992" y="14208"/>
                    </a:lnTo>
                    <a:lnTo>
                      <a:pt x="11434" y="14516"/>
                    </a:lnTo>
                    <a:lnTo>
                      <a:pt x="11886" y="14804"/>
                    </a:lnTo>
                    <a:lnTo>
                      <a:pt x="12338" y="15091"/>
                    </a:lnTo>
                    <a:lnTo>
                      <a:pt x="12800" y="15369"/>
                    </a:lnTo>
                    <a:lnTo>
                      <a:pt x="13262" y="15636"/>
                    </a:lnTo>
                    <a:lnTo>
                      <a:pt x="13735" y="15882"/>
                    </a:lnTo>
                    <a:lnTo>
                      <a:pt x="14207" y="16098"/>
                    </a:lnTo>
                    <a:lnTo>
                      <a:pt x="14680" y="16303"/>
                    </a:lnTo>
                    <a:lnTo>
                      <a:pt x="15173" y="16488"/>
                    </a:lnTo>
                    <a:lnTo>
                      <a:pt x="15656" y="16653"/>
                    </a:lnTo>
                    <a:lnTo>
                      <a:pt x="16159" y="16797"/>
                    </a:lnTo>
                    <a:lnTo>
                      <a:pt x="16663" y="16920"/>
                    </a:lnTo>
                    <a:lnTo>
                      <a:pt x="17166" y="17033"/>
                    </a:lnTo>
                    <a:lnTo>
                      <a:pt x="17680" y="17115"/>
                    </a:lnTo>
                    <a:lnTo>
                      <a:pt x="18193" y="17187"/>
                    </a:lnTo>
                    <a:lnTo>
                      <a:pt x="18707" y="17238"/>
                    </a:lnTo>
                    <a:lnTo>
                      <a:pt x="19221" y="17269"/>
                    </a:lnTo>
                    <a:lnTo>
                      <a:pt x="19744" y="17279"/>
                    </a:lnTo>
                    <a:lnTo>
                      <a:pt x="20258" y="17269"/>
                    </a:lnTo>
                    <a:lnTo>
                      <a:pt x="20782" y="17238"/>
                    </a:lnTo>
                    <a:lnTo>
                      <a:pt x="21296" y="17187"/>
                    </a:lnTo>
                    <a:lnTo>
                      <a:pt x="21809" y="17115"/>
                    </a:lnTo>
                    <a:lnTo>
                      <a:pt x="21830" y="16889"/>
                    </a:lnTo>
                    <a:lnTo>
                      <a:pt x="21840" y="16653"/>
                    </a:lnTo>
                    <a:lnTo>
                      <a:pt x="21840" y="16416"/>
                    </a:lnTo>
                    <a:lnTo>
                      <a:pt x="21840" y="16190"/>
                    </a:lnTo>
                    <a:lnTo>
                      <a:pt x="21830" y="15954"/>
                    </a:lnTo>
                    <a:lnTo>
                      <a:pt x="21820" y="15728"/>
                    </a:lnTo>
                    <a:lnTo>
                      <a:pt x="21799" y="15492"/>
                    </a:lnTo>
                    <a:lnTo>
                      <a:pt x="21768" y="15266"/>
                    </a:lnTo>
                    <a:lnTo>
                      <a:pt x="21727" y="15040"/>
                    </a:lnTo>
                    <a:lnTo>
                      <a:pt x="21686" y="14814"/>
                    </a:lnTo>
                    <a:lnTo>
                      <a:pt x="21635" y="14588"/>
                    </a:lnTo>
                    <a:lnTo>
                      <a:pt x="21573" y="14362"/>
                    </a:lnTo>
                    <a:lnTo>
                      <a:pt x="21511" y="14136"/>
                    </a:lnTo>
                    <a:lnTo>
                      <a:pt x="21440" y="13920"/>
                    </a:lnTo>
                    <a:lnTo>
                      <a:pt x="21368" y="13694"/>
                    </a:lnTo>
                    <a:lnTo>
                      <a:pt x="21275" y="13478"/>
                    </a:lnTo>
                    <a:lnTo>
                      <a:pt x="21275" y="13478"/>
                    </a:lnTo>
                    <a:lnTo>
                      <a:pt x="21594" y="13828"/>
                    </a:lnTo>
                    <a:lnTo>
                      <a:pt x="21892" y="14187"/>
                    </a:lnTo>
                    <a:lnTo>
                      <a:pt x="22169" y="14557"/>
                    </a:lnTo>
                    <a:lnTo>
                      <a:pt x="22436" y="14937"/>
                    </a:lnTo>
                    <a:lnTo>
                      <a:pt x="22683" y="15317"/>
                    </a:lnTo>
                    <a:lnTo>
                      <a:pt x="22919" y="15718"/>
                    </a:lnTo>
                    <a:lnTo>
                      <a:pt x="23145" y="16129"/>
                    </a:lnTo>
                    <a:lnTo>
                      <a:pt x="23350" y="16550"/>
                    </a:lnTo>
                    <a:lnTo>
                      <a:pt x="23535" y="16971"/>
                    </a:lnTo>
                    <a:lnTo>
                      <a:pt x="23710" y="17403"/>
                    </a:lnTo>
                    <a:lnTo>
                      <a:pt x="23864" y="17844"/>
                    </a:lnTo>
                    <a:lnTo>
                      <a:pt x="23997" y="18286"/>
                    </a:lnTo>
                    <a:lnTo>
                      <a:pt x="24110" y="18738"/>
                    </a:lnTo>
                    <a:lnTo>
                      <a:pt x="24213" y="19190"/>
                    </a:lnTo>
                    <a:lnTo>
                      <a:pt x="24295" y="19642"/>
                    </a:lnTo>
                    <a:lnTo>
                      <a:pt x="24357" y="20104"/>
                    </a:lnTo>
                    <a:lnTo>
                      <a:pt x="24521" y="19868"/>
                    </a:lnTo>
                    <a:lnTo>
                      <a:pt x="24675" y="19632"/>
                    </a:lnTo>
                    <a:lnTo>
                      <a:pt x="24830" y="19385"/>
                    </a:lnTo>
                    <a:lnTo>
                      <a:pt x="24973" y="19139"/>
                    </a:lnTo>
                    <a:lnTo>
                      <a:pt x="25107" y="18882"/>
                    </a:lnTo>
                    <a:lnTo>
                      <a:pt x="25230" y="18625"/>
                    </a:lnTo>
                    <a:lnTo>
                      <a:pt x="25353" y="18368"/>
                    </a:lnTo>
                    <a:lnTo>
                      <a:pt x="25477" y="18111"/>
                    </a:lnTo>
                    <a:lnTo>
                      <a:pt x="25590" y="17855"/>
                    </a:lnTo>
                    <a:lnTo>
                      <a:pt x="25692" y="17588"/>
                    </a:lnTo>
                    <a:lnTo>
                      <a:pt x="25795" y="17320"/>
                    </a:lnTo>
                    <a:lnTo>
                      <a:pt x="25888" y="17053"/>
                    </a:lnTo>
                    <a:lnTo>
                      <a:pt x="25970" y="16776"/>
                    </a:lnTo>
                    <a:lnTo>
                      <a:pt x="26052" y="16499"/>
                    </a:lnTo>
                    <a:lnTo>
                      <a:pt x="26124" y="16232"/>
                    </a:lnTo>
                    <a:lnTo>
                      <a:pt x="26196" y="15954"/>
                    </a:lnTo>
                    <a:lnTo>
                      <a:pt x="26257" y="15677"/>
                    </a:lnTo>
                    <a:lnTo>
                      <a:pt x="26309" y="15389"/>
                    </a:lnTo>
                    <a:lnTo>
                      <a:pt x="26401" y="14824"/>
                    </a:lnTo>
                    <a:lnTo>
                      <a:pt x="26473" y="14259"/>
                    </a:lnTo>
                    <a:lnTo>
                      <a:pt x="26525" y="13694"/>
                    </a:lnTo>
                    <a:lnTo>
                      <a:pt x="26545" y="13119"/>
                    </a:lnTo>
                    <a:lnTo>
                      <a:pt x="26545" y="12544"/>
                    </a:lnTo>
                    <a:lnTo>
                      <a:pt x="26514" y="11968"/>
                    </a:lnTo>
                    <a:lnTo>
                      <a:pt x="26473" y="11403"/>
                    </a:lnTo>
                    <a:lnTo>
                      <a:pt x="26401" y="10828"/>
                    </a:lnTo>
                    <a:lnTo>
                      <a:pt x="26299" y="10263"/>
                    </a:lnTo>
                    <a:lnTo>
                      <a:pt x="26186" y="9708"/>
                    </a:lnTo>
                    <a:lnTo>
                      <a:pt x="26042" y="9154"/>
                    </a:lnTo>
                    <a:lnTo>
                      <a:pt x="25877" y="8599"/>
                    </a:lnTo>
                    <a:lnTo>
                      <a:pt x="25692" y="8065"/>
                    </a:lnTo>
                    <a:lnTo>
                      <a:pt x="25477" y="7530"/>
                    </a:lnTo>
                    <a:lnTo>
                      <a:pt x="25364" y="7263"/>
                    </a:lnTo>
                    <a:lnTo>
                      <a:pt x="25251" y="7007"/>
                    </a:lnTo>
                    <a:lnTo>
                      <a:pt x="25127" y="6750"/>
                    </a:lnTo>
                    <a:lnTo>
                      <a:pt x="24994" y="6503"/>
                    </a:lnTo>
                    <a:lnTo>
                      <a:pt x="24860" y="6246"/>
                    </a:lnTo>
                    <a:lnTo>
                      <a:pt x="24717" y="6000"/>
                    </a:lnTo>
                    <a:lnTo>
                      <a:pt x="24562" y="5753"/>
                    </a:lnTo>
                    <a:lnTo>
                      <a:pt x="24419" y="5517"/>
                    </a:lnTo>
                    <a:lnTo>
                      <a:pt x="24254" y="5281"/>
                    </a:lnTo>
                    <a:lnTo>
                      <a:pt x="24090" y="5044"/>
                    </a:lnTo>
                    <a:lnTo>
                      <a:pt x="23926" y="4818"/>
                    </a:lnTo>
                    <a:lnTo>
                      <a:pt x="23751" y="4592"/>
                    </a:lnTo>
                    <a:lnTo>
                      <a:pt x="23566" y="4366"/>
                    </a:lnTo>
                    <a:lnTo>
                      <a:pt x="23381" y="4151"/>
                    </a:lnTo>
                    <a:lnTo>
                      <a:pt x="23196" y="3935"/>
                    </a:lnTo>
                    <a:lnTo>
                      <a:pt x="22991" y="3730"/>
                    </a:lnTo>
                    <a:lnTo>
                      <a:pt x="22796" y="3524"/>
                    </a:lnTo>
                    <a:lnTo>
                      <a:pt x="22590" y="3329"/>
                    </a:lnTo>
                    <a:lnTo>
                      <a:pt x="22374" y="3134"/>
                    </a:lnTo>
                    <a:lnTo>
                      <a:pt x="22159" y="2949"/>
                    </a:lnTo>
                    <a:lnTo>
                      <a:pt x="21933" y="2764"/>
                    </a:lnTo>
                    <a:lnTo>
                      <a:pt x="21707" y="2589"/>
                    </a:lnTo>
                    <a:lnTo>
                      <a:pt x="21481" y="2425"/>
                    </a:lnTo>
                    <a:lnTo>
                      <a:pt x="21244" y="2260"/>
                    </a:lnTo>
                    <a:lnTo>
                      <a:pt x="21008" y="2096"/>
                    </a:lnTo>
                    <a:lnTo>
                      <a:pt x="20772" y="1942"/>
                    </a:lnTo>
                    <a:lnTo>
                      <a:pt x="20525" y="1798"/>
                    </a:lnTo>
                    <a:lnTo>
                      <a:pt x="20279" y="1654"/>
                    </a:lnTo>
                    <a:lnTo>
                      <a:pt x="20032" y="1521"/>
                    </a:lnTo>
                    <a:lnTo>
                      <a:pt x="19775" y="1387"/>
                    </a:lnTo>
                    <a:lnTo>
                      <a:pt x="19518" y="1264"/>
                    </a:lnTo>
                    <a:lnTo>
                      <a:pt x="19262" y="1151"/>
                    </a:lnTo>
                    <a:lnTo>
                      <a:pt x="18995" y="1038"/>
                    </a:lnTo>
                    <a:lnTo>
                      <a:pt x="18738" y="925"/>
                    </a:lnTo>
                    <a:lnTo>
                      <a:pt x="18471" y="822"/>
                    </a:lnTo>
                    <a:lnTo>
                      <a:pt x="18193" y="730"/>
                    </a:lnTo>
                    <a:lnTo>
                      <a:pt x="17649" y="555"/>
                    </a:lnTo>
                    <a:lnTo>
                      <a:pt x="17104" y="411"/>
                    </a:lnTo>
                    <a:lnTo>
                      <a:pt x="16539" y="278"/>
                    </a:lnTo>
                    <a:lnTo>
                      <a:pt x="15974" y="175"/>
                    </a:lnTo>
                    <a:lnTo>
                      <a:pt x="15409" y="93"/>
                    </a:lnTo>
                    <a:lnTo>
                      <a:pt x="14844" y="42"/>
                    </a:lnTo>
                    <a:lnTo>
                      <a:pt x="14269" y="11"/>
                    </a:lnTo>
                    <a:lnTo>
                      <a:pt x="136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
              <p:cNvSpPr/>
              <p:nvPr/>
            </p:nvSpPr>
            <p:spPr>
              <a:xfrm>
                <a:off x="2522225" y="2125050"/>
                <a:ext cx="169500" cy="169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86" name="Google Shape;586;p2"/>
          <p:cNvSpPr/>
          <p:nvPr/>
        </p:nvSpPr>
        <p:spPr>
          <a:xfrm>
            <a:off x="2979178" y="737085"/>
            <a:ext cx="1000111" cy="540000"/>
          </a:xfrm>
          <a:prstGeom prst="ellipse">
            <a:avLst/>
          </a:pr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Fira Sans Extra Condensed"/>
                <a:ea typeface="Fira Sans Extra Condensed"/>
                <a:cs typeface="Fira Sans Extra Condensed"/>
                <a:sym typeface="Fira Sans Extra Condensed"/>
              </a:rPr>
              <a:t>CLINIC PORTAL</a:t>
            </a:r>
            <a:endParaRPr/>
          </a:p>
        </p:txBody>
      </p:sp>
      <p:pic>
        <p:nvPicPr>
          <p:cNvPr id="588" name="Google Shape;588;p2"/>
          <p:cNvPicPr preferRelativeResize="0"/>
          <p:nvPr/>
        </p:nvPicPr>
        <p:blipFill rotWithShape="1">
          <a:blip r:embed="rId3">
            <a:alphaModFix/>
          </a:blip>
          <a:srcRect/>
          <a:stretch/>
        </p:blipFill>
        <p:spPr>
          <a:xfrm>
            <a:off x="7681545" y="2119321"/>
            <a:ext cx="1393851" cy="1979596"/>
          </a:xfrm>
          <a:prstGeom prst="rect">
            <a:avLst/>
          </a:prstGeom>
          <a:noFill/>
          <a:ln>
            <a:noFill/>
          </a:ln>
        </p:spPr>
      </p:pic>
      <p:sp>
        <p:nvSpPr>
          <p:cNvPr id="589" name="Google Shape;589;p2"/>
          <p:cNvSpPr/>
          <p:nvPr/>
        </p:nvSpPr>
        <p:spPr>
          <a:xfrm>
            <a:off x="7099461" y="3797754"/>
            <a:ext cx="2044539" cy="787300"/>
          </a:xfrm>
          <a:prstGeom prst="ellipse">
            <a:avLst/>
          </a:pr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1600" b="1" i="0" u="none" strike="noStrike" cap="none">
                <a:solidFill>
                  <a:schemeClr val="lt1"/>
                </a:solidFill>
                <a:latin typeface="Arial"/>
                <a:ea typeface="Arial"/>
                <a:cs typeface="Arial"/>
                <a:sym typeface="Arial"/>
              </a:rPr>
              <a:t>ASSISTANT</a:t>
            </a:r>
            <a:endParaRPr sz="1600" b="1" i="0" u="none" strike="noStrike" cap="none">
              <a:solidFill>
                <a:schemeClr val="lt1"/>
              </a:solidFill>
              <a:latin typeface="Arial"/>
              <a:ea typeface="Arial"/>
              <a:cs typeface="Arial"/>
              <a:sym typeface="Arial"/>
            </a:endParaRPr>
          </a:p>
        </p:txBody>
      </p:sp>
      <p:sp>
        <p:nvSpPr>
          <p:cNvPr id="591" name="Google Shape;591;p2"/>
          <p:cNvSpPr/>
          <p:nvPr/>
        </p:nvSpPr>
        <p:spPr>
          <a:xfrm>
            <a:off x="-37800" y="2403777"/>
            <a:ext cx="1601650" cy="972802"/>
          </a:xfrm>
          <a:prstGeom prst="ellipse">
            <a:avLst/>
          </a:pr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600" b="1" i="0" u="none" strike="noStrike" cap="none" dirty="0">
                <a:solidFill>
                  <a:schemeClr val="lt1"/>
                </a:solidFill>
                <a:latin typeface="Arial"/>
                <a:ea typeface="Arial"/>
                <a:cs typeface="Arial"/>
                <a:sym typeface="Arial"/>
              </a:rPr>
              <a:t>DOCTOR</a:t>
            </a:r>
            <a:endParaRPr sz="1600" b="1" i="0" u="none" strike="noStrike" cap="none" dirty="0">
              <a:solidFill>
                <a:schemeClr val="lt1"/>
              </a:solidFill>
              <a:latin typeface="Arial"/>
              <a:ea typeface="Arial"/>
              <a:cs typeface="Arial"/>
              <a:sym typeface="Arial"/>
            </a:endParaRPr>
          </a:p>
        </p:txBody>
      </p:sp>
      <p:cxnSp>
        <p:nvCxnSpPr>
          <p:cNvPr id="592" name="Google Shape;592;p2"/>
          <p:cNvCxnSpPr>
            <a:cxnSpLocks/>
            <a:stCxn id="591" idx="6"/>
            <a:endCxn id="555" idx="3"/>
          </p:cNvCxnSpPr>
          <p:nvPr/>
        </p:nvCxnSpPr>
        <p:spPr>
          <a:xfrm flipV="1">
            <a:off x="1563850" y="578344"/>
            <a:ext cx="1556895" cy="2311834"/>
          </a:xfrm>
          <a:prstGeom prst="straightConnector1">
            <a:avLst/>
          </a:prstGeom>
          <a:noFill/>
          <a:ln w="25400" cap="flat" cmpd="sng">
            <a:solidFill>
              <a:srgbClr val="FCAF51"/>
            </a:solidFill>
            <a:prstDash val="solid"/>
            <a:round/>
            <a:headEnd type="none" w="sm" len="sm"/>
            <a:tailEnd type="triangle" w="med" len="med"/>
          </a:ln>
        </p:spPr>
      </p:cxnSp>
      <p:cxnSp>
        <p:nvCxnSpPr>
          <p:cNvPr id="593" name="Google Shape;593;p2"/>
          <p:cNvCxnSpPr>
            <a:cxnSpLocks/>
            <a:stCxn id="591" idx="6"/>
            <a:endCxn id="586" idx="3"/>
          </p:cNvCxnSpPr>
          <p:nvPr/>
        </p:nvCxnSpPr>
        <p:spPr>
          <a:xfrm flipV="1">
            <a:off x="1563850" y="1198004"/>
            <a:ext cx="1561791" cy="1692174"/>
          </a:xfrm>
          <a:prstGeom prst="straightConnector1">
            <a:avLst/>
          </a:prstGeom>
          <a:noFill/>
          <a:ln w="25400" cap="flat" cmpd="sng">
            <a:solidFill>
              <a:srgbClr val="FCAF51"/>
            </a:solidFill>
            <a:prstDash val="solid"/>
            <a:round/>
            <a:headEnd type="none" w="sm" len="sm"/>
            <a:tailEnd type="triangle" w="med" len="med"/>
          </a:ln>
        </p:spPr>
      </p:cxnSp>
      <p:cxnSp>
        <p:nvCxnSpPr>
          <p:cNvPr id="594" name="Google Shape;594;p2"/>
          <p:cNvCxnSpPr>
            <a:cxnSpLocks/>
            <a:stCxn id="591" idx="6"/>
            <a:endCxn id="554" idx="3"/>
          </p:cNvCxnSpPr>
          <p:nvPr/>
        </p:nvCxnSpPr>
        <p:spPr>
          <a:xfrm flipV="1">
            <a:off x="1563850" y="1810483"/>
            <a:ext cx="1535227" cy="1079695"/>
          </a:xfrm>
          <a:prstGeom prst="straightConnector1">
            <a:avLst/>
          </a:prstGeom>
          <a:noFill/>
          <a:ln w="25400" cap="flat" cmpd="sng">
            <a:solidFill>
              <a:srgbClr val="FCAF51"/>
            </a:solidFill>
            <a:prstDash val="solid"/>
            <a:round/>
            <a:headEnd type="none" w="sm" len="sm"/>
            <a:tailEnd type="triangle" w="med" len="med"/>
          </a:ln>
        </p:spPr>
      </p:cxnSp>
      <p:cxnSp>
        <p:nvCxnSpPr>
          <p:cNvPr id="595" name="Google Shape;595;p2"/>
          <p:cNvCxnSpPr>
            <a:cxnSpLocks/>
            <a:stCxn id="591" idx="6"/>
            <a:endCxn id="556" idx="3"/>
          </p:cNvCxnSpPr>
          <p:nvPr/>
        </p:nvCxnSpPr>
        <p:spPr>
          <a:xfrm flipV="1">
            <a:off x="1563850" y="2469195"/>
            <a:ext cx="1535227" cy="420983"/>
          </a:xfrm>
          <a:prstGeom prst="straightConnector1">
            <a:avLst/>
          </a:prstGeom>
          <a:noFill/>
          <a:ln w="25400" cap="flat" cmpd="sng">
            <a:solidFill>
              <a:srgbClr val="FCAF51"/>
            </a:solidFill>
            <a:prstDash val="solid"/>
            <a:round/>
            <a:headEnd type="none" w="sm" len="sm"/>
            <a:tailEnd type="triangle" w="med" len="med"/>
          </a:ln>
        </p:spPr>
      </p:cxnSp>
      <p:cxnSp>
        <p:nvCxnSpPr>
          <p:cNvPr id="596" name="Google Shape;596;p2"/>
          <p:cNvCxnSpPr>
            <a:cxnSpLocks/>
            <a:stCxn id="591" idx="6"/>
            <a:endCxn id="552" idx="2"/>
          </p:cNvCxnSpPr>
          <p:nvPr/>
        </p:nvCxnSpPr>
        <p:spPr>
          <a:xfrm>
            <a:off x="1563850" y="2890178"/>
            <a:ext cx="1386747" cy="24205"/>
          </a:xfrm>
          <a:prstGeom prst="straightConnector1">
            <a:avLst/>
          </a:prstGeom>
          <a:noFill/>
          <a:ln w="25400" cap="flat" cmpd="sng">
            <a:solidFill>
              <a:srgbClr val="FCAF51"/>
            </a:solidFill>
            <a:prstDash val="solid"/>
            <a:round/>
            <a:headEnd type="none" w="sm" len="sm"/>
            <a:tailEnd type="triangle" w="med" len="med"/>
          </a:ln>
        </p:spPr>
      </p:cxnSp>
      <p:cxnSp>
        <p:nvCxnSpPr>
          <p:cNvPr id="597" name="Google Shape;597;p2"/>
          <p:cNvCxnSpPr>
            <a:cxnSpLocks/>
            <a:stCxn id="589" idx="3"/>
            <a:endCxn id="555" idx="6"/>
          </p:cNvCxnSpPr>
          <p:nvPr/>
        </p:nvCxnSpPr>
        <p:spPr>
          <a:xfrm flipH="1" flipV="1">
            <a:off x="3986248" y="370136"/>
            <a:ext cx="3412629" cy="4099621"/>
          </a:xfrm>
          <a:prstGeom prst="straightConnector1">
            <a:avLst/>
          </a:prstGeom>
          <a:noFill/>
          <a:ln w="25400" cap="flat" cmpd="sng">
            <a:solidFill>
              <a:srgbClr val="FCAF51"/>
            </a:solidFill>
            <a:prstDash val="solid"/>
            <a:round/>
            <a:headEnd type="none" w="sm" len="sm"/>
            <a:tailEnd type="triangle" w="med" len="med"/>
          </a:ln>
        </p:spPr>
      </p:cxnSp>
      <p:cxnSp>
        <p:nvCxnSpPr>
          <p:cNvPr id="598" name="Google Shape;598;p2"/>
          <p:cNvCxnSpPr>
            <a:cxnSpLocks/>
            <a:stCxn id="589" idx="3"/>
            <a:endCxn id="553" idx="6"/>
          </p:cNvCxnSpPr>
          <p:nvPr/>
        </p:nvCxnSpPr>
        <p:spPr>
          <a:xfrm flipH="1">
            <a:off x="3982162" y="4469757"/>
            <a:ext cx="3416715" cy="329492"/>
          </a:xfrm>
          <a:prstGeom prst="straightConnector1">
            <a:avLst/>
          </a:prstGeom>
          <a:noFill/>
          <a:ln w="25400" cap="flat" cmpd="sng">
            <a:solidFill>
              <a:srgbClr val="FCAF51"/>
            </a:solidFill>
            <a:prstDash val="solid"/>
            <a:round/>
            <a:headEnd type="none" w="sm" len="sm"/>
            <a:tailEnd type="triangle" w="med" len="med"/>
          </a:ln>
        </p:spPr>
      </p:cxnSp>
      <p:cxnSp>
        <p:nvCxnSpPr>
          <p:cNvPr id="599" name="Google Shape;599;p2"/>
          <p:cNvCxnSpPr>
            <a:cxnSpLocks/>
            <a:stCxn id="589" idx="3"/>
            <a:endCxn id="557" idx="6"/>
          </p:cNvCxnSpPr>
          <p:nvPr/>
        </p:nvCxnSpPr>
        <p:spPr>
          <a:xfrm flipH="1" flipV="1">
            <a:off x="3964479" y="4191404"/>
            <a:ext cx="3434398" cy="278353"/>
          </a:xfrm>
          <a:prstGeom prst="straightConnector1">
            <a:avLst/>
          </a:prstGeom>
          <a:noFill/>
          <a:ln w="25400" cap="flat" cmpd="sng">
            <a:solidFill>
              <a:srgbClr val="FCAF51"/>
            </a:solidFill>
            <a:prstDash val="solid"/>
            <a:round/>
            <a:headEnd type="none" w="sm" len="sm"/>
            <a:tailEnd type="triangle" w="med" len="med"/>
          </a:ln>
        </p:spPr>
      </p:cxnSp>
      <p:cxnSp>
        <p:nvCxnSpPr>
          <p:cNvPr id="600" name="Google Shape;600;p2"/>
          <p:cNvCxnSpPr>
            <a:cxnSpLocks/>
            <a:stCxn id="589" idx="3"/>
            <a:endCxn id="558" idx="6"/>
          </p:cNvCxnSpPr>
          <p:nvPr/>
        </p:nvCxnSpPr>
        <p:spPr>
          <a:xfrm flipH="1" flipV="1">
            <a:off x="3979289" y="3555436"/>
            <a:ext cx="3419588" cy="914321"/>
          </a:xfrm>
          <a:prstGeom prst="straightConnector1">
            <a:avLst/>
          </a:prstGeom>
          <a:noFill/>
          <a:ln w="25400" cap="flat" cmpd="sng">
            <a:solidFill>
              <a:srgbClr val="FCAF51"/>
            </a:solidFill>
            <a:prstDash val="solid"/>
            <a:round/>
            <a:headEnd type="none" w="sm" len="sm"/>
            <a:tailEnd type="triangle" w="med" len="med"/>
          </a:ln>
        </p:spPr>
      </p:cxnSp>
      <p:cxnSp>
        <p:nvCxnSpPr>
          <p:cNvPr id="601" name="Google Shape;601;p2"/>
          <p:cNvCxnSpPr>
            <a:cxnSpLocks/>
            <a:stCxn id="590" idx="2"/>
            <a:endCxn id="555" idx="6"/>
          </p:cNvCxnSpPr>
          <p:nvPr/>
        </p:nvCxnSpPr>
        <p:spPr>
          <a:xfrm flipH="1" flipV="1">
            <a:off x="3986248" y="370136"/>
            <a:ext cx="1865970" cy="2189010"/>
          </a:xfrm>
          <a:prstGeom prst="straightConnector1">
            <a:avLst/>
          </a:prstGeom>
          <a:noFill/>
          <a:ln w="25400" cap="flat" cmpd="sng">
            <a:solidFill>
              <a:srgbClr val="FCAF51"/>
            </a:solidFill>
            <a:prstDash val="solid"/>
            <a:round/>
            <a:headEnd type="none" w="sm" len="sm"/>
            <a:tailEnd type="triangle" w="med" len="med"/>
          </a:ln>
        </p:spPr>
      </p:cxnSp>
      <p:cxnSp>
        <p:nvCxnSpPr>
          <p:cNvPr id="602" name="Google Shape;602;p2"/>
          <p:cNvCxnSpPr>
            <a:cxnSpLocks/>
            <a:stCxn id="590" idx="2"/>
            <a:endCxn id="586" idx="6"/>
          </p:cNvCxnSpPr>
          <p:nvPr/>
        </p:nvCxnSpPr>
        <p:spPr>
          <a:xfrm flipH="1" flipV="1">
            <a:off x="3979289" y="1007085"/>
            <a:ext cx="1872929" cy="1552061"/>
          </a:xfrm>
          <a:prstGeom prst="straightConnector1">
            <a:avLst/>
          </a:prstGeom>
          <a:noFill/>
          <a:ln w="25400" cap="flat" cmpd="sng">
            <a:solidFill>
              <a:srgbClr val="FCAF51"/>
            </a:solidFill>
            <a:prstDash val="solid"/>
            <a:round/>
            <a:headEnd type="none" w="sm" len="sm"/>
            <a:tailEnd type="triangle" w="med" len="med"/>
          </a:ln>
        </p:spPr>
      </p:cxnSp>
      <p:cxnSp>
        <p:nvCxnSpPr>
          <p:cNvPr id="603" name="Google Shape;603;p2"/>
          <p:cNvCxnSpPr>
            <a:cxnSpLocks/>
            <a:stCxn id="590" idx="2"/>
            <a:endCxn id="554" idx="6"/>
          </p:cNvCxnSpPr>
          <p:nvPr/>
        </p:nvCxnSpPr>
        <p:spPr>
          <a:xfrm flipH="1" flipV="1">
            <a:off x="3964479" y="1619564"/>
            <a:ext cx="1887739" cy="939582"/>
          </a:xfrm>
          <a:prstGeom prst="straightConnector1">
            <a:avLst/>
          </a:prstGeom>
          <a:noFill/>
          <a:ln w="25400" cap="flat" cmpd="sng">
            <a:solidFill>
              <a:srgbClr val="FCAF51"/>
            </a:solidFill>
            <a:prstDash val="solid"/>
            <a:round/>
            <a:headEnd type="none" w="sm" len="sm"/>
            <a:tailEnd type="triangle" w="med" len="med"/>
          </a:ln>
        </p:spPr>
      </p:cxnSp>
      <p:cxnSp>
        <p:nvCxnSpPr>
          <p:cNvPr id="604" name="Google Shape;604;p2"/>
          <p:cNvCxnSpPr>
            <a:cxnSpLocks/>
            <a:stCxn id="590" idx="2"/>
            <a:endCxn id="556" idx="6"/>
          </p:cNvCxnSpPr>
          <p:nvPr/>
        </p:nvCxnSpPr>
        <p:spPr>
          <a:xfrm flipH="1" flipV="1">
            <a:off x="3964479" y="2278276"/>
            <a:ext cx="1887739" cy="280870"/>
          </a:xfrm>
          <a:prstGeom prst="straightConnector1">
            <a:avLst/>
          </a:prstGeom>
          <a:noFill/>
          <a:ln w="25400" cap="flat" cmpd="sng">
            <a:solidFill>
              <a:srgbClr val="FCAF51"/>
            </a:solidFill>
            <a:prstDash val="solid"/>
            <a:round/>
            <a:headEnd type="none" w="sm" len="sm"/>
            <a:tailEnd type="triangle" w="med" len="med"/>
          </a:ln>
        </p:spPr>
      </p:cxnSp>
      <p:cxnSp>
        <p:nvCxnSpPr>
          <p:cNvPr id="605" name="Google Shape;605;p2"/>
          <p:cNvCxnSpPr>
            <a:cxnSpLocks/>
            <a:stCxn id="590" idx="2"/>
            <a:endCxn id="552" idx="6"/>
          </p:cNvCxnSpPr>
          <p:nvPr/>
        </p:nvCxnSpPr>
        <p:spPr>
          <a:xfrm flipH="1">
            <a:off x="3964479" y="2559146"/>
            <a:ext cx="1887739" cy="355237"/>
          </a:xfrm>
          <a:prstGeom prst="straightConnector1">
            <a:avLst/>
          </a:prstGeom>
          <a:noFill/>
          <a:ln w="25400" cap="flat" cmpd="sng">
            <a:solidFill>
              <a:srgbClr val="FCAF51"/>
            </a:solidFill>
            <a:prstDash val="solid"/>
            <a:round/>
            <a:headEnd type="none" w="sm" len="sm"/>
            <a:tailEnd type="triangle" w="med" len="med"/>
          </a:ln>
        </p:spPr>
      </p:cxnSp>
      <p:cxnSp>
        <p:nvCxnSpPr>
          <p:cNvPr id="606" name="Google Shape;606;p2"/>
          <p:cNvCxnSpPr>
            <a:cxnSpLocks/>
            <a:stCxn id="590" idx="2"/>
            <a:endCxn id="557" idx="6"/>
          </p:cNvCxnSpPr>
          <p:nvPr/>
        </p:nvCxnSpPr>
        <p:spPr>
          <a:xfrm flipH="1">
            <a:off x="3964479" y="2559146"/>
            <a:ext cx="1887739" cy="1632258"/>
          </a:xfrm>
          <a:prstGeom prst="straightConnector1">
            <a:avLst/>
          </a:prstGeom>
          <a:noFill/>
          <a:ln w="25400" cap="flat" cmpd="sng">
            <a:solidFill>
              <a:srgbClr val="FCAF51"/>
            </a:solidFill>
            <a:prstDash val="solid"/>
            <a:round/>
            <a:headEnd type="none" w="sm" len="sm"/>
            <a:tailEnd type="triangle" w="med" len="med"/>
          </a:ln>
        </p:spPr>
      </p:cxnSp>
      <p:cxnSp>
        <p:nvCxnSpPr>
          <p:cNvPr id="608" name="Google Shape;608;p2"/>
          <p:cNvCxnSpPr>
            <a:cxnSpLocks/>
            <a:stCxn id="590" idx="2"/>
            <a:endCxn id="558" idx="6"/>
          </p:cNvCxnSpPr>
          <p:nvPr/>
        </p:nvCxnSpPr>
        <p:spPr>
          <a:xfrm flipH="1">
            <a:off x="3979289" y="2559146"/>
            <a:ext cx="1872929" cy="996290"/>
          </a:xfrm>
          <a:prstGeom prst="straightConnector1">
            <a:avLst/>
          </a:prstGeom>
          <a:noFill/>
          <a:ln w="28575" cap="flat" cmpd="sng">
            <a:solidFill>
              <a:schemeClr val="accent1"/>
            </a:solidFill>
            <a:prstDash val="solid"/>
            <a:round/>
            <a:headEnd type="none" w="med" len="med"/>
            <a:tailEnd type="triangle" w="med" len="med"/>
          </a:ln>
        </p:spPr>
      </p:cxnSp>
      <p:cxnSp>
        <p:nvCxnSpPr>
          <p:cNvPr id="610" name="Google Shape;610;p2"/>
          <p:cNvCxnSpPr>
            <a:cxnSpLocks/>
            <a:stCxn id="590" idx="2"/>
            <a:endCxn id="553" idx="6"/>
          </p:cNvCxnSpPr>
          <p:nvPr/>
        </p:nvCxnSpPr>
        <p:spPr>
          <a:xfrm flipH="1">
            <a:off x="3982162" y="2559146"/>
            <a:ext cx="1870056" cy="2240103"/>
          </a:xfrm>
          <a:prstGeom prst="straightConnector1">
            <a:avLst/>
          </a:prstGeom>
          <a:noFill/>
          <a:ln w="28575" cap="flat" cmpd="sng">
            <a:solidFill>
              <a:schemeClr val="accent1"/>
            </a:solidFill>
            <a:prstDash val="solid"/>
            <a:round/>
            <a:headEnd type="none" w="med" len="med"/>
            <a:tailEnd type="triangle" w="med" len="med"/>
          </a:ln>
        </p:spPr>
      </p:cxnSp>
      <p:pic>
        <p:nvPicPr>
          <p:cNvPr id="587" name="Google Shape;587;p2"/>
          <p:cNvPicPr preferRelativeResize="0"/>
          <p:nvPr/>
        </p:nvPicPr>
        <p:blipFill rotWithShape="1">
          <a:blip r:embed="rId4">
            <a:alphaModFix/>
          </a:blip>
          <a:srcRect/>
          <a:stretch/>
        </p:blipFill>
        <p:spPr>
          <a:xfrm>
            <a:off x="4635047" y="1196712"/>
            <a:ext cx="2108072" cy="1238127"/>
          </a:xfrm>
          <a:prstGeom prst="rect">
            <a:avLst/>
          </a:prstGeom>
          <a:noFill/>
          <a:ln>
            <a:noFill/>
          </a:ln>
        </p:spPr>
      </p:pic>
      <p:sp>
        <p:nvSpPr>
          <p:cNvPr id="590" name="Google Shape;590;p2"/>
          <p:cNvSpPr/>
          <p:nvPr/>
        </p:nvSpPr>
        <p:spPr>
          <a:xfrm>
            <a:off x="5852218" y="2165496"/>
            <a:ext cx="1593735" cy="787300"/>
          </a:xfrm>
          <a:prstGeom prst="ellipse">
            <a:avLst/>
          </a:prstGeom>
          <a:solidFill>
            <a:srgbClr val="009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600" b="1" i="0" u="none" strike="noStrike" cap="none">
                <a:solidFill>
                  <a:schemeClr val="lt1"/>
                </a:solidFill>
                <a:latin typeface="Arial"/>
                <a:ea typeface="Arial"/>
                <a:cs typeface="Arial"/>
                <a:sym typeface="Arial"/>
              </a:rPr>
              <a:t>PATIENT</a:t>
            </a:r>
            <a:endParaRPr sz="1600" b="1" i="0" u="none" strike="noStrike" cap="none">
              <a:solidFill>
                <a:schemeClr val="lt1"/>
              </a:solidFill>
              <a:latin typeface="Arial"/>
              <a:ea typeface="Arial"/>
              <a:cs typeface="Arial"/>
              <a:sym typeface="Arial"/>
            </a:endParaRPr>
          </a:p>
        </p:txBody>
      </p:sp>
      <p:sp>
        <p:nvSpPr>
          <p:cNvPr id="516" name="Arrow: Pentagon 515">
            <a:extLst>
              <a:ext uri="{FF2B5EF4-FFF2-40B4-BE49-F238E27FC236}">
                <a16:creationId xmlns:a16="http://schemas.microsoft.com/office/drawing/2014/main" id="{9C73D211-9295-1174-CAC7-C044524A1DFD}"/>
              </a:ext>
            </a:extLst>
          </p:cNvPr>
          <p:cNvSpPr/>
          <p:nvPr/>
        </p:nvSpPr>
        <p:spPr>
          <a:xfrm>
            <a:off x="4827572" y="98478"/>
            <a:ext cx="4108221" cy="970997"/>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accent3">
                    <a:lumMod val="50000"/>
                  </a:schemeClr>
                </a:solidFill>
              </a:rPr>
              <a:t>Description of our cases / adaptability </a:t>
            </a:r>
            <a:endParaRPr lang="en-US" sz="2400" b="1" dirty="0">
              <a:solidFill>
                <a:schemeClr val="accent3">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E0CD"/>
        </a:solidFill>
        <a:effectLst/>
      </p:bgPr>
    </p:bg>
    <p:spTree>
      <p:nvGrpSpPr>
        <p:cNvPr id="1" name="Shape 652"/>
        <p:cNvGrpSpPr/>
        <p:nvPr/>
      </p:nvGrpSpPr>
      <p:grpSpPr>
        <a:xfrm>
          <a:off x="0" y="0"/>
          <a:ext cx="0" cy="0"/>
          <a:chOff x="0" y="0"/>
          <a:chExt cx="0" cy="0"/>
        </a:xfrm>
      </p:grpSpPr>
      <p:sp>
        <p:nvSpPr>
          <p:cNvPr id="653" name="Google Shape;653;p13"/>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000"/>
              <a:t>WHAT WE SPECIALIZE IN?</a:t>
            </a:r>
            <a:endParaRPr sz="4000"/>
          </a:p>
        </p:txBody>
      </p:sp>
      <p:grpSp>
        <p:nvGrpSpPr>
          <p:cNvPr id="654" name="Google Shape;654;p13"/>
          <p:cNvGrpSpPr/>
          <p:nvPr/>
        </p:nvGrpSpPr>
        <p:grpSpPr>
          <a:xfrm>
            <a:off x="636894" y="2155260"/>
            <a:ext cx="1567161" cy="1341037"/>
            <a:chOff x="457145" y="2529545"/>
            <a:chExt cx="1167693" cy="1083141"/>
          </a:xfrm>
        </p:grpSpPr>
        <p:sp>
          <p:nvSpPr>
            <p:cNvPr id="655" name="Google Shape;655;p13"/>
            <p:cNvSpPr/>
            <p:nvPr/>
          </p:nvSpPr>
          <p:spPr>
            <a:xfrm flipH="1">
              <a:off x="517875" y="3454859"/>
              <a:ext cx="1046232" cy="157827"/>
            </a:xfrm>
            <a:custGeom>
              <a:avLst/>
              <a:gdLst/>
              <a:ahLst/>
              <a:cxnLst/>
              <a:rect l="l" t="t" r="r" b="b"/>
              <a:pathLst>
                <a:path w="23102" h="3485" extrusionOk="0">
                  <a:moveTo>
                    <a:pt x="11544" y="1"/>
                  </a:moveTo>
                  <a:lnTo>
                    <a:pt x="10374" y="14"/>
                  </a:lnTo>
                  <a:lnTo>
                    <a:pt x="9217" y="40"/>
                  </a:lnTo>
                  <a:lnTo>
                    <a:pt x="8113" y="80"/>
                  </a:lnTo>
                  <a:lnTo>
                    <a:pt x="7061" y="132"/>
                  </a:lnTo>
                  <a:lnTo>
                    <a:pt x="6048" y="211"/>
                  </a:lnTo>
                  <a:lnTo>
                    <a:pt x="5089" y="303"/>
                  </a:lnTo>
                  <a:lnTo>
                    <a:pt x="4208" y="395"/>
                  </a:lnTo>
                  <a:lnTo>
                    <a:pt x="3393" y="513"/>
                  </a:lnTo>
                  <a:lnTo>
                    <a:pt x="2643" y="632"/>
                  </a:lnTo>
                  <a:lnTo>
                    <a:pt x="1973" y="763"/>
                  </a:lnTo>
                  <a:lnTo>
                    <a:pt x="1394" y="908"/>
                  </a:lnTo>
                  <a:lnTo>
                    <a:pt x="1144" y="987"/>
                  </a:lnTo>
                  <a:lnTo>
                    <a:pt x="908" y="1066"/>
                  </a:lnTo>
                  <a:lnTo>
                    <a:pt x="710" y="1145"/>
                  </a:lnTo>
                  <a:lnTo>
                    <a:pt x="526" y="1223"/>
                  </a:lnTo>
                  <a:lnTo>
                    <a:pt x="369" y="1302"/>
                  </a:lnTo>
                  <a:lnTo>
                    <a:pt x="237" y="1394"/>
                  </a:lnTo>
                  <a:lnTo>
                    <a:pt x="132" y="1473"/>
                  </a:lnTo>
                  <a:lnTo>
                    <a:pt x="66" y="1565"/>
                  </a:lnTo>
                  <a:lnTo>
                    <a:pt x="14" y="1657"/>
                  </a:lnTo>
                  <a:lnTo>
                    <a:pt x="0" y="1736"/>
                  </a:lnTo>
                  <a:lnTo>
                    <a:pt x="14" y="1828"/>
                  </a:lnTo>
                  <a:lnTo>
                    <a:pt x="66" y="1920"/>
                  </a:lnTo>
                  <a:lnTo>
                    <a:pt x="132" y="2012"/>
                  </a:lnTo>
                  <a:lnTo>
                    <a:pt x="237" y="2091"/>
                  </a:lnTo>
                  <a:lnTo>
                    <a:pt x="369" y="2183"/>
                  </a:lnTo>
                  <a:lnTo>
                    <a:pt x="526" y="2262"/>
                  </a:lnTo>
                  <a:lnTo>
                    <a:pt x="710" y="2341"/>
                  </a:lnTo>
                  <a:lnTo>
                    <a:pt x="908" y="2420"/>
                  </a:lnTo>
                  <a:lnTo>
                    <a:pt x="1144" y="2499"/>
                  </a:lnTo>
                  <a:lnTo>
                    <a:pt x="1394" y="2578"/>
                  </a:lnTo>
                  <a:lnTo>
                    <a:pt x="1973" y="2722"/>
                  </a:lnTo>
                  <a:lnTo>
                    <a:pt x="2643" y="2854"/>
                  </a:lnTo>
                  <a:lnTo>
                    <a:pt x="3393" y="2972"/>
                  </a:lnTo>
                  <a:lnTo>
                    <a:pt x="4208" y="3090"/>
                  </a:lnTo>
                  <a:lnTo>
                    <a:pt x="5089" y="3182"/>
                  </a:lnTo>
                  <a:lnTo>
                    <a:pt x="6048" y="3275"/>
                  </a:lnTo>
                  <a:lnTo>
                    <a:pt x="7061" y="3353"/>
                  </a:lnTo>
                  <a:lnTo>
                    <a:pt x="8113" y="3406"/>
                  </a:lnTo>
                  <a:lnTo>
                    <a:pt x="9217" y="3445"/>
                  </a:lnTo>
                  <a:lnTo>
                    <a:pt x="10374" y="3472"/>
                  </a:lnTo>
                  <a:lnTo>
                    <a:pt x="11544" y="3485"/>
                  </a:lnTo>
                  <a:lnTo>
                    <a:pt x="12728" y="3472"/>
                  </a:lnTo>
                  <a:lnTo>
                    <a:pt x="13871" y="3445"/>
                  </a:lnTo>
                  <a:lnTo>
                    <a:pt x="14989" y="3406"/>
                  </a:lnTo>
                  <a:lnTo>
                    <a:pt x="16041" y="3353"/>
                  </a:lnTo>
                  <a:lnTo>
                    <a:pt x="17053" y="3275"/>
                  </a:lnTo>
                  <a:lnTo>
                    <a:pt x="18000" y="3182"/>
                  </a:lnTo>
                  <a:lnTo>
                    <a:pt x="18894" y="3090"/>
                  </a:lnTo>
                  <a:lnTo>
                    <a:pt x="19709" y="2972"/>
                  </a:lnTo>
                  <a:lnTo>
                    <a:pt x="20458" y="2854"/>
                  </a:lnTo>
                  <a:lnTo>
                    <a:pt x="21129" y="2722"/>
                  </a:lnTo>
                  <a:lnTo>
                    <a:pt x="21707" y="2578"/>
                  </a:lnTo>
                  <a:lnTo>
                    <a:pt x="21957" y="2499"/>
                  </a:lnTo>
                  <a:lnTo>
                    <a:pt x="22194" y="2420"/>
                  </a:lnTo>
                  <a:lnTo>
                    <a:pt x="22391" y="2341"/>
                  </a:lnTo>
                  <a:lnTo>
                    <a:pt x="22575" y="2262"/>
                  </a:lnTo>
                  <a:lnTo>
                    <a:pt x="22733" y="2183"/>
                  </a:lnTo>
                  <a:lnTo>
                    <a:pt x="22864" y="2091"/>
                  </a:lnTo>
                  <a:lnTo>
                    <a:pt x="22957" y="2012"/>
                  </a:lnTo>
                  <a:lnTo>
                    <a:pt x="23035" y="1920"/>
                  </a:lnTo>
                  <a:lnTo>
                    <a:pt x="23075" y="1828"/>
                  </a:lnTo>
                  <a:lnTo>
                    <a:pt x="23101" y="1736"/>
                  </a:lnTo>
                  <a:lnTo>
                    <a:pt x="23075" y="1657"/>
                  </a:lnTo>
                  <a:lnTo>
                    <a:pt x="23035" y="1565"/>
                  </a:lnTo>
                  <a:lnTo>
                    <a:pt x="22957" y="1473"/>
                  </a:lnTo>
                  <a:lnTo>
                    <a:pt x="22864" y="1394"/>
                  </a:lnTo>
                  <a:lnTo>
                    <a:pt x="22733" y="1302"/>
                  </a:lnTo>
                  <a:lnTo>
                    <a:pt x="22575" y="1223"/>
                  </a:lnTo>
                  <a:lnTo>
                    <a:pt x="22391" y="1145"/>
                  </a:lnTo>
                  <a:lnTo>
                    <a:pt x="22194" y="1066"/>
                  </a:lnTo>
                  <a:lnTo>
                    <a:pt x="21957" y="987"/>
                  </a:lnTo>
                  <a:lnTo>
                    <a:pt x="21707" y="908"/>
                  </a:lnTo>
                  <a:lnTo>
                    <a:pt x="21129" y="763"/>
                  </a:lnTo>
                  <a:lnTo>
                    <a:pt x="20458" y="632"/>
                  </a:lnTo>
                  <a:lnTo>
                    <a:pt x="19709" y="513"/>
                  </a:lnTo>
                  <a:lnTo>
                    <a:pt x="18894" y="395"/>
                  </a:lnTo>
                  <a:lnTo>
                    <a:pt x="18000" y="303"/>
                  </a:lnTo>
                  <a:lnTo>
                    <a:pt x="17053" y="211"/>
                  </a:lnTo>
                  <a:lnTo>
                    <a:pt x="16041" y="132"/>
                  </a:lnTo>
                  <a:lnTo>
                    <a:pt x="14989" y="80"/>
                  </a:lnTo>
                  <a:lnTo>
                    <a:pt x="13871" y="40"/>
                  </a:lnTo>
                  <a:lnTo>
                    <a:pt x="12728" y="14"/>
                  </a:lnTo>
                  <a:lnTo>
                    <a:pt x="11544" y="1"/>
                  </a:lnTo>
                  <a:close/>
                </a:path>
              </a:pathLst>
            </a:cu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3"/>
            <p:cNvSpPr/>
            <p:nvPr/>
          </p:nvSpPr>
          <p:spPr>
            <a:xfrm flipH="1">
              <a:off x="517875" y="3454859"/>
              <a:ext cx="1046232" cy="157827"/>
            </a:xfrm>
            <a:custGeom>
              <a:avLst/>
              <a:gdLst/>
              <a:ahLst/>
              <a:cxnLst/>
              <a:rect l="l" t="t" r="r" b="b"/>
              <a:pathLst>
                <a:path w="23102" h="3485" fill="none" extrusionOk="0">
                  <a:moveTo>
                    <a:pt x="11544" y="1"/>
                  </a:moveTo>
                  <a:lnTo>
                    <a:pt x="11544" y="1"/>
                  </a:lnTo>
                  <a:lnTo>
                    <a:pt x="10374" y="14"/>
                  </a:lnTo>
                  <a:lnTo>
                    <a:pt x="9217" y="40"/>
                  </a:lnTo>
                  <a:lnTo>
                    <a:pt x="8113" y="80"/>
                  </a:lnTo>
                  <a:lnTo>
                    <a:pt x="7061" y="132"/>
                  </a:lnTo>
                  <a:lnTo>
                    <a:pt x="6048" y="211"/>
                  </a:lnTo>
                  <a:lnTo>
                    <a:pt x="5089" y="303"/>
                  </a:lnTo>
                  <a:lnTo>
                    <a:pt x="4208" y="395"/>
                  </a:lnTo>
                  <a:lnTo>
                    <a:pt x="3393" y="513"/>
                  </a:lnTo>
                  <a:lnTo>
                    <a:pt x="2643" y="632"/>
                  </a:lnTo>
                  <a:lnTo>
                    <a:pt x="1973" y="763"/>
                  </a:lnTo>
                  <a:lnTo>
                    <a:pt x="1394" y="908"/>
                  </a:lnTo>
                  <a:lnTo>
                    <a:pt x="1144" y="987"/>
                  </a:lnTo>
                  <a:lnTo>
                    <a:pt x="908" y="1066"/>
                  </a:lnTo>
                  <a:lnTo>
                    <a:pt x="710" y="1145"/>
                  </a:lnTo>
                  <a:lnTo>
                    <a:pt x="526" y="1223"/>
                  </a:lnTo>
                  <a:lnTo>
                    <a:pt x="369" y="1302"/>
                  </a:lnTo>
                  <a:lnTo>
                    <a:pt x="237" y="1394"/>
                  </a:lnTo>
                  <a:lnTo>
                    <a:pt x="132" y="1473"/>
                  </a:lnTo>
                  <a:lnTo>
                    <a:pt x="66" y="1565"/>
                  </a:lnTo>
                  <a:lnTo>
                    <a:pt x="14" y="1657"/>
                  </a:lnTo>
                  <a:lnTo>
                    <a:pt x="0" y="1736"/>
                  </a:lnTo>
                  <a:lnTo>
                    <a:pt x="0" y="1736"/>
                  </a:lnTo>
                  <a:lnTo>
                    <a:pt x="14" y="1828"/>
                  </a:lnTo>
                  <a:lnTo>
                    <a:pt x="66" y="1920"/>
                  </a:lnTo>
                  <a:lnTo>
                    <a:pt x="132" y="2012"/>
                  </a:lnTo>
                  <a:lnTo>
                    <a:pt x="237" y="2091"/>
                  </a:lnTo>
                  <a:lnTo>
                    <a:pt x="369" y="2183"/>
                  </a:lnTo>
                  <a:lnTo>
                    <a:pt x="526" y="2262"/>
                  </a:lnTo>
                  <a:lnTo>
                    <a:pt x="710" y="2341"/>
                  </a:lnTo>
                  <a:lnTo>
                    <a:pt x="908" y="2420"/>
                  </a:lnTo>
                  <a:lnTo>
                    <a:pt x="1144" y="2499"/>
                  </a:lnTo>
                  <a:lnTo>
                    <a:pt x="1394" y="2578"/>
                  </a:lnTo>
                  <a:lnTo>
                    <a:pt x="1973" y="2722"/>
                  </a:lnTo>
                  <a:lnTo>
                    <a:pt x="2643" y="2854"/>
                  </a:lnTo>
                  <a:lnTo>
                    <a:pt x="3393" y="2972"/>
                  </a:lnTo>
                  <a:lnTo>
                    <a:pt x="4208" y="3090"/>
                  </a:lnTo>
                  <a:lnTo>
                    <a:pt x="5089" y="3182"/>
                  </a:lnTo>
                  <a:lnTo>
                    <a:pt x="6048" y="3275"/>
                  </a:lnTo>
                  <a:lnTo>
                    <a:pt x="7061" y="3353"/>
                  </a:lnTo>
                  <a:lnTo>
                    <a:pt x="8113" y="3406"/>
                  </a:lnTo>
                  <a:lnTo>
                    <a:pt x="9217" y="3445"/>
                  </a:lnTo>
                  <a:lnTo>
                    <a:pt x="10374" y="3472"/>
                  </a:lnTo>
                  <a:lnTo>
                    <a:pt x="11544" y="3485"/>
                  </a:lnTo>
                  <a:lnTo>
                    <a:pt x="11544" y="3485"/>
                  </a:lnTo>
                  <a:lnTo>
                    <a:pt x="12728" y="3472"/>
                  </a:lnTo>
                  <a:lnTo>
                    <a:pt x="13871" y="3445"/>
                  </a:lnTo>
                  <a:lnTo>
                    <a:pt x="14989" y="3406"/>
                  </a:lnTo>
                  <a:lnTo>
                    <a:pt x="16041" y="3353"/>
                  </a:lnTo>
                  <a:lnTo>
                    <a:pt x="17053" y="3275"/>
                  </a:lnTo>
                  <a:lnTo>
                    <a:pt x="18000" y="3182"/>
                  </a:lnTo>
                  <a:lnTo>
                    <a:pt x="18894" y="3090"/>
                  </a:lnTo>
                  <a:lnTo>
                    <a:pt x="19709" y="2972"/>
                  </a:lnTo>
                  <a:lnTo>
                    <a:pt x="20458" y="2854"/>
                  </a:lnTo>
                  <a:lnTo>
                    <a:pt x="21129" y="2722"/>
                  </a:lnTo>
                  <a:lnTo>
                    <a:pt x="21707" y="2578"/>
                  </a:lnTo>
                  <a:lnTo>
                    <a:pt x="21957" y="2499"/>
                  </a:lnTo>
                  <a:lnTo>
                    <a:pt x="22194" y="2420"/>
                  </a:lnTo>
                  <a:lnTo>
                    <a:pt x="22391" y="2341"/>
                  </a:lnTo>
                  <a:lnTo>
                    <a:pt x="22575" y="2262"/>
                  </a:lnTo>
                  <a:lnTo>
                    <a:pt x="22733" y="2183"/>
                  </a:lnTo>
                  <a:lnTo>
                    <a:pt x="22864" y="2091"/>
                  </a:lnTo>
                  <a:lnTo>
                    <a:pt x="22957" y="2012"/>
                  </a:lnTo>
                  <a:lnTo>
                    <a:pt x="23035" y="1920"/>
                  </a:lnTo>
                  <a:lnTo>
                    <a:pt x="23075" y="1828"/>
                  </a:lnTo>
                  <a:lnTo>
                    <a:pt x="23101" y="1736"/>
                  </a:lnTo>
                  <a:lnTo>
                    <a:pt x="23101" y="1736"/>
                  </a:lnTo>
                  <a:lnTo>
                    <a:pt x="23075" y="1657"/>
                  </a:lnTo>
                  <a:lnTo>
                    <a:pt x="23035" y="1565"/>
                  </a:lnTo>
                  <a:lnTo>
                    <a:pt x="22957" y="1473"/>
                  </a:lnTo>
                  <a:lnTo>
                    <a:pt x="22864" y="1394"/>
                  </a:lnTo>
                  <a:lnTo>
                    <a:pt x="22733" y="1302"/>
                  </a:lnTo>
                  <a:lnTo>
                    <a:pt x="22575" y="1223"/>
                  </a:lnTo>
                  <a:lnTo>
                    <a:pt x="22391" y="1145"/>
                  </a:lnTo>
                  <a:lnTo>
                    <a:pt x="22194" y="1066"/>
                  </a:lnTo>
                  <a:lnTo>
                    <a:pt x="21957" y="987"/>
                  </a:lnTo>
                  <a:lnTo>
                    <a:pt x="21707" y="908"/>
                  </a:lnTo>
                  <a:lnTo>
                    <a:pt x="21129" y="763"/>
                  </a:lnTo>
                  <a:lnTo>
                    <a:pt x="20458" y="632"/>
                  </a:lnTo>
                  <a:lnTo>
                    <a:pt x="19709" y="513"/>
                  </a:lnTo>
                  <a:lnTo>
                    <a:pt x="18894" y="395"/>
                  </a:lnTo>
                  <a:lnTo>
                    <a:pt x="18000" y="303"/>
                  </a:lnTo>
                  <a:lnTo>
                    <a:pt x="17053" y="211"/>
                  </a:lnTo>
                  <a:lnTo>
                    <a:pt x="16041" y="132"/>
                  </a:lnTo>
                  <a:lnTo>
                    <a:pt x="14989" y="80"/>
                  </a:lnTo>
                  <a:lnTo>
                    <a:pt x="13871" y="40"/>
                  </a:lnTo>
                  <a:lnTo>
                    <a:pt x="12728" y="14"/>
                  </a:lnTo>
                  <a:lnTo>
                    <a:pt x="11544" y="1"/>
                  </a:lnTo>
                </a:path>
              </a:pathLst>
            </a:cu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3"/>
            <p:cNvSpPr/>
            <p:nvPr/>
          </p:nvSpPr>
          <p:spPr>
            <a:xfrm flipH="1">
              <a:off x="457145" y="2917206"/>
              <a:ext cx="1167693" cy="289432"/>
            </a:xfrm>
            <a:custGeom>
              <a:avLst/>
              <a:gdLst/>
              <a:ahLst/>
              <a:cxnLst/>
              <a:rect l="l" t="t" r="r" b="b"/>
              <a:pathLst>
                <a:path w="25784" h="6391" extrusionOk="0">
                  <a:moveTo>
                    <a:pt x="2998" y="0"/>
                  </a:moveTo>
                  <a:lnTo>
                    <a:pt x="2696" y="13"/>
                  </a:lnTo>
                  <a:lnTo>
                    <a:pt x="2393" y="66"/>
                  </a:lnTo>
                  <a:lnTo>
                    <a:pt x="2104" y="132"/>
                  </a:lnTo>
                  <a:lnTo>
                    <a:pt x="1828" y="237"/>
                  </a:lnTo>
                  <a:lnTo>
                    <a:pt x="1565" y="355"/>
                  </a:lnTo>
                  <a:lnTo>
                    <a:pt x="1315" y="513"/>
                  </a:lnTo>
                  <a:lnTo>
                    <a:pt x="1092" y="684"/>
                  </a:lnTo>
                  <a:lnTo>
                    <a:pt x="881" y="881"/>
                  </a:lnTo>
                  <a:lnTo>
                    <a:pt x="684" y="1091"/>
                  </a:lnTo>
                  <a:lnTo>
                    <a:pt x="513" y="1315"/>
                  </a:lnTo>
                  <a:lnTo>
                    <a:pt x="368" y="1565"/>
                  </a:lnTo>
                  <a:lnTo>
                    <a:pt x="237" y="1828"/>
                  </a:lnTo>
                  <a:lnTo>
                    <a:pt x="132" y="2104"/>
                  </a:lnTo>
                  <a:lnTo>
                    <a:pt x="66" y="2393"/>
                  </a:lnTo>
                  <a:lnTo>
                    <a:pt x="13" y="2682"/>
                  </a:lnTo>
                  <a:lnTo>
                    <a:pt x="0" y="2998"/>
                  </a:lnTo>
                  <a:lnTo>
                    <a:pt x="13" y="3300"/>
                  </a:lnTo>
                  <a:lnTo>
                    <a:pt x="66" y="3616"/>
                  </a:lnTo>
                  <a:lnTo>
                    <a:pt x="132" y="3918"/>
                  </a:lnTo>
                  <a:lnTo>
                    <a:pt x="237" y="4221"/>
                  </a:lnTo>
                  <a:lnTo>
                    <a:pt x="368" y="4510"/>
                  </a:lnTo>
                  <a:lnTo>
                    <a:pt x="513" y="4799"/>
                  </a:lnTo>
                  <a:lnTo>
                    <a:pt x="684" y="5062"/>
                  </a:lnTo>
                  <a:lnTo>
                    <a:pt x="881" y="5312"/>
                  </a:lnTo>
                  <a:lnTo>
                    <a:pt x="1092" y="5535"/>
                  </a:lnTo>
                  <a:lnTo>
                    <a:pt x="1315" y="5746"/>
                  </a:lnTo>
                  <a:lnTo>
                    <a:pt x="1565" y="5930"/>
                  </a:lnTo>
                  <a:lnTo>
                    <a:pt x="1696" y="6009"/>
                  </a:lnTo>
                  <a:lnTo>
                    <a:pt x="1828" y="6088"/>
                  </a:lnTo>
                  <a:lnTo>
                    <a:pt x="1973" y="6153"/>
                  </a:lnTo>
                  <a:lnTo>
                    <a:pt x="2104" y="6219"/>
                  </a:lnTo>
                  <a:lnTo>
                    <a:pt x="2249" y="6259"/>
                  </a:lnTo>
                  <a:lnTo>
                    <a:pt x="2393" y="6311"/>
                  </a:lnTo>
                  <a:lnTo>
                    <a:pt x="2538" y="6337"/>
                  </a:lnTo>
                  <a:lnTo>
                    <a:pt x="2696" y="6364"/>
                  </a:lnTo>
                  <a:lnTo>
                    <a:pt x="2840" y="6377"/>
                  </a:lnTo>
                  <a:lnTo>
                    <a:pt x="2998" y="6390"/>
                  </a:lnTo>
                  <a:lnTo>
                    <a:pt x="22786" y="6390"/>
                  </a:lnTo>
                  <a:lnTo>
                    <a:pt x="22943" y="6377"/>
                  </a:lnTo>
                  <a:lnTo>
                    <a:pt x="23088" y="6364"/>
                  </a:lnTo>
                  <a:lnTo>
                    <a:pt x="23246" y="6337"/>
                  </a:lnTo>
                  <a:lnTo>
                    <a:pt x="23390" y="6311"/>
                  </a:lnTo>
                  <a:lnTo>
                    <a:pt x="23535" y="6259"/>
                  </a:lnTo>
                  <a:lnTo>
                    <a:pt x="23680" y="6219"/>
                  </a:lnTo>
                  <a:lnTo>
                    <a:pt x="23811" y="6153"/>
                  </a:lnTo>
                  <a:lnTo>
                    <a:pt x="23956" y="6088"/>
                  </a:lnTo>
                  <a:lnTo>
                    <a:pt x="24087" y="6009"/>
                  </a:lnTo>
                  <a:lnTo>
                    <a:pt x="24219" y="5930"/>
                  </a:lnTo>
                  <a:lnTo>
                    <a:pt x="24455" y="5746"/>
                  </a:lnTo>
                  <a:lnTo>
                    <a:pt x="24692" y="5535"/>
                  </a:lnTo>
                  <a:lnTo>
                    <a:pt x="24902" y="5312"/>
                  </a:lnTo>
                  <a:lnTo>
                    <a:pt x="25100" y="5062"/>
                  </a:lnTo>
                  <a:lnTo>
                    <a:pt x="25270" y="4799"/>
                  </a:lnTo>
                  <a:lnTo>
                    <a:pt x="25415" y="4510"/>
                  </a:lnTo>
                  <a:lnTo>
                    <a:pt x="25547" y="4221"/>
                  </a:lnTo>
                  <a:lnTo>
                    <a:pt x="25652" y="3918"/>
                  </a:lnTo>
                  <a:lnTo>
                    <a:pt x="25717" y="3616"/>
                  </a:lnTo>
                  <a:lnTo>
                    <a:pt x="25770" y="3300"/>
                  </a:lnTo>
                  <a:lnTo>
                    <a:pt x="25783" y="2998"/>
                  </a:lnTo>
                  <a:lnTo>
                    <a:pt x="25770" y="2682"/>
                  </a:lnTo>
                  <a:lnTo>
                    <a:pt x="25717" y="2393"/>
                  </a:lnTo>
                  <a:lnTo>
                    <a:pt x="25652" y="2104"/>
                  </a:lnTo>
                  <a:lnTo>
                    <a:pt x="25547" y="1828"/>
                  </a:lnTo>
                  <a:lnTo>
                    <a:pt x="25415" y="1565"/>
                  </a:lnTo>
                  <a:lnTo>
                    <a:pt x="25270" y="1315"/>
                  </a:lnTo>
                  <a:lnTo>
                    <a:pt x="25100" y="1091"/>
                  </a:lnTo>
                  <a:lnTo>
                    <a:pt x="24902" y="881"/>
                  </a:lnTo>
                  <a:lnTo>
                    <a:pt x="24692" y="684"/>
                  </a:lnTo>
                  <a:lnTo>
                    <a:pt x="24455" y="513"/>
                  </a:lnTo>
                  <a:lnTo>
                    <a:pt x="24219" y="355"/>
                  </a:lnTo>
                  <a:lnTo>
                    <a:pt x="23956" y="237"/>
                  </a:lnTo>
                  <a:lnTo>
                    <a:pt x="23680" y="132"/>
                  </a:lnTo>
                  <a:lnTo>
                    <a:pt x="23390" y="66"/>
                  </a:lnTo>
                  <a:lnTo>
                    <a:pt x="23088" y="13"/>
                  </a:lnTo>
                  <a:lnTo>
                    <a:pt x="227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3"/>
            <p:cNvSpPr/>
            <p:nvPr/>
          </p:nvSpPr>
          <p:spPr>
            <a:xfrm flipH="1">
              <a:off x="457145" y="2529545"/>
              <a:ext cx="1167693" cy="677093"/>
            </a:xfrm>
            <a:custGeom>
              <a:avLst/>
              <a:gdLst/>
              <a:ahLst/>
              <a:cxnLst/>
              <a:rect l="l" t="t" r="r" b="b"/>
              <a:pathLst>
                <a:path w="25784" h="14951" extrusionOk="0">
                  <a:moveTo>
                    <a:pt x="5181" y="1"/>
                  </a:moveTo>
                  <a:lnTo>
                    <a:pt x="5102" y="14"/>
                  </a:lnTo>
                  <a:lnTo>
                    <a:pt x="4957" y="67"/>
                  </a:lnTo>
                  <a:lnTo>
                    <a:pt x="4826" y="132"/>
                  </a:lnTo>
                  <a:lnTo>
                    <a:pt x="4707" y="238"/>
                  </a:lnTo>
                  <a:lnTo>
                    <a:pt x="4602" y="356"/>
                  </a:lnTo>
                  <a:lnTo>
                    <a:pt x="4536" y="487"/>
                  </a:lnTo>
                  <a:lnTo>
                    <a:pt x="4484" y="632"/>
                  </a:lnTo>
                  <a:lnTo>
                    <a:pt x="4471" y="711"/>
                  </a:lnTo>
                  <a:lnTo>
                    <a:pt x="4471" y="790"/>
                  </a:lnTo>
                  <a:lnTo>
                    <a:pt x="1894" y="8771"/>
                  </a:lnTo>
                  <a:lnTo>
                    <a:pt x="1683" y="8863"/>
                  </a:lnTo>
                  <a:lnTo>
                    <a:pt x="1486" y="8968"/>
                  </a:lnTo>
                  <a:lnTo>
                    <a:pt x="1302" y="9086"/>
                  </a:lnTo>
                  <a:lnTo>
                    <a:pt x="1131" y="9218"/>
                  </a:lnTo>
                  <a:lnTo>
                    <a:pt x="960" y="9362"/>
                  </a:lnTo>
                  <a:lnTo>
                    <a:pt x="802" y="9520"/>
                  </a:lnTo>
                  <a:lnTo>
                    <a:pt x="658" y="9678"/>
                  </a:lnTo>
                  <a:lnTo>
                    <a:pt x="526" y="9862"/>
                  </a:lnTo>
                  <a:lnTo>
                    <a:pt x="408" y="10046"/>
                  </a:lnTo>
                  <a:lnTo>
                    <a:pt x="303" y="10230"/>
                  </a:lnTo>
                  <a:lnTo>
                    <a:pt x="211" y="10440"/>
                  </a:lnTo>
                  <a:lnTo>
                    <a:pt x="145" y="10651"/>
                  </a:lnTo>
                  <a:lnTo>
                    <a:pt x="79" y="10861"/>
                  </a:lnTo>
                  <a:lnTo>
                    <a:pt x="40" y="11085"/>
                  </a:lnTo>
                  <a:lnTo>
                    <a:pt x="13" y="11321"/>
                  </a:lnTo>
                  <a:lnTo>
                    <a:pt x="0" y="11558"/>
                  </a:lnTo>
                  <a:lnTo>
                    <a:pt x="13" y="11860"/>
                  </a:lnTo>
                  <a:lnTo>
                    <a:pt x="66" y="12176"/>
                  </a:lnTo>
                  <a:lnTo>
                    <a:pt x="132" y="12478"/>
                  </a:lnTo>
                  <a:lnTo>
                    <a:pt x="237" y="12781"/>
                  </a:lnTo>
                  <a:lnTo>
                    <a:pt x="368" y="13070"/>
                  </a:lnTo>
                  <a:lnTo>
                    <a:pt x="513" y="13359"/>
                  </a:lnTo>
                  <a:lnTo>
                    <a:pt x="684" y="13622"/>
                  </a:lnTo>
                  <a:lnTo>
                    <a:pt x="881" y="13872"/>
                  </a:lnTo>
                  <a:lnTo>
                    <a:pt x="1092" y="14095"/>
                  </a:lnTo>
                  <a:lnTo>
                    <a:pt x="1315" y="14306"/>
                  </a:lnTo>
                  <a:lnTo>
                    <a:pt x="1565" y="14490"/>
                  </a:lnTo>
                  <a:lnTo>
                    <a:pt x="1696" y="14569"/>
                  </a:lnTo>
                  <a:lnTo>
                    <a:pt x="1828" y="14648"/>
                  </a:lnTo>
                  <a:lnTo>
                    <a:pt x="1973" y="14713"/>
                  </a:lnTo>
                  <a:lnTo>
                    <a:pt x="2104" y="14779"/>
                  </a:lnTo>
                  <a:lnTo>
                    <a:pt x="2249" y="14819"/>
                  </a:lnTo>
                  <a:lnTo>
                    <a:pt x="2393" y="14871"/>
                  </a:lnTo>
                  <a:lnTo>
                    <a:pt x="2538" y="14897"/>
                  </a:lnTo>
                  <a:lnTo>
                    <a:pt x="2696" y="14924"/>
                  </a:lnTo>
                  <a:lnTo>
                    <a:pt x="2840" y="14937"/>
                  </a:lnTo>
                  <a:lnTo>
                    <a:pt x="2998" y="14950"/>
                  </a:lnTo>
                  <a:lnTo>
                    <a:pt x="22786" y="14950"/>
                  </a:lnTo>
                  <a:lnTo>
                    <a:pt x="22930" y="14937"/>
                  </a:lnTo>
                  <a:lnTo>
                    <a:pt x="23075" y="14924"/>
                  </a:lnTo>
                  <a:lnTo>
                    <a:pt x="23219" y="14911"/>
                  </a:lnTo>
                  <a:lnTo>
                    <a:pt x="23364" y="14871"/>
                  </a:lnTo>
                  <a:lnTo>
                    <a:pt x="23495" y="14832"/>
                  </a:lnTo>
                  <a:lnTo>
                    <a:pt x="23640" y="14792"/>
                  </a:lnTo>
                  <a:lnTo>
                    <a:pt x="23903" y="14674"/>
                  </a:lnTo>
                  <a:lnTo>
                    <a:pt x="24153" y="14529"/>
                  </a:lnTo>
                  <a:lnTo>
                    <a:pt x="24390" y="14372"/>
                  </a:lnTo>
                  <a:lnTo>
                    <a:pt x="24613" y="14174"/>
                  </a:lnTo>
                  <a:lnTo>
                    <a:pt x="24823" y="13964"/>
                  </a:lnTo>
                  <a:lnTo>
                    <a:pt x="25007" y="13727"/>
                  </a:lnTo>
                  <a:lnTo>
                    <a:pt x="25178" y="13491"/>
                  </a:lnTo>
                  <a:lnTo>
                    <a:pt x="25336" y="13228"/>
                  </a:lnTo>
                  <a:lnTo>
                    <a:pt x="25468" y="12952"/>
                  </a:lnTo>
                  <a:lnTo>
                    <a:pt x="25586" y="12675"/>
                  </a:lnTo>
                  <a:lnTo>
                    <a:pt x="25665" y="12386"/>
                  </a:lnTo>
                  <a:lnTo>
                    <a:pt x="25731" y="12097"/>
                  </a:lnTo>
                  <a:lnTo>
                    <a:pt x="25770" y="11795"/>
                  </a:lnTo>
                  <a:lnTo>
                    <a:pt x="25783" y="11676"/>
                  </a:lnTo>
                  <a:lnTo>
                    <a:pt x="25783" y="777"/>
                  </a:lnTo>
                  <a:lnTo>
                    <a:pt x="25783" y="698"/>
                  </a:lnTo>
                  <a:lnTo>
                    <a:pt x="25770" y="619"/>
                  </a:lnTo>
                  <a:lnTo>
                    <a:pt x="25717" y="474"/>
                  </a:lnTo>
                  <a:lnTo>
                    <a:pt x="25652" y="343"/>
                  </a:lnTo>
                  <a:lnTo>
                    <a:pt x="25547" y="224"/>
                  </a:lnTo>
                  <a:lnTo>
                    <a:pt x="25428" y="132"/>
                  </a:lnTo>
                  <a:lnTo>
                    <a:pt x="25297" y="67"/>
                  </a:lnTo>
                  <a:lnTo>
                    <a:pt x="25152" y="14"/>
                  </a:lnTo>
                  <a:lnTo>
                    <a:pt x="250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3"/>
            <p:cNvSpPr/>
            <p:nvPr/>
          </p:nvSpPr>
          <p:spPr>
            <a:xfrm flipH="1">
              <a:off x="457145" y="2529545"/>
              <a:ext cx="1167693" cy="677093"/>
            </a:xfrm>
            <a:custGeom>
              <a:avLst/>
              <a:gdLst/>
              <a:ahLst/>
              <a:cxnLst/>
              <a:rect l="l" t="t" r="r" b="b"/>
              <a:pathLst>
                <a:path w="25784" h="14951" fill="none" extrusionOk="0">
                  <a:moveTo>
                    <a:pt x="24981" y="1"/>
                  </a:moveTo>
                  <a:lnTo>
                    <a:pt x="7455" y="1"/>
                  </a:lnTo>
                  <a:lnTo>
                    <a:pt x="7337" y="1"/>
                  </a:lnTo>
                  <a:lnTo>
                    <a:pt x="5259" y="1"/>
                  </a:lnTo>
                  <a:lnTo>
                    <a:pt x="5259" y="1"/>
                  </a:lnTo>
                  <a:lnTo>
                    <a:pt x="5181" y="1"/>
                  </a:lnTo>
                  <a:lnTo>
                    <a:pt x="5102" y="14"/>
                  </a:lnTo>
                  <a:lnTo>
                    <a:pt x="4957" y="67"/>
                  </a:lnTo>
                  <a:lnTo>
                    <a:pt x="4826" y="132"/>
                  </a:lnTo>
                  <a:lnTo>
                    <a:pt x="4707" y="238"/>
                  </a:lnTo>
                  <a:lnTo>
                    <a:pt x="4602" y="356"/>
                  </a:lnTo>
                  <a:lnTo>
                    <a:pt x="4536" y="487"/>
                  </a:lnTo>
                  <a:lnTo>
                    <a:pt x="4484" y="632"/>
                  </a:lnTo>
                  <a:lnTo>
                    <a:pt x="4471" y="711"/>
                  </a:lnTo>
                  <a:lnTo>
                    <a:pt x="4471" y="790"/>
                  </a:lnTo>
                  <a:lnTo>
                    <a:pt x="1894" y="8771"/>
                  </a:lnTo>
                  <a:lnTo>
                    <a:pt x="1894" y="8771"/>
                  </a:lnTo>
                  <a:lnTo>
                    <a:pt x="1683" y="8863"/>
                  </a:lnTo>
                  <a:lnTo>
                    <a:pt x="1486" y="8968"/>
                  </a:lnTo>
                  <a:lnTo>
                    <a:pt x="1302" y="9086"/>
                  </a:lnTo>
                  <a:lnTo>
                    <a:pt x="1131" y="9218"/>
                  </a:lnTo>
                  <a:lnTo>
                    <a:pt x="960" y="9362"/>
                  </a:lnTo>
                  <a:lnTo>
                    <a:pt x="802" y="9520"/>
                  </a:lnTo>
                  <a:lnTo>
                    <a:pt x="658" y="9678"/>
                  </a:lnTo>
                  <a:lnTo>
                    <a:pt x="526" y="9862"/>
                  </a:lnTo>
                  <a:lnTo>
                    <a:pt x="408" y="10046"/>
                  </a:lnTo>
                  <a:lnTo>
                    <a:pt x="303" y="10230"/>
                  </a:lnTo>
                  <a:lnTo>
                    <a:pt x="211" y="10440"/>
                  </a:lnTo>
                  <a:lnTo>
                    <a:pt x="145" y="10651"/>
                  </a:lnTo>
                  <a:lnTo>
                    <a:pt x="79" y="10861"/>
                  </a:lnTo>
                  <a:lnTo>
                    <a:pt x="40" y="11085"/>
                  </a:lnTo>
                  <a:lnTo>
                    <a:pt x="13" y="11321"/>
                  </a:lnTo>
                  <a:lnTo>
                    <a:pt x="0" y="11558"/>
                  </a:lnTo>
                  <a:lnTo>
                    <a:pt x="0" y="11558"/>
                  </a:lnTo>
                  <a:lnTo>
                    <a:pt x="13" y="11860"/>
                  </a:lnTo>
                  <a:lnTo>
                    <a:pt x="66" y="12176"/>
                  </a:lnTo>
                  <a:lnTo>
                    <a:pt x="132" y="12478"/>
                  </a:lnTo>
                  <a:lnTo>
                    <a:pt x="237" y="12781"/>
                  </a:lnTo>
                  <a:lnTo>
                    <a:pt x="368" y="13070"/>
                  </a:lnTo>
                  <a:lnTo>
                    <a:pt x="513" y="13359"/>
                  </a:lnTo>
                  <a:lnTo>
                    <a:pt x="684" y="13622"/>
                  </a:lnTo>
                  <a:lnTo>
                    <a:pt x="881" y="13872"/>
                  </a:lnTo>
                  <a:lnTo>
                    <a:pt x="1092" y="14095"/>
                  </a:lnTo>
                  <a:lnTo>
                    <a:pt x="1315" y="14306"/>
                  </a:lnTo>
                  <a:lnTo>
                    <a:pt x="1565" y="14490"/>
                  </a:lnTo>
                  <a:lnTo>
                    <a:pt x="1696" y="14569"/>
                  </a:lnTo>
                  <a:lnTo>
                    <a:pt x="1828" y="14648"/>
                  </a:lnTo>
                  <a:lnTo>
                    <a:pt x="1973" y="14713"/>
                  </a:lnTo>
                  <a:lnTo>
                    <a:pt x="2104" y="14779"/>
                  </a:lnTo>
                  <a:lnTo>
                    <a:pt x="2249" y="14819"/>
                  </a:lnTo>
                  <a:lnTo>
                    <a:pt x="2393" y="14871"/>
                  </a:lnTo>
                  <a:lnTo>
                    <a:pt x="2538" y="14897"/>
                  </a:lnTo>
                  <a:lnTo>
                    <a:pt x="2696" y="14924"/>
                  </a:lnTo>
                  <a:lnTo>
                    <a:pt x="2840" y="14937"/>
                  </a:lnTo>
                  <a:lnTo>
                    <a:pt x="2998" y="14950"/>
                  </a:lnTo>
                  <a:lnTo>
                    <a:pt x="22786" y="14950"/>
                  </a:lnTo>
                  <a:lnTo>
                    <a:pt x="22786" y="14950"/>
                  </a:lnTo>
                  <a:lnTo>
                    <a:pt x="22930" y="14937"/>
                  </a:lnTo>
                  <a:lnTo>
                    <a:pt x="23075" y="14924"/>
                  </a:lnTo>
                  <a:lnTo>
                    <a:pt x="23219" y="14911"/>
                  </a:lnTo>
                  <a:lnTo>
                    <a:pt x="23364" y="14871"/>
                  </a:lnTo>
                  <a:lnTo>
                    <a:pt x="23495" y="14832"/>
                  </a:lnTo>
                  <a:lnTo>
                    <a:pt x="23640" y="14792"/>
                  </a:lnTo>
                  <a:lnTo>
                    <a:pt x="23903" y="14674"/>
                  </a:lnTo>
                  <a:lnTo>
                    <a:pt x="24153" y="14529"/>
                  </a:lnTo>
                  <a:lnTo>
                    <a:pt x="24390" y="14372"/>
                  </a:lnTo>
                  <a:lnTo>
                    <a:pt x="24613" y="14174"/>
                  </a:lnTo>
                  <a:lnTo>
                    <a:pt x="24823" y="13964"/>
                  </a:lnTo>
                  <a:lnTo>
                    <a:pt x="25007" y="13727"/>
                  </a:lnTo>
                  <a:lnTo>
                    <a:pt x="25178" y="13491"/>
                  </a:lnTo>
                  <a:lnTo>
                    <a:pt x="25336" y="13228"/>
                  </a:lnTo>
                  <a:lnTo>
                    <a:pt x="25468" y="12952"/>
                  </a:lnTo>
                  <a:lnTo>
                    <a:pt x="25586" y="12675"/>
                  </a:lnTo>
                  <a:lnTo>
                    <a:pt x="25665" y="12386"/>
                  </a:lnTo>
                  <a:lnTo>
                    <a:pt x="25731" y="12097"/>
                  </a:lnTo>
                  <a:lnTo>
                    <a:pt x="25770" y="11795"/>
                  </a:lnTo>
                  <a:lnTo>
                    <a:pt x="25770" y="11795"/>
                  </a:lnTo>
                  <a:lnTo>
                    <a:pt x="25783" y="11676"/>
                  </a:lnTo>
                  <a:lnTo>
                    <a:pt x="25783" y="777"/>
                  </a:lnTo>
                  <a:lnTo>
                    <a:pt x="25783" y="777"/>
                  </a:lnTo>
                  <a:lnTo>
                    <a:pt x="25783" y="698"/>
                  </a:lnTo>
                  <a:lnTo>
                    <a:pt x="25770" y="619"/>
                  </a:lnTo>
                  <a:lnTo>
                    <a:pt x="25717" y="474"/>
                  </a:lnTo>
                  <a:lnTo>
                    <a:pt x="25652" y="343"/>
                  </a:lnTo>
                  <a:lnTo>
                    <a:pt x="25547" y="224"/>
                  </a:lnTo>
                  <a:lnTo>
                    <a:pt x="25428" y="132"/>
                  </a:lnTo>
                  <a:lnTo>
                    <a:pt x="25297" y="67"/>
                  </a:lnTo>
                  <a:lnTo>
                    <a:pt x="25152" y="14"/>
                  </a:lnTo>
                  <a:lnTo>
                    <a:pt x="25073" y="1"/>
                  </a:lnTo>
                  <a:lnTo>
                    <a:pt x="249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3"/>
            <p:cNvSpPr/>
            <p:nvPr/>
          </p:nvSpPr>
          <p:spPr>
            <a:xfrm flipH="1">
              <a:off x="457145" y="2927305"/>
              <a:ext cx="1165338" cy="100085"/>
            </a:xfrm>
            <a:custGeom>
              <a:avLst/>
              <a:gdLst/>
              <a:ahLst/>
              <a:cxnLst/>
              <a:rect l="l" t="t" r="r" b="b"/>
              <a:pathLst>
                <a:path w="25732" h="2210" extrusionOk="0">
                  <a:moveTo>
                    <a:pt x="1815" y="1"/>
                  </a:moveTo>
                  <a:lnTo>
                    <a:pt x="1644" y="80"/>
                  </a:lnTo>
                  <a:lnTo>
                    <a:pt x="1473" y="172"/>
                  </a:lnTo>
                  <a:lnTo>
                    <a:pt x="1316" y="264"/>
                  </a:lnTo>
                  <a:lnTo>
                    <a:pt x="1171" y="369"/>
                  </a:lnTo>
                  <a:lnTo>
                    <a:pt x="1026" y="487"/>
                  </a:lnTo>
                  <a:lnTo>
                    <a:pt x="882" y="606"/>
                  </a:lnTo>
                  <a:lnTo>
                    <a:pt x="750" y="737"/>
                  </a:lnTo>
                  <a:lnTo>
                    <a:pt x="632" y="868"/>
                  </a:lnTo>
                  <a:lnTo>
                    <a:pt x="514" y="1026"/>
                  </a:lnTo>
                  <a:lnTo>
                    <a:pt x="422" y="1171"/>
                  </a:lnTo>
                  <a:lnTo>
                    <a:pt x="316" y="1329"/>
                  </a:lnTo>
                  <a:lnTo>
                    <a:pt x="238" y="1500"/>
                  </a:lnTo>
                  <a:lnTo>
                    <a:pt x="159" y="1671"/>
                  </a:lnTo>
                  <a:lnTo>
                    <a:pt x="106" y="1841"/>
                  </a:lnTo>
                  <a:lnTo>
                    <a:pt x="54" y="2025"/>
                  </a:lnTo>
                  <a:lnTo>
                    <a:pt x="1" y="2210"/>
                  </a:lnTo>
                  <a:lnTo>
                    <a:pt x="25731" y="2210"/>
                  </a:lnTo>
                  <a:lnTo>
                    <a:pt x="257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3"/>
            <p:cNvSpPr/>
            <p:nvPr/>
          </p:nvSpPr>
          <p:spPr>
            <a:xfrm flipH="1">
              <a:off x="1256243" y="2589687"/>
              <a:ext cx="186992" cy="289432"/>
            </a:xfrm>
            <a:custGeom>
              <a:avLst/>
              <a:gdLst/>
              <a:ahLst/>
              <a:cxnLst/>
              <a:rect l="l" t="t" r="r" b="b"/>
              <a:pathLst>
                <a:path w="4129" h="6391" extrusionOk="0">
                  <a:moveTo>
                    <a:pt x="2144" y="1"/>
                  </a:moveTo>
                  <a:lnTo>
                    <a:pt x="2051" y="40"/>
                  </a:lnTo>
                  <a:lnTo>
                    <a:pt x="1959" y="80"/>
                  </a:lnTo>
                  <a:lnTo>
                    <a:pt x="1894" y="146"/>
                  </a:lnTo>
                  <a:lnTo>
                    <a:pt x="1828" y="211"/>
                  </a:lnTo>
                  <a:lnTo>
                    <a:pt x="1789" y="303"/>
                  </a:lnTo>
                  <a:lnTo>
                    <a:pt x="1762" y="395"/>
                  </a:lnTo>
                  <a:lnTo>
                    <a:pt x="1749" y="487"/>
                  </a:lnTo>
                  <a:lnTo>
                    <a:pt x="0" y="5891"/>
                  </a:lnTo>
                  <a:lnTo>
                    <a:pt x="14" y="5996"/>
                  </a:lnTo>
                  <a:lnTo>
                    <a:pt x="40" y="6088"/>
                  </a:lnTo>
                  <a:lnTo>
                    <a:pt x="79" y="6167"/>
                  </a:lnTo>
                  <a:lnTo>
                    <a:pt x="145" y="6246"/>
                  </a:lnTo>
                  <a:lnTo>
                    <a:pt x="224" y="6312"/>
                  </a:lnTo>
                  <a:lnTo>
                    <a:pt x="303" y="6351"/>
                  </a:lnTo>
                  <a:lnTo>
                    <a:pt x="395" y="6378"/>
                  </a:lnTo>
                  <a:lnTo>
                    <a:pt x="500" y="6391"/>
                  </a:lnTo>
                  <a:lnTo>
                    <a:pt x="3629" y="6391"/>
                  </a:lnTo>
                  <a:lnTo>
                    <a:pt x="3734" y="6378"/>
                  </a:lnTo>
                  <a:lnTo>
                    <a:pt x="3826" y="6351"/>
                  </a:lnTo>
                  <a:lnTo>
                    <a:pt x="3905" y="6312"/>
                  </a:lnTo>
                  <a:lnTo>
                    <a:pt x="3984" y="6246"/>
                  </a:lnTo>
                  <a:lnTo>
                    <a:pt x="4037" y="6167"/>
                  </a:lnTo>
                  <a:lnTo>
                    <a:pt x="4089" y="6088"/>
                  </a:lnTo>
                  <a:lnTo>
                    <a:pt x="4116" y="5996"/>
                  </a:lnTo>
                  <a:lnTo>
                    <a:pt x="4129" y="5891"/>
                  </a:lnTo>
                  <a:lnTo>
                    <a:pt x="4129" y="487"/>
                  </a:lnTo>
                  <a:lnTo>
                    <a:pt x="4116" y="395"/>
                  </a:lnTo>
                  <a:lnTo>
                    <a:pt x="4089" y="303"/>
                  </a:lnTo>
                  <a:lnTo>
                    <a:pt x="4037" y="211"/>
                  </a:lnTo>
                  <a:lnTo>
                    <a:pt x="3984" y="146"/>
                  </a:lnTo>
                  <a:lnTo>
                    <a:pt x="3905" y="80"/>
                  </a:lnTo>
                  <a:lnTo>
                    <a:pt x="3826" y="40"/>
                  </a:lnTo>
                  <a:lnTo>
                    <a:pt x="37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3"/>
            <p:cNvSpPr/>
            <p:nvPr/>
          </p:nvSpPr>
          <p:spPr>
            <a:xfrm flipH="1">
              <a:off x="545274" y="2589687"/>
              <a:ext cx="630040" cy="289432"/>
            </a:xfrm>
            <a:custGeom>
              <a:avLst/>
              <a:gdLst/>
              <a:ahLst/>
              <a:cxnLst/>
              <a:rect l="l" t="t" r="r" b="b"/>
              <a:pathLst>
                <a:path w="13912" h="6391" extrusionOk="0">
                  <a:moveTo>
                    <a:pt x="711" y="1"/>
                  </a:moveTo>
                  <a:lnTo>
                    <a:pt x="632" y="14"/>
                  </a:lnTo>
                  <a:lnTo>
                    <a:pt x="487" y="54"/>
                  </a:lnTo>
                  <a:lnTo>
                    <a:pt x="356" y="132"/>
                  </a:lnTo>
                  <a:lnTo>
                    <a:pt x="238" y="224"/>
                  </a:lnTo>
                  <a:lnTo>
                    <a:pt x="132" y="343"/>
                  </a:lnTo>
                  <a:lnTo>
                    <a:pt x="67" y="474"/>
                  </a:lnTo>
                  <a:lnTo>
                    <a:pt x="14" y="632"/>
                  </a:lnTo>
                  <a:lnTo>
                    <a:pt x="1" y="711"/>
                  </a:lnTo>
                  <a:lnTo>
                    <a:pt x="1" y="790"/>
                  </a:lnTo>
                  <a:lnTo>
                    <a:pt x="1" y="5602"/>
                  </a:lnTo>
                  <a:lnTo>
                    <a:pt x="1" y="5681"/>
                  </a:lnTo>
                  <a:lnTo>
                    <a:pt x="14" y="5760"/>
                  </a:lnTo>
                  <a:lnTo>
                    <a:pt x="67" y="5904"/>
                  </a:lnTo>
                  <a:lnTo>
                    <a:pt x="132" y="6049"/>
                  </a:lnTo>
                  <a:lnTo>
                    <a:pt x="238" y="6154"/>
                  </a:lnTo>
                  <a:lnTo>
                    <a:pt x="356" y="6259"/>
                  </a:lnTo>
                  <a:lnTo>
                    <a:pt x="487" y="6325"/>
                  </a:lnTo>
                  <a:lnTo>
                    <a:pt x="632" y="6378"/>
                  </a:lnTo>
                  <a:lnTo>
                    <a:pt x="711" y="6391"/>
                  </a:lnTo>
                  <a:lnTo>
                    <a:pt x="13201" y="6391"/>
                  </a:lnTo>
                  <a:lnTo>
                    <a:pt x="13280" y="6378"/>
                  </a:lnTo>
                  <a:lnTo>
                    <a:pt x="13425" y="6325"/>
                  </a:lnTo>
                  <a:lnTo>
                    <a:pt x="13556" y="6259"/>
                  </a:lnTo>
                  <a:lnTo>
                    <a:pt x="13675" y="6154"/>
                  </a:lnTo>
                  <a:lnTo>
                    <a:pt x="13780" y="6049"/>
                  </a:lnTo>
                  <a:lnTo>
                    <a:pt x="13846" y="5904"/>
                  </a:lnTo>
                  <a:lnTo>
                    <a:pt x="13898" y="5760"/>
                  </a:lnTo>
                  <a:lnTo>
                    <a:pt x="13911" y="5681"/>
                  </a:lnTo>
                  <a:lnTo>
                    <a:pt x="13911" y="5602"/>
                  </a:lnTo>
                  <a:lnTo>
                    <a:pt x="13911" y="790"/>
                  </a:lnTo>
                  <a:lnTo>
                    <a:pt x="13911" y="711"/>
                  </a:lnTo>
                  <a:lnTo>
                    <a:pt x="13898" y="632"/>
                  </a:lnTo>
                  <a:lnTo>
                    <a:pt x="13846" y="474"/>
                  </a:lnTo>
                  <a:lnTo>
                    <a:pt x="13780" y="343"/>
                  </a:lnTo>
                  <a:lnTo>
                    <a:pt x="13675" y="224"/>
                  </a:lnTo>
                  <a:lnTo>
                    <a:pt x="13556" y="132"/>
                  </a:lnTo>
                  <a:lnTo>
                    <a:pt x="13425" y="54"/>
                  </a:lnTo>
                  <a:lnTo>
                    <a:pt x="13280" y="14"/>
                  </a:lnTo>
                  <a:lnTo>
                    <a:pt x="1320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3"/>
            <p:cNvSpPr/>
            <p:nvPr/>
          </p:nvSpPr>
          <p:spPr>
            <a:xfrm flipH="1">
              <a:off x="910291" y="2879074"/>
              <a:ext cx="175670" cy="175715"/>
            </a:xfrm>
            <a:custGeom>
              <a:avLst/>
              <a:gdLst/>
              <a:ahLst/>
              <a:cxnLst/>
              <a:rect l="l" t="t" r="r" b="b"/>
              <a:pathLst>
                <a:path w="3879" h="3880" extrusionOk="0">
                  <a:moveTo>
                    <a:pt x="1933" y="1"/>
                  </a:moveTo>
                  <a:lnTo>
                    <a:pt x="1736" y="14"/>
                  </a:lnTo>
                  <a:lnTo>
                    <a:pt x="1552" y="40"/>
                  </a:lnTo>
                  <a:lnTo>
                    <a:pt x="1354" y="93"/>
                  </a:lnTo>
                  <a:lnTo>
                    <a:pt x="1183" y="159"/>
                  </a:lnTo>
                  <a:lnTo>
                    <a:pt x="1012" y="237"/>
                  </a:lnTo>
                  <a:lnTo>
                    <a:pt x="855" y="329"/>
                  </a:lnTo>
                  <a:lnTo>
                    <a:pt x="710" y="448"/>
                  </a:lnTo>
                  <a:lnTo>
                    <a:pt x="565" y="566"/>
                  </a:lnTo>
                  <a:lnTo>
                    <a:pt x="447" y="711"/>
                  </a:lnTo>
                  <a:lnTo>
                    <a:pt x="329" y="855"/>
                  </a:lnTo>
                  <a:lnTo>
                    <a:pt x="237" y="1013"/>
                  </a:lnTo>
                  <a:lnTo>
                    <a:pt x="145" y="1184"/>
                  </a:lnTo>
                  <a:lnTo>
                    <a:pt x="92" y="1368"/>
                  </a:lnTo>
                  <a:lnTo>
                    <a:pt x="40" y="1552"/>
                  </a:lnTo>
                  <a:lnTo>
                    <a:pt x="13" y="1736"/>
                  </a:lnTo>
                  <a:lnTo>
                    <a:pt x="0" y="1947"/>
                  </a:lnTo>
                  <a:lnTo>
                    <a:pt x="13" y="2144"/>
                  </a:lnTo>
                  <a:lnTo>
                    <a:pt x="40" y="2328"/>
                  </a:lnTo>
                  <a:lnTo>
                    <a:pt x="92" y="2512"/>
                  </a:lnTo>
                  <a:lnTo>
                    <a:pt x="145" y="2696"/>
                  </a:lnTo>
                  <a:lnTo>
                    <a:pt x="237" y="2867"/>
                  </a:lnTo>
                  <a:lnTo>
                    <a:pt x="329" y="3025"/>
                  </a:lnTo>
                  <a:lnTo>
                    <a:pt x="447" y="3169"/>
                  </a:lnTo>
                  <a:lnTo>
                    <a:pt x="565" y="3314"/>
                  </a:lnTo>
                  <a:lnTo>
                    <a:pt x="710" y="3432"/>
                  </a:lnTo>
                  <a:lnTo>
                    <a:pt x="855" y="3551"/>
                  </a:lnTo>
                  <a:lnTo>
                    <a:pt x="1012" y="3643"/>
                  </a:lnTo>
                  <a:lnTo>
                    <a:pt x="1183" y="3722"/>
                  </a:lnTo>
                  <a:lnTo>
                    <a:pt x="1354" y="3787"/>
                  </a:lnTo>
                  <a:lnTo>
                    <a:pt x="1552" y="3840"/>
                  </a:lnTo>
                  <a:lnTo>
                    <a:pt x="1736" y="3866"/>
                  </a:lnTo>
                  <a:lnTo>
                    <a:pt x="1933" y="3879"/>
                  </a:lnTo>
                  <a:lnTo>
                    <a:pt x="2130" y="3866"/>
                  </a:lnTo>
                  <a:lnTo>
                    <a:pt x="2327" y="3840"/>
                  </a:lnTo>
                  <a:lnTo>
                    <a:pt x="2511" y="3787"/>
                  </a:lnTo>
                  <a:lnTo>
                    <a:pt x="2695" y="3722"/>
                  </a:lnTo>
                  <a:lnTo>
                    <a:pt x="2866" y="3643"/>
                  </a:lnTo>
                  <a:lnTo>
                    <a:pt x="3024" y="3551"/>
                  </a:lnTo>
                  <a:lnTo>
                    <a:pt x="3169" y="3432"/>
                  </a:lnTo>
                  <a:lnTo>
                    <a:pt x="3313" y="3314"/>
                  </a:lnTo>
                  <a:lnTo>
                    <a:pt x="3432" y="3169"/>
                  </a:lnTo>
                  <a:lnTo>
                    <a:pt x="3550" y="3025"/>
                  </a:lnTo>
                  <a:lnTo>
                    <a:pt x="3642" y="2867"/>
                  </a:lnTo>
                  <a:lnTo>
                    <a:pt x="3721" y="2696"/>
                  </a:lnTo>
                  <a:lnTo>
                    <a:pt x="3787" y="2512"/>
                  </a:lnTo>
                  <a:lnTo>
                    <a:pt x="3839" y="2328"/>
                  </a:lnTo>
                  <a:lnTo>
                    <a:pt x="3866" y="2144"/>
                  </a:lnTo>
                  <a:lnTo>
                    <a:pt x="3879" y="1947"/>
                  </a:lnTo>
                  <a:lnTo>
                    <a:pt x="3866" y="1736"/>
                  </a:lnTo>
                  <a:lnTo>
                    <a:pt x="3839" y="1552"/>
                  </a:lnTo>
                  <a:lnTo>
                    <a:pt x="3787" y="1368"/>
                  </a:lnTo>
                  <a:lnTo>
                    <a:pt x="3721" y="1184"/>
                  </a:lnTo>
                  <a:lnTo>
                    <a:pt x="3642" y="1013"/>
                  </a:lnTo>
                  <a:lnTo>
                    <a:pt x="3550" y="855"/>
                  </a:lnTo>
                  <a:lnTo>
                    <a:pt x="3432" y="711"/>
                  </a:lnTo>
                  <a:lnTo>
                    <a:pt x="3313" y="566"/>
                  </a:lnTo>
                  <a:lnTo>
                    <a:pt x="3169" y="448"/>
                  </a:lnTo>
                  <a:lnTo>
                    <a:pt x="3024" y="329"/>
                  </a:lnTo>
                  <a:lnTo>
                    <a:pt x="2866" y="237"/>
                  </a:lnTo>
                  <a:lnTo>
                    <a:pt x="2695" y="159"/>
                  </a:lnTo>
                  <a:lnTo>
                    <a:pt x="2511" y="93"/>
                  </a:lnTo>
                  <a:lnTo>
                    <a:pt x="2327" y="40"/>
                  </a:lnTo>
                  <a:lnTo>
                    <a:pt x="2130" y="14"/>
                  </a:lnTo>
                  <a:lnTo>
                    <a:pt x="19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3"/>
            <p:cNvSpPr/>
            <p:nvPr/>
          </p:nvSpPr>
          <p:spPr>
            <a:xfrm flipH="1">
              <a:off x="975188" y="2906473"/>
              <a:ext cx="45876" cy="120918"/>
            </a:xfrm>
            <a:custGeom>
              <a:avLst/>
              <a:gdLst/>
              <a:ahLst/>
              <a:cxnLst/>
              <a:rect l="l" t="t" r="r" b="b"/>
              <a:pathLst>
                <a:path w="1013" h="2670" extrusionOk="0">
                  <a:moveTo>
                    <a:pt x="408" y="1"/>
                  </a:moveTo>
                  <a:lnTo>
                    <a:pt x="303" y="40"/>
                  </a:lnTo>
                  <a:lnTo>
                    <a:pt x="224" y="79"/>
                  </a:lnTo>
                  <a:lnTo>
                    <a:pt x="145" y="145"/>
                  </a:lnTo>
                  <a:lnTo>
                    <a:pt x="79" y="224"/>
                  </a:lnTo>
                  <a:lnTo>
                    <a:pt x="40" y="303"/>
                  </a:lnTo>
                  <a:lnTo>
                    <a:pt x="13" y="395"/>
                  </a:lnTo>
                  <a:lnTo>
                    <a:pt x="0" y="500"/>
                  </a:lnTo>
                  <a:lnTo>
                    <a:pt x="0" y="2170"/>
                  </a:lnTo>
                  <a:lnTo>
                    <a:pt x="13" y="2275"/>
                  </a:lnTo>
                  <a:lnTo>
                    <a:pt x="40" y="2367"/>
                  </a:lnTo>
                  <a:lnTo>
                    <a:pt x="79" y="2459"/>
                  </a:lnTo>
                  <a:lnTo>
                    <a:pt x="145" y="2525"/>
                  </a:lnTo>
                  <a:lnTo>
                    <a:pt x="224" y="2591"/>
                  </a:lnTo>
                  <a:lnTo>
                    <a:pt x="303" y="2630"/>
                  </a:lnTo>
                  <a:lnTo>
                    <a:pt x="408" y="2670"/>
                  </a:lnTo>
                  <a:lnTo>
                    <a:pt x="605" y="2670"/>
                  </a:lnTo>
                  <a:lnTo>
                    <a:pt x="697" y="2630"/>
                  </a:lnTo>
                  <a:lnTo>
                    <a:pt x="789" y="2591"/>
                  </a:lnTo>
                  <a:lnTo>
                    <a:pt x="868" y="2525"/>
                  </a:lnTo>
                  <a:lnTo>
                    <a:pt x="921" y="2459"/>
                  </a:lnTo>
                  <a:lnTo>
                    <a:pt x="973" y="2367"/>
                  </a:lnTo>
                  <a:lnTo>
                    <a:pt x="999" y="2275"/>
                  </a:lnTo>
                  <a:lnTo>
                    <a:pt x="1013" y="2170"/>
                  </a:lnTo>
                  <a:lnTo>
                    <a:pt x="1013" y="500"/>
                  </a:lnTo>
                  <a:lnTo>
                    <a:pt x="999" y="395"/>
                  </a:lnTo>
                  <a:lnTo>
                    <a:pt x="973" y="303"/>
                  </a:lnTo>
                  <a:lnTo>
                    <a:pt x="921" y="224"/>
                  </a:lnTo>
                  <a:lnTo>
                    <a:pt x="868" y="145"/>
                  </a:lnTo>
                  <a:lnTo>
                    <a:pt x="789" y="79"/>
                  </a:lnTo>
                  <a:lnTo>
                    <a:pt x="697" y="40"/>
                  </a:lnTo>
                  <a:lnTo>
                    <a:pt x="60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3"/>
            <p:cNvSpPr/>
            <p:nvPr/>
          </p:nvSpPr>
          <p:spPr>
            <a:xfrm flipH="1">
              <a:off x="937690" y="2943971"/>
              <a:ext cx="121506" cy="45922"/>
            </a:xfrm>
            <a:custGeom>
              <a:avLst/>
              <a:gdLst/>
              <a:ahLst/>
              <a:cxnLst/>
              <a:rect l="l" t="t" r="r" b="b"/>
              <a:pathLst>
                <a:path w="2683" h="1014" extrusionOk="0">
                  <a:moveTo>
                    <a:pt x="514" y="1"/>
                  </a:moveTo>
                  <a:lnTo>
                    <a:pt x="408" y="14"/>
                  </a:lnTo>
                  <a:lnTo>
                    <a:pt x="316" y="40"/>
                  </a:lnTo>
                  <a:lnTo>
                    <a:pt x="224" y="93"/>
                  </a:lnTo>
                  <a:lnTo>
                    <a:pt x="159" y="145"/>
                  </a:lnTo>
                  <a:lnTo>
                    <a:pt x="93" y="224"/>
                  </a:lnTo>
                  <a:lnTo>
                    <a:pt x="40" y="316"/>
                  </a:lnTo>
                  <a:lnTo>
                    <a:pt x="14" y="408"/>
                  </a:lnTo>
                  <a:lnTo>
                    <a:pt x="1" y="514"/>
                  </a:lnTo>
                  <a:lnTo>
                    <a:pt x="14" y="606"/>
                  </a:lnTo>
                  <a:lnTo>
                    <a:pt x="40" y="711"/>
                  </a:lnTo>
                  <a:lnTo>
                    <a:pt x="93" y="790"/>
                  </a:lnTo>
                  <a:lnTo>
                    <a:pt x="159" y="869"/>
                  </a:lnTo>
                  <a:lnTo>
                    <a:pt x="224" y="921"/>
                  </a:lnTo>
                  <a:lnTo>
                    <a:pt x="316" y="974"/>
                  </a:lnTo>
                  <a:lnTo>
                    <a:pt x="408" y="1000"/>
                  </a:lnTo>
                  <a:lnTo>
                    <a:pt x="514" y="1013"/>
                  </a:lnTo>
                  <a:lnTo>
                    <a:pt x="2183" y="1013"/>
                  </a:lnTo>
                  <a:lnTo>
                    <a:pt x="2288" y="1000"/>
                  </a:lnTo>
                  <a:lnTo>
                    <a:pt x="2381" y="974"/>
                  </a:lnTo>
                  <a:lnTo>
                    <a:pt x="2459" y="921"/>
                  </a:lnTo>
                  <a:lnTo>
                    <a:pt x="2538" y="869"/>
                  </a:lnTo>
                  <a:lnTo>
                    <a:pt x="2604" y="790"/>
                  </a:lnTo>
                  <a:lnTo>
                    <a:pt x="2643" y="711"/>
                  </a:lnTo>
                  <a:lnTo>
                    <a:pt x="2683" y="606"/>
                  </a:lnTo>
                  <a:lnTo>
                    <a:pt x="2683" y="514"/>
                  </a:lnTo>
                  <a:lnTo>
                    <a:pt x="2683" y="408"/>
                  </a:lnTo>
                  <a:lnTo>
                    <a:pt x="2643" y="316"/>
                  </a:lnTo>
                  <a:lnTo>
                    <a:pt x="2604" y="224"/>
                  </a:lnTo>
                  <a:lnTo>
                    <a:pt x="2538" y="145"/>
                  </a:lnTo>
                  <a:lnTo>
                    <a:pt x="2459" y="93"/>
                  </a:lnTo>
                  <a:lnTo>
                    <a:pt x="2381" y="40"/>
                  </a:lnTo>
                  <a:lnTo>
                    <a:pt x="2288" y="14"/>
                  </a:lnTo>
                  <a:lnTo>
                    <a:pt x="2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3"/>
            <p:cNvSpPr/>
            <p:nvPr/>
          </p:nvSpPr>
          <p:spPr>
            <a:xfrm flipH="1">
              <a:off x="1250853" y="3107731"/>
              <a:ext cx="197725" cy="197725"/>
            </a:xfrm>
            <a:custGeom>
              <a:avLst/>
              <a:gdLst/>
              <a:ahLst/>
              <a:cxnLst/>
              <a:rect l="l" t="t" r="r" b="b"/>
              <a:pathLst>
                <a:path w="4366" h="4366" extrusionOk="0">
                  <a:moveTo>
                    <a:pt x="1959" y="1"/>
                  </a:moveTo>
                  <a:lnTo>
                    <a:pt x="1736" y="40"/>
                  </a:lnTo>
                  <a:lnTo>
                    <a:pt x="1538" y="93"/>
                  </a:lnTo>
                  <a:lnTo>
                    <a:pt x="1328" y="171"/>
                  </a:lnTo>
                  <a:lnTo>
                    <a:pt x="1144" y="263"/>
                  </a:lnTo>
                  <a:lnTo>
                    <a:pt x="960" y="369"/>
                  </a:lnTo>
                  <a:lnTo>
                    <a:pt x="789" y="500"/>
                  </a:lnTo>
                  <a:lnTo>
                    <a:pt x="644" y="632"/>
                  </a:lnTo>
                  <a:lnTo>
                    <a:pt x="500" y="789"/>
                  </a:lnTo>
                  <a:lnTo>
                    <a:pt x="368" y="960"/>
                  </a:lnTo>
                  <a:lnTo>
                    <a:pt x="263" y="1144"/>
                  </a:lnTo>
                  <a:lnTo>
                    <a:pt x="171" y="1328"/>
                  </a:lnTo>
                  <a:lnTo>
                    <a:pt x="92" y="1526"/>
                  </a:lnTo>
                  <a:lnTo>
                    <a:pt x="40" y="1736"/>
                  </a:lnTo>
                  <a:lnTo>
                    <a:pt x="13" y="1960"/>
                  </a:lnTo>
                  <a:lnTo>
                    <a:pt x="0" y="2183"/>
                  </a:lnTo>
                  <a:lnTo>
                    <a:pt x="13" y="2407"/>
                  </a:lnTo>
                  <a:lnTo>
                    <a:pt x="40" y="2617"/>
                  </a:lnTo>
                  <a:lnTo>
                    <a:pt x="92" y="2827"/>
                  </a:lnTo>
                  <a:lnTo>
                    <a:pt x="171" y="3025"/>
                  </a:lnTo>
                  <a:lnTo>
                    <a:pt x="263" y="3222"/>
                  </a:lnTo>
                  <a:lnTo>
                    <a:pt x="368" y="3393"/>
                  </a:lnTo>
                  <a:lnTo>
                    <a:pt x="500" y="3564"/>
                  </a:lnTo>
                  <a:lnTo>
                    <a:pt x="644" y="3721"/>
                  </a:lnTo>
                  <a:lnTo>
                    <a:pt x="789" y="3866"/>
                  </a:lnTo>
                  <a:lnTo>
                    <a:pt x="960" y="3984"/>
                  </a:lnTo>
                  <a:lnTo>
                    <a:pt x="1144" y="4103"/>
                  </a:lnTo>
                  <a:lnTo>
                    <a:pt x="1328" y="4195"/>
                  </a:lnTo>
                  <a:lnTo>
                    <a:pt x="1538" y="4260"/>
                  </a:lnTo>
                  <a:lnTo>
                    <a:pt x="1736" y="4313"/>
                  </a:lnTo>
                  <a:lnTo>
                    <a:pt x="1959" y="4352"/>
                  </a:lnTo>
                  <a:lnTo>
                    <a:pt x="2183" y="4366"/>
                  </a:lnTo>
                  <a:lnTo>
                    <a:pt x="2406" y="4352"/>
                  </a:lnTo>
                  <a:lnTo>
                    <a:pt x="2617" y="4313"/>
                  </a:lnTo>
                  <a:lnTo>
                    <a:pt x="2827" y="4260"/>
                  </a:lnTo>
                  <a:lnTo>
                    <a:pt x="3024" y="4195"/>
                  </a:lnTo>
                  <a:lnTo>
                    <a:pt x="3221" y="4103"/>
                  </a:lnTo>
                  <a:lnTo>
                    <a:pt x="3405" y="3984"/>
                  </a:lnTo>
                  <a:lnTo>
                    <a:pt x="3563" y="3866"/>
                  </a:lnTo>
                  <a:lnTo>
                    <a:pt x="3721" y="3721"/>
                  </a:lnTo>
                  <a:lnTo>
                    <a:pt x="3866" y="3564"/>
                  </a:lnTo>
                  <a:lnTo>
                    <a:pt x="3984" y="3393"/>
                  </a:lnTo>
                  <a:lnTo>
                    <a:pt x="4102" y="3222"/>
                  </a:lnTo>
                  <a:lnTo>
                    <a:pt x="4194" y="3025"/>
                  </a:lnTo>
                  <a:lnTo>
                    <a:pt x="4260" y="2827"/>
                  </a:lnTo>
                  <a:lnTo>
                    <a:pt x="4313" y="2617"/>
                  </a:lnTo>
                  <a:lnTo>
                    <a:pt x="4352" y="2407"/>
                  </a:lnTo>
                  <a:lnTo>
                    <a:pt x="4365" y="2183"/>
                  </a:lnTo>
                  <a:lnTo>
                    <a:pt x="4352" y="1960"/>
                  </a:lnTo>
                  <a:lnTo>
                    <a:pt x="4313" y="1736"/>
                  </a:lnTo>
                  <a:lnTo>
                    <a:pt x="4260" y="1526"/>
                  </a:lnTo>
                  <a:lnTo>
                    <a:pt x="4194" y="1328"/>
                  </a:lnTo>
                  <a:lnTo>
                    <a:pt x="4102" y="1144"/>
                  </a:lnTo>
                  <a:lnTo>
                    <a:pt x="3984" y="960"/>
                  </a:lnTo>
                  <a:lnTo>
                    <a:pt x="3866" y="789"/>
                  </a:lnTo>
                  <a:lnTo>
                    <a:pt x="3721" y="632"/>
                  </a:lnTo>
                  <a:lnTo>
                    <a:pt x="3563" y="500"/>
                  </a:lnTo>
                  <a:lnTo>
                    <a:pt x="3405" y="369"/>
                  </a:lnTo>
                  <a:lnTo>
                    <a:pt x="3221" y="263"/>
                  </a:lnTo>
                  <a:lnTo>
                    <a:pt x="3024" y="171"/>
                  </a:lnTo>
                  <a:lnTo>
                    <a:pt x="2827" y="93"/>
                  </a:lnTo>
                  <a:lnTo>
                    <a:pt x="2617" y="40"/>
                  </a:lnTo>
                  <a:lnTo>
                    <a:pt x="240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3"/>
            <p:cNvSpPr/>
            <p:nvPr/>
          </p:nvSpPr>
          <p:spPr>
            <a:xfrm flipH="1">
              <a:off x="616738" y="3107731"/>
              <a:ext cx="197136" cy="197725"/>
            </a:xfrm>
            <a:custGeom>
              <a:avLst/>
              <a:gdLst/>
              <a:ahLst/>
              <a:cxnLst/>
              <a:rect l="l" t="t" r="r" b="b"/>
              <a:pathLst>
                <a:path w="4353" h="4366" extrusionOk="0">
                  <a:moveTo>
                    <a:pt x="1960" y="1"/>
                  </a:moveTo>
                  <a:lnTo>
                    <a:pt x="1736" y="40"/>
                  </a:lnTo>
                  <a:lnTo>
                    <a:pt x="1526" y="93"/>
                  </a:lnTo>
                  <a:lnTo>
                    <a:pt x="1329" y="171"/>
                  </a:lnTo>
                  <a:lnTo>
                    <a:pt x="1131" y="263"/>
                  </a:lnTo>
                  <a:lnTo>
                    <a:pt x="960" y="369"/>
                  </a:lnTo>
                  <a:lnTo>
                    <a:pt x="790" y="500"/>
                  </a:lnTo>
                  <a:lnTo>
                    <a:pt x="632" y="632"/>
                  </a:lnTo>
                  <a:lnTo>
                    <a:pt x="487" y="789"/>
                  </a:lnTo>
                  <a:lnTo>
                    <a:pt x="369" y="960"/>
                  </a:lnTo>
                  <a:lnTo>
                    <a:pt x="264" y="1144"/>
                  </a:lnTo>
                  <a:lnTo>
                    <a:pt x="172" y="1328"/>
                  </a:lnTo>
                  <a:lnTo>
                    <a:pt x="93" y="1526"/>
                  </a:lnTo>
                  <a:lnTo>
                    <a:pt x="40" y="1736"/>
                  </a:lnTo>
                  <a:lnTo>
                    <a:pt x="1" y="1960"/>
                  </a:lnTo>
                  <a:lnTo>
                    <a:pt x="1" y="2183"/>
                  </a:lnTo>
                  <a:lnTo>
                    <a:pt x="1" y="2407"/>
                  </a:lnTo>
                  <a:lnTo>
                    <a:pt x="40" y="2617"/>
                  </a:lnTo>
                  <a:lnTo>
                    <a:pt x="93" y="2827"/>
                  </a:lnTo>
                  <a:lnTo>
                    <a:pt x="172" y="3025"/>
                  </a:lnTo>
                  <a:lnTo>
                    <a:pt x="264" y="3222"/>
                  </a:lnTo>
                  <a:lnTo>
                    <a:pt x="369" y="3393"/>
                  </a:lnTo>
                  <a:lnTo>
                    <a:pt x="487" y="3564"/>
                  </a:lnTo>
                  <a:lnTo>
                    <a:pt x="632" y="3721"/>
                  </a:lnTo>
                  <a:lnTo>
                    <a:pt x="790" y="3866"/>
                  </a:lnTo>
                  <a:lnTo>
                    <a:pt x="960" y="3984"/>
                  </a:lnTo>
                  <a:lnTo>
                    <a:pt x="1131" y="4103"/>
                  </a:lnTo>
                  <a:lnTo>
                    <a:pt x="1329" y="4195"/>
                  </a:lnTo>
                  <a:lnTo>
                    <a:pt x="1526" y="4260"/>
                  </a:lnTo>
                  <a:lnTo>
                    <a:pt x="1736" y="4313"/>
                  </a:lnTo>
                  <a:lnTo>
                    <a:pt x="1960" y="4352"/>
                  </a:lnTo>
                  <a:lnTo>
                    <a:pt x="2170" y="4366"/>
                  </a:lnTo>
                  <a:lnTo>
                    <a:pt x="2394" y="4352"/>
                  </a:lnTo>
                  <a:lnTo>
                    <a:pt x="2617" y="4313"/>
                  </a:lnTo>
                  <a:lnTo>
                    <a:pt x="2827" y="4260"/>
                  </a:lnTo>
                  <a:lnTo>
                    <a:pt x="3025" y="4195"/>
                  </a:lnTo>
                  <a:lnTo>
                    <a:pt x="3222" y="4103"/>
                  </a:lnTo>
                  <a:lnTo>
                    <a:pt x="3393" y="3984"/>
                  </a:lnTo>
                  <a:lnTo>
                    <a:pt x="3564" y="3866"/>
                  </a:lnTo>
                  <a:lnTo>
                    <a:pt x="3722" y="3721"/>
                  </a:lnTo>
                  <a:lnTo>
                    <a:pt x="3866" y="3564"/>
                  </a:lnTo>
                  <a:lnTo>
                    <a:pt x="3984" y="3393"/>
                  </a:lnTo>
                  <a:lnTo>
                    <a:pt x="4090" y="3222"/>
                  </a:lnTo>
                  <a:lnTo>
                    <a:pt x="4182" y="3025"/>
                  </a:lnTo>
                  <a:lnTo>
                    <a:pt x="4261" y="2827"/>
                  </a:lnTo>
                  <a:lnTo>
                    <a:pt x="4313" y="2617"/>
                  </a:lnTo>
                  <a:lnTo>
                    <a:pt x="4353" y="2407"/>
                  </a:lnTo>
                  <a:lnTo>
                    <a:pt x="4353" y="2183"/>
                  </a:lnTo>
                  <a:lnTo>
                    <a:pt x="4353" y="1960"/>
                  </a:lnTo>
                  <a:lnTo>
                    <a:pt x="4313" y="1736"/>
                  </a:lnTo>
                  <a:lnTo>
                    <a:pt x="4261" y="1526"/>
                  </a:lnTo>
                  <a:lnTo>
                    <a:pt x="4182" y="1328"/>
                  </a:lnTo>
                  <a:lnTo>
                    <a:pt x="4090" y="1144"/>
                  </a:lnTo>
                  <a:lnTo>
                    <a:pt x="3984" y="960"/>
                  </a:lnTo>
                  <a:lnTo>
                    <a:pt x="3866" y="789"/>
                  </a:lnTo>
                  <a:lnTo>
                    <a:pt x="3722" y="632"/>
                  </a:lnTo>
                  <a:lnTo>
                    <a:pt x="3564" y="500"/>
                  </a:lnTo>
                  <a:lnTo>
                    <a:pt x="3393" y="369"/>
                  </a:lnTo>
                  <a:lnTo>
                    <a:pt x="3222" y="263"/>
                  </a:lnTo>
                  <a:lnTo>
                    <a:pt x="3025" y="171"/>
                  </a:lnTo>
                  <a:lnTo>
                    <a:pt x="2827" y="93"/>
                  </a:lnTo>
                  <a:lnTo>
                    <a:pt x="2617" y="40"/>
                  </a:lnTo>
                  <a:lnTo>
                    <a:pt x="23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3"/>
            <p:cNvSpPr/>
            <p:nvPr/>
          </p:nvSpPr>
          <p:spPr>
            <a:xfrm flipH="1">
              <a:off x="679235" y="2655218"/>
              <a:ext cx="410305" cy="170326"/>
            </a:xfrm>
            <a:custGeom>
              <a:avLst/>
              <a:gdLst/>
              <a:ahLst/>
              <a:cxnLst/>
              <a:rect l="l" t="t" r="r" b="b"/>
              <a:pathLst>
                <a:path w="9060" h="3761" extrusionOk="0">
                  <a:moveTo>
                    <a:pt x="8599" y="0"/>
                  </a:moveTo>
                  <a:lnTo>
                    <a:pt x="8533" y="13"/>
                  </a:lnTo>
                  <a:lnTo>
                    <a:pt x="263" y="2998"/>
                  </a:lnTo>
                  <a:lnTo>
                    <a:pt x="197" y="3024"/>
                  </a:lnTo>
                  <a:lnTo>
                    <a:pt x="132" y="3077"/>
                  </a:lnTo>
                  <a:lnTo>
                    <a:pt x="79" y="3129"/>
                  </a:lnTo>
                  <a:lnTo>
                    <a:pt x="40" y="3195"/>
                  </a:lnTo>
                  <a:lnTo>
                    <a:pt x="13" y="3274"/>
                  </a:lnTo>
                  <a:lnTo>
                    <a:pt x="0" y="3340"/>
                  </a:lnTo>
                  <a:lnTo>
                    <a:pt x="13" y="3419"/>
                  </a:lnTo>
                  <a:lnTo>
                    <a:pt x="27" y="3497"/>
                  </a:lnTo>
                  <a:lnTo>
                    <a:pt x="53" y="3563"/>
                  </a:lnTo>
                  <a:lnTo>
                    <a:pt x="92" y="3616"/>
                  </a:lnTo>
                  <a:lnTo>
                    <a:pt x="132" y="3655"/>
                  </a:lnTo>
                  <a:lnTo>
                    <a:pt x="171" y="3695"/>
                  </a:lnTo>
                  <a:lnTo>
                    <a:pt x="224" y="3721"/>
                  </a:lnTo>
                  <a:lnTo>
                    <a:pt x="289" y="3747"/>
                  </a:lnTo>
                  <a:lnTo>
                    <a:pt x="342" y="3760"/>
                  </a:lnTo>
                  <a:lnTo>
                    <a:pt x="474" y="3760"/>
                  </a:lnTo>
                  <a:lnTo>
                    <a:pt x="539" y="3734"/>
                  </a:lnTo>
                  <a:lnTo>
                    <a:pt x="8796" y="763"/>
                  </a:lnTo>
                  <a:lnTo>
                    <a:pt x="8875" y="723"/>
                  </a:lnTo>
                  <a:lnTo>
                    <a:pt x="8941" y="684"/>
                  </a:lnTo>
                  <a:lnTo>
                    <a:pt x="8993" y="631"/>
                  </a:lnTo>
                  <a:lnTo>
                    <a:pt x="9033" y="566"/>
                  </a:lnTo>
                  <a:lnTo>
                    <a:pt x="9059" y="487"/>
                  </a:lnTo>
                  <a:lnTo>
                    <a:pt x="9059" y="408"/>
                  </a:lnTo>
                  <a:lnTo>
                    <a:pt x="9059" y="329"/>
                  </a:lnTo>
                  <a:lnTo>
                    <a:pt x="9046" y="250"/>
                  </a:lnTo>
                  <a:lnTo>
                    <a:pt x="9020" y="197"/>
                  </a:lnTo>
                  <a:lnTo>
                    <a:pt x="8980" y="145"/>
                  </a:lnTo>
                  <a:lnTo>
                    <a:pt x="8941" y="105"/>
                  </a:lnTo>
                  <a:lnTo>
                    <a:pt x="8888" y="66"/>
                  </a:lnTo>
                  <a:lnTo>
                    <a:pt x="8849" y="40"/>
                  </a:lnTo>
                  <a:lnTo>
                    <a:pt x="8783" y="13"/>
                  </a:lnTo>
                  <a:lnTo>
                    <a:pt x="8730"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3"/>
            <p:cNvSpPr/>
            <p:nvPr/>
          </p:nvSpPr>
          <p:spPr>
            <a:xfrm flipH="1">
              <a:off x="679235" y="2655218"/>
              <a:ext cx="410305" cy="170326"/>
            </a:xfrm>
            <a:custGeom>
              <a:avLst/>
              <a:gdLst/>
              <a:ahLst/>
              <a:cxnLst/>
              <a:rect l="l" t="t" r="r" b="b"/>
              <a:pathLst>
                <a:path w="9060" h="3761" fill="none" extrusionOk="0">
                  <a:moveTo>
                    <a:pt x="8665" y="0"/>
                  </a:moveTo>
                  <a:lnTo>
                    <a:pt x="8665" y="0"/>
                  </a:lnTo>
                  <a:lnTo>
                    <a:pt x="8599" y="0"/>
                  </a:lnTo>
                  <a:lnTo>
                    <a:pt x="8533" y="13"/>
                  </a:lnTo>
                  <a:lnTo>
                    <a:pt x="263" y="2998"/>
                  </a:lnTo>
                  <a:lnTo>
                    <a:pt x="263" y="2998"/>
                  </a:lnTo>
                  <a:lnTo>
                    <a:pt x="197" y="3024"/>
                  </a:lnTo>
                  <a:lnTo>
                    <a:pt x="132" y="3077"/>
                  </a:lnTo>
                  <a:lnTo>
                    <a:pt x="79" y="3129"/>
                  </a:lnTo>
                  <a:lnTo>
                    <a:pt x="40" y="3195"/>
                  </a:lnTo>
                  <a:lnTo>
                    <a:pt x="13" y="3274"/>
                  </a:lnTo>
                  <a:lnTo>
                    <a:pt x="0" y="3340"/>
                  </a:lnTo>
                  <a:lnTo>
                    <a:pt x="13" y="3419"/>
                  </a:lnTo>
                  <a:lnTo>
                    <a:pt x="27" y="3497"/>
                  </a:lnTo>
                  <a:lnTo>
                    <a:pt x="27" y="3497"/>
                  </a:lnTo>
                  <a:lnTo>
                    <a:pt x="53" y="3563"/>
                  </a:lnTo>
                  <a:lnTo>
                    <a:pt x="92" y="3616"/>
                  </a:lnTo>
                  <a:lnTo>
                    <a:pt x="132" y="3655"/>
                  </a:lnTo>
                  <a:lnTo>
                    <a:pt x="171" y="3695"/>
                  </a:lnTo>
                  <a:lnTo>
                    <a:pt x="224" y="3721"/>
                  </a:lnTo>
                  <a:lnTo>
                    <a:pt x="289" y="3747"/>
                  </a:lnTo>
                  <a:lnTo>
                    <a:pt x="342" y="3760"/>
                  </a:lnTo>
                  <a:lnTo>
                    <a:pt x="408" y="3760"/>
                  </a:lnTo>
                  <a:lnTo>
                    <a:pt x="408" y="3760"/>
                  </a:lnTo>
                  <a:lnTo>
                    <a:pt x="474" y="3760"/>
                  </a:lnTo>
                  <a:lnTo>
                    <a:pt x="539" y="3734"/>
                  </a:lnTo>
                  <a:lnTo>
                    <a:pt x="8796" y="763"/>
                  </a:lnTo>
                  <a:lnTo>
                    <a:pt x="8796" y="763"/>
                  </a:lnTo>
                  <a:lnTo>
                    <a:pt x="8875" y="723"/>
                  </a:lnTo>
                  <a:lnTo>
                    <a:pt x="8941" y="684"/>
                  </a:lnTo>
                  <a:lnTo>
                    <a:pt x="8993" y="631"/>
                  </a:lnTo>
                  <a:lnTo>
                    <a:pt x="9033" y="566"/>
                  </a:lnTo>
                  <a:lnTo>
                    <a:pt x="9059" y="487"/>
                  </a:lnTo>
                  <a:lnTo>
                    <a:pt x="9059" y="408"/>
                  </a:lnTo>
                  <a:lnTo>
                    <a:pt x="9059" y="329"/>
                  </a:lnTo>
                  <a:lnTo>
                    <a:pt x="9046" y="250"/>
                  </a:lnTo>
                  <a:lnTo>
                    <a:pt x="9046" y="250"/>
                  </a:lnTo>
                  <a:lnTo>
                    <a:pt x="9020" y="197"/>
                  </a:lnTo>
                  <a:lnTo>
                    <a:pt x="8980" y="145"/>
                  </a:lnTo>
                  <a:lnTo>
                    <a:pt x="8941" y="105"/>
                  </a:lnTo>
                  <a:lnTo>
                    <a:pt x="8888" y="66"/>
                  </a:lnTo>
                  <a:lnTo>
                    <a:pt x="8849" y="40"/>
                  </a:lnTo>
                  <a:lnTo>
                    <a:pt x="8783" y="13"/>
                  </a:lnTo>
                  <a:lnTo>
                    <a:pt x="8730" y="0"/>
                  </a:lnTo>
                  <a:lnTo>
                    <a:pt x="866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3"/>
            <p:cNvSpPr/>
            <p:nvPr/>
          </p:nvSpPr>
          <p:spPr>
            <a:xfrm flipH="1">
              <a:off x="855493" y="2618309"/>
              <a:ext cx="239435" cy="109007"/>
            </a:xfrm>
            <a:custGeom>
              <a:avLst/>
              <a:gdLst/>
              <a:ahLst/>
              <a:cxnLst/>
              <a:rect l="l" t="t" r="r" b="b"/>
              <a:pathLst>
                <a:path w="5287" h="2407" extrusionOk="0">
                  <a:moveTo>
                    <a:pt x="4826" y="0"/>
                  </a:moveTo>
                  <a:lnTo>
                    <a:pt x="4760" y="26"/>
                  </a:lnTo>
                  <a:lnTo>
                    <a:pt x="264" y="1643"/>
                  </a:lnTo>
                  <a:lnTo>
                    <a:pt x="185" y="1683"/>
                  </a:lnTo>
                  <a:lnTo>
                    <a:pt x="119" y="1722"/>
                  </a:lnTo>
                  <a:lnTo>
                    <a:pt x="67" y="1775"/>
                  </a:lnTo>
                  <a:lnTo>
                    <a:pt x="40" y="1841"/>
                  </a:lnTo>
                  <a:lnTo>
                    <a:pt x="14" y="1920"/>
                  </a:lnTo>
                  <a:lnTo>
                    <a:pt x="1" y="1998"/>
                  </a:lnTo>
                  <a:lnTo>
                    <a:pt x="1" y="2077"/>
                  </a:lnTo>
                  <a:lnTo>
                    <a:pt x="14" y="2156"/>
                  </a:lnTo>
                  <a:lnTo>
                    <a:pt x="40" y="2209"/>
                  </a:lnTo>
                  <a:lnTo>
                    <a:pt x="80" y="2261"/>
                  </a:lnTo>
                  <a:lnTo>
                    <a:pt x="119" y="2301"/>
                  </a:lnTo>
                  <a:lnTo>
                    <a:pt x="172" y="2340"/>
                  </a:lnTo>
                  <a:lnTo>
                    <a:pt x="224" y="2367"/>
                  </a:lnTo>
                  <a:lnTo>
                    <a:pt x="277" y="2393"/>
                  </a:lnTo>
                  <a:lnTo>
                    <a:pt x="330" y="2406"/>
                  </a:lnTo>
                  <a:lnTo>
                    <a:pt x="461" y="2406"/>
                  </a:lnTo>
                  <a:lnTo>
                    <a:pt x="527" y="2393"/>
                  </a:lnTo>
                  <a:lnTo>
                    <a:pt x="5023" y="776"/>
                  </a:lnTo>
                  <a:lnTo>
                    <a:pt x="5102" y="736"/>
                  </a:lnTo>
                  <a:lnTo>
                    <a:pt x="5155" y="684"/>
                  </a:lnTo>
                  <a:lnTo>
                    <a:pt x="5207" y="631"/>
                  </a:lnTo>
                  <a:lnTo>
                    <a:pt x="5247" y="565"/>
                  </a:lnTo>
                  <a:lnTo>
                    <a:pt x="5273" y="500"/>
                  </a:lnTo>
                  <a:lnTo>
                    <a:pt x="5286" y="421"/>
                  </a:lnTo>
                  <a:lnTo>
                    <a:pt x="5286" y="342"/>
                  </a:lnTo>
                  <a:lnTo>
                    <a:pt x="5260" y="263"/>
                  </a:lnTo>
                  <a:lnTo>
                    <a:pt x="5234" y="210"/>
                  </a:lnTo>
                  <a:lnTo>
                    <a:pt x="5207" y="158"/>
                  </a:lnTo>
                  <a:lnTo>
                    <a:pt x="5168" y="105"/>
                  </a:lnTo>
                  <a:lnTo>
                    <a:pt x="5115" y="66"/>
                  </a:lnTo>
                  <a:lnTo>
                    <a:pt x="5063" y="39"/>
                  </a:lnTo>
                  <a:lnTo>
                    <a:pt x="5010" y="13"/>
                  </a:lnTo>
                  <a:lnTo>
                    <a:pt x="4944"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3"/>
            <p:cNvSpPr/>
            <p:nvPr/>
          </p:nvSpPr>
          <p:spPr>
            <a:xfrm flipH="1">
              <a:off x="855493" y="2618309"/>
              <a:ext cx="239435" cy="109007"/>
            </a:xfrm>
            <a:custGeom>
              <a:avLst/>
              <a:gdLst/>
              <a:ahLst/>
              <a:cxnLst/>
              <a:rect l="l" t="t" r="r" b="b"/>
              <a:pathLst>
                <a:path w="5287" h="2407" fill="none" extrusionOk="0">
                  <a:moveTo>
                    <a:pt x="4892" y="0"/>
                  </a:moveTo>
                  <a:lnTo>
                    <a:pt x="4892" y="0"/>
                  </a:lnTo>
                  <a:lnTo>
                    <a:pt x="4826" y="0"/>
                  </a:lnTo>
                  <a:lnTo>
                    <a:pt x="4760" y="26"/>
                  </a:lnTo>
                  <a:lnTo>
                    <a:pt x="264" y="1643"/>
                  </a:lnTo>
                  <a:lnTo>
                    <a:pt x="264" y="1643"/>
                  </a:lnTo>
                  <a:lnTo>
                    <a:pt x="185" y="1683"/>
                  </a:lnTo>
                  <a:lnTo>
                    <a:pt x="119" y="1722"/>
                  </a:lnTo>
                  <a:lnTo>
                    <a:pt x="67" y="1775"/>
                  </a:lnTo>
                  <a:lnTo>
                    <a:pt x="40" y="1841"/>
                  </a:lnTo>
                  <a:lnTo>
                    <a:pt x="14" y="1920"/>
                  </a:lnTo>
                  <a:lnTo>
                    <a:pt x="1" y="1998"/>
                  </a:lnTo>
                  <a:lnTo>
                    <a:pt x="1" y="2077"/>
                  </a:lnTo>
                  <a:lnTo>
                    <a:pt x="14" y="2156"/>
                  </a:lnTo>
                  <a:lnTo>
                    <a:pt x="14" y="2156"/>
                  </a:lnTo>
                  <a:lnTo>
                    <a:pt x="40" y="2209"/>
                  </a:lnTo>
                  <a:lnTo>
                    <a:pt x="80" y="2261"/>
                  </a:lnTo>
                  <a:lnTo>
                    <a:pt x="119" y="2301"/>
                  </a:lnTo>
                  <a:lnTo>
                    <a:pt x="172" y="2340"/>
                  </a:lnTo>
                  <a:lnTo>
                    <a:pt x="224" y="2367"/>
                  </a:lnTo>
                  <a:lnTo>
                    <a:pt x="277" y="2393"/>
                  </a:lnTo>
                  <a:lnTo>
                    <a:pt x="330" y="2406"/>
                  </a:lnTo>
                  <a:lnTo>
                    <a:pt x="395" y="2406"/>
                  </a:lnTo>
                  <a:lnTo>
                    <a:pt x="395" y="2406"/>
                  </a:lnTo>
                  <a:lnTo>
                    <a:pt x="461" y="2406"/>
                  </a:lnTo>
                  <a:lnTo>
                    <a:pt x="527" y="2393"/>
                  </a:lnTo>
                  <a:lnTo>
                    <a:pt x="5023" y="776"/>
                  </a:lnTo>
                  <a:lnTo>
                    <a:pt x="5023" y="776"/>
                  </a:lnTo>
                  <a:lnTo>
                    <a:pt x="5102" y="736"/>
                  </a:lnTo>
                  <a:lnTo>
                    <a:pt x="5155" y="684"/>
                  </a:lnTo>
                  <a:lnTo>
                    <a:pt x="5207" y="631"/>
                  </a:lnTo>
                  <a:lnTo>
                    <a:pt x="5247" y="565"/>
                  </a:lnTo>
                  <a:lnTo>
                    <a:pt x="5273" y="500"/>
                  </a:lnTo>
                  <a:lnTo>
                    <a:pt x="5286" y="421"/>
                  </a:lnTo>
                  <a:lnTo>
                    <a:pt x="5286" y="342"/>
                  </a:lnTo>
                  <a:lnTo>
                    <a:pt x="5260" y="263"/>
                  </a:lnTo>
                  <a:lnTo>
                    <a:pt x="5260" y="263"/>
                  </a:lnTo>
                  <a:lnTo>
                    <a:pt x="5234" y="210"/>
                  </a:lnTo>
                  <a:lnTo>
                    <a:pt x="5207" y="158"/>
                  </a:lnTo>
                  <a:lnTo>
                    <a:pt x="5168" y="105"/>
                  </a:lnTo>
                  <a:lnTo>
                    <a:pt x="5115" y="66"/>
                  </a:lnTo>
                  <a:lnTo>
                    <a:pt x="5063" y="39"/>
                  </a:lnTo>
                  <a:lnTo>
                    <a:pt x="5010" y="13"/>
                  </a:lnTo>
                  <a:lnTo>
                    <a:pt x="4944" y="0"/>
                  </a:lnTo>
                  <a:lnTo>
                    <a:pt x="4892"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3"/>
            <p:cNvSpPr/>
            <p:nvPr/>
          </p:nvSpPr>
          <p:spPr>
            <a:xfrm flipH="1">
              <a:off x="626837" y="2739181"/>
              <a:ext cx="240024" cy="109596"/>
            </a:xfrm>
            <a:custGeom>
              <a:avLst/>
              <a:gdLst/>
              <a:ahLst/>
              <a:cxnLst/>
              <a:rect l="l" t="t" r="r" b="b"/>
              <a:pathLst>
                <a:path w="5300" h="2420" extrusionOk="0">
                  <a:moveTo>
                    <a:pt x="4905" y="0"/>
                  </a:moveTo>
                  <a:lnTo>
                    <a:pt x="4839" y="13"/>
                  </a:lnTo>
                  <a:lnTo>
                    <a:pt x="4760" y="26"/>
                  </a:lnTo>
                  <a:lnTo>
                    <a:pt x="263" y="1643"/>
                  </a:lnTo>
                  <a:lnTo>
                    <a:pt x="198" y="1683"/>
                  </a:lnTo>
                  <a:lnTo>
                    <a:pt x="132" y="1722"/>
                  </a:lnTo>
                  <a:lnTo>
                    <a:pt x="79" y="1788"/>
                  </a:lnTo>
                  <a:lnTo>
                    <a:pt x="40" y="1854"/>
                  </a:lnTo>
                  <a:lnTo>
                    <a:pt x="14" y="1920"/>
                  </a:lnTo>
                  <a:lnTo>
                    <a:pt x="1" y="1998"/>
                  </a:lnTo>
                  <a:lnTo>
                    <a:pt x="14" y="2077"/>
                  </a:lnTo>
                  <a:lnTo>
                    <a:pt x="27" y="2156"/>
                  </a:lnTo>
                  <a:lnTo>
                    <a:pt x="53" y="2209"/>
                  </a:lnTo>
                  <a:lnTo>
                    <a:pt x="93" y="2261"/>
                  </a:lnTo>
                  <a:lnTo>
                    <a:pt x="132" y="2301"/>
                  </a:lnTo>
                  <a:lnTo>
                    <a:pt x="171" y="2340"/>
                  </a:lnTo>
                  <a:lnTo>
                    <a:pt x="224" y="2380"/>
                  </a:lnTo>
                  <a:lnTo>
                    <a:pt x="290" y="2393"/>
                  </a:lnTo>
                  <a:lnTo>
                    <a:pt x="342" y="2406"/>
                  </a:lnTo>
                  <a:lnTo>
                    <a:pt x="408" y="2419"/>
                  </a:lnTo>
                  <a:lnTo>
                    <a:pt x="474" y="2406"/>
                  </a:lnTo>
                  <a:lnTo>
                    <a:pt x="540" y="2393"/>
                  </a:lnTo>
                  <a:lnTo>
                    <a:pt x="5036" y="776"/>
                  </a:lnTo>
                  <a:lnTo>
                    <a:pt x="5102" y="736"/>
                  </a:lnTo>
                  <a:lnTo>
                    <a:pt x="5168" y="684"/>
                  </a:lnTo>
                  <a:lnTo>
                    <a:pt x="5220" y="631"/>
                  </a:lnTo>
                  <a:lnTo>
                    <a:pt x="5260" y="565"/>
                  </a:lnTo>
                  <a:lnTo>
                    <a:pt x="5286" y="500"/>
                  </a:lnTo>
                  <a:lnTo>
                    <a:pt x="5299" y="421"/>
                  </a:lnTo>
                  <a:lnTo>
                    <a:pt x="5299" y="342"/>
                  </a:lnTo>
                  <a:lnTo>
                    <a:pt x="5273" y="263"/>
                  </a:lnTo>
                  <a:lnTo>
                    <a:pt x="5246" y="210"/>
                  </a:lnTo>
                  <a:lnTo>
                    <a:pt x="5207" y="158"/>
                  </a:lnTo>
                  <a:lnTo>
                    <a:pt x="5168" y="105"/>
                  </a:lnTo>
                  <a:lnTo>
                    <a:pt x="5128" y="66"/>
                  </a:lnTo>
                  <a:lnTo>
                    <a:pt x="5076" y="39"/>
                  </a:lnTo>
                  <a:lnTo>
                    <a:pt x="5023" y="13"/>
                  </a:lnTo>
                  <a:lnTo>
                    <a:pt x="4957" y="0"/>
                  </a:lnTo>
                  <a:close/>
                </a:path>
              </a:pathLst>
            </a:custGeom>
            <a:solidFill>
              <a:srgbClr val="E8F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3"/>
            <p:cNvSpPr/>
            <p:nvPr/>
          </p:nvSpPr>
          <p:spPr>
            <a:xfrm flipH="1">
              <a:off x="626837" y="2739181"/>
              <a:ext cx="240024" cy="109596"/>
            </a:xfrm>
            <a:custGeom>
              <a:avLst/>
              <a:gdLst/>
              <a:ahLst/>
              <a:cxnLst/>
              <a:rect l="l" t="t" r="r" b="b"/>
              <a:pathLst>
                <a:path w="5300" h="2420" fill="none" extrusionOk="0">
                  <a:moveTo>
                    <a:pt x="4905" y="0"/>
                  </a:moveTo>
                  <a:lnTo>
                    <a:pt x="4905" y="0"/>
                  </a:lnTo>
                  <a:lnTo>
                    <a:pt x="4839" y="13"/>
                  </a:lnTo>
                  <a:lnTo>
                    <a:pt x="4760" y="26"/>
                  </a:lnTo>
                  <a:lnTo>
                    <a:pt x="263" y="1643"/>
                  </a:lnTo>
                  <a:lnTo>
                    <a:pt x="263" y="1643"/>
                  </a:lnTo>
                  <a:lnTo>
                    <a:pt x="198" y="1683"/>
                  </a:lnTo>
                  <a:lnTo>
                    <a:pt x="132" y="1722"/>
                  </a:lnTo>
                  <a:lnTo>
                    <a:pt x="79" y="1788"/>
                  </a:lnTo>
                  <a:lnTo>
                    <a:pt x="40" y="1854"/>
                  </a:lnTo>
                  <a:lnTo>
                    <a:pt x="14" y="1920"/>
                  </a:lnTo>
                  <a:lnTo>
                    <a:pt x="1" y="1998"/>
                  </a:lnTo>
                  <a:lnTo>
                    <a:pt x="14" y="2077"/>
                  </a:lnTo>
                  <a:lnTo>
                    <a:pt x="27" y="2156"/>
                  </a:lnTo>
                  <a:lnTo>
                    <a:pt x="27" y="2156"/>
                  </a:lnTo>
                  <a:lnTo>
                    <a:pt x="53" y="2209"/>
                  </a:lnTo>
                  <a:lnTo>
                    <a:pt x="93" y="2261"/>
                  </a:lnTo>
                  <a:lnTo>
                    <a:pt x="132" y="2301"/>
                  </a:lnTo>
                  <a:lnTo>
                    <a:pt x="171" y="2340"/>
                  </a:lnTo>
                  <a:lnTo>
                    <a:pt x="224" y="2380"/>
                  </a:lnTo>
                  <a:lnTo>
                    <a:pt x="290" y="2393"/>
                  </a:lnTo>
                  <a:lnTo>
                    <a:pt x="342" y="2406"/>
                  </a:lnTo>
                  <a:lnTo>
                    <a:pt x="408" y="2419"/>
                  </a:lnTo>
                  <a:lnTo>
                    <a:pt x="408" y="2419"/>
                  </a:lnTo>
                  <a:lnTo>
                    <a:pt x="474" y="2406"/>
                  </a:lnTo>
                  <a:lnTo>
                    <a:pt x="540" y="2393"/>
                  </a:lnTo>
                  <a:lnTo>
                    <a:pt x="5036" y="776"/>
                  </a:lnTo>
                  <a:lnTo>
                    <a:pt x="5036" y="776"/>
                  </a:lnTo>
                  <a:lnTo>
                    <a:pt x="5102" y="736"/>
                  </a:lnTo>
                  <a:lnTo>
                    <a:pt x="5168" y="684"/>
                  </a:lnTo>
                  <a:lnTo>
                    <a:pt x="5220" y="631"/>
                  </a:lnTo>
                  <a:lnTo>
                    <a:pt x="5260" y="565"/>
                  </a:lnTo>
                  <a:lnTo>
                    <a:pt x="5286" y="500"/>
                  </a:lnTo>
                  <a:lnTo>
                    <a:pt x="5299" y="421"/>
                  </a:lnTo>
                  <a:lnTo>
                    <a:pt x="5299" y="342"/>
                  </a:lnTo>
                  <a:lnTo>
                    <a:pt x="5273" y="263"/>
                  </a:lnTo>
                  <a:lnTo>
                    <a:pt x="5273" y="263"/>
                  </a:lnTo>
                  <a:lnTo>
                    <a:pt x="5246" y="210"/>
                  </a:lnTo>
                  <a:lnTo>
                    <a:pt x="5207" y="158"/>
                  </a:lnTo>
                  <a:lnTo>
                    <a:pt x="5168" y="105"/>
                  </a:lnTo>
                  <a:lnTo>
                    <a:pt x="5128" y="66"/>
                  </a:lnTo>
                  <a:lnTo>
                    <a:pt x="5076" y="39"/>
                  </a:lnTo>
                  <a:lnTo>
                    <a:pt x="5023" y="13"/>
                  </a:lnTo>
                  <a:lnTo>
                    <a:pt x="4957" y="0"/>
                  </a:lnTo>
                  <a:lnTo>
                    <a:pt x="490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4" name="Google Shape;674;p13"/>
          <p:cNvGrpSpPr/>
          <p:nvPr/>
        </p:nvGrpSpPr>
        <p:grpSpPr>
          <a:xfrm>
            <a:off x="2539077" y="1135563"/>
            <a:ext cx="1837841" cy="3589812"/>
            <a:chOff x="2539077" y="1135563"/>
            <a:chExt cx="1837841" cy="3589812"/>
          </a:xfrm>
        </p:grpSpPr>
        <p:grpSp>
          <p:nvGrpSpPr>
            <p:cNvPr id="675" name="Google Shape;675;p13"/>
            <p:cNvGrpSpPr/>
            <p:nvPr/>
          </p:nvGrpSpPr>
          <p:grpSpPr>
            <a:xfrm>
              <a:off x="2539077" y="3900775"/>
              <a:ext cx="1837841" cy="824600"/>
              <a:chOff x="368600" y="1847000"/>
              <a:chExt cx="1987500" cy="824600"/>
            </a:xfrm>
          </p:grpSpPr>
          <p:sp>
            <p:nvSpPr>
              <p:cNvPr id="676" name="Google Shape;676;p13"/>
              <p:cNvSpPr txBox="1"/>
              <p:nvPr/>
            </p:nvSpPr>
            <p:spPr>
              <a:xfrm>
                <a:off x="533388" y="1847000"/>
                <a:ext cx="16512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a:latin typeface="Fira Sans Extra Condensed"/>
                    <a:ea typeface="Fira Sans Extra Condensed"/>
                    <a:cs typeface="Fira Sans Extra Condensed"/>
                    <a:sym typeface="Fira Sans Extra Condensed"/>
                  </a:rPr>
                  <a:t>E-help</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677" name="Google Shape;677;p13"/>
              <p:cNvSpPr txBox="1"/>
              <p:nvPr/>
            </p:nvSpPr>
            <p:spPr>
              <a:xfrm>
                <a:off x="368600" y="2188600"/>
                <a:ext cx="1987500" cy="48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Roboto"/>
                    <a:ea typeface="Roboto"/>
                    <a:cs typeface="Roboto"/>
                    <a:sym typeface="Roboto"/>
                  </a:rPr>
                  <a:t>It’s the closest planet to the Sun</a:t>
                </a:r>
                <a:endParaRPr sz="1400" b="0" i="0" u="none" strike="noStrike" cap="none">
                  <a:solidFill>
                    <a:srgbClr val="000000"/>
                  </a:solidFill>
                  <a:latin typeface="Roboto"/>
                  <a:ea typeface="Roboto"/>
                  <a:cs typeface="Roboto"/>
                  <a:sym typeface="Roboto"/>
                </a:endParaRPr>
              </a:p>
            </p:txBody>
          </p:sp>
        </p:grpSp>
        <p:sp>
          <p:nvSpPr>
            <p:cNvPr id="678" name="Google Shape;678;p13"/>
            <p:cNvSpPr/>
            <p:nvPr/>
          </p:nvSpPr>
          <p:spPr>
            <a:xfrm>
              <a:off x="3121444" y="1135563"/>
              <a:ext cx="666900" cy="666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Fira Sans Extra Condensed"/>
                  <a:ea typeface="Fira Sans Extra Condensed"/>
                  <a:cs typeface="Fira Sans Extra Condensed"/>
                  <a:sym typeface="Fira Sans Extra Condensed"/>
                </a:rPr>
                <a:t>02</a:t>
              </a: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cxnSp>
        <p:nvCxnSpPr>
          <p:cNvPr id="679" name="Google Shape;679;p13"/>
          <p:cNvCxnSpPr>
            <a:stCxn id="680" idx="6"/>
            <a:endCxn id="678" idx="2"/>
          </p:cNvCxnSpPr>
          <p:nvPr/>
        </p:nvCxnSpPr>
        <p:spPr>
          <a:xfrm>
            <a:off x="1554225" y="1469025"/>
            <a:ext cx="1567200" cy="0"/>
          </a:xfrm>
          <a:prstGeom prst="straightConnector1">
            <a:avLst/>
          </a:prstGeom>
          <a:noFill/>
          <a:ln w="9525" cap="flat" cmpd="sng">
            <a:solidFill>
              <a:schemeClr val="dk2"/>
            </a:solidFill>
            <a:prstDash val="solid"/>
            <a:round/>
            <a:headEnd type="none" w="sm" len="sm"/>
            <a:tailEnd type="triangle" w="med" len="med"/>
          </a:ln>
        </p:spPr>
      </p:cxnSp>
      <p:cxnSp>
        <p:nvCxnSpPr>
          <p:cNvPr id="681" name="Google Shape;681;p13"/>
          <p:cNvCxnSpPr>
            <a:stCxn id="678" idx="6"/>
            <a:endCxn id="682" idx="2"/>
          </p:cNvCxnSpPr>
          <p:nvPr/>
        </p:nvCxnSpPr>
        <p:spPr>
          <a:xfrm>
            <a:off x="3788344" y="1469013"/>
            <a:ext cx="1567200" cy="0"/>
          </a:xfrm>
          <a:prstGeom prst="straightConnector1">
            <a:avLst/>
          </a:prstGeom>
          <a:noFill/>
          <a:ln w="9525" cap="flat" cmpd="sng">
            <a:solidFill>
              <a:schemeClr val="dk2"/>
            </a:solidFill>
            <a:prstDash val="solid"/>
            <a:round/>
            <a:headEnd type="none" w="sm" len="sm"/>
            <a:tailEnd type="triangle" w="med" len="med"/>
          </a:ln>
        </p:spPr>
      </p:cxnSp>
      <p:grpSp>
        <p:nvGrpSpPr>
          <p:cNvPr id="683" name="Google Shape;683;p13"/>
          <p:cNvGrpSpPr/>
          <p:nvPr/>
        </p:nvGrpSpPr>
        <p:grpSpPr>
          <a:xfrm>
            <a:off x="457207" y="1135575"/>
            <a:ext cx="1526876" cy="3589800"/>
            <a:chOff x="457207" y="1135575"/>
            <a:chExt cx="1526876" cy="3589800"/>
          </a:xfrm>
        </p:grpSpPr>
        <p:sp>
          <p:nvSpPr>
            <p:cNvPr id="680" name="Google Shape;680;p13"/>
            <p:cNvSpPr/>
            <p:nvPr/>
          </p:nvSpPr>
          <p:spPr>
            <a:xfrm>
              <a:off x="887325" y="1135575"/>
              <a:ext cx="666900" cy="666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Fira Sans Extra Condensed"/>
                  <a:ea typeface="Fira Sans Extra Condensed"/>
                  <a:cs typeface="Fira Sans Extra Condensed"/>
                  <a:sym typeface="Fira Sans Extra Condensed"/>
                </a:rPr>
                <a:t>01</a:t>
              </a: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nvGrpSpPr>
            <p:cNvPr id="684" name="Google Shape;684;p13"/>
            <p:cNvGrpSpPr/>
            <p:nvPr/>
          </p:nvGrpSpPr>
          <p:grpSpPr>
            <a:xfrm>
              <a:off x="457207" y="3900775"/>
              <a:ext cx="1526876" cy="824600"/>
              <a:chOff x="533388" y="3907475"/>
              <a:chExt cx="1651212" cy="824600"/>
            </a:xfrm>
          </p:grpSpPr>
          <p:sp>
            <p:nvSpPr>
              <p:cNvPr id="685" name="Google Shape;685;p13"/>
              <p:cNvSpPr txBox="1"/>
              <p:nvPr/>
            </p:nvSpPr>
            <p:spPr>
              <a:xfrm>
                <a:off x="533388" y="3907475"/>
                <a:ext cx="16512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a:latin typeface="Fira Sans Extra Condensed"/>
                    <a:ea typeface="Fira Sans Extra Condensed"/>
                    <a:cs typeface="Fira Sans Extra Condensed"/>
                    <a:sym typeface="Fira Sans Extra Condensed"/>
                  </a:rPr>
                  <a:t>EMERGENCY</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686" name="Google Shape;686;p13"/>
              <p:cNvSpPr txBox="1"/>
              <p:nvPr/>
            </p:nvSpPr>
            <p:spPr>
              <a:xfrm>
                <a:off x="533400" y="4249075"/>
                <a:ext cx="1651200" cy="48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chemeClr val="dk1"/>
                    </a:solidFill>
                    <a:latin typeface="Roboto"/>
                    <a:ea typeface="Roboto"/>
                    <a:cs typeface="Roboto"/>
                    <a:sym typeface="Roboto"/>
                  </a:rPr>
                  <a:t>SANJEEVNI PROVIDES EMERGENCY HELP</a:t>
                </a:r>
                <a:endParaRPr sz="1000" b="1" i="0" u="none" strike="noStrike" cap="none">
                  <a:solidFill>
                    <a:srgbClr val="000000"/>
                  </a:solidFill>
                  <a:latin typeface="Roboto"/>
                  <a:ea typeface="Roboto"/>
                  <a:cs typeface="Roboto"/>
                  <a:sym typeface="Roboto"/>
                </a:endParaRPr>
              </a:p>
            </p:txBody>
          </p:sp>
        </p:grpSp>
      </p:grpSp>
      <p:grpSp>
        <p:nvGrpSpPr>
          <p:cNvPr id="687" name="Google Shape;687;p13"/>
          <p:cNvGrpSpPr/>
          <p:nvPr/>
        </p:nvGrpSpPr>
        <p:grpSpPr>
          <a:xfrm>
            <a:off x="1984064" y="3496150"/>
            <a:ext cx="363352" cy="327844"/>
            <a:chOff x="3212527" y="2897552"/>
            <a:chExt cx="363352" cy="327844"/>
          </a:xfrm>
        </p:grpSpPr>
        <p:sp>
          <p:nvSpPr>
            <p:cNvPr id="688" name="Google Shape;688;p13"/>
            <p:cNvSpPr/>
            <p:nvPr/>
          </p:nvSpPr>
          <p:spPr>
            <a:xfrm>
              <a:off x="3249984" y="3154758"/>
              <a:ext cx="83124" cy="70638"/>
            </a:xfrm>
            <a:custGeom>
              <a:avLst/>
              <a:gdLst/>
              <a:ahLst/>
              <a:cxnLst/>
              <a:rect l="l" t="t" r="r" b="b"/>
              <a:pathLst>
                <a:path w="2430" h="2065" extrusionOk="0">
                  <a:moveTo>
                    <a:pt x="1406" y="742"/>
                  </a:moveTo>
                  <a:cubicBezTo>
                    <a:pt x="1554" y="742"/>
                    <a:pt x="1692" y="858"/>
                    <a:pt x="1692" y="1049"/>
                  </a:cubicBezTo>
                  <a:cubicBezTo>
                    <a:pt x="1692" y="1215"/>
                    <a:pt x="1549" y="1335"/>
                    <a:pt x="1406" y="1335"/>
                  </a:cubicBezTo>
                  <a:cubicBezTo>
                    <a:pt x="1120" y="1335"/>
                    <a:pt x="1001" y="1025"/>
                    <a:pt x="1191" y="834"/>
                  </a:cubicBezTo>
                  <a:cubicBezTo>
                    <a:pt x="1255" y="771"/>
                    <a:pt x="1332" y="742"/>
                    <a:pt x="1406" y="742"/>
                  </a:cubicBezTo>
                  <a:close/>
                  <a:moveTo>
                    <a:pt x="1406" y="1"/>
                  </a:moveTo>
                  <a:cubicBezTo>
                    <a:pt x="477" y="1"/>
                    <a:pt x="1" y="1096"/>
                    <a:pt x="668" y="1763"/>
                  </a:cubicBezTo>
                  <a:cubicBezTo>
                    <a:pt x="875" y="1971"/>
                    <a:pt x="1133" y="2064"/>
                    <a:pt x="1386" y="2064"/>
                  </a:cubicBezTo>
                  <a:cubicBezTo>
                    <a:pt x="1917" y="2064"/>
                    <a:pt x="2430" y="1654"/>
                    <a:pt x="2430" y="1025"/>
                  </a:cubicBezTo>
                  <a:cubicBezTo>
                    <a:pt x="2430" y="453"/>
                    <a:pt x="1954" y="1"/>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3"/>
            <p:cNvSpPr/>
            <p:nvPr/>
          </p:nvSpPr>
          <p:spPr>
            <a:xfrm>
              <a:off x="3443051" y="3154758"/>
              <a:ext cx="83124" cy="70638"/>
            </a:xfrm>
            <a:custGeom>
              <a:avLst/>
              <a:gdLst/>
              <a:ahLst/>
              <a:cxnLst/>
              <a:rect l="l" t="t" r="r" b="b"/>
              <a:pathLst>
                <a:path w="2430" h="2065" extrusionOk="0">
                  <a:moveTo>
                    <a:pt x="1395" y="742"/>
                  </a:moveTo>
                  <a:cubicBezTo>
                    <a:pt x="1543" y="742"/>
                    <a:pt x="1692" y="858"/>
                    <a:pt x="1692" y="1049"/>
                  </a:cubicBezTo>
                  <a:cubicBezTo>
                    <a:pt x="1692" y="1215"/>
                    <a:pt x="1549" y="1335"/>
                    <a:pt x="1382" y="1335"/>
                  </a:cubicBezTo>
                  <a:cubicBezTo>
                    <a:pt x="1120" y="1335"/>
                    <a:pt x="1001" y="1025"/>
                    <a:pt x="1192" y="834"/>
                  </a:cubicBezTo>
                  <a:cubicBezTo>
                    <a:pt x="1247" y="771"/>
                    <a:pt x="1321" y="742"/>
                    <a:pt x="1395" y="742"/>
                  </a:cubicBezTo>
                  <a:close/>
                  <a:moveTo>
                    <a:pt x="1382" y="1"/>
                  </a:moveTo>
                  <a:cubicBezTo>
                    <a:pt x="477" y="1"/>
                    <a:pt x="1" y="1096"/>
                    <a:pt x="644" y="1763"/>
                  </a:cubicBezTo>
                  <a:cubicBezTo>
                    <a:pt x="859" y="1971"/>
                    <a:pt x="1122" y="2064"/>
                    <a:pt x="1378" y="2064"/>
                  </a:cubicBezTo>
                  <a:cubicBezTo>
                    <a:pt x="1917" y="2064"/>
                    <a:pt x="2430" y="1654"/>
                    <a:pt x="2430" y="1025"/>
                  </a:cubicBezTo>
                  <a:cubicBezTo>
                    <a:pt x="2430" y="453"/>
                    <a:pt x="1954" y="1"/>
                    <a:pt x="13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3"/>
            <p:cNvSpPr/>
            <p:nvPr/>
          </p:nvSpPr>
          <p:spPr>
            <a:xfrm>
              <a:off x="3465867" y="2989399"/>
              <a:ext cx="108369" cy="95336"/>
            </a:xfrm>
            <a:custGeom>
              <a:avLst/>
              <a:gdLst/>
              <a:ahLst/>
              <a:cxnLst/>
              <a:rect l="l" t="t" r="r" b="b"/>
              <a:pathLst>
                <a:path w="3168" h="2787" extrusionOk="0">
                  <a:moveTo>
                    <a:pt x="1" y="1"/>
                  </a:moveTo>
                  <a:lnTo>
                    <a:pt x="1" y="1763"/>
                  </a:lnTo>
                  <a:cubicBezTo>
                    <a:pt x="1" y="2263"/>
                    <a:pt x="382" y="2692"/>
                    <a:pt x="882" y="2763"/>
                  </a:cubicBezTo>
                  <a:lnTo>
                    <a:pt x="906" y="2763"/>
                  </a:lnTo>
                  <a:lnTo>
                    <a:pt x="906" y="1953"/>
                  </a:lnTo>
                  <a:cubicBezTo>
                    <a:pt x="906" y="1739"/>
                    <a:pt x="1060" y="1632"/>
                    <a:pt x="1215" y="1632"/>
                  </a:cubicBezTo>
                  <a:cubicBezTo>
                    <a:pt x="1370" y="1632"/>
                    <a:pt x="1525" y="1739"/>
                    <a:pt x="1525" y="1953"/>
                  </a:cubicBezTo>
                  <a:lnTo>
                    <a:pt x="1525" y="2787"/>
                  </a:lnTo>
                  <a:lnTo>
                    <a:pt x="3168" y="2787"/>
                  </a:lnTo>
                  <a:cubicBezTo>
                    <a:pt x="3096" y="2430"/>
                    <a:pt x="2954" y="2096"/>
                    <a:pt x="2739" y="1810"/>
                  </a:cubicBezTo>
                  <a:lnTo>
                    <a:pt x="1834" y="501"/>
                  </a:lnTo>
                  <a:cubicBezTo>
                    <a:pt x="1596" y="191"/>
                    <a:pt x="1239" y="1"/>
                    <a:pt x="8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3"/>
            <p:cNvSpPr/>
            <p:nvPr/>
          </p:nvSpPr>
          <p:spPr>
            <a:xfrm>
              <a:off x="3333074" y="3035853"/>
              <a:ext cx="74162" cy="74162"/>
            </a:xfrm>
            <a:custGeom>
              <a:avLst/>
              <a:gdLst/>
              <a:ahLst/>
              <a:cxnLst/>
              <a:rect l="l" t="t" r="r" b="b"/>
              <a:pathLst>
                <a:path w="2168" h="2168" extrusionOk="0">
                  <a:moveTo>
                    <a:pt x="787" y="0"/>
                  </a:moveTo>
                  <a:lnTo>
                    <a:pt x="787" y="452"/>
                  </a:lnTo>
                  <a:cubicBezTo>
                    <a:pt x="787" y="619"/>
                    <a:pt x="644" y="762"/>
                    <a:pt x="477" y="762"/>
                  </a:cubicBezTo>
                  <a:lnTo>
                    <a:pt x="1" y="762"/>
                  </a:lnTo>
                  <a:lnTo>
                    <a:pt x="1" y="1381"/>
                  </a:lnTo>
                  <a:lnTo>
                    <a:pt x="477" y="1381"/>
                  </a:lnTo>
                  <a:cubicBezTo>
                    <a:pt x="489" y="1380"/>
                    <a:pt x="501" y="1379"/>
                    <a:pt x="513" y="1379"/>
                  </a:cubicBezTo>
                  <a:cubicBezTo>
                    <a:pt x="664" y="1379"/>
                    <a:pt x="787" y="1514"/>
                    <a:pt x="787" y="1691"/>
                  </a:cubicBezTo>
                  <a:lnTo>
                    <a:pt x="787" y="2167"/>
                  </a:lnTo>
                  <a:lnTo>
                    <a:pt x="1406" y="2167"/>
                  </a:lnTo>
                  <a:lnTo>
                    <a:pt x="1406" y="1691"/>
                  </a:lnTo>
                  <a:cubicBezTo>
                    <a:pt x="1382" y="1524"/>
                    <a:pt x="1525" y="1381"/>
                    <a:pt x="1692" y="1381"/>
                  </a:cubicBezTo>
                  <a:lnTo>
                    <a:pt x="2168" y="1381"/>
                  </a:lnTo>
                  <a:lnTo>
                    <a:pt x="2168" y="762"/>
                  </a:lnTo>
                  <a:lnTo>
                    <a:pt x="1692" y="762"/>
                  </a:lnTo>
                  <a:cubicBezTo>
                    <a:pt x="1525" y="762"/>
                    <a:pt x="1406" y="619"/>
                    <a:pt x="1406" y="452"/>
                  </a:cubicBez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3"/>
            <p:cNvSpPr/>
            <p:nvPr/>
          </p:nvSpPr>
          <p:spPr>
            <a:xfrm>
              <a:off x="3212527" y="2952523"/>
              <a:ext cx="363352" cy="241368"/>
            </a:xfrm>
            <a:custGeom>
              <a:avLst/>
              <a:gdLst/>
              <a:ahLst/>
              <a:cxnLst/>
              <a:rect l="l" t="t" r="r" b="b"/>
              <a:pathLst>
                <a:path w="10622" h="7056" extrusionOk="0">
                  <a:moveTo>
                    <a:pt x="5239" y="1793"/>
                  </a:moveTo>
                  <a:cubicBezTo>
                    <a:pt x="5311" y="1793"/>
                    <a:pt x="5382" y="1817"/>
                    <a:pt x="5430" y="1864"/>
                  </a:cubicBezTo>
                  <a:cubicBezTo>
                    <a:pt x="5501" y="1912"/>
                    <a:pt x="5549" y="2007"/>
                    <a:pt x="5549" y="2103"/>
                  </a:cubicBezTo>
                  <a:lnTo>
                    <a:pt x="5549" y="2579"/>
                  </a:lnTo>
                  <a:lnTo>
                    <a:pt x="6025" y="2579"/>
                  </a:lnTo>
                  <a:cubicBezTo>
                    <a:pt x="6192" y="2579"/>
                    <a:pt x="6359" y="2722"/>
                    <a:pt x="6335" y="2888"/>
                  </a:cubicBezTo>
                  <a:lnTo>
                    <a:pt x="6335" y="4127"/>
                  </a:lnTo>
                  <a:cubicBezTo>
                    <a:pt x="6335" y="4317"/>
                    <a:pt x="6192" y="4436"/>
                    <a:pt x="6025" y="4436"/>
                  </a:cubicBezTo>
                  <a:lnTo>
                    <a:pt x="5549" y="4436"/>
                  </a:lnTo>
                  <a:lnTo>
                    <a:pt x="5549" y="4913"/>
                  </a:lnTo>
                  <a:cubicBezTo>
                    <a:pt x="5549" y="5079"/>
                    <a:pt x="5406" y="5198"/>
                    <a:pt x="5239" y="5198"/>
                  </a:cubicBezTo>
                  <a:lnTo>
                    <a:pt x="4001" y="5198"/>
                  </a:lnTo>
                  <a:cubicBezTo>
                    <a:pt x="3834" y="5198"/>
                    <a:pt x="3692" y="5079"/>
                    <a:pt x="3692" y="4913"/>
                  </a:cubicBezTo>
                  <a:lnTo>
                    <a:pt x="3692" y="4436"/>
                  </a:lnTo>
                  <a:lnTo>
                    <a:pt x="3215" y="4436"/>
                  </a:lnTo>
                  <a:cubicBezTo>
                    <a:pt x="3049" y="4436"/>
                    <a:pt x="2906" y="4317"/>
                    <a:pt x="2906" y="4127"/>
                  </a:cubicBezTo>
                  <a:lnTo>
                    <a:pt x="2906" y="2888"/>
                  </a:lnTo>
                  <a:cubicBezTo>
                    <a:pt x="2906" y="2722"/>
                    <a:pt x="3049" y="2579"/>
                    <a:pt x="3215" y="2579"/>
                  </a:cubicBezTo>
                  <a:lnTo>
                    <a:pt x="3692" y="2579"/>
                  </a:lnTo>
                  <a:lnTo>
                    <a:pt x="3692" y="2103"/>
                  </a:lnTo>
                  <a:cubicBezTo>
                    <a:pt x="3692" y="2007"/>
                    <a:pt x="3739" y="1912"/>
                    <a:pt x="3834" y="1864"/>
                  </a:cubicBezTo>
                  <a:cubicBezTo>
                    <a:pt x="3882" y="1817"/>
                    <a:pt x="3930" y="1793"/>
                    <a:pt x="4001" y="1793"/>
                  </a:cubicBezTo>
                  <a:close/>
                  <a:moveTo>
                    <a:pt x="4611" y="1"/>
                  </a:moveTo>
                  <a:cubicBezTo>
                    <a:pt x="4126" y="1"/>
                    <a:pt x="3644" y="328"/>
                    <a:pt x="3692" y="983"/>
                  </a:cubicBezTo>
                  <a:lnTo>
                    <a:pt x="3692" y="1102"/>
                  </a:lnTo>
                  <a:lnTo>
                    <a:pt x="1334" y="1102"/>
                  </a:lnTo>
                  <a:cubicBezTo>
                    <a:pt x="596" y="1102"/>
                    <a:pt x="0" y="1698"/>
                    <a:pt x="0" y="2436"/>
                  </a:cubicBezTo>
                  <a:lnTo>
                    <a:pt x="0" y="6223"/>
                  </a:lnTo>
                  <a:cubicBezTo>
                    <a:pt x="0" y="6675"/>
                    <a:pt x="358" y="7056"/>
                    <a:pt x="834" y="7056"/>
                  </a:cubicBezTo>
                  <a:lnTo>
                    <a:pt x="834" y="6961"/>
                  </a:lnTo>
                  <a:cubicBezTo>
                    <a:pt x="834" y="6032"/>
                    <a:pt x="1572" y="5294"/>
                    <a:pt x="2501" y="5294"/>
                  </a:cubicBezTo>
                  <a:cubicBezTo>
                    <a:pt x="3406" y="5294"/>
                    <a:pt x="4144" y="6032"/>
                    <a:pt x="4144" y="6961"/>
                  </a:cubicBezTo>
                  <a:lnTo>
                    <a:pt x="4144" y="7056"/>
                  </a:lnTo>
                  <a:lnTo>
                    <a:pt x="6478" y="7056"/>
                  </a:lnTo>
                  <a:lnTo>
                    <a:pt x="6478" y="6961"/>
                  </a:lnTo>
                  <a:cubicBezTo>
                    <a:pt x="6478" y="6032"/>
                    <a:pt x="7216" y="5294"/>
                    <a:pt x="8145" y="5294"/>
                  </a:cubicBezTo>
                  <a:cubicBezTo>
                    <a:pt x="9050" y="5294"/>
                    <a:pt x="9788" y="6032"/>
                    <a:pt x="9788" y="6961"/>
                  </a:cubicBezTo>
                  <a:lnTo>
                    <a:pt x="9788" y="7056"/>
                  </a:lnTo>
                  <a:lnTo>
                    <a:pt x="9812" y="7056"/>
                  </a:lnTo>
                  <a:cubicBezTo>
                    <a:pt x="10264" y="7056"/>
                    <a:pt x="10622" y="6675"/>
                    <a:pt x="10622" y="6223"/>
                  </a:cubicBezTo>
                  <a:lnTo>
                    <a:pt x="10622" y="4484"/>
                  </a:lnTo>
                  <a:lnTo>
                    <a:pt x="8431" y="4484"/>
                  </a:lnTo>
                  <a:cubicBezTo>
                    <a:pt x="7526" y="4484"/>
                    <a:pt x="6787" y="3746"/>
                    <a:pt x="6787" y="2841"/>
                  </a:cubicBezTo>
                  <a:lnTo>
                    <a:pt x="6787" y="1102"/>
                  </a:lnTo>
                  <a:lnTo>
                    <a:pt x="5549" y="1102"/>
                  </a:lnTo>
                  <a:lnTo>
                    <a:pt x="5549" y="983"/>
                  </a:lnTo>
                  <a:cubicBezTo>
                    <a:pt x="5585" y="328"/>
                    <a:pt x="5097" y="1"/>
                    <a:pt x="46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3"/>
            <p:cNvSpPr/>
            <p:nvPr/>
          </p:nvSpPr>
          <p:spPr>
            <a:xfrm>
              <a:off x="3359961" y="2897552"/>
              <a:ext cx="21209" cy="34960"/>
            </a:xfrm>
            <a:custGeom>
              <a:avLst/>
              <a:gdLst/>
              <a:ahLst/>
              <a:cxnLst/>
              <a:rect l="l" t="t" r="r" b="b"/>
              <a:pathLst>
                <a:path w="620" h="1022" extrusionOk="0">
                  <a:moveTo>
                    <a:pt x="310" y="1"/>
                  </a:moveTo>
                  <a:cubicBezTo>
                    <a:pt x="156" y="1"/>
                    <a:pt x="1" y="102"/>
                    <a:pt x="1" y="304"/>
                  </a:cubicBezTo>
                  <a:lnTo>
                    <a:pt x="1" y="733"/>
                  </a:lnTo>
                  <a:cubicBezTo>
                    <a:pt x="1" y="900"/>
                    <a:pt x="120" y="1019"/>
                    <a:pt x="286" y="1019"/>
                  </a:cubicBezTo>
                  <a:lnTo>
                    <a:pt x="310" y="1019"/>
                  </a:lnTo>
                  <a:cubicBezTo>
                    <a:pt x="323" y="1020"/>
                    <a:pt x="335" y="1021"/>
                    <a:pt x="347" y="1021"/>
                  </a:cubicBezTo>
                  <a:cubicBezTo>
                    <a:pt x="497" y="1021"/>
                    <a:pt x="620" y="887"/>
                    <a:pt x="620" y="733"/>
                  </a:cubicBezTo>
                  <a:lnTo>
                    <a:pt x="620" y="304"/>
                  </a:lnTo>
                  <a:cubicBezTo>
                    <a:pt x="620" y="102"/>
                    <a:pt x="465" y="1"/>
                    <a:pt x="3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3"/>
            <p:cNvSpPr/>
            <p:nvPr/>
          </p:nvSpPr>
          <p:spPr>
            <a:xfrm>
              <a:off x="3296438" y="2923618"/>
              <a:ext cx="34242" cy="32018"/>
            </a:xfrm>
            <a:custGeom>
              <a:avLst/>
              <a:gdLst/>
              <a:ahLst/>
              <a:cxnLst/>
              <a:rect l="l" t="t" r="r" b="b"/>
              <a:pathLst>
                <a:path w="1001" h="936" extrusionOk="0">
                  <a:moveTo>
                    <a:pt x="348" y="1"/>
                  </a:moveTo>
                  <a:cubicBezTo>
                    <a:pt x="268" y="1"/>
                    <a:pt x="191" y="30"/>
                    <a:pt x="143" y="90"/>
                  </a:cubicBezTo>
                  <a:cubicBezTo>
                    <a:pt x="0" y="233"/>
                    <a:pt x="0" y="423"/>
                    <a:pt x="143" y="542"/>
                  </a:cubicBezTo>
                  <a:lnTo>
                    <a:pt x="429" y="828"/>
                  </a:lnTo>
                  <a:cubicBezTo>
                    <a:pt x="488" y="900"/>
                    <a:pt x="572" y="935"/>
                    <a:pt x="655" y="935"/>
                  </a:cubicBezTo>
                  <a:cubicBezTo>
                    <a:pt x="738" y="935"/>
                    <a:pt x="822" y="900"/>
                    <a:pt x="881" y="828"/>
                  </a:cubicBezTo>
                  <a:cubicBezTo>
                    <a:pt x="1000" y="709"/>
                    <a:pt x="1000" y="519"/>
                    <a:pt x="881" y="399"/>
                  </a:cubicBezTo>
                  <a:lnTo>
                    <a:pt x="572" y="90"/>
                  </a:lnTo>
                  <a:cubicBezTo>
                    <a:pt x="512" y="30"/>
                    <a:pt x="429" y="1"/>
                    <a:pt x="3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3"/>
            <p:cNvSpPr/>
            <p:nvPr/>
          </p:nvSpPr>
          <p:spPr>
            <a:xfrm>
              <a:off x="3410486" y="2923618"/>
              <a:ext cx="33421" cy="32018"/>
            </a:xfrm>
            <a:custGeom>
              <a:avLst/>
              <a:gdLst/>
              <a:ahLst/>
              <a:cxnLst/>
              <a:rect l="l" t="t" r="r" b="b"/>
              <a:pathLst>
                <a:path w="977" h="936" extrusionOk="0">
                  <a:moveTo>
                    <a:pt x="634" y="1"/>
                  </a:moveTo>
                  <a:cubicBezTo>
                    <a:pt x="554" y="1"/>
                    <a:pt x="476" y="30"/>
                    <a:pt x="429" y="90"/>
                  </a:cubicBezTo>
                  <a:lnTo>
                    <a:pt x="119" y="399"/>
                  </a:lnTo>
                  <a:cubicBezTo>
                    <a:pt x="0" y="519"/>
                    <a:pt x="0" y="709"/>
                    <a:pt x="119" y="828"/>
                  </a:cubicBezTo>
                  <a:cubicBezTo>
                    <a:pt x="179" y="900"/>
                    <a:pt x="262" y="935"/>
                    <a:pt x="346" y="935"/>
                  </a:cubicBezTo>
                  <a:cubicBezTo>
                    <a:pt x="429" y="935"/>
                    <a:pt x="512" y="900"/>
                    <a:pt x="572" y="828"/>
                  </a:cubicBezTo>
                  <a:lnTo>
                    <a:pt x="548" y="828"/>
                  </a:lnTo>
                  <a:lnTo>
                    <a:pt x="858" y="542"/>
                  </a:lnTo>
                  <a:cubicBezTo>
                    <a:pt x="977" y="423"/>
                    <a:pt x="977" y="209"/>
                    <a:pt x="858" y="90"/>
                  </a:cubicBezTo>
                  <a:cubicBezTo>
                    <a:pt x="798" y="30"/>
                    <a:pt x="715" y="1"/>
                    <a:pt x="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13"/>
          <p:cNvGrpSpPr/>
          <p:nvPr/>
        </p:nvGrpSpPr>
        <p:grpSpPr>
          <a:xfrm>
            <a:off x="4925713" y="1135563"/>
            <a:ext cx="1533080" cy="3589812"/>
            <a:chOff x="4925713" y="1135563"/>
            <a:chExt cx="1533080" cy="3589812"/>
          </a:xfrm>
        </p:grpSpPr>
        <p:grpSp>
          <p:nvGrpSpPr>
            <p:cNvPr id="697" name="Google Shape;697;p13"/>
            <p:cNvGrpSpPr/>
            <p:nvPr/>
          </p:nvGrpSpPr>
          <p:grpSpPr>
            <a:xfrm>
              <a:off x="4925713" y="3910575"/>
              <a:ext cx="1533080" cy="814800"/>
              <a:chOff x="6959423" y="1856800"/>
              <a:chExt cx="1657922" cy="814800"/>
            </a:xfrm>
          </p:grpSpPr>
          <p:sp>
            <p:nvSpPr>
              <p:cNvPr id="698" name="Google Shape;698;p13"/>
              <p:cNvSpPr txBox="1"/>
              <p:nvPr/>
            </p:nvSpPr>
            <p:spPr>
              <a:xfrm>
                <a:off x="6966145" y="1856800"/>
                <a:ext cx="16512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600" b="1">
                    <a:latin typeface="Fira Sans Extra Condensed"/>
                    <a:ea typeface="Fira Sans Extra Condensed"/>
                    <a:cs typeface="Fira Sans Extra Condensed"/>
                    <a:sym typeface="Fira Sans Extra Condensed"/>
                  </a:rPr>
                  <a:t>BOOTH FACULTY</a:t>
                </a:r>
                <a:endParaRPr sz="16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699" name="Google Shape;699;p13"/>
              <p:cNvSpPr txBox="1"/>
              <p:nvPr/>
            </p:nvSpPr>
            <p:spPr>
              <a:xfrm>
                <a:off x="6959423" y="2188600"/>
                <a:ext cx="1651200" cy="483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b="1">
                    <a:latin typeface="Roboto"/>
                    <a:ea typeface="Roboto"/>
                    <a:cs typeface="Roboto"/>
                    <a:sym typeface="Roboto"/>
                  </a:rPr>
                  <a:t>Every region will provide booth faculty</a:t>
                </a:r>
                <a:endParaRPr sz="1200" b="1" i="0" u="none" strike="noStrike" cap="none">
                  <a:solidFill>
                    <a:srgbClr val="000000"/>
                  </a:solidFill>
                  <a:latin typeface="Roboto"/>
                  <a:ea typeface="Roboto"/>
                  <a:cs typeface="Roboto"/>
                  <a:sym typeface="Roboto"/>
                </a:endParaRPr>
              </a:p>
            </p:txBody>
          </p:sp>
        </p:grpSp>
        <p:sp>
          <p:nvSpPr>
            <p:cNvPr id="682" name="Google Shape;682;p13"/>
            <p:cNvSpPr/>
            <p:nvPr/>
          </p:nvSpPr>
          <p:spPr>
            <a:xfrm>
              <a:off x="5355691" y="1135563"/>
              <a:ext cx="666900" cy="6669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Fira Sans Extra Condensed"/>
                  <a:ea typeface="Fira Sans Extra Condensed"/>
                  <a:cs typeface="Fira Sans Extra Condensed"/>
                  <a:sym typeface="Fira Sans Extra Condensed"/>
                </a:rPr>
                <a:t>03</a:t>
              </a: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grpSp>
        <p:nvGrpSpPr>
          <p:cNvPr id="700" name="Google Shape;700;p13"/>
          <p:cNvGrpSpPr/>
          <p:nvPr/>
        </p:nvGrpSpPr>
        <p:grpSpPr>
          <a:xfrm rot="20602812">
            <a:off x="6933016" y="351273"/>
            <a:ext cx="1967191" cy="1337170"/>
            <a:chOff x="3212527" y="2897552"/>
            <a:chExt cx="363352" cy="327844"/>
          </a:xfrm>
          <a:solidFill>
            <a:schemeClr val="accent1">
              <a:lumMod val="50000"/>
            </a:schemeClr>
          </a:solidFill>
        </p:grpSpPr>
        <p:sp>
          <p:nvSpPr>
            <p:cNvPr id="701" name="Google Shape;701;p13"/>
            <p:cNvSpPr/>
            <p:nvPr/>
          </p:nvSpPr>
          <p:spPr>
            <a:xfrm>
              <a:off x="3249984" y="3154758"/>
              <a:ext cx="83124" cy="70638"/>
            </a:xfrm>
            <a:custGeom>
              <a:avLst/>
              <a:gdLst/>
              <a:ahLst/>
              <a:cxnLst/>
              <a:rect l="l" t="t" r="r" b="b"/>
              <a:pathLst>
                <a:path w="2430" h="2065" extrusionOk="0">
                  <a:moveTo>
                    <a:pt x="1406" y="742"/>
                  </a:moveTo>
                  <a:cubicBezTo>
                    <a:pt x="1554" y="742"/>
                    <a:pt x="1692" y="858"/>
                    <a:pt x="1692" y="1049"/>
                  </a:cubicBezTo>
                  <a:cubicBezTo>
                    <a:pt x="1692" y="1215"/>
                    <a:pt x="1549" y="1335"/>
                    <a:pt x="1406" y="1335"/>
                  </a:cubicBezTo>
                  <a:cubicBezTo>
                    <a:pt x="1120" y="1335"/>
                    <a:pt x="1001" y="1025"/>
                    <a:pt x="1191" y="834"/>
                  </a:cubicBezTo>
                  <a:cubicBezTo>
                    <a:pt x="1255" y="771"/>
                    <a:pt x="1332" y="742"/>
                    <a:pt x="1406" y="742"/>
                  </a:cubicBezTo>
                  <a:close/>
                  <a:moveTo>
                    <a:pt x="1406" y="1"/>
                  </a:moveTo>
                  <a:cubicBezTo>
                    <a:pt x="477" y="1"/>
                    <a:pt x="1" y="1096"/>
                    <a:pt x="668" y="1763"/>
                  </a:cubicBezTo>
                  <a:cubicBezTo>
                    <a:pt x="875" y="1971"/>
                    <a:pt x="1133" y="2064"/>
                    <a:pt x="1386" y="2064"/>
                  </a:cubicBezTo>
                  <a:cubicBezTo>
                    <a:pt x="1917" y="2064"/>
                    <a:pt x="2430" y="1654"/>
                    <a:pt x="2430" y="1025"/>
                  </a:cubicBezTo>
                  <a:cubicBezTo>
                    <a:pt x="2430" y="453"/>
                    <a:pt x="1954" y="1"/>
                    <a:pt x="1406"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3"/>
            <p:cNvSpPr/>
            <p:nvPr/>
          </p:nvSpPr>
          <p:spPr>
            <a:xfrm>
              <a:off x="3443051" y="3154758"/>
              <a:ext cx="83124" cy="70638"/>
            </a:xfrm>
            <a:custGeom>
              <a:avLst/>
              <a:gdLst/>
              <a:ahLst/>
              <a:cxnLst/>
              <a:rect l="l" t="t" r="r" b="b"/>
              <a:pathLst>
                <a:path w="2430" h="2065" extrusionOk="0">
                  <a:moveTo>
                    <a:pt x="1395" y="742"/>
                  </a:moveTo>
                  <a:cubicBezTo>
                    <a:pt x="1543" y="742"/>
                    <a:pt x="1692" y="858"/>
                    <a:pt x="1692" y="1049"/>
                  </a:cubicBezTo>
                  <a:cubicBezTo>
                    <a:pt x="1692" y="1215"/>
                    <a:pt x="1549" y="1335"/>
                    <a:pt x="1382" y="1335"/>
                  </a:cubicBezTo>
                  <a:cubicBezTo>
                    <a:pt x="1120" y="1335"/>
                    <a:pt x="1001" y="1025"/>
                    <a:pt x="1192" y="834"/>
                  </a:cubicBezTo>
                  <a:cubicBezTo>
                    <a:pt x="1247" y="771"/>
                    <a:pt x="1321" y="742"/>
                    <a:pt x="1395" y="742"/>
                  </a:cubicBezTo>
                  <a:close/>
                  <a:moveTo>
                    <a:pt x="1382" y="1"/>
                  </a:moveTo>
                  <a:cubicBezTo>
                    <a:pt x="477" y="1"/>
                    <a:pt x="1" y="1096"/>
                    <a:pt x="644" y="1763"/>
                  </a:cubicBezTo>
                  <a:cubicBezTo>
                    <a:pt x="859" y="1971"/>
                    <a:pt x="1122" y="2064"/>
                    <a:pt x="1378" y="2064"/>
                  </a:cubicBezTo>
                  <a:cubicBezTo>
                    <a:pt x="1917" y="2064"/>
                    <a:pt x="2430" y="1654"/>
                    <a:pt x="2430" y="1025"/>
                  </a:cubicBezTo>
                  <a:cubicBezTo>
                    <a:pt x="2430" y="453"/>
                    <a:pt x="1954" y="1"/>
                    <a:pt x="138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3"/>
            <p:cNvSpPr/>
            <p:nvPr/>
          </p:nvSpPr>
          <p:spPr>
            <a:xfrm>
              <a:off x="3465867" y="2989399"/>
              <a:ext cx="108369" cy="95336"/>
            </a:xfrm>
            <a:custGeom>
              <a:avLst/>
              <a:gdLst/>
              <a:ahLst/>
              <a:cxnLst/>
              <a:rect l="l" t="t" r="r" b="b"/>
              <a:pathLst>
                <a:path w="3168" h="2787" extrusionOk="0">
                  <a:moveTo>
                    <a:pt x="1" y="1"/>
                  </a:moveTo>
                  <a:lnTo>
                    <a:pt x="1" y="1763"/>
                  </a:lnTo>
                  <a:cubicBezTo>
                    <a:pt x="1" y="2263"/>
                    <a:pt x="382" y="2692"/>
                    <a:pt x="882" y="2763"/>
                  </a:cubicBezTo>
                  <a:lnTo>
                    <a:pt x="906" y="2763"/>
                  </a:lnTo>
                  <a:lnTo>
                    <a:pt x="906" y="1953"/>
                  </a:lnTo>
                  <a:cubicBezTo>
                    <a:pt x="906" y="1739"/>
                    <a:pt x="1060" y="1632"/>
                    <a:pt x="1215" y="1632"/>
                  </a:cubicBezTo>
                  <a:cubicBezTo>
                    <a:pt x="1370" y="1632"/>
                    <a:pt x="1525" y="1739"/>
                    <a:pt x="1525" y="1953"/>
                  </a:cubicBezTo>
                  <a:lnTo>
                    <a:pt x="1525" y="2787"/>
                  </a:lnTo>
                  <a:lnTo>
                    <a:pt x="3168" y="2787"/>
                  </a:lnTo>
                  <a:cubicBezTo>
                    <a:pt x="3096" y="2430"/>
                    <a:pt x="2954" y="2096"/>
                    <a:pt x="2739" y="1810"/>
                  </a:cubicBezTo>
                  <a:lnTo>
                    <a:pt x="1834" y="501"/>
                  </a:lnTo>
                  <a:cubicBezTo>
                    <a:pt x="1596" y="191"/>
                    <a:pt x="1239" y="1"/>
                    <a:pt x="834"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3"/>
            <p:cNvSpPr/>
            <p:nvPr/>
          </p:nvSpPr>
          <p:spPr>
            <a:xfrm>
              <a:off x="3333074" y="3035853"/>
              <a:ext cx="74162" cy="74162"/>
            </a:xfrm>
            <a:custGeom>
              <a:avLst/>
              <a:gdLst/>
              <a:ahLst/>
              <a:cxnLst/>
              <a:rect l="l" t="t" r="r" b="b"/>
              <a:pathLst>
                <a:path w="2168" h="2168" extrusionOk="0">
                  <a:moveTo>
                    <a:pt x="787" y="0"/>
                  </a:moveTo>
                  <a:lnTo>
                    <a:pt x="787" y="452"/>
                  </a:lnTo>
                  <a:cubicBezTo>
                    <a:pt x="787" y="619"/>
                    <a:pt x="644" y="762"/>
                    <a:pt x="477" y="762"/>
                  </a:cubicBezTo>
                  <a:lnTo>
                    <a:pt x="1" y="762"/>
                  </a:lnTo>
                  <a:lnTo>
                    <a:pt x="1" y="1381"/>
                  </a:lnTo>
                  <a:lnTo>
                    <a:pt x="477" y="1381"/>
                  </a:lnTo>
                  <a:cubicBezTo>
                    <a:pt x="489" y="1380"/>
                    <a:pt x="501" y="1379"/>
                    <a:pt x="513" y="1379"/>
                  </a:cubicBezTo>
                  <a:cubicBezTo>
                    <a:pt x="664" y="1379"/>
                    <a:pt x="787" y="1514"/>
                    <a:pt x="787" y="1691"/>
                  </a:cubicBezTo>
                  <a:lnTo>
                    <a:pt x="787" y="2167"/>
                  </a:lnTo>
                  <a:lnTo>
                    <a:pt x="1406" y="2167"/>
                  </a:lnTo>
                  <a:lnTo>
                    <a:pt x="1406" y="1691"/>
                  </a:lnTo>
                  <a:cubicBezTo>
                    <a:pt x="1382" y="1524"/>
                    <a:pt x="1525" y="1381"/>
                    <a:pt x="1692" y="1381"/>
                  </a:cubicBezTo>
                  <a:lnTo>
                    <a:pt x="2168" y="1381"/>
                  </a:lnTo>
                  <a:lnTo>
                    <a:pt x="2168" y="762"/>
                  </a:lnTo>
                  <a:lnTo>
                    <a:pt x="1692" y="762"/>
                  </a:lnTo>
                  <a:cubicBezTo>
                    <a:pt x="1525" y="762"/>
                    <a:pt x="1406" y="619"/>
                    <a:pt x="1406" y="452"/>
                  </a:cubicBezTo>
                  <a:lnTo>
                    <a:pt x="140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3"/>
            <p:cNvSpPr/>
            <p:nvPr/>
          </p:nvSpPr>
          <p:spPr>
            <a:xfrm>
              <a:off x="3212527" y="2952523"/>
              <a:ext cx="363352" cy="241368"/>
            </a:xfrm>
            <a:custGeom>
              <a:avLst/>
              <a:gdLst/>
              <a:ahLst/>
              <a:cxnLst/>
              <a:rect l="l" t="t" r="r" b="b"/>
              <a:pathLst>
                <a:path w="10622" h="7056" extrusionOk="0">
                  <a:moveTo>
                    <a:pt x="5239" y="1793"/>
                  </a:moveTo>
                  <a:cubicBezTo>
                    <a:pt x="5311" y="1793"/>
                    <a:pt x="5382" y="1817"/>
                    <a:pt x="5430" y="1864"/>
                  </a:cubicBezTo>
                  <a:cubicBezTo>
                    <a:pt x="5501" y="1912"/>
                    <a:pt x="5549" y="2007"/>
                    <a:pt x="5549" y="2103"/>
                  </a:cubicBezTo>
                  <a:lnTo>
                    <a:pt x="5549" y="2579"/>
                  </a:lnTo>
                  <a:lnTo>
                    <a:pt x="6025" y="2579"/>
                  </a:lnTo>
                  <a:cubicBezTo>
                    <a:pt x="6192" y="2579"/>
                    <a:pt x="6359" y="2722"/>
                    <a:pt x="6335" y="2888"/>
                  </a:cubicBezTo>
                  <a:lnTo>
                    <a:pt x="6335" y="4127"/>
                  </a:lnTo>
                  <a:cubicBezTo>
                    <a:pt x="6335" y="4317"/>
                    <a:pt x="6192" y="4436"/>
                    <a:pt x="6025" y="4436"/>
                  </a:cubicBezTo>
                  <a:lnTo>
                    <a:pt x="5549" y="4436"/>
                  </a:lnTo>
                  <a:lnTo>
                    <a:pt x="5549" y="4913"/>
                  </a:lnTo>
                  <a:cubicBezTo>
                    <a:pt x="5549" y="5079"/>
                    <a:pt x="5406" y="5198"/>
                    <a:pt x="5239" y="5198"/>
                  </a:cubicBezTo>
                  <a:lnTo>
                    <a:pt x="4001" y="5198"/>
                  </a:lnTo>
                  <a:cubicBezTo>
                    <a:pt x="3834" y="5198"/>
                    <a:pt x="3692" y="5079"/>
                    <a:pt x="3692" y="4913"/>
                  </a:cubicBezTo>
                  <a:lnTo>
                    <a:pt x="3692" y="4436"/>
                  </a:lnTo>
                  <a:lnTo>
                    <a:pt x="3215" y="4436"/>
                  </a:lnTo>
                  <a:cubicBezTo>
                    <a:pt x="3049" y="4436"/>
                    <a:pt x="2906" y="4317"/>
                    <a:pt x="2906" y="4127"/>
                  </a:cubicBezTo>
                  <a:lnTo>
                    <a:pt x="2906" y="2888"/>
                  </a:lnTo>
                  <a:cubicBezTo>
                    <a:pt x="2906" y="2722"/>
                    <a:pt x="3049" y="2579"/>
                    <a:pt x="3215" y="2579"/>
                  </a:cubicBezTo>
                  <a:lnTo>
                    <a:pt x="3692" y="2579"/>
                  </a:lnTo>
                  <a:lnTo>
                    <a:pt x="3692" y="2103"/>
                  </a:lnTo>
                  <a:cubicBezTo>
                    <a:pt x="3692" y="2007"/>
                    <a:pt x="3739" y="1912"/>
                    <a:pt x="3834" y="1864"/>
                  </a:cubicBezTo>
                  <a:cubicBezTo>
                    <a:pt x="3882" y="1817"/>
                    <a:pt x="3930" y="1793"/>
                    <a:pt x="4001" y="1793"/>
                  </a:cubicBezTo>
                  <a:close/>
                  <a:moveTo>
                    <a:pt x="4611" y="1"/>
                  </a:moveTo>
                  <a:cubicBezTo>
                    <a:pt x="4126" y="1"/>
                    <a:pt x="3644" y="328"/>
                    <a:pt x="3692" y="983"/>
                  </a:cubicBezTo>
                  <a:lnTo>
                    <a:pt x="3692" y="1102"/>
                  </a:lnTo>
                  <a:lnTo>
                    <a:pt x="1334" y="1102"/>
                  </a:lnTo>
                  <a:cubicBezTo>
                    <a:pt x="596" y="1102"/>
                    <a:pt x="0" y="1698"/>
                    <a:pt x="0" y="2436"/>
                  </a:cubicBezTo>
                  <a:lnTo>
                    <a:pt x="0" y="6223"/>
                  </a:lnTo>
                  <a:cubicBezTo>
                    <a:pt x="0" y="6675"/>
                    <a:pt x="358" y="7056"/>
                    <a:pt x="834" y="7056"/>
                  </a:cubicBezTo>
                  <a:lnTo>
                    <a:pt x="834" y="6961"/>
                  </a:lnTo>
                  <a:cubicBezTo>
                    <a:pt x="834" y="6032"/>
                    <a:pt x="1572" y="5294"/>
                    <a:pt x="2501" y="5294"/>
                  </a:cubicBezTo>
                  <a:cubicBezTo>
                    <a:pt x="3406" y="5294"/>
                    <a:pt x="4144" y="6032"/>
                    <a:pt x="4144" y="6961"/>
                  </a:cubicBezTo>
                  <a:lnTo>
                    <a:pt x="4144" y="7056"/>
                  </a:lnTo>
                  <a:lnTo>
                    <a:pt x="6478" y="7056"/>
                  </a:lnTo>
                  <a:lnTo>
                    <a:pt x="6478" y="6961"/>
                  </a:lnTo>
                  <a:cubicBezTo>
                    <a:pt x="6478" y="6032"/>
                    <a:pt x="7216" y="5294"/>
                    <a:pt x="8145" y="5294"/>
                  </a:cubicBezTo>
                  <a:cubicBezTo>
                    <a:pt x="9050" y="5294"/>
                    <a:pt x="9788" y="6032"/>
                    <a:pt x="9788" y="6961"/>
                  </a:cubicBezTo>
                  <a:lnTo>
                    <a:pt x="9788" y="7056"/>
                  </a:lnTo>
                  <a:lnTo>
                    <a:pt x="9812" y="7056"/>
                  </a:lnTo>
                  <a:cubicBezTo>
                    <a:pt x="10264" y="7056"/>
                    <a:pt x="10622" y="6675"/>
                    <a:pt x="10622" y="6223"/>
                  </a:cubicBezTo>
                  <a:lnTo>
                    <a:pt x="10622" y="4484"/>
                  </a:lnTo>
                  <a:lnTo>
                    <a:pt x="8431" y="4484"/>
                  </a:lnTo>
                  <a:cubicBezTo>
                    <a:pt x="7526" y="4484"/>
                    <a:pt x="6787" y="3746"/>
                    <a:pt x="6787" y="2841"/>
                  </a:cubicBezTo>
                  <a:lnTo>
                    <a:pt x="6787" y="1102"/>
                  </a:lnTo>
                  <a:lnTo>
                    <a:pt x="5549" y="1102"/>
                  </a:lnTo>
                  <a:lnTo>
                    <a:pt x="5549" y="983"/>
                  </a:lnTo>
                  <a:cubicBezTo>
                    <a:pt x="5585" y="328"/>
                    <a:pt x="5097" y="1"/>
                    <a:pt x="4611"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3"/>
            <p:cNvSpPr/>
            <p:nvPr/>
          </p:nvSpPr>
          <p:spPr>
            <a:xfrm>
              <a:off x="3359961" y="2897552"/>
              <a:ext cx="21209" cy="34960"/>
            </a:xfrm>
            <a:custGeom>
              <a:avLst/>
              <a:gdLst/>
              <a:ahLst/>
              <a:cxnLst/>
              <a:rect l="l" t="t" r="r" b="b"/>
              <a:pathLst>
                <a:path w="620" h="1022" extrusionOk="0">
                  <a:moveTo>
                    <a:pt x="310" y="1"/>
                  </a:moveTo>
                  <a:cubicBezTo>
                    <a:pt x="156" y="1"/>
                    <a:pt x="1" y="102"/>
                    <a:pt x="1" y="304"/>
                  </a:cubicBezTo>
                  <a:lnTo>
                    <a:pt x="1" y="733"/>
                  </a:lnTo>
                  <a:cubicBezTo>
                    <a:pt x="1" y="900"/>
                    <a:pt x="120" y="1019"/>
                    <a:pt x="286" y="1019"/>
                  </a:cubicBezTo>
                  <a:lnTo>
                    <a:pt x="310" y="1019"/>
                  </a:lnTo>
                  <a:cubicBezTo>
                    <a:pt x="323" y="1020"/>
                    <a:pt x="335" y="1021"/>
                    <a:pt x="347" y="1021"/>
                  </a:cubicBezTo>
                  <a:cubicBezTo>
                    <a:pt x="497" y="1021"/>
                    <a:pt x="620" y="887"/>
                    <a:pt x="620" y="733"/>
                  </a:cubicBezTo>
                  <a:lnTo>
                    <a:pt x="620" y="304"/>
                  </a:lnTo>
                  <a:cubicBezTo>
                    <a:pt x="620" y="102"/>
                    <a:pt x="465" y="1"/>
                    <a:pt x="310"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3"/>
            <p:cNvSpPr/>
            <p:nvPr/>
          </p:nvSpPr>
          <p:spPr>
            <a:xfrm>
              <a:off x="3296438" y="2923618"/>
              <a:ext cx="34242" cy="32018"/>
            </a:xfrm>
            <a:custGeom>
              <a:avLst/>
              <a:gdLst/>
              <a:ahLst/>
              <a:cxnLst/>
              <a:rect l="l" t="t" r="r" b="b"/>
              <a:pathLst>
                <a:path w="1001" h="936" extrusionOk="0">
                  <a:moveTo>
                    <a:pt x="348" y="1"/>
                  </a:moveTo>
                  <a:cubicBezTo>
                    <a:pt x="268" y="1"/>
                    <a:pt x="191" y="30"/>
                    <a:pt x="143" y="90"/>
                  </a:cubicBezTo>
                  <a:cubicBezTo>
                    <a:pt x="0" y="233"/>
                    <a:pt x="0" y="423"/>
                    <a:pt x="143" y="542"/>
                  </a:cubicBezTo>
                  <a:lnTo>
                    <a:pt x="429" y="828"/>
                  </a:lnTo>
                  <a:cubicBezTo>
                    <a:pt x="488" y="900"/>
                    <a:pt x="572" y="935"/>
                    <a:pt x="655" y="935"/>
                  </a:cubicBezTo>
                  <a:cubicBezTo>
                    <a:pt x="738" y="935"/>
                    <a:pt x="822" y="900"/>
                    <a:pt x="881" y="828"/>
                  </a:cubicBezTo>
                  <a:cubicBezTo>
                    <a:pt x="1000" y="709"/>
                    <a:pt x="1000" y="519"/>
                    <a:pt x="881" y="399"/>
                  </a:cubicBezTo>
                  <a:lnTo>
                    <a:pt x="572" y="90"/>
                  </a:lnTo>
                  <a:cubicBezTo>
                    <a:pt x="512" y="30"/>
                    <a:pt x="429" y="1"/>
                    <a:pt x="348"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3"/>
            <p:cNvSpPr/>
            <p:nvPr/>
          </p:nvSpPr>
          <p:spPr>
            <a:xfrm>
              <a:off x="3410486" y="2923618"/>
              <a:ext cx="33421" cy="32018"/>
            </a:xfrm>
            <a:custGeom>
              <a:avLst/>
              <a:gdLst/>
              <a:ahLst/>
              <a:cxnLst/>
              <a:rect l="l" t="t" r="r" b="b"/>
              <a:pathLst>
                <a:path w="977" h="936" extrusionOk="0">
                  <a:moveTo>
                    <a:pt x="634" y="1"/>
                  </a:moveTo>
                  <a:cubicBezTo>
                    <a:pt x="554" y="1"/>
                    <a:pt x="476" y="30"/>
                    <a:pt x="429" y="90"/>
                  </a:cubicBezTo>
                  <a:lnTo>
                    <a:pt x="119" y="399"/>
                  </a:lnTo>
                  <a:cubicBezTo>
                    <a:pt x="0" y="519"/>
                    <a:pt x="0" y="709"/>
                    <a:pt x="119" y="828"/>
                  </a:cubicBezTo>
                  <a:cubicBezTo>
                    <a:pt x="179" y="900"/>
                    <a:pt x="262" y="935"/>
                    <a:pt x="346" y="935"/>
                  </a:cubicBezTo>
                  <a:cubicBezTo>
                    <a:pt x="429" y="935"/>
                    <a:pt x="512" y="900"/>
                    <a:pt x="572" y="828"/>
                  </a:cubicBezTo>
                  <a:lnTo>
                    <a:pt x="548" y="828"/>
                  </a:lnTo>
                  <a:lnTo>
                    <a:pt x="858" y="542"/>
                  </a:lnTo>
                  <a:cubicBezTo>
                    <a:pt x="977" y="423"/>
                    <a:pt x="977" y="209"/>
                    <a:pt x="858" y="90"/>
                  </a:cubicBezTo>
                  <a:cubicBezTo>
                    <a:pt x="798" y="30"/>
                    <a:pt x="715" y="1"/>
                    <a:pt x="634"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13"/>
          <p:cNvGrpSpPr/>
          <p:nvPr/>
        </p:nvGrpSpPr>
        <p:grpSpPr>
          <a:xfrm>
            <a:off x="2629250" y="2155186"/>
            <a:ext cx="1651321" cy="1252955"/>
            <a:chOff x="4424906" y="1737582"/>
            <a:chExt cx="783099" cy="549252"/>
          </a:xfrm>
        </p:grpSpPr>
        <p:sp>
          <p:nvSpPr>
            <p:cNvPr id="767" name="Google Shape;767;p13"/>
            <p:cNvSpPr/>
            <p:nvPr/>
          </p:nvSpPr>
          <p:spPr>
            <a:xfrm>
              <a:off x="4424906" y="1737582"/>
              <a:ext cx="783099" cy="549252"/>
            </a:xfrm>
            <a:custGeom>
              <a:avLst/>
              <a:gdLst/>
              <a:ahLst/>
              <a:cxnLst/>
              <a:rect l="l" t="t" r="r" b="b"/>
              <a:pathLst>
                <a:path w="21402" h="15011" extrusionOk="0">
                  <a:moveTo>
                    <a:pt x="0" y="3109"/>
                  </a:moveTo>
                  <a:lnTo>
                    <a:pt x="0" y="11915"/>
                  </a:lnTo>
                  <a:lnTo>
                    <a:pt x="0" y="11915"/>
                  </a:lnTo>
                  <a:lnTo>
                    <a:pt x="0" y="12076"/>
                  </a:lnTo>
                  <a:lnTo>
                    <a:pt x="13" y="12224"/>
                  </a:lnTo>
                  <a:lnTo>
                    <a:pt x="37" y="12385"/>
                  </a:lnTo>
                  <a:lnTo>
                    <a:pt x="62" y="12534"/>
                  </a:lnTo>
                  <a:lnTo>
                    <a:pt x="99" y="12683"/>
                  </a:lnTo>
                  <a:lnTo>
                    <a:pt x="137" y="12831"/>
                  </a:lnTo>
                  <a:lnTo>
                    <a:pt x="186" y="12980"/>
                  </a:lnTo>
                  <a:lnTo>
                    <a:pt x="236" y="13116"/>
                  </a:lnTo>
                  <a:lnTo>
                    <a:pt x="372" y="13388"/>
                  </a:lnTo>
                  <a:lnTo>
                    <a:pt x="533" y="13649"/>
                  </a:lnTo>
                  <a:lnTo>
                    <a:pt x="706" y="13884"/>
                  </a:lnTo>
                  <a:lnTo>
                    <a:pt x="904" y="14107"/>
                  </a:lnTo>
                  <a:lnTo>
                    <a:pt x="1127" y="14305"/>
                  </a:lnTo>
                  <a:lnTo>
                    <a:pt x="1363" y="14491"/>
                  </a:lnTo>
                  <a:lnTo>
                    <a:pt x="1623" y="14639"/>
                  </a:lnTo>
                  <a:lnTo>
                    <a:pt x="1895" y="14776"/>
                  </a:lnTo>
                  <a:lnTo>
                    <a:pt x="2031" y="14825"/>
                  </a:lnTo>
                  <a:lnTo>
                    <a:pt x="2180" y="14875"/>
                  </a:lnTo>
                  <a:lnTo>
                    <a:pt x="2329" y="14924"/>
                  </a:lnTo>
                  <a:lnTo>
                    <a:pt x="2477" y="14949"/>
                  </a:lnTo>
                  <a:lnTo>
                    <a:pt x="2626" y="14986"/>
                  </a:lnTo>
                  <a:lnTo>
                    <a:pt x="2787" y="14999"/>
                  </a:lnTo>
                  <a:lnTo>
                    <a:pt x="2936" y="15011"/>
                  </a:lnTo>
                  <a:lnTo>
                    <a:pt x="3097" y="15011"/>
                  </a:lnTo>
                  <a:lnTo>
                    <a:pt x="18306" y="15011"/>
                  </a:lnTo>
                  <a:lnTo>
                    <a:pt x="18306" y="15011"/>
                  </a:lnTo>
                  <a:lnTo>
                    <a:pt x="18467" y="15011"/>
                  </a:lnTo>
                  <a:lnTo>
                    <a:pt x="18615" y="14999"/>
                  </a:lnTo>
                  <a:lnTo>
                    <a:pt x="18776" y="14986"/>
                  </a:lnTo>
                  <a:lnTo>
                    <a:pt x="18925" y="14949"/>
                  </a:lnTo>
                  <a:lnTo>
                    <a:pt x="19073" y="14924"/>
                  </a:lnTo>
                  <a:lnTo>
                    <a:pt x="19222" y="14875"/>
                  </a:lnTo>
                  <a:lnTo>
                    <a:pt x="19371" y="14825"/>
                  </a:lnTo>
                  <a:lnTo>
                    <a:pt x="19507" y="14776"/>
                  </a:lnTo>
                  <a:lnTo>
                    <a:pt x="19779" y="14639"/>
                  </a:lnTo>
                  <a:lnTo>
                    <a:pt x="20039" y="14491"/>
                  </a:lnTo>
                  <a:lnTo>
                    <a:pt x="20275" y="14305"/>
                  </a:lnTo>
                  <a:lnTo>
                    <a:pt x="20498" y="14107"/>
                  </a:lnTo>
                  <a:lnTo>
                    <a:pt x="20696" y="13884"/>
                  </a:lnTo>
                  <a:lnTo>
                    <a:pt x="20869" y="13649"/>
                  </a:lnTo>
                  <a:lnTo>
                    <a:pt x="21030" y="13388"/>
                  </a:lnTo>
                  <a:lnTo>
                    <a:pt x="21167" y="13116"/>
                  </a:lnTo>
                  <a:lnTo>
                    <a:pt x="21216" y="12980"/>
                  </a:lnTo>
                  <a:lnTo>
                    <a:pt x="21266" y="12831"/>
                  </a:lnTo>
                  <a:lnTo>
                    <a:pt x="21303" y="12683"/>
                  </a:lnTo>
                  <a:lnTo>
                    <a:pt x="21340" y="12534"/>
                  </a:lnTo>
                  <a:lnTo>
                    <a:pt x="21365" y="12385"/>
                  </a:lnTo>
                  <a:lnTo>
                    <a:pt x="21389" y="12224"/>
                  </a:lnTo>
                  <a:lnTo>
                    <a:pt x="21402" y="12076"/>
                  </a:lnTo>
                  <a:lnTo>
                    <a:pt x="21402" y="11915"/>
                  </a:lnTo>
                  <a:lnTo>
                    <a:pt x="21402" y="3109"/>
                  </a:lnTo>
                  <a:lnTo>
                    <a:pt x="21402" y="3109"/>
                  </a:lnTo>
                  <a:lnTo>
                    <a:pt x="21402" y="2948"/>
                  </a:lnTo>
                  <a:lnTo>
                    <a:pt x="21389" y="2787"/>
                  </a:lnTo>
                  <a:lnTo>
                    <a:pt x="21365" y="2638"/>
                  </a:lnTo>
                  <a:lnTo>
                    <a:pt x="21340" y="2477"/>
                  </a:lnTo>
                  <a:lnTo>
                    <a:pt x="21303" y="2329"/>
                  </a:lnTo>
                  <a:lnTo>
                    <a:pt x="21266" y="2180"/>
                  </a:lnTo>
                  <a:lnTo>
                    <a:pt x="21216" y="2044"/>
                  </a:lnTo>
                  <a:lnTo>
                    <a:pt x="21167" y="1907"/>
                  </a:lnTo>
                  <a:lnTo>
                    <a:pt x="21030" y="1635"/>
                  </a:lnTo>
                  <a:lnTo>
                    <a:pt x="20869" y="1375"/>
                  </a:lnTo>
                  <a:lnTo>
                    <a:pt x="20696" y="1140"/>
                  </a:lnTo>
                  <a:lnTo>
                    <a:pt x="20498" y="917"/>
                  </a:lnTo>
                  <a:lnTo>
                    <a:pt x="20275" y="718"/>
                  </a:lnTo>
                  <a:lnTo>
                    <a:pt x="20039" y="533"/>
                  </a:lnTo>
                  <a:lnTo>
                    <a:pt x="19779" y="384"/>
                  </a:lnTo>
                  <a:lnTo>
                    <a:pt x="19507" y="248"/>
                  </a:lnTo>
                  <a:lnTo>
                    <a:pt x="19371" y="198"/>
                  </a:lnTo>
                  <a:lnTo>
                    <a:pt x="19222" y="149"/>
                  </a:lnTo>
                  <a:lnTo>
                    <a:pt x="19073" y="99"/>
                  </a:lnTo>
                  <a:lnTo>
                    <a:pt x="18925" y="62"/>
                  </a:lnTo>
                  <a:lnTo>
                    <a:pt x="18776" y="37"/>
                  </a:lnTo>
                  <a:lnTo>
                    <a:pt x="18615" y="25"/>
                  </a:lnTo>
                  <a:lnTo>
                    <a:pt x="18467" y="13"/>
                  </a:lnTo>
                  <a:lnTo>
                    <a:pt x="18306" y="0"/>
                  </a:lnTo>
                  <a:lnTo>
                    <a:pt x="3097" y="0"/>
                  </a:lnTo>
                  <a:lnTo>
                    <a:pt x="3097" y="0"/>
                  </a:lnTo>
                  <a:lnTo>
                    <a:pt x="2936" y="13"/>
                  </a:lnTo>
                  <a:lnTo>
                    <a:pt x="2787" y="25"/>
                  </a:lnTo>
                  <a:lnTo>
                    <a:pt x="2626" y="37"/>
                  </a:lnTo>
                  <a:lnTo>
                    <a:pt x="2477" y="62"/>
                  </a:lnTo>
                  <a:lnTo>
                    <a:pt x="2329" y="99"/>
                  </a:lnTo>
                  <a:lnTo>
                    <a:pt x="2180" y="149"/>
                  </a:lnTo>
                  <a:lnTo>
                    <a:pt x="2031" y="198"/>
                  </a:lnTo>
                  <a:lnTo>
                    <a:pt x="1895" y="248"/>
                  </a:lnTo>
                  <a:lnTo>
                    <a:pt x="1623" y="384"/>
                  </a:lnTo>
                  <a:lnTo>
                    <a:pt x="1363" y="533"/>
                  </a:lnTo>
                  <a:lnTo>
                    <a:pt x="1127" y="718"/>
                  </a:lnTo>
                  <a:lnTo>
                    <a:pt x="904" y="917"/>
                  </a:lnTo>
                  <a:lnTo>
                    <a:pt x="706" y="1140"/>
                  </a:lnTo>
                  <a:lnTo>
                    <a:pt x="533" y="1375"/>
                  </a:lnTo>
                  <a:lnTo>
                    <a:pt x="372" y="1635"/>
                  </a:lnTo>
                  <a:lnTo>
                    <a:pt x="236" y="1907"/>
                  </a:lnTo>
                  <a:lnTo>
                    <a:pt x="186" y="2044"/>
                  </a:lnTo>
                  <a:lnTo>
                    <a:pt x="137" y="2180"/>
                  </a:lnTo>
                  <a:lnTo>
                    <a:pt x="99" y="2329"/>
                  </a:lnTo>
                  <a:lnTo>
                    <a:pt x="62" y="2477"/>
                  </a:lnTo>
                  <a:lnTo>
                    <a:pt x="37" y="2638"/>
                  </a:lnTo>
                  <a:lnTo>
                    <a:pt x="13" y="2787"/>
                  </a:lnTo>
                  <a:lnTo>
                    <a:pt x="0" y="2948"/>
                  </a:lnTo>
                  <a:lnTo>
                    <a:pt x="0" y="3109"/>
                  </a:lnTo>
                  <a:lnTo>
                    <a:pt x="0" y="310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3"/>
            <p:cNvSpPr/>
            <p:nvPr/>
          </p:nvSpPr>
          <p:spPr>
            <a:xfrm>
              <a:off x="4490622" y="1776551"/>
              <a:ext cx="645338" cy="471316"/>
            </a:xfrm>
            <a:custGeom>
              <a:avLst/>
              <a:gdLst/>
              <a:ahLst/>
              <a:cxnLst/>
              <a:rect l="l" t="t" r="r" b="b"/>
              <a:pathLst>
                <a:path w="17637" h="12881" extrusionOk="0">
                  <a:moveTo>
                    <a:pt x="0" y="50"/>
                  </a:moveTo>
                  <a:lnTo>
                    <a:pt x="0" y="12844"/>
                  </a:lnTo>
                  <a:lnTo>
                    <a:pt x="0" y="12844"/>
                  </a:lnTo>
                  <a:lnTo>
                    <a:pt x="13" y="12868"/>
                  </a:lnTo>
                  <a:lnTo>
                    <a:pt x="37" y="12881"/>
                  </a:lnTo>
                  <a:lnTo>
                    <a:pt x="17587" y="12881"/>
                  </a:lnTo>
                  <a:lnTo>
                    <a:pt x="17587" y="12881"/>
                  </a:lnTo>
                  <a:lnTo>
                    <a:pt x="17624" y="12868"/>
                  </a:lnTo>
                  <a:lnTo>
                    <a:pt x="17637" y="12844"/>
                  </a:lnTo>
                  <a:lnTo>
                    <a:pt x="17637" y="50"/>
                  </a:lnTo>
                  <a:lnTo>
                    <a:pt x="17637" y="50"/>
                  </a:lnTo>
                  <a:lnTo>
                    <a:pt x="17624" y="13"/>
                  </a:lnTo>
                  <a:lnTo>
                    <a:pt x="17587" y="0"/>
                  </a:lnTo>
                  <a:lnTo>
                    <a:pt x="37" y="0"/>
                  </a:lnTo>
                  <a:lnTo>
                    <a:pt x="37" y="0"/>
                  </a:lnTo>
                  <a:lnTo>
                    <a:pt x="13" y="13"/>
                  </a:lnTo>
                  <a:lnTo>
                    <a:pt x="0" y="50"/>
                  </a:lnTo>
                  <a:lnTo>
                    <a:pt x="0" y="5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3"/>
            <p:cNvSpPr/>
            <p:nvPr/>
          </p:nvSpPr>
          <p:spPr>
            <a:xfrm>
              <a:off x="4447116" y="1957345"/>
              <a:ext cx="13611" cy="110172"/>
            </a:xfrm>
            <a:custGeom>
              <a:avLst/>
              <a:gdLst/>
              <a:ahLst/>
              <a:cxnLst/>
              <a:rect l="l" t="t" r="r" b="b"/>
              <a:pathLst>
                <a:path w="372" h="3011" extrusionOk="0">
                  <a:moveTo>
                    <a:pt x="0" y="187"/>
                  </a:moveTo>
                  <a:lnTo>
                    <a:pt x="0" y="2812"/>
                  </a:lnTo>
                  <a:lnTo>
                    <a:pt x="0" y="2812"/>
                  </a:lnTo>
                  <a:lnTo>
                    <a:pt x="0" y="2849"/>
                  </a:lnTo>
                  <a:lnTo>
                    <a:pt x="13" y="2887"/>
                  </a:lnTo>
                  <a:lnTo>
                    <a:pt x="50" y="2949"/>
                  </a:lnTo>
                  <a:lnTo>
                    <a:pt x="112" y="2998"/>
                  </a:lnTo>
                  <a:lnTo>
                    <a:pt x="149" y="2998"/>
                  </a:lnTo>
                  <a:lnTo>
                    <a:pt x="186" y="3011"/>
                  </a:lnTo>
                  <a:lnTo>
                    <a:pt x="186" y="3011"/>
                  </a:lnTo>
                  <a:lnTo>
                    <a:pt x="186" y="3011"/>
                  </a:lnTo>
                  <a:lnTo>
                    <a:pt x="223" y="2998"/>
                  </a:lnTo>
                  <a:lnTo>
                    <a:pt x="260" y="2998"/>
                  </a:lnTo>
                  <a:lnTo>
                    <a:pt x="322" y="2949"/>
                  </a:lnTo>
                  <a:lnTo>
                    <a:pt x="359" y="2887"/>
                  </a:lnTo>
                  <a:lnTo>
                    <a:pt x="372" y="2849"/>
                  </a:lnTo>
                  <a:lnTo>
                    <a:pt x="372" y="2812"/>
                  </a:lnTo>
                  <a:lnTo>
                    <a:pt x="372" y="187"/>
                  </a:lnTo>
                  <a:lnTo>
                    <a:pt x="372" y="187"/>
                  </a:lnTo>
                  <a:lnTo>
                    <a:pt x="372" y="150"/>
                  </a:lnTo>
                  <a:lnTo>
                    <a:pt x="359" y="112"/>
                  </a:lnTo>
                  <a:lnTo>
                    <a:pt x="322" y="63"/>
                  </a:lnTo>
                  <a:lnTo>
                    <a:pt x="260" y="13"/>
                  </a:lnTo>
                  <a:lnTo>
                    <a:pt x="223" y="1"/>
                  </a:lnTo>
                  <a:lnTo>
                    <a:pt x="186" y="1"/>
                  </a:lnTo>
                  <a:lnTo>
                    <a:pt x="186" y="1"/>
                  </a:lnTo>
                  <a:lnTo>
                    <a:pt x="186" y="1"/>
                  </a:lnTo>
                  <a:lnTo>
                    <a:pt x="149" y="1"/>
                  </a:lnTo>
                  <a:lnTo>
                    <a:pt x="112" y="13"/>
                  </a:lnTo>
                  <a:lnTo>
                    <a:pt x="50" y="63"/>
                  </a:lnTo>
                  <a:lnTo>
                    <a:pt x="13" y="112"/>
                  </a:lnTo>
                  <a:lnTo>
                    <a:pt x="0" y="150"/>
                  </a:lnTo>
                  <a:lnTo>
                    <a:pt x="0" y="187"/>
                  </a:lnTo>
                  <a:lnTo>
                    <a:pt x="0" y="187"/>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3"/>
            <p:cNvSpPr/>
            <p:nvPr/>
          </p:nvSpPr>
          <p:spPr>
            <a:xfrm>
              <a:off x="5150896" y="1992252"/>
              <a:ext cx="39920" cy="40359"/>
            </a:xfrm>
            <a:custGeom>
              <a:avLst/>
              <a:gdLst/>
              <a:ahLst/>
              <a:cxnLst/>
              <a:rect l="l" t="t" r="r" b="b"/>
              <a:pathLst>
                <a:path w="1091" h="1103" extrusionOk="0">
                  <a:moveTo>
                    <a:pt x="0" y="546"/>
                  </a:moveTo>
                  <a:lnTo>
                    <a:pt x="0" y="546"/>
                  </a:lnTo>
                  <a:lnTo>
                    <a:pt x="13" y="657"/>
                  </a:lnTo>
                  <a:lnTo>
                    <a:pt x="37" y="768"/>
                  </a:lnTo>
                  <a:lnTo>
                    <a:pt x="87" y="855"/>
                  </a:lnTo>
                  <a:lnTo>
                    <a:pt x="161" y="942"/>
                  </a:lnTo>
                  <a:lnTo>
                    <a:pt x="236" y="1004"/>
                  </a:lnTo>
                  <a:lnTo>
                    <a:pt x="335" y="1053"/>
                  </a:lnTo>
                  <a:lnTo>
                    <a:pt x="434" y="1090"/>
                  </a:lnTo>
                  <a:lnTo>
                    <a:pt x="545" y="1103"/>
                  </a:lnTo>
                  <a:lnTo>
                    <a:pt x="545" y="1103"/>
                  </a:lnTo>
                  <a:lnTo>
                    <a:pt x="657" y="1090"/>
                  </a:lnTo>
                  <a:lnTo>
                    <a:pt x="756" y="1053"/>
                  </a:lnTo>
                  <a:lnTo>
                    <a:pt x="855" y="1004"/>
                  </a:lnTo>
                  <a:lnTo>
                    <a:pt x="929" y="942"/>
                  </a:lnTo>
                  <a:lnTo>
                    <a:pt x="1003" y="855"/>
                  </a:lnTo>
                  <a:lnTo>
                    <a:pt x="1053" y="768"/>
                  </a:lnTo>
                  <a:lnTo>
                    <a:pt x="1090" y="657"/>
                  </a:lnTo>
                  <a:lnTo>
                    <a:pt x="1090" y="546"/>
                  </a:lnTo>
                  <a:lnTo>
                    <a:pt x="1090" y="546"/>
                  </a:lnTo>
                  <a:lnTo>
                    <a:pt x="1090" y="434"/>
                  </a:lnTo>
                  <a:lnTo>
                    <a:pt x="1053" y="335"/>
                  </a:lnTo>
                  <a:lnTo>
                    <a:pt x="1003" y="248"/>
                  </a:lnTo>
                  <a:lnTo>
                    <a:pt x="929" y="162"/>
                  </a:lnTo>
                  <a:lnTo>
                    <a:pt x="855" y="100"/>
                  </a:lnTo>
                  <a:lnTo>
                    <a:pt x="756" y="50"/>
                  </a:lnTo>
                  <a:lnTo>
                    <a:pt x="657" y="13"/>
                  </a:lnTo>
                  <a:lnTo>
                    <a:pt x="545" y="1"/>
                  </a:lnTo>
                  <a:lnTo>
                    <a:pt x="545" y="1"/>
                  </a:lnTo>
                  <a:lnTo>
                    <a:pt x="434" y="13"/>
                  </a:lnTo>
                  <a:lnTo>
                    <a:pt x="335" y="50"/>
                  </a:lnTo>
                  <a:lnTo>
                    <a:pt x="236" y="100"/>
                  </a:lnTo>
                  <a:lnTo>
                    <a:pt x="161" y="162"/>
                  </a:lnTo>
                  <a:lnTo>
                    <a:pt x="87" y="248"/>
                  </a:lnTo>
                  <a:lnTo>
                    <a:pt x="37" y="335"/>
                  </a:lnTo>
                  <a:lnTo>
                    <a:pt x="13" y="434"/>
                  </a:lnTo>
                  <a:lnTo>
                    <a:pt x="0" y="546"/>
                  </a:lnTo>
                  <a:lnTo>
                    <a:pt x="0" y="546"/>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3"/>
            <p:cNvSpPr/>
            <p:nvPr/>
          </p:nvSpPr>
          <p:spPr>
            <a:xfrm>
              <a:off x="4734424" y="1828656"/>
              <a:ext cx="164070" cy="163630"/>
            </a:xfrm>
            <a:custGeom>
              <a:avLst/>
              <a:gdLst/>
              <a:ahLst/>
              <a:cxnLst/>
              <a:rect l="l" t="t" r="r" b="b"/>
              <a:pathLst>
                <a:path w="4484" h="4472" extrusionOk="0">
                  <a:moveTo>
                    <a:pt x="2242" y="4472"/>
                  </a:moveTo>
                  <a:lnTo>
                    <a:pt x="2242" y="4472"/>
                  </a:lnTo>
                  <a:lnTo>
                    <a:pt x="2465" y="4459"/>
                  </a:lnTo>
                  <a:lnTo>
                    <a:pt x="2688" y="4422"/>
                  </a:lnTo>
                  <a:lnTo>
                    <a:pt x="2911" y="4372"/>
                  </a:lnTo>
                  <a:lnTo>
                    <a:pt x="3109" y="4298"/>
                  </a:lnTo>
                  <a:lnTo>
                    <a:pt x="3307" y="4199"/>
                  </a:lnTo>
                  <a:lnTo>
                    <a:pt x="3493" y="4088"/>
                  </a:lnTo>
                  <a:lnTo>
                    <a:pt x="3666" y="3964"/>
                  </a:lnTo>
                  <a:lnTo>
                    <a:pt x="3827" y="3815"/>
                  </a:lnTo>
                  <a:lnTo>
                    <a:pt x="3964" y="3654"/>
                  </a:lnTo>
                  <a:lnTo>
                    <a:pt x="4100" y="3481"/>
                  </a:lnTo>
                  <a:lnTo>
                    <a:pt x="4211" y="3295"/>
                  </a:lnTo>
                  <a:lnTo>
                    <a:pt x="4298" y="3109"/>
                  </a:lnTo>
                  <a:lnTo>
                    <a:pt x="4385" y="2899"/>
                  </a:lnTo>
                  <a:lnTo>
                    <a:pt x="4434" y="2688"/>
                  </a:lnTo>
                  <a:lnTo>
                    <a:pt x="4471" y="2465"/>
                  </a:lnTo>
                  <a:lnTo>
                    <a:pt x="4484" y="2230"/>
                  </a:lnTo>
                  <a:lnTo>
                    <a:pt x="4484" y="2230"/>
                  </a:lnTo>
                  <a:lnTo>
                    <a:pt x="4471" y="2007"/>
                  </a:lnTo>
                  <a:lnTo>
                    <a:pt x="4434" y="1784"/>
                  </a:lnTo>
                  <a:lnTo>
                    <a:pt x="4385" y="1573"/>
                  </a:lnTo>
                  <a:lnTo>
                    <a:pt x="4298" y="1363"/>
                  </a:lnTo>
                  <a:lnTo>
                    <a:pt x="4211" y="1165"/>
                  </a:lnTo>
                  <a:lnTo>
                    <a:pt x="4100" y="979"/>
                  </a:lnTo>
                  <a:lnTo>
                    <a:pt x="3964" y="806"/>
                  </a:lnTo>
                  <a:lnTo>
                    <a:pt x="3827" y="657"/>
                  </a:lnTo>
                  <a:lnTo>
                    <a:pt x="3666" y="508"/>
                  </a:lnTo>
                  <a:lnTo>
                    <a:pt x="3493" y="372"/>
                  </a:lnTo>
                  <a:lnTo>
                    <a:pt x="3307" y="261"/>
                  </a:lnTo>
                  <a:lnTo>
                    <a:pt x="3109" y="174"/>
                  </a:lnTo>
                  <a:lnTo>
                    <a:pt x="2911" y="100"/>
                  </a:lnTo>
                  <a:lnTo>
                    <a:pt x="2688" y="38"/>
                  </a:lnTo>
                  <a:lnTo>
                    <a:pt x="2465" y="1"/>
                  </a:lnTo>
                  <a:lnTo>
                    <a:pt x="2242" y="1"/>
                  </a:lnTo>
                  <a:lnTo>
                    <a:pt x="2242" y="1"/>
                  </a:lnTo>
                  <a:lnTo>
                    <a:pt x="2019" y="1"/>
                  </a:lnTo>
                  <a:lnTo>
                    <a:pt x="1796" y="38"/>
                  </a:lnTo>
                  <a:lnTo>
                    <a:pt x="1573" y="100"/>
                  </a:lnTo>
                  <a:lnTo>
                    <a:pt x="1375" y="174"/>
                  </a:lnTo>
                  <a:lnTo>
                    <a:pt x="1177" y="261"/>
                  </a:lnTo>
                  <a:lnTo>
                    <a:pt x="991" y="372"/>
                  </a:lnTo>
                  <a:lnTo>
                    <a:pt x="818" y="508"/>
                  </a:lnTo>
                  <a:lnTo>
                    <a:pt x="657" y="657"/>
                  </a:lnTo>
                  <a:lnTo>
                    <a:pt x="521" y="806"/>
                  </a:lnTo>
                  <a:lnTo>
                    <a:pt x="384" y="979"/>
                  </a:lnTo>
                  <a:lnTo>
                    <a:pt x="273" y="1165"/>
                  </a:lnTo>
                  <a:lnTo>
                    <a:pt x="174" y="1363"/>
                  </a:lnTo>
                  <a:lnTo>
                    <a:pt x="99" y="1573"/>
                  </a:lnTo>
                  <a:lnTo>
                    <a:pt x="50" y="1784"/>
                  </a:lnTo>
                  <a:lnTo>
                    <a:pt x="13" y="2007"/>
                  </a:lnTo>
                  <a:lnTo>
                    <a:pt x="0" y="2230"/>
                  </a:lnTo>
                  <a:lnTo>
                    <a:pt x="0" y="2230"/>
                  </a:lnTo>
                  <a:lnTo>
                    <a:pt x="13" y="2465"/>
                  </a:lnTo>
                  <a:lnTo>
                    <a:pt x="50" y="2688"/>
                  </a:lnTo>
                  <a:lnTo>
                    <a:pt x="99" y="2899"/>
                  </a:lnTo>
                  <a:lnTo>
                    <a:pt x="174" y="3109"/>
                  </a:lnTo>
                  <a:lnTo>
                    <a:pt x="273" y="3295"/>
                  </a:lnTo>
                  <a:lnTo>
                    <a:pt x="384" y="3481"/>
                  </a:lnTo>
                  <a:lnTo>
                    <a:pt x="521" y="3654"/>
                  </a:lnTo>
                  <a:lnTo>
                    <a:pt x="657" y="3815"/>
                  </a:lnTo>
                  <a:lnTo>
                    <a:pt x="818" y="3964"/>
                  </a:lnTo>
                  <a:lnTo>
                    <a:pt x="991" y="4088"/>
                  </a:lnTo>
                  <a:lnTo>
                    <a:pt x="1177" y="4199"/>
                  </a:lnTo>
                  <a:lnTo>
                    <a:pt x="1375" y="4298"/>
                  </a:lnTo>
                  <a:lnTo>
                    <a:pt x="1573" y="4372"/>
                  </a:lnTo>
                  <a:lnTo>
                    <a:pt x="1796" y="4422"/>
                  </a:lnTo>
                  <a:lnTo>
                    <a:pt x="2019" y="4459"/>
                  </a:lnTo>
                  <a:lnTo>
                    <a:pt x="2242" y="4472"/>
                  </a:lnTo>
                  <a:lnTo>
                    <a:pt x="2242" y="4472"/>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3"/>
            <p:cNvSpPr/>
            <p:nvPr/>
          </p:nvSpPr>
          <p:spPr>
            <a:xfrm>
              <a:off x="4799665" y="1856757"/>
              <a:ext cx="33590" cy="107428"/>
            </a:xfrm>
            <a:custGeom>
              <a:avLst/>
              <a:gdLst/>
              <a:ahLst/>
              <a:cxnLst/>
              <a:rect l="l" t="t" r="r" b="b"/>
              <a:pathLst>
                <a:path w="918" h="2936" extrusionOk="0">
                  <a:moveTo>
                    <a:pt x="1" y="2936"/>
                  </a:moveTo>
                  <a:lnTo>
                    <a:pt x="917" y="2936"/>
                  </a:lnTo>
                  <a:lnTo>
                    <a:pt x="917" y="0"/>
                  </a:lnTo>
                  <a:lnTo>
                    <a:pt x="1" y="0"/>
                  </a:lnTo>
                  <a:lnTo>
                    <a:pt x="1" y="293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3"/>
            <p:cNvSpPr/>
            <p:nvPr/>
          </p:nvSpPr>
          <p:spPr>
            <a:xfrm>
              <a:off x="4762525" y="1893933"/>
              <a:ext cx="107867" cy="33114"/>
            </a:xfrm>
            <a:custGeom>
              <a:avLst/>
              <a:gdLst/>
              <a:ahLst/>
              <a:cxnLst/>
              <a:rect l="l" t="t" r="r" b="b"/>
              <a:pathLst>
                <a:path w="2948" h="905" extrusionOk="0">
                  <a:moveTo>
                    <a:pt x="2948" y="0"/>
                  </a:moveTo>
                  <a:lnTo>
                    <a:pt x="2948" y="904"/>
                  </a:lnTo>
                  <a:lnTo>
                    <a:pt x="0" y="904"/>
                  </a:lnTo>
                  <a:lnTo>
                    <a:pt x="0" y="0"/>
                  </a:lnTo>
                  <a:lnTo>
                    <a:pt x="29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3"/>
            <p:cNvSpPr/>
            <p:nvPr/>
          </p:nvSpPr>
          <p:spPr>
            <a:xfrm>
              <a:off x="4584879" y="2044833"/>
              <a:ext cx="39444" cy="35383"/>
            </a:xfrm>
            <a:custGeom>
              <a:avLst/>
              <a:gdLst/>
              <a:ahLst/>
              <a:cxnLst/>
              <a:rect l="l" t="t" r="r" b="b"/>
              <a:pathLst>
                <a:path w="1078" h="967" extrusionOk="0">
                  <a:moveTo>
                    <a:pt x="0" y="966"/>
                  </a:moveTo>
                  <a:lnTo>
                    <a:pt x="1078" y="966"/>
                  </a:lnTo>
                  <a:lnTo>
                    <a:pt x="1078"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3"/>
            <p:cNvSpPr/>
            <p:nvPr/>
          </p:nvSpPr>
          <p:spPr>
            <a:xfrm>
              <a:off x="4645582" y="2044833"/>
              <a:ext cx="160923" cy="35383"/>
            </a:xfrm>
            <a:custGeom>
              <a:avLst/>
              <a:gdLst/>
              <a:ahLst/>
              <a:cxnLst/>
              <a:rect l="l" t="t" r="r" b="b"/>
              <a:pathLst>
                <a:path w="4398" h="967" extrusionOk="0">
                  <a:moveTo>
                    <a:pt x="1" y="966"/>
                  </a:moveTo>
                  <a:lnTo>
                    <a:pt x="4398" y="966"/>
                  </a:lnTo>
                  <a:lnTo>
                    <a:pt x="4398" y="0"/>
                  </a:lnTo>
                  <a:lnTo>
                    <a:pt x="1" y="0"/>
                  </a:lnTo>
                  <a:lnTo>
                    <a:pt x="1"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3"/>
            <p:cNvSpPr/>
            <p:nvPr/>
          </p:nvSpPr>
          <p:spPr>
            <a:xfrm>
              <a:off x="4584879" y="2104658"/>
              <a:ext cx="39444" cy="35822"/>
            </a:xfrm>
            <a:custGeom>
              <a:avLst/>
              <a:gdLst/>
              <a:ahLst/>
              <a:cxnLst/>
              <a:rect l="l" t="t" r="r" b="b"/>
              <a:pathLst>
                <a:path w="1078" h="979" extrusionOk="0">
                  <a:moveTo>
                    <a:pt x="0" y="979"/>
                  </a:moveTo>
                  <a:lnTo>
                    <a:pt x="1078" y="979"/>
                  </a:lnTo>
                  <a:lnTo>
                    <a:pt x="1078" y="0"/>
                  </a:lnTo>
                  <a:lnTo>
                    <a:pt x="0" y="0"/>
                  </a:lnTo>
                  <a:lnTo>
                    <a:pt x="0" y="97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3"/>
            <p:cNvSpPr/>
            <p:nvPr/>
          </p:nvSpPr>
          <p:spPr>
            <a:xfrm>
              <a:off x="4645582" y="2104658"/>
              <a:ext cx="160923" cy="35822"/>
            </a:xfrm>
            <a:custGeom>
              <a:avLst/>
              <a:gdLst/>
              <a:ahLst/>
              <a:cxnLst/>
              <a:rect l="l" t="t" r="r" b="b"/>
              <a:pathLst>
                <a:path w="4398" h="979" extrusionOk="0">
                  <a:moveTo>
                    <a:pt x="1" y="979"/>
                  </a:moveTo>
                  <a:lnTo>
                    <a:pt x="4398" y="979"/>
                  </a:lnTo>
                  <a:lnTo>
                    <a:pt x="4398" y="0"/>
                  </a:lnTo>
                  <a:lnTo>
                    <a:pt x="1" y="0"/>
                  </a:lnTo>
                  <a:lnTo>
                    <a:pt x="1" y="97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3"/>
            <p:cNvSpPr/>
            <p:nvPr/>
          </p:nvSpPr>
          <p:spPr>
            <a:xfrm>
              <a:off x="4584879" y="2164923"/>
              <a:ext cx="39444" cy="35383"/>
            </a:xfrm>
            <a:custGeom>
              <a:avLst/>
              <a:gdLst/>
              <a:ahLst/>
              <a:cxnLst/>
              <a:rect l="l" t="t" r="r" b="b"/>
              <a:pathLst>
                <a:path w="1078" h="967" extrusionOk="0">
                  <a:moveTo>
                    <a:pt x="0" y="966"/>
                  </a:moveTo>
                  <a:lnTo>
                    <a:pt x="1078" y="966"/>
                  </a:lnTo>
                  <a:lnTo>
                    <a:pt x="1078"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3"/>
            <p:cNvSpPr/>
            <p:nvPr/>
          </p:nvSpPr>
          <p:spPr>
            <a:xfrm>
              <a:off x="4645582" y="2164923"/>
              <a:ext cx="160923" cy="35383"/>
            </a:xfrm>
            <a:custGeom>
              <a:avLst/>
              <a:gdLst/>
              <a:ahLst/>
              <a:cxnLst/>
              <a:rect l="l" t="t" r="r" b="b"/>
              <a:pathLst>
                <a:path w="4398" h="967" extrusionOk="0">
                  <a:moveTo>
                    <a:pt x="1" y="966"/>
                  </a:moveTo>
                  <a:lnTo>
                    <a:pt x="4398" y="966"/>
                  </a:lnTo>
                  <a:lnTo>
                    <a:pt x="4398" y="0"/>
                  </a:lnTo>
                  <a:lnTo>
                    <a:pt x="1" y="0"/>
                  </a:lnTo>
                  <a:lnTo>
                    <a:pt x="1"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3"/>
            <p:cNvSpPr/>
            <p:nvPr/>
          </p:nvSpPr>
          <p:spPr>
            <a:xfrm>
              <a:off x="4834572" y="2044833"/>
              <a:ext cx="39444" cy="35383"/>
            </a:xfrm>
            <a:custGeom>
              <a:avLst/>
              <a:gdLst/>
              <a:ahLst/>
              <a:cxnLst/>
              <a:rect l="l" t="t" r="r" b="b"/>
              <a:pathLst>
                <a:path w="1078" h="967" extrusionOk="0">
                  <a:moveTo>
                    <a:pt x="0" y="966"/>
                  </a:moveTo>
                  <a:lnTo>
                    <a:pt x="1078" y="966"/>
                  </a:lnTo>
                  <a:lnTo>
                    <a:pt x="1078"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3"/>
            <p:cNvSpPr/>
            <p:nvPr/>
          </p:nvSpPr>
          <p:spPr>
            <a:xfrm>
              <a:off x="4895751" y="2044833"/>
              <a:ext cx="160923" cy="35383"/>
            </a:xfrm>
            <a:custGeom>
              <a:avLst/>
              <a:gdLst/>
              <a:ahLst/>
              <a:cxnLst/>
              <a:rect l="l" t="t" r="r" b="b"/>
              <a:pathLst>
                <a:path w="4398" h="967" extrusionOk="0">
                  <a:moveTo>
                    <a:pt x="0" y="966"/>
                  </a:moveTo>
                  <a:lnTo>
                    <a:pt x="4397" y="966"/>
                  </a:lnTo>
                  <a:lnTo>
                    <a:pt x="4397"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3"/>
            <p:cNvSpPr/>
            <p:nvPr/>
          </p:nvSpPr>
          <p:spPr>
            <a:xfrm>
              <a:off x="4834572" y="2104658"/>
              <a:ext cx="39444" cy="35822"/>
            </a:xfrm>
            <a:custGeom>
              <a:avLst/>
              <a:gdLst/>
              <a:ahLst/>
              <a:cxnLst/>
              <a:rect l="l" t="t" r="r" b="b"/>
              <a:pathLst>
                <a:path w="1078" h="979" extrusionOk="0">
                  <a:moveTo>
                    <a:pt x="0" y="979"/>
                  </a:moveTo>
                  <a:lnTo>
                    <a:pt x="1078" y="979"/>
                  </a:lnTo>
                  <a:lnTo>
                    <a:pt x="1078" y="0"/>
                  </a:lnTo>
                  <a:lnTo>
                    <a:pt x="0" y="0"/>
                  </a:lnTo>
                  <a:lnTo>
                    <a:pt x="0" y="97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3"/>
            <p:cNvSpPr/>
            <p:nvPr/>
          </p:nvSpPr>
          <p:spPr>
            <a:xfrm>
              <a:off x="4895751" y="2104658"/>
              <a:ext cx="160923" cy="35822"/>
            </a:xfrm>
            <a:custGeom>
              <a:avLst/>
              <a:gdLst/>
              <a:ahLst/>
              <a:cxnLst/>
              <a:rect l="l" t="t" r="r" b="b"/>
              <a:pathLst>
                <a:path w="4398" h="979" extrusionOk="0">
                  <a:moveTo>
                    <a:pt x="0" y="979"/>
                  </a:moveTo>
                  <a:lnTo>
                    <a:pt x="4397" y="979"/>
                  </a:lnTo>
                  <a:lnTo>
                    <a:pt x="4397" y="0"/>
                  </a:lnTo>
                  <a:lnTo>
                    <a:pt x="0" y="0"/>
                  </a:lnTo>
                  <a:lnTo>
                    <a:pt x="0" y="979"/>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3"/>
            <p:cNvSpPr/>
            <p:nvPr/>
          </p:nvSpPr>
          <p:spPr>
            <a:xfrm>
              <a:off x="4834572" y="2164923"/>
              <a:ext cx="39444" cy="35383"/>
            </a:xfrm>
            <a:custGeom>
              <a:avLst/>
              <a:gdLst/>
              <a:ahLst/>
              <a:cxnLst/>
              <a:rect l="l" t="t" r="r" b="b"/>
              <a:pathLst>
                <a:path w="1078" h="967" extrusionOk="0">
                  <a:moveTo>
                    <a:pt x="0" y="966"/>
                  </a:moveTo>
                  <a:lnTo>
                    <a:pt x="1078" y="966"/>
                  </a:lnTo>
                  <a:lnTo>
                    <a:pt x="1078"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3"/>
            <p:cNvSpPr/>
            <p:nvPr/>
          </p:nvSpPr>
          <p:spPr>
            <a:xfrm>
              <a:off x="4895751" y="2164923"/>
              <a:ext cx="160923" cy="35383"/>
            </a:xfrm>
            <a:custGeom>
              <a:avLst/>
              <a:gdLst/>
              <a:ahLst/>
              <a:cxnLst/>
              <a:rect l="l" t="t" r="r" b="b"/>
              <a:pathLst>
                <a:path w="4398" h="967" extrusionOk="0">
                  <a:moveTo>
                    <a:pt x="0" y="966"/>
                  </a:moveTo>
                  <a:lnTo>
                    <a:pt x="4397" y="966"/>
                  </a:lnTo>
                  <a:lnTo>
                    <a:pt x="4397" y="0"/>
                  </a:lnTo>
                  <a:lnTo>
                    <a:pt x="0" y="0"/>
                  </a:lnTo>
                  <a:lnTo>
                    <a:pt x="0" y="96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3"/>
          <p:cNvGrpSpPr/>
          <p:nvPr/>
        </p:nvGrpSpPr>
        <p:grpSpPr>
          <a:xfrm>
            <a:off x="4866599" y="1928236"/>
            <a:ext cx="1651340" cy="1704221"/>
            <a:chOff x="457200" y="1175600"/>
            <a:chExt cx="3156231" cy="3967919"/>
          </a:xfrm>
        </p:grpSpPr>
        <p:sp>
          <p:nvSpPr>
            <p:cNvPr id="787" name="Google Shape;787;p13"/>
            <p:cNvSpPr/>
            <p:nvPr/>
          </p:nvSpPr>
          <p:spPr>
            <a:xfrm>
              <a:off x="804886" y="2740682"/>
              <a:ext cx="2577561" cy="2400115"/>
            </a:xfrm>
            <a:custGeom>
              <a:avLst/>
              <a:gdLst/>
              <a:ahLst/>
              <a:cxnLst/>
              <a:rect l="l" t="t" r="r" b="b"/>
              <a:pathLst>
                <a:path w="58946" h="54888" extrusionOk="0">
                  <a:moveTo>
                    <a:pt x="28682" y="0"/>
                  </a:moveTo>
                  <a:lnTo>
                    <a:pt x="28086" y="10"/>
                  </a:lnTo>
                  <a:lnTo>
                    <a:pt x="27470" y="31"/>
                  </a:lnTo>
                  <a:lnTo>
                    <a:pt x="26853" y="72"/>
                  </a:lnTo>
                  <a:lnTo>
                    <a:pt x="26227" y="123"/>
                  </a:lnTo>
                  <a:lnTo>
                    <a:pt x="25600" y="195"/>
                  </a:lnTo>
                  <a:lnTo>
                    <a:pt x="24974" y="267"/>
                  </a:lnTo>
                  <a:lnTo>
                    <a:pt x="24367" y="349"/>
                  </a:lnTo>
                  <a:lnTo>
                    <a:pt x="23772" y="431"/>
                  </a:lnTo>
                  <a:lnTo>
                    <a:pt x="22631" y="616"/>
                  </a:lnTo>
                  <a:lnTo>
                    <a:pt x="21604" y="801"/>
                  </a:lnTo>
                  <a:lnTo>
                    <a:pt x="20012" y="1099"/>
                  </a:lnTo>
                  <a:lnTo>
                    <a:pt x="19847" y="1140"/>
                  </a:lnTo>
                  <a:lnTo>
                    <a:pt x="19642" y="1192"/>
                  </a:lnTo>
                  <a:lnTo>
                    <a:pt x="19416" y="1274"/>
                  </a:lnTo>
                  <a:lnTo>
                    <a:pt x="19159" y="1366"/>
                  </a:lnTo>
                  <a:lnTo>
                    <a:pt x="18553" y="1603"/>
                  </a:lnTo>
                  <a:lnTo>
                    <a:pt x="17865" y="1890"/>
                  </a:lnTo>
                  <a:lnTo>
                    <a:pt x="17105" y="2229"/>
                  </a:lnTo>
                  <a:lnTo>
                    <a:pt x="16283" y="2599"/>
                  </a:lnTo>
                  <a:lnTo>
                    <a:pt x="15420" y="3000"/>
                  </a:lnTo>
                  <a:lnTo>
                    <a:pt x="14536" y="3421"/>
                  </a:lnTo>
                  <a:lnTo>
                    <a:pt x="12749" y="4294"/>
                  </a:lnTo>
                  <a:lnTo>
                    <a:pt x="11054" y="5136"/>
                  </a:lnTo>
                  <a:lnTo>
                    <a:pt x="9595" y="5886"/>
                  </a:lnTo>
                  <a:lnTo>
                    <a:pt x="8486" y="6462"/>
                  </a:lnTo>
                  <a:lnTo>
                    <a:pt x="7448" y="6996"/>
                  </a:lnTo>
                  <a:lnTo>
                    <a:pt x="6195" y="7622"/>
                  </a:lnTo>
                  <a:lnTo>
                    <a:pt x="4818" y="8300"/>
                  </a:lnTo>
                  <a:lnTo>
                    <a:pt x="3442" y="8968"/>
                  </a:lnTo>
                  <a:lnTo>
                    <a:pt x="1130" y="10067"/>
                  </a:lnTo>
                  <a:lnTo>
                    <a:pt x="165" y="10519"/>
                  </a:lnTo>
                  <a:lnTo>
                    <a:pt x="144" y="11197"/>
                  </a:lnTo>
                  <a:lnTo>
                    <a:pt x="93" y="12944"/>
                  </a:lnTo>
                  <a:lnTo>
                    <a:pt x="62" y="14105"/>
                  </a:lnTo>
                  <a:lnTo>
                    <a:pt x="52" y="15389"/>
                  </a:lnTo>
                  <a:lnTo>
                    <a:pt x="52" y="16745"/>
                  </a:lnTo>
                  <a:lnTo>
                    <a:pt x="62" y="18121"/>
                  </a:lnTo>
                  <a:lnTo>
                    <a:pt x="82" y="19590"/>
                  </a:lnTo>
                  <a:lnTo>
                    <a:pt x="93" y="21213"/>
                  </a:lnTo>
                  <a:lnTo>
                    <a:pt x="93" y="23001"/>
                  </a:lnTo>
                  <a:lnTo>
                    <a:pt x="82" y="24963"/>
                  </a:lnTo>
                  <a:lnTo>
                    <a:pt x="41" y="29411"/>
                  </a:lnTo>
                  <a:lnTo>
                    <a:pt x="0" y="34568"/>
                  </a:lnTo>
                  <a:lnTo>
                    <a:pt x="0" y="36006"/>
                  </a:lnTo>
                  <a:lnTo>
                    <a:pt x="21" y="37547"/>
                  </a:lnTo>
                  <a:lnTo>
                    <a:pt x="62" y="39170"/>
                  </a:lnTo>
                  <a:lnTo>
                    <a:pt x="113" y="40845"/>
                  </a:lnTo>
                  <a:lnTo>
                    <a:pt x="185" y="42540"/>
                  </a:lnTo>
                  <a:lnTo>
                    <a:pt x="267" y="44225"/>
                  </a:lnTo>
                  <a:lnTo>
                    <a:pt x="349" y="45889"/>
                  </a:lnTo>
                  <a:lnTo>
                    <a:pt x="442" y="47481"/>
                  </a:lnTo>
                  <a:lnTo>
                    <a:pt x="617" y="50399"/>
                  </a:lnTo>
                  <a:lnTo>
                    <a:pt x="781" y="52741"/>
                  </a:lnTo>
                  <a:lnTo>
                    <a:pt x="935" y="54888"/>
                  </a:lnTo>
                  <a:lnTo>
                    <a:pt x="58946" y="54888"/>
                  </a:lnTo>
                  <a:lnTo>
                    <a:pt x="58895" y="53860"/>
                  </a:lnTo>
                  <a:lnTo>
                    <a:pt x="58761" y="51323"/>
                  </a:lnTo>
                  <a:lnTo>
                    <a:pt x="58607" y="48056"/>
                  </a:lnTo>
                  <a:lnTo>
                    <a:pt x="58535" y="46402"/>
                  </a:lnTo>
                  <a:lnTo>
                    <a:pt x="58473" y="44861"/>
                  </a:lnTo>
                  <a:lnTo>
                    <a:pt x="58401" y="42920"/>
                  </a:lnTo>
                  <a:lnTo>
                    <a:pt x="58278" y="40167"/>
                  </a:lnTo>
                  <a:lnTo>
                    <a:pt x="58145" y="36900"/>
                  </a:lnTo>
                  <a:lnTo>
                    <a:pt x="58001" y="33366"/>
                  </a:lnTo>
                  <a:lnTo>
                    <a:pt x="57939" y="31589"/>
                  </a:lnTo>
                  <a:lnTo>
                    <a:pt x="57888" y="29843"/>
                  </a:lnTo>
                  <a:lnTo>
                    <a:pt x="57836" y="28178"/>
                  </a:lnTo>
                  <a:lnTo>
                    <a:pt x="57806" y="26607"/>
                  </a:lnTo>
                  <a:lnTo>
                    <a:pt x="57795" y="25179"/>
                  </a:lnTo>
                  <a:lnTo>
                    <a:pt x="57806" y="23925"/>
                  </a:lnTo>
                  <a:lnTo>
                    <a:pt x="57816" y="23371"/>
                  </a:lnTo>
                  <a:lnTo>
                    <a:pt x="57826" y="22878"/>
                  </a:lnTo>
                  <a:lnTo>
                    <a:pt x="57847" y="22436"/>
                  </a:lnTo>
                  <a:lnTo>
                    <a:pt x="57878" y="22066"/>
                  </a:lnTo>
                  <a:lnTo>
                    <a:pt x="57929" y="21368"/>
                  </a:lnTo>
                  <a:lnTo>
                    <a:pt x="57980" y="20638"/>
                  </a:lnTo>
                  <a:lnTo>
                    <a:pt x="58021" y="19888"/>
                  </a:lnTo>
                  <a:lnTo>
                    <a:pt x="58042" y="19118"/>
                  </a:lnTo>
                  <a:lnTo>
                    <a:pt x="58062" y="18347"/>
                  </a:lnTo>
                  <a:lnTo>
                    <a:pt x="58083" y="17587"/>
                  </a:lnTo>
                  <a:lnTo>
                    <a:pt x="58093" y="16149"/>
                  </a:lnTo>
                  <a:lnTo>
                    <a:pt x="58093" y="14865"/>
                  </a:lnTo>
                  <a:lnTo>
                    <a:pt x="58083" y="13848"/>
                  </a:lnTo>
                  <a:lnTo>
                    <a:pt x="58062" y="12934"/>
                  </a:lnTo>
                  <a:lnTo>
                    <a:pt x="57898" y="12779"/>
                  </a:lnTo>
                  <a:lnTo>
                    <a:pt x="57415" y="12348"/>
                  </a:lnTo>
                  <a:lnTo>
                    <a:pt x="56645" y="11680"/>
                  </a:lnTo>
                  <a:lnTo>
                    <a:pt x="56152" y="11269"/>
                  </a:lnTo>
                  <a:lnTo>
                    <a:pt x="55607" y="10828"/>
                  </a:lnTo>
                  <a:lnTo>
                    <a:pt x="55299" y="10591"/>
                  </a:lnTo>
                  <a:lnTo>
                    <a:pt x="54970" y="10355"/>
                  </a:lnTo>
                  <a:lnTo>
                    <a:pt x="54621" y="10119"/>
                  </a:lnTo>
                  <a:lnTo>
                    <a:pt x="54261" y="9882"/>
                  </a:lnTo>
                  <a:lnTo>
                    <a:pt x="53871" y="9646"/>
                  </a:lnTo>
                  <a:lnTo>
                    <a:pt x="53470" y="9410"/>
                  </a:lnTo>
                  <a:lnTo>
                    <a:pt x="53049" y="9174"/>
                  </a:lnTo>
                  <a:lnTo>
                    <a:pt x="52618" y="8937"/>
                  </a:lnTo>
                  <a:lnTo>
                    <a:pt x="51724" y="8465"/>
                  </a:lnTo>
                  <a:lnTo>
                    <a:pt x="50800" y="7982"/>
                  </a:lnTo>
                  <a:lnTo>
                    <a:pt x="48889" y="7016"/>
                  </a:lnTo>
                  <a:lnTo>
                    <a:pt x="47851" y="6492"/>
                  </a:lnTo>
                  <a:lnTo>
                    <a:pt x="46670" y="5927"/>
                  </a:lnTo>
                  <a:lnTo>
                    <a:pt x="44040" y="4664"/>
                  </a:lnTo>
                  <a:lnTo>
                    <a:pt x="42653" y="3986"/>
                  </a:lnTo>
                  <a:lnTo>
                    <a:pt x="41277" y="3298"/>
                  </a:lnTo>
                  <a:lnTo>
                    <a:pt x="40599" y="2948"/>
                  </a:lnTo>
                  <a:lnTo>
                    <a:pt x="39931" y="2599"/>
                  </a:lnTo>
                  <a:lnTo>
                    <a:pt x="39284" y="2250"/>
                  </a:lnTo>
                  <a:lnTo>
                    <a:pt x="38657" y="1900"/>
                  </a:lnTo>
                  <a:lnTo>
                    <a:pt x="38359" y="1736"/>
                  </a:lnTo>
                  <a:lnTo>
                    <a:pt x="38051" y="1572"/>
                  </a:lnTo>
                  <a:lnTo>
                    <a:pt x="37732" y="1428"/>
                  </a:lnTo>
                  <a:lnTo>
                    <a:pt x="37424" y="1284"/>
                  </a:lnTo>
                  <a:lnTo>
                    <a:pt x="37116" y="1161"/>
                  </a:lnTo>
                  <a:lnTo>
                    <a:pt x="36798" y="1038"/>
                  </a:lnTo>
                  <a:lnTo>
                    <a:pt x="36489" y="925"/>
                  </a:lnTo>
                  <a:lnTo>
                    <a:pt x="36171" y="822"/>
                  </a:lnTo>
                  <a:lnTo>
                    <a:pt x="35852" y="729"/>
                  </a:lnTo>
                  <a:lnTo>
                    <a:pt x="35544" y="637"/>
                  </a:lnTo>
                  <a:lnTo>
                    <a:pt x="35226" y="555"/>
                  </a:lnTo>
                  <a:lnTo>
                    <a:pt x="34907" y="483"/>
                  </a:lnTo>
                  <a:lnTo>
                    <a:pt x="34589" y="421"/>
                  </a:lnTo>
                  <a:lnTo>
                    <a:pt x="34270" y="360"/>
                  </a:lnTo>
                  <a:lnTo>
                    <a:pt x="33634" y="257"/>
                  </a:lnTo>
                  <a:lnTo>
                    <a:pt x="33007" y="175"/>
                  </a:lnTo>
                  <a:lnTo>
                    <a:pt x="32370" y="113"/>
                  </a:lnTo>
                  <a:lnTo>
                    <a:pt x="31743" y="62"/>
                  </a:lnTo>
                  <a:lnTo>
                    <a:pt x="31117" y="31"/>
                  </a:lnTo>
                  <a:lnTo>
                    <a:pt x="30500" y="10"/>
                  </a:lnTo>
                  <a:lnTo>
                    <a:pt x="29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3"/>
            <p:cNvSpPr/>
            <p:nvPr/>
          </p:nvSpPr>
          <p:spPr>
            <a:xfrm>
              <a:off x="457200" y="3194364"/>
              <a:ext cx="388606" cy="1946442"/>
            </a:xfrm>
            <a:custGeom>
              <a:avLst/>
              <a:gdLst/>
              <a:ahLst/>
              <a:cxnLst/>
              <a:rect l="l" t="t" r="r" b="b"/>
              <a:pathLst>
                <a:path w="8887" h="44513" extrusionOk="0">
                  <a:moveTo>
                    <a:pt x="8485" y="1"/>
                  </a:moveTo>
                  <a:lnTo>
                    <a:pt x="8321" y="52"/>
                  </a:lnTo>
                  <a:lnTo>
                    <a:pt x="8136" y="103"/>
                  </a:lnTo>
                  <a:lnTo>
                    <a:pt x="7920" y="185"/>
                  </a:lnTo>
                  <a:lnTo>
                    <a:pt x="7684" y="298"/>
                  </a:lnTo>
                  <a:lnTo>
                    <a:pt x="7438" y="422"/>
                  </a:lnTo>
                  <a:lnTo>
                    <a:pt x="7325" y="494"/>
                  </a:lnTo>
                  <a:lnTo>
                    <a:pt x="7212" y="566"/>
                  </a:lnTo>
                  <a:lnTo>
                    <a:pt x="7109" y="648"/>
                  </a:lnTo>
                  <a:lnTo>
                    <a:pt x="7016" y="730"/>
                  </a:lnTo>
                  <a:lnTo>
                    <a:pt x="6955" y="812"/>
                  </a:lnTo>
                  <a:lnTo>
                    <a:pt x="6893" y="935"/>
                  </a:lnTo>
                  <a:lnTo>
                    <a:pt x="6801" y="1131"/>
                  </a:lnTo>
                  <a:lnTo>
                    <a:pt x="6698" y="1367"/>
                  </a:lnTo>
                  <a:lnTo>
                    <a:pt x="6462" y="1993"/>
                  </a:lnTo>
                  <a:lnTo>
                    <a:pt x="6164" y="2795"/>
                  </a:lnTo>
                  <a:lnTo>
                    <a:pt x="5835" y="3750"/>
                  </a:lnTo>
                  <a:lnTo>
                    <a:pt x="5475" y="4819"/>
                  </a:lnTo>
                  <a:lnTo>
                    <a:pt x="5095" y="6000"/>
                  </a:lnTo>
                  <a:lnTo>
                    <a:pt x="4695" y="7243"/>
                  </a:lnTo>
                  <a:lnTo>
                    <a:pt x="4304" y="8537"/>
                  </a:lnTo>
                  <a:lnTo>
                    <a:pt x="3904" y="9852"/>
                  </a:lnTo>
                  <a:lnTo>
                    <a:pt x="3524" y="11177"/>
                  </a:lnTo>
                  <a:lnTo>
                    <a:pt x="3164" y="12472"/>
                  </a:lnTo>
                  <a:lnTo>
                    <a:pt x="2846" y="13715"/>
                  </a:lnTo>
                  <a:lnTo>
                    <a:pt x="2558" y="14886"/>
                  </a:lnTo>
                  <a:lnTo>
                    <a:pt x="2424" y="15441"/>
                  </a:lnTo>
                  <a:lnTo>
                    <a:pt x="2311" y="15965"/>
                  </a:lnTo>
                  <a:lnTo>
                    <a:pt x="2219" y="16447"/>
                  </a:lnTo>
                  <a:lnTo>
                    <a:pt x="2137" y="16910"/>
                  </a:lnTo>
                  <a:lnTo>
                    <a:pt x="2055" y="17372"/>
                  </a:lnTo>
                  <a:lnTo>
                    <a:pt x="1983" y="17875"/>
                  </a:lnTo>
                  <a:lnTo>
                    <a:pt x="1839" y="19005"/>
                  </a:lnTo>
                  <a:lnTo>
                    <a:pt x="1685" y="20269"/>
                  </a:lnTo>
                  <a:lnTo>
                    <a:pt x="1541" y="21656"/>
                  </a:lnTo>
                  <a:lnTo>
                    <a:pt x="1397" y="23125"/>
                  </a:lnTo>
                  <a:lnTo>
                    <a:pt x="1264" y="24655"/>
                  </a:lnTo>
                  <a:lnTo>
                    <a:pt x="1130" y="26227"/>
                  </a:lnTo>
                  <a:lnTo>
                    <a:pt x="1007" y="27809"/>
                  </a:lnTo>
                  <a:lnTo>
                    <a:pt x="781" y="30922"/>
                  </a:lnTo>
                  <a:lnTo>
                    <a:pt x="586" y="33778"/>
                  </a:lnTo>
                  <a:lnTo>
                    <a:pt x="431" y="36192"/>
                  </a:lnTo>
                  <a:lnTo>
                    <a:pt x="329" y="37959"/>
                  </a:lnTo>
                  <a:lnTo>
                    <a:pt x="195" y="40537"/>
                  </a:lnTo>
                  <a:lnTo>
                    <a:pt x="82" y="42612"/>
                  </a:lnTo>
                  <a:lnTo>
                    <a:pt x="0" y="44513"/>
                  </a:lnTo>
                  <a:lnTo>
                    <a:pt x="8886" y="44513"/>
                  </a:lnTo>
                  <a:lnTo>
                    <a:pt x="8485"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3"/>
            <p:cNvSpPr/>
            <p:nvPr/>
          </p:nvSpPr>
          <p:spPr>
            <a:xfrm>
              <a:off x="3326797" y="3306221"/>
              <a:ext cx="286634" cy="1837298"/>
            </a:xfrm>
            <a:custGeom>
              <a:avLst/>
              <a:gdLst/>
              <a:ahLst/>
              <a:cxnLst/>
              <a:rect l="l" t="t" r="r" b="b"/>
              <a:pathLst>
                <a:path w="6555" h="42017" extrusionOk="0">
                  <a:moveTo>
                    <a:pt x="390" y="1"/>
                  </a:moveTo>
                  <a:lnTo>
                    <a:pt x="298" y="2836"/>
                  </a:lnTo>
                  <a:lnTo>
                    <a:pt x="216" y="5938"/>
                  </a:lnTo>
                  <a:lnTo>
                    <a:pt x="134" y="9749"/>
                  </a:lnTo>
                  <a:lnTo>
                    <a:pt x="93" y="11835"/>
                  </a:lnTo>
                  <a:lnTo>
                    <a:pt x="51" y="13982"/>
                  </a:lnTo>
                  <a:lnTo>
                    <a:pt x="31" y="16160"/>
                  </a:lnTo>
                  <a:lnTo>
                    <a:pt x="10" y="18317"/>
                  </a:lnTo>
                  <a:lnTo>
                    <a:pt x="0" y="20433"/>
                  </a:lnTo>
                  <a:lnTo>
                    <a:pt x="10" y="22467"/>
                  </a:lnTo>
                  <a:lnTo>
                    <a:pt x="31" y="24368"/>
                  </a:lnTo>
                  <a:lnTo>
                    <a:pt x="72" y="26114"/>
                  </a:lnTo>
                  <a:lnTo>
                    <a:pt x="103" y="27028"/>
                  </a:lnTo>
                  <a:lnTo>
                    <a:pt x="164" y="28076"/>
                  </a:lnTo>
                  <a:lnTo>
                    <a:pt x="236" y="29247"/>
                  </a:lnTo>
                  <a:lnTo>
                    <a:pt x="319" y="30490"/>
                  </a:lnTo>
                  <a:lnTo>
                    <a:pt x="514" y="33110"/>
                  </a:lnTo>
                  <a:lnTo>
                    <a:pt x="719" y="35740"/>
                  </a:lnTo>
                  <a:lnTo>
                    <a:pt x="925" y="38164"/>
                  </a:lnTo>
                  <a:lnTo>
                    <a:pt x="1110" y="40167"/>
                  </a:lnTo>
                  <a:lnTo>
                    <a:pt x="1274" y="42016"/>
                  </a:lnTo>
                  <a:lnTo>
                    <a:pt x="6554" y="42016"/>
                  </a:lnTo>
                  <a:lnTo>
                    <a:pt x="6338" y="40352"/>
                  </a:lnTo>
                  <a:lnTo>
                    <a:pt x="5845" y="36418"/>
                  </a:lnTo>
                  <a:lnTo>
                    <a:pt x="5558" y="34106"/>
                  </a:lnTo>
                  <a:lnTo>
                    <a:pt x="5280" y="31815"/>
                  </a:lnTo>
                  <a:lnTo>
                    <a:pt x="5054" y="29751"/>
                  </a:lnTo>
                  <a:lnTo>
                    <a:pt x="4952" y="28867"/>
                  </a:lnTo>
                  <a:lnTo>
                    <a:pt x="4880" y="28117"/>
                  </a:lnTo>
                  <a:lnTo>
                    <a:pt x="4787" y="27213"/>
                  </a:lnTo>
                  <a:lnTo>
                    <a:pt x="4623" y="25898"/>
                  </a:lnTo>
                  <a:lnTo>
                    <a:pt x="4397" y="24234"/>
                  </a:lnTo>
                  <a:lnTo>
                    <a:pt x="4140" y="22293"/>
                  </a:lnTo>
                  <a:lnTo>
                    <a:pt x="3513" y="17814"/>
                  </a:lnTo>
                  <a:lnTo>
                    <a:pt x="2815" y="12996"/>
                  </a:lnTo>
                  <a:lnTo>
                    <a:pt x="2147" y="8342"/>
                  </a:lnTo>
                  <a:lnTo>
                    <a:pt x="1562" y="4377"/>
                  </a:lnTo>
                  <a:lnTo>
                    <a:pt x="1007" y="586"/>
                  </a:lnTo>
                  <a:lnTo>
                    <a:pt x="39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3"/>
            <p:cNvSpPr/>
            <p:nvPr/>
          </p:nvSpPr>
          <p:spPr>
            <a:xfrm>
              <a:off x="2028541" y="2740682"/>
              <a:ext cx="1353935" cy="2400115"/>
            </a:xfrm>
            <a:custGeom>
              <a:avLst/>
              <a:gdLst/>
              <a:ahLst/>
              <a:cxnLst/>
              <a:rect l="l" t="t" r="r" b="b"/>
              <a:pathLst>
                <a:path w="30963" h="54888" extrusionOk="0">
                  <a:moveTo>
                    <a:pt x="350" y="0"/>
                  </a:moveTo>
                  <a:lnTo>
                    <a:pt x="257" y="1294"/>
                  </a:lnTo>
                  <a:lnTo>
                    <a:pt x="165" y="2589"/>
                  </a:lnTo>
                  <a:lnTo>
                    <a:pt x="103" y="3883"/>
                  </a:lnTo>
                  <a:lnTo>
                    <a:pt x="52" y="5188"/>
                  </a:lnTo>
                  <a:lnTo>
                    <a:pt x="21" y="6482"/>
                  </a:lnTo>
                  <a:lnTo>
                    <a:pt x="0" y="7787"/>
                  </a:lnTo>
                  <a:lnTo>
                    <a:pt x="0" y="9091"/>
                  </a:lnTo>
                  <a:lnTo>
                    <a:pt x="0" y="10396"/>
                  </a:lnTo>
                  <a:lnTo>
                    <a:pt x="21" y="11701"/>
                  </a:lnTo>
                  <a:lnTo>
                    <a:pt x="52" y="13005"/>
                  </a:lnTo>
                  <a:lnTo>
                    <a:pt x="83" y="14310"/>
                  </a:lnTo>
                  <a:lnTo>
                    <a:pt x="124" y="15615"/>
                  </a:lnTo>
                  <a:lnTo>
                    <a:pt x="226" y="18224"/>
                  </a:lnTo>
                  <a:lnTo>
                    <a:pt x="350" y="20844"/>
                  </a:lnTo>
                  <a:lnTo>
                    <a:pt x="617" y="26062"/>
                  </a:lnTo>
                  <a:lnTo>
                    <a:pt x="750" y="28671"/>
                  </a:lnTo>
                  <a:lnTo>
                    <a:pt x="853" y="31281"/>
                  </a:lnTo>
                  <a:lnTo>
                    <a:pt x="904" y="32585"/>
                  </a:lnTo>
                  <a:lnTo>
                    <a:pt x="935" y="33880"/>
                  </a:lnTo>
                  <a:lnTo>
                    <a:pt x="966" y="35184"/>
                  </a:lnTo>
                  <a:lnTo>
                    <a:pt x="987" y="36479"/>
                  </a:lnTo>
                  <a:lnTo>
                    <a:pt x="997" y="37773"/>
                  </a:lnTo>
                  <a:lnTo>
                    <a:pt x="997" y="39068"/>
                  </a:lnTo>
                  <a:lnTo>
                    <a:pt x="987" y="40362"/>
                  </a:lnTo>
                  <a:lnTo>
                    <a:pt x="956" y="41656"/>
                  </a:lnTo>
                  <a:lnTo>
                    <a:pt x="966" y="43269"/>
                  </a:lnTo>
                  <a:lnTo>
                    <a:pt x="987" y="44913"/>
                  </a:lnTo>
                  <a:lnTo>
                    <a:pt x="1017" y="46567"/>
                  </a:lnTo>
                  <a:lnTo>
                    <a:pt x="1048" y="48231"/>
                  </a:lnTo>
                  <a:lnTo>
                    <a:pt x="1048" y="49905"/>
                  </a:lnTo>
                  <a:lnTo>
                    <a:pt x="1048" y="50738"/>
                  </a:lnTo>
                  <a:lnTo>
                    <a:pt x="1038" y="51570"/>
                  </a:lnTo>
                  <a:lnTo>
                    <a:pt x="1007" y="52402"/>
                  </a:lnTo>
                  <a:lnTo>
                    <a:pt x="976" y="53234"/>
                  </a:lnTo>
                  <a:lnTo>
                    <a:pt x="935" y="54056"/>
                  </a:lnTo>
                  <a:lnTo>
                    <a:pt x="874" y="54888"/>
                  </a:lnTo>
                  <a:lnTo>
                    <a:pt x="30963" y="54888"/>
                  </a:lnTo>
                  <a:lnTo>
                    <a:pt x="30912" y="53860"/>
                  </a:lnTo>
                  <a:lnTo>
                    <a:pt x="30778" y="51323"/>
                  </a:lnTo>
                  <a:lnTo>
                    <a:pt x="30624" y="48056"/>
                  </a:lnTo>
                  <a:lnTo>
                    <a:pt x="30552" y="46402"/>
                  </a:lnTo>
                  <a:lnTo>
                    <a:pt x="30490" y="44861"/>
                  </a:lnTo>
                  <a:lnTo>
                    <a:pt x="30418" y="42920"/>
                  </a:lnTo>
                  <a:lnTo>
                    <a:pt x="30295" y="40167"/>
                  </a:lnTo>
                  <a:lnTo>
                    <a:pt x="30162" y="36900"/>
                  </a:lnTo>
                  <a:lnTo>
                    <a:pt x="30018" y="33366"/>
                  </a:lnTo>
                  <a:lnTo>
                    <a:pt x="29956" y="31589"/>
                  </a:lnTo>
                  <a:lnTo>
                    <a:pt x="29905" y="29843"/>
                  </a:lnTo>
                  <a:lnTo>
                    <a:pt x="29853" y="28178"/>
                  </a:lnTo>
                  <a:lnTo>
                    <a:pt x="29823" y="26607"/>
                  </a:lnTo>
                  <a:lnTo>
                    <a:pt x="29812" y="25179"/>
                  </a:lnTo>
                  <a:lnTo>
                    <a:pt x="29823" y="23925"/>
                  </a:lnTo>
                  <a:lnTo>
                    <a:pt x="29833" y="23371"/>
                  </a:lnTo>
                  <a:lnTo>
                    <a:pt x="29843" y="22878"/>
                  </a:lnTo>
                  <a:lnTo>
                    <a:pt x="29864" y="22436"/>
                  </a:lnTo>
                  <a:lnTo>
                    <a:pt x="29895" y="22066"/>
                  </a:lnTo>
                  <a:lnTo>
                    <a:pt x="29946" y="21368"/>
                  </a:lnTo>
                  <a:lnTo>
                    <a:pt x="29997" y="20638"/>
                  </a:lnTo>
                  <a:lnTo>
                    <a:pt x="30038" y="19888"/>
                  </a:lnTo>
                  <a:lnTo>
                    <a:pt x="30059" y="19118"/>
                  </a:lnTo>
                  <a:lnTo>
                    <a:pt x="30079" y="18347"/>
                  </a:lnTo>
                  <a:lnTo>
                    <a:pt x="30100" y="17587"/>
                  </a:lnTo>
                  <a:lnTo>
                    <a:pt x="30110" y="16149"/>
                  </a:lnTo>
                  <a:lnTo>
                    <a:pt x="30110" y="14865"/>
                  </a:lnTo>
                  <a:lnTo>
                    <a:pt x="30100" y="13848"/>
                  </a:lnTo>
                  <a:lnTo>
                    <a:pt x="30079" y="12934"/>
                  </a:lnTo>
                  <a:lnTo>
                    <a:pt x="29915" y="12779"/>
                  </a:lnTo>
                  <a:lnTo>
                    <a:pt x="29432" y="12348"/>
                  </a:lnTo>
                  <a:lnTo>
                    <a:pt x="28662" y="11680"/>
                  </a:lnTo>
                  <a:lnTo>
                    <a:pt x="28169" y="11269"/>
                  </a:lnTo>
                  <a:lnTo>
                    <a:pt x="27624" y="10828"/>
                  </a:lnTo>
                  <a:lnTo>
                    <a:pt x="27316" y="10591"/>
                  </a:lnTo>
                  <a:lnTo>
                    <a:pt x="26987" y="10355"/>
                  </a:lnTo>
                  <a:lnTo>
                    <a:pt x="26638" y="10119"/>
                  </a:lnTo>
                  <a:lnTo>
                    <a:pt x="26278" y="9882"/>
                  </a:lnTo>
                  <a:lnTo>
                    <a:pt x="25888" y="9646"/>
                  </a:lnTo>
                  <a:lnTo>
                    <a:pt x="25487" y="9410"/>
                  </a:lnTo>
                  <a:lnTo>
                    <a:pt x="25066" y="9174"/>
                  </a:lnTo>
                  <a:lnTo>
                    <a:pt x="24635" y="8937"/>
                  </a:lnTo>
                  <a:lnTo>
                    <a:pt x="23741" y="8465"/>
                  </a:lnTo>
                  <a:lnTo>
                    <a:pt x="22817" y="7982"/>
                  </a:lnTo>
                  <a:lnTo>
                    <a:pt x="20906" y="7016"/>
                  </a:lnTo>
                  <a:lnTo>
                    <a:pt x="19868" y="6492"/>
                  </a:lnTo>
                  <a:lnTo>
                    <a:pt x="18687" y="5927"/>
                  </a:lnTo>
                  <a:lnTo>
                    <a:pt x="16057" y="4664"/>
                  </a:lnTo>
                  <a:lnTo>
                    <a:pt x="14670" y="3986"/>
                  </a:lnTo>
                  <a:lnTo>
                    <a:pt x="13294" y="3298"/>
                  </a:lnTo>
                  <a:lnTo>
                    <a:pt x="12616" y="2948"/>
                  </a:lnTo>
                  <a:lnTo>
                    <a:pt x="11948" y="2599"/>
                  </a:lnTo>
                  <a:lnTo>
                    <a:pt x="11301" y="2250"/>
                  </a:lnTo>
                  <a:lnTo>
                    <a:pt x="10674" y="1900"/>
                  </a:lnTo>
                  <a:lnTo>
                    <a:pt x="10376" y="1736"/>
                  </a:lnTo>
                  <a:lnTo>
                    <a:pt x="10068" y="1572"/>
                  </a:lnTo>
                  <a:lnTo>
                    <a:pt x="9749" y="1428"/>
                  </a:lnTo>
                  <a:lnTo>
                    <a:pt x="9441" y="1284"/>
                  </a:lnTo>
                  <a:lnTo>
                    <a:pt x="9133" y="1161"/>
                  </a:lnTo>
                  <a:lnTo>
                    <a:pt x="8815" y="1038"/>
                  </a:lnTo>
                  <a:lnTo>
                    <a:pt x="8506" y="925"/>
                  </a:lnTo>
                  <a:lnTo>
                    <a:pt x="8188" y="822"/>
                  </a:lnTo>
                  <a:lnTo>
                    <a:pt x="7869" y="729"/>
                  </a:lnTo>
                  <a:lnTo>
                    <a:pt x="7561" y="637"/>
                  </a:lnTo>
                  <a:lnTo>
                    <a:pt x="7243" y="555"/>
                  </a:lnTo>
                  <a:lnTo>
                    <a:pt x="6924" y="483"/>
                  </a:lnTo>
                  <a:lnTo>
                    <a:pt x="6606" y="421"/>
                  </a:lnTo>
                  <a:lnTo>
                    <a:pt x="6287" y="360"/>
                  </a:lnTo>
                  <a:lnTo>
                    <a:pt x="5651" y="257"/>
                  </a:lnTo>
                  <a:lnTo>
                    <a:pt x="5024" y="175"/>
                  </a:lnTo>
                  <a:lnTo>
                    <a:pt x="4387" y="113"/>
                  </a:lnTo>
                  <a:lnTo>
                    <a:pt x="3760" y="62"/>
                  </a:lnTo>
                  <a:lnTo>
                    <a:pt x="3134" y="31"/>
                  </a:lnTo>
                  <a:lnTo>
                    <a:pt x="2517" y="10"/>
                  </a:lnTo>
                  <a:lnTo>
                    <a:pt x="190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3"/>
            <p:cNvSpPr/>
            <p:nvPr/>
          </p:nvSpPr>
          <p:spPr>
            <a:xfrm>
              <a:off x="1626501" y="2740682"/>
              <a:ext cx="937999" cy="1242517"/>
            </a:xfrm>
            <a:custGeom>
              <a:avLst/>
              <a:gdLst/>
              <a:ahLst/>
              <a:cxnLst/>
              <a:rect l="l" t="t" r="r" b="b"/>
              <a:pathLst>
                <a:path w="21451" h="28415" extrusionOk="0">
                  <a:moveTo>
                    <a:pt x="9328" y="0"/>
                  </a:moveTo>
                  <a:lnTo>
                    <a:pt x="8753" y="31"/>
                  </a:lnTo>
                  <a:lnTo>
                    <a:pt x="8157" y="62"/>
                  </a:lnTo>
                  <a:lnTo>
                    <a:pt x="7571" y="113"/>
                  </a:lnTo>
                  <a:lnTo>
                    <a:pt x="6976" y="175"/>
                  </a:lnTo>
                  <a:lnTo>
                    <a:pt x="6380" y="247"/>
                  </a:lnTo>
                  <a:lnTo>
                    <a:pt x="5804" y="318"/>
                  </a:lnTo>
                  <a:lnTo>
                    <a:pt x="5229" y="401"/>
                  </a:lnTo>
                  <a:lnTo>
                    <a:pt x="4130" y="565"/>
                  </a:lnTo>
                  <a:lnTo>
                    <a:pt x="3123" y="740"/>
                  </a:lnTo>
                  <a:lnTo>
                    <a:pt x="2240" y="904"/>
                  </a:lnTo>
                  <a:lnTo>
                    <a:pt x="1500" y="1048"/>
                  </a:lnTo>
                  <a:lnTo>
                    <a:pt x="1254" y="1479"/>
                  </a:lnTo>
                  <a:lnTo>
                    <a:pt x="1038" y="1911"/>
                  </a:lnTo>
                  <a:lnTo>
                    <a:pt x="843" y="2342"/>
                  </a:lnTo>
                  <a:lnTo>
                    <a:pt x="668" y="2784"/>
                  </a:lnTo>
                  <a:lnTo>
                    <a:pt x="514" y="3215"/>
                  </a:lnTo>
                  <a:lnTo>
                    <a:pt x="380" y="3647"/>
                  </a:lnTo>
                  <a:lnTo>
                    <a:pt x="267" y="4089"/>
                  </a:lnTo>
                  <a:lnTo>
                    <a:pt x="175" y="4520"/>
                  </a:lnTo>
                  <a:lnTo>
                    <a:pt x="103" y="4962"/>
                  </a:lnTo>
                  <a:lnTo>
                    <a:pt x="52" y="5393"/>
                  </a:lnTo>
                  <a:lnTo>
                    <a:pt x="11" y="5835"/>
                  </a:lnTo>
                  <a:lnTo>
                    <a:pt x="0" y="6277"/>
                  </a:lnTo>
                  <a:lnTo>
                    <a:pt x="0" y="6708"/>
                  </a:lnTo>
                  <a:lnTo>
                    <a:pt x="11" y="7150"/>
                  </a:lnTo>
                  <a:lnTo>
                    <a:pt x="41" y="7592"/>
                  </a:lnTo>
                  <a:lnTo>
                    <a:pt x="93" y="8033"/>
                  </a:lnTo>
                  <a:lnTo>
                    <a:pt x="154" y="8465"/>
                  </a:lnTo>
                  <a:lnTo>
                    <a:pt x="226" y="8907"/>
                  </a:lnTo>
                  <a:lnTo>
                    <a:pt x="319" y="9348"/>
                  </a:lnTo>
                  <a:lnTo>
                    <a:pt x="421" y="9790"/>
                  </a:lnTo>
                  <a:lnTo>
                    <a:pt x="534" y="10221"/>
                  </a:lnTo>
                  <a:lnTo>
                    <a:pt x="668" y="10663"/>
                  </a:lnTo>
                  <a:lnTo>
                    <a:pt x="812" y="11105"/>
                  </a:lnTo>
                  <a:lnTo>
                    <a:pt x="956" y="11547"/>
                  </a:lnTo>
                  <a:lnTo>
                    <a:pt x="1120" y="11988"/>
                  </a:lnTo>
                  <a:lnTo>
                    <a:pt x="1295" y="12420"/>
                  </a:lnTo>
                  <a:lnTo>
                    <a:pt x="1480" y="12862"/>
                  </a:lnTo>
                  <a:lnTo>
                    <a:pt x="1664" y="13303"/>
                  </a:lnTo>
                  <a:lnTo>
                    <a:pt x="1870" y="13735"/>
                  </a:lnTo>
                  <a:lnTo>
                    <a:pt x="2075" y="14177"/>
                  </a:lnTo>
                  <a:lnTo>
                    <a:pt x="2291" y="14608"/>
                  </a:lnTo>
                  <a:lnTo>
                    <a:pt x="2517" y="15050"/>
                  </a:lnTo>
                  <a:lnTo>
                    <a:pt x="2979" y="15913"/>
                  </a:lnTo>
                  <a:lnTo>
                    <a:pt x="3462" y="16786"/>
                  </a:lnTo>
                  <a:lnTo>
                    <a:pt x="3966" y="17649"/>
                  </a:lnTo>
                  <a:lnTo>
                    <a:pt x="4479" y="18512"/>
                  </a:lnTo>
                  <a:lnTo>
                    <a:pt x="5003" y="19364"/>
                  </a:lnTo>
                  <a:lnTo>
                    <a:pt x="5537" y="20217"/>
                  </a:lnTo>
                  <a:lnTo>
                    <a:pt x="6595" y="21902"/>
                  </a:lnTo>
                  <a:lnTo>
                    <a:pt x="7109" y="22744"/>
                  </a:lnTo>
                  <a:lnTo>
                    <a:pt x="7612" y="23576"/>
                  </a:lnTo>
                  <a:lnTo>
                    <a:pt x="8106" y="24398"/>
                  </a:lnTo>
                  <a:lnTo>
                    <a:pt x="8568" y="25220"/>
                  </a:lnTo>
                  <a:lnTo>
                    <a:pt x="9010" y="26031"/>
                  </a:lnTo>
                  <a:lnTo>
                    <a:pt x="9225" y="26432"/>
                  </a:lnTo>
                  <a:lnTo>
                    <a:pt x="9431" y="26833"/>
                  </a:lnTo>
                  <a:lnTo>
                    <a:pt x="9626" y="27233"/>
                  </a:lnTo>
                  <a:lnTo>
                    <a:pt x="9811" y="27634"/>
                  </a:lnTo>
                  <a:lnTo>
                    <a:pt x="9985" y="28024"/>
                  </a:lnTo>
                  <a:lnTo>
                    <a:pt x="10150" y="28415"/>
                  </a:lnTo>
                  <a:lnTo>
                    <a:pt x="10746" y="27767"/>
                  </a:lnTo>
                  <a:lnTo>
                    <a:pt x="11342" y="27110"/>
                  </a:lnTo>
                  <a:lnTo>
                    <a:pt x="11917" y="26432"/>
                  </a:lnTo>
                  <a:lnTo>
                    <a:pt x="12482" y="25733"/>
                  </a:lnTo>
                  <a:lnTo>
                    <a:pt x="13037" y="25035"/>
                  </a:lnTo>
                  <a:lnTo>
                    <a:pt x="13571" y="24316"/>
                  </a:lnTo>
                  <a:lnTo>
                    <a:pt x="14095" y="23586"/>
                  </a:lnTo>
                  <a:lnTo>
                    <a:pt x="14608" y="22847"/>
                  </a:lnTo>
                  <a:lnTo>
                    <a:pt x="15101" y="22097"/>
                  </a:lnTo>
                  <a:lnTo>
                    <a:pt x="15584" y="21326"/>
                  </a:lnTo>
                  <a:lnTo>
                    <a:pt x="16046" y="20556"/>
                  </a:lnTo>
                  <a:lnTo>
                    <a:pt x="16498" y="19775"/>
                  </a:lnTo>
                  <a:lnTo>
                    <a:pt x="16930" y="18984"/>
                  </a:lnTo>
                  <a:lnTo>
                    <a:pt x="17341" y="18173"/>
                  </a:lnTo>
                  <a:lnTo>
                    <a:pt x="17742" y="17371"/>
                  </a:lnTo>
                  <a:lnTo>
                    <a:pt x="18122" y="16550"/>
                  </a:lnTo>
                  <a:lnTo>
                    <a:pt x="18481" y="15728"/>
                  </a:lnTo>
                  <a:lnTo>
                    <a:pt x="18830" y="14885"/>
                  </a:lnTo>
                  <a:lnTo>
                    <a:pt x="19149" y="14053"/>
                  </a:lnTo>
                  <a:lnTo>
                    <a:pt x="19457" y="13201"/>
                  </a:lnTo>
                  <a:lnTo>
                    <a:pt x="19745" y="12358"/>
                  </a:lnTo>
                  <a:lnTo>
                    <a:pt x="20002" y="11495"/>
                  </a:lnTo>
                  <a:lnTo>
                    <a:pt x="20248" y="10632"/>
                  </a:lnTo>
                  <a:lnTo>
                    <a:pt x="20474" y="9769"/>
                  </a:lnTo>
                  <a:lnTo>
                    <a:pt x="20669" y="8907"/>
                  </a:lnTo>
                  <a:lnTo>
                    <a:pt x="20854" y="8033"/>
                  </a:lnTo>
                  <a:lnTo>
                    <a:pt x="21008" y="7160"/>
                  </a:lnTo>
                  <a:lnTo>
                    <a:pt x="21142" y="6277"/>
                  </a:lnTo>
                  <a:lnTo>
                    <a:pt x="21255" y="5404"/>
                  </a:lnTo>
                  <a:lnTo>
                    <a:pt x="21347" y="4520"/>
                  </a:lnTo>
                  <a:lnTo>
                    <a:pt x="21409" y="3637"/>
                  </a:lnTo>
                  <a:lnTo>
                    <a:pt x="21429" y="3205"/>
                  </a:lnTo>
                  <a:lnTo>
                    <a:pt x="21450" y="2763"/>
                  </a:lnTo>
                  <a:lnTo>
                    <a:pt x="20638" y="2332"/>
                  </a:lnTo>
                  <a:lnTo>
                    <a:pt x="19868" y="1900"/>
                  </a:lnTo>
                  <a:lnTo>
                    <a:pt x="19570" y="1736"/>
                  </a:lnTo>
                  <a:lnTo>
                    <a:pt x="19262" y="1572"/>
                  </a:lnTo>
                  <a:lnTo>
                    <a:pt x="18943" y="1428"/>
                  </a:lnTo>
                  <a:lnTo>
                    <a:pt x="18635" y="1284"/>
                  </a:lnTo>
                  <a:lnTo>
                    <a:pt x="18327" y="1161"/>
                  </a:lnTo>
                  <a:lnTo>
                    <a:pt x="18009" y="1038"/>
                  </a:lnTo>
                  <a:lnTo>
                    <a:pt x="17700" y="925"/>
                  </a:lnTo>
                  <a:lnTo>
                    <a:pt x="17382" y="822"/>
                  </a:lnTo>
                  <a:lnTo>
                    <a:pt x="17063" y="729"/>
                  </a:lnTo>
                  <a:lnTo>
                    <a:pt x="16755" y="637"/>
                  </a:lnTo>
                  <a:lnTo>
                    <a:pt x="16437" y="555"/>
                  </a:lnTo>
                  <a:lnTo>
                    <a:pt x="16118" y="483"/>
                  </a:lnTo>
                  <a:lnTo>
                    <a:pt x="15800" y="421"/>
                  </a:lnTo>
                  <a:lnTo>
                    <a:pt x="15481" y="360"/>
                  </a:lnTo>
                  <a:lnTo>
                    <a:pt x="14845" y="257"/>
                  </a:lnTo>
                  <a:lnTo>
                    <a:pt x="14218" y="175"/>
                  </a:lnTo>
                  <a:lnTo>
                    <a:pt x="13581" y="113"/>
                  </a:lnTo>
                  <a:lnTo>
                    <a:pt x="12954" y="62"/>
                  </a:lnTo>
                  <a:lnTo>
                    <a:pt x="12328" y="31"/>
                  </a:lnTo>
                  <a:lnTo>
                    <a:pt x="11711" y="10"/>
                  </a:lnTo>
                  <a:lnTo>
                    <a:pt x="11095" y="0"/>
                  </a:lnTo>
                  <a:close/>
                </a:path>
              </a:pathLst>
            </a:custGeom>
            <a:solidFill>
              <a:srgbClr val="00D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3"/>
            <p:cNvSpPr/>
            <p:nvPr/>
          </p:nvSpPr>
          <p:spPr>
            <a:xfrm>
              <a:off x="1613470" y="2771204"/>
              <a:ext cx="373345" cy="580876"/>
            </a:xfrm>
            <a:custGeom>
              <a:avLst/>
              <a:gdLst/>
              <a:ahLst/>
              <a:cxnLst/>
              <a:rect l="l" t="t" r="r" b="b"/>
              <a:pathLst>
                <a:path w="8538" h="13284" extrusionOk="0">
                  <a:moveTo>
                    <a:pt x="2928" y="1"/>
                  </a:moveTo>
                  <a:lnTo>
                    <a:pt x="2692" y="114"/>
                  </a:lnTo>
                  <a:lnTo>
                    <a:pt x="2476" y="227"/>
                  </a:lnTo>
                  <a:lnTo>
                    <a:pt x="2271" y="340"/>
                  </a:lnTo>
                  <a:lnTo>
                    <a:pt x="2075" y="473"/>
                  </a:lnTo>
                  <a:lnTo>
                    <a:pt x="1891" y="617"/>
                  </a:lnTo>
                  <a:lnTo>
                    <a:pt x="1695" y="792"/>
                  </a:lnTo>
                  <a:lnTo>
                    <a:pt x="1490" y="987"/>
                  </a:lnTo>
                  <a:lnTo>
                    <a:pt x="1264" y="1223"/>
                  </a:lnTo>
                  <a:lnTo>
                    <a:pt x="1171" y="1346"/>
                  </a:lnTo>
                  <a:lnTo>
                    <a:pt x="1069" y="1459"/>
                  </a:lnTo>
                  <a:lnTo>
                    <a:pt x="976" y="1593"/>
                  </a:lnTo>
                  <a:lnTo>
                    <a:pt x="894" y="1716"/>
                  </a:lnTo>
                  <a:lnTo>
                    <a:pt x="740" y="1983"/>
                  </a:lnTo>
                  <a:lnTo>
                    <a:pt x="596" y="2261"/>
                  </a:lnTo>
                  <a:lnTo>
                    <a:pt x="473" y="2548"/>
                  </a:lnTo>
                  <a:lnTo>
                    <a:pt x="360" y="2846"/>
                  </a:lnTo>
                  <a:lnTo>
                    <a:pt x="267" y="3144"/>
                  </a:lnTo>
                  <a:lnTo>
                    <a:pt x="185" y="3442"/>
                  </a:lnTo>
                  <a:lnTo>
                    <a:pt x="113" y="3740"/>
                  </a:lnTo>
                  <a:lnTo>
                    <a:pt x="62" y="4038"/>
                  </a:lnTo>
                  <a:lnTo>
                    <a:pt x="21" y="4346"/>
                  </a:lnTo>
                  <a:lnTo>
                    <a:pt x="11" y="4644"/>
                  </a:lnTo>
                  <a:lnTo>
                    <a:pt x="0" y="4952"/>
                  </a:lnTo>
                  <a:lnTo>
                    <a:pt x="21" y="5260"/>
                  </a:lnTo>
                  <a:lnTo>
                    <a:pt x="41" y="5568"/>
                  </a:lnTo>
                  <a:lnTo>
                    <a:pt x="83" y="5866"/>
                  </a:lnTo>
                  <a:lnTo>
                    <a:pt x="134" y="6175"/>
                  </a:lnTo>
                  <a:lnTo>
                    <a:pt x="196" y="6483"/>
                  </a:lnTo>
                  <a:lnTo>
                    <a:pt x="267" y="6791"/>
                  </a:lnTo>
                  <a:lnTo>
                    <a:pt x="339" y="7089"/>
                  </a:lnTo>
                  <a:lnTo>
                    <a:pt x="422" y="7387"/>
                  </a:lnTo>
                  <a:lnTo>
                    <a:pt x="514" y="7685"/>
                  </a:lnTo>
                  <a:lnTo>
                    <a:pt x="709" y="8280"/>
                  </a:lnTo>
                  <a:lnTo>
                    <a:pt x="832" y="8650"/>
                  </a:lnTo>
                  <a:lnTo>
                    <a:pt x="966" y="9000"/>
                  </a:lnTo>
                  <a:lnTo>
                    <a:pt x="1100" y="9328"/>
                  </a:lnTo>
                  <a:lnTo>
                    <a:pt x="1243" y="9657"/>
                  </a:lnTo>
                  <a:lnTo>
                    <a:pt x="1397" y="9975"/>
                  </a:lnTo>
                  <a:lnTo>
                    <a:pt x="1552" y="10273"/>
                  </a:lnTo>
                  <a:lnTo>
                    <a:pt x="1706" y="10571"/>
                  </a:lnTo>
                  <a:lnTo>
                    <a:pt x="1870" y="10869"/>
                  </a:lnTo>
                  <a:lnTo>
                    <a:pt x="2045" y="11167"/>
                  </a:lnTo>
                  <a:lnTo>
                    <a:pt x="2230" y="11455"/>
                  </a:lnTo>
                  <a:lnTo>
                    <a:pt x="2610" y="12040"/>
                  </a:lnTo>
                  <a:lnTo>
                    <a:pt x="3031" y="12646"/>
                  </a:lnTo>
                  <a:lnTo>
                    <a:pt x="3483" y="13283"/>
                  </a:lnTo>
                  <a:lnTo>
                    <a:pt x="3729" y="12718"/>
                  </a:lnTo>
                  <a:lnTo>
                    <a:pt x="3966" y="12215"/>
                  </a:lnTo>
                  <a:lnTo>
                    <a:pt x="4202" y="11763"/>
                  </a:lnTo>
                  <a:lnTo>
                    <a:pt x="4428" y="11331"/>
                  </a:lnTo>
                  <a:lnTo>
                    <a:pt x="4890" y="10448"/>
                  </a:lnTo>
                  <a:lnTo>
                    <a:pt x="5435" y="9421"/>
                  </a:lnTo>
                  <a:lnTo>
                    <a:pt x="5722" y="8876"/>
                  </a:lnTo>
                  <a:lnTo>
                    <a:pt x="6031" y="8332"/>
                  </a:lnTo>
                  <a:lnTo>
                    <a:pt x="6195" y="8065"/>
                  </a:lnTo>
                  <a:lnTo>
                    <a:pt x="6359" y="7798"/>
                  </a:lnTo>
                  <a:lnTo>
                    <a:pt x="6534" y="7551"/>
                  </a:lnTo>
                  <a:lnTo>
                    <a:pt x="6719" y="7305"/>
                  </a:lnTo>
                  <a:lnTo>
                    <a:pt x="6914" y="7058"/>
                  </a:lnTo>
                  <a:lnTo>
                    <a:pt x="7109" y="6832"/>
                  </a:lnTo>
                  <a:lnTo>
                    <a:pt x="7315" y="6616"/>
                  </a:lnTo>
                  <a:lnTo>
                    <a:pt x="7541" y="6411"/>
                  </a:lnTo>
                  <a:lnTo>
                    <a:pt x="7767" y="6216"/>
                  </a:lnTo>
                  <a:lnTo>
                    <a:pt x="8013" y="6031"/>
                  </a:lnTo>
                  <a:lnTo>
                    <a:pt x="8270" y="5866"/>
                  </a:lnTo>
                  <a:lnTo>
                    <a:pt x="8537" y="5712"/>
                  </a:lnTo>
                  <a:lnTo>
                    <a:pt x="8013" y="5527"/>
                  </a:lnTo>
                  <a:lnTo>
                    <a:pt x="7489" y="5332"/>
                  </a:lnTo>
                  <a:lnTo>
                    <a:pt x="6965" y="5116"/>
                  </a:lnTo>
                  <a:lnTo>
                    <a:pt x="6452" y="4890"/>
                  </a:lnTo>
                  <a:lnTo>
                    <a:pt x="6195" y="4767"/>
                  </a:lnTo>
                  <a:lnTo>
                    <a:pt x="5948" y="4644"/>
                  </a:lnTo>
                  <a:lnTo>
                    <a:pt x="5702" y="4500"/>
                  </a:lnTo>
                  <a:lnTo>
                    <a:pt x="5466" y="4367"/>
                  </a:lnTo>
                  <a:lnTo>
                    <a:pt x="5229" y="4212"/>
                  </a:lnTo>
                  <a:lnTo>
                    <a:pt x="5003" y="4058"/>
                  </a:lnTo>
                  <a:lnTo>
                    <a:pt x="4788" y="3884"/>
                  </a:lnTo>
                  <a:lnTo>
                    <a:pt x="4582" y="3709"/>
                  </a:lnTo>
                  <a:lnTo>
                    <a:pt x="4253" y="3421"/>
                  </a:lnTo>
                  <a:lnTo>
                    <a:pt x="3955" y="3165"/>
                  </a:lnTo>
                  <a:lnTo>
                    <a:pt x="3678" y="2918"/>
                  </a:lnTo>
                  <a:lnTo>
                    <a:pt x="3544" y="2785"/>
                  </a:lnTo>
                  <a:lnTo>
                    <a:pt x="3431" y="2661"/>
                  </a:lnTo>
                  <a:lnTo>
                    <a:pt x="3318" y="2528"/>
                  </a:lnTo>
                  <a:lnTo>
                    <a:pt x="3205" y="2394"/>
                  </a:lnTo>
                  <a:lnTo>
                    <a:pt x="3113" y="2250"/>
                  </a:lnTo>
                  <a:lnTo>
                    <a:pt x="3031" y="2096"/>
                  </a:lnTo>
                  <a:lnTo>
                    <a:pt x="2949" y="1932"/>
                  </a:lnTo>
                  <a:lnTo>
                    <a:pt x="2887" y="1747"/>
                  </a:lnTo>
                  <a:lnTo>
                    <a:pt x="2825" y="1562"/>
                  </a:lnTo>
                  <a:lnTo>
                    <a:pt x="2774" y="1357"/>
                  </a:lnTo>
                  <a:lnTo>
                    <a:pt x="2764" y="1254"/>
                  </a:lnTo>
                  <a:lnTo>
                    <a:pt x="2753" y="1151"/>
                  </a:lnTo>
                  <a:lnTo>
                    <a:pt x="2753" y="935"/>
                  </a:lnTo>
                  <a:lnTo>
                    <a:pt x="2784" y="709"/>
                  </a:lnTo>
                  <a:lnTo>
                    <a:pt x="2815" y="494"/>
                  </a:lnTo>
                  <a:lnTo>
                    <a:pt x="2856" y="298"/>
                  </a:lnTo>
                  <a:lnTo>
                    <a:pt x="2887" y="144"/>
                  </a:lnTo>
                  <a:lnTo>
                    <a:pt x="292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3"/>
            <p:cNvSpPr/>
            <p:nvPr/>
          </p:nvSpPr>
          <p:spPr>
            <a:xfrm>
              <a:off x="2112106" y="2720917"/>
              <a:ext cx="365256" cy="589359"/>
            </a:xfrm>
            <a:custGeom>
              <a:avLst/>
              <a:gdLst/>
              <a:ahLst/>
              <a:cxnLst/>
              <a:rect l="l" t="t" r="r" b="b"/>
              <a:pathLst>
                <a:path w="8353" h="13478" extrusionOk="0">
                  <a:moveTo>
                    <a:pt x="5712" y="0"/>
                  </a:moveTo>
                  <a:lnTo>
                    <a:pt x="5774" y="185"/>
                  </a:lnTo>
                  <a:lnTo>
                    <a:pt x="5835" y="380"/>
                  </a:lnTo>
                  <a:lnTo>
                    <a:pt x="5897" y="627"/>
                  </a:lnTo>
                  <a:lnTo>
                    <a:pt x="5958" y="904"/>
                  </a:lnTo>
                  <a:lnTo>
                    <a:pt x="6010" y="1181"/>
                  </a:lnTo>
                  <a:lnTo>
                    <a:pt x="6020" y="1325"/>
                  </a:lnTo>
                  <a:lnTo>
                    <a:pt x="6030" y="1459"/>
                  </a:lnTo>
                  <a:lnTo>
                    <a:pt x="6020" y="1582"/>
                  </a:lnTo>
                  <a:lnTo>
                    <a:pt x="6010" y="1705"/>
                  </a:lnTo>
                  <a:lnTo>
                    <a:pt x="5969" y="1921"/>
                  </a:lnTo>
                  <a:lnTo>
                    <a:pt x="5897" y="2126"/>
                  </a:lnTo>
                  <a:lnTo>
                    <a:pt x="5825" y="2332"/>
                  </a:lnTo>
                  <a:lnTo>
                    <a:pt x="5732" y="2537"/>
                  </a:lnTo>
                  <a:lnTo>
                    <a:pt x="5630" y="2733"/>
                  </a:lnTo>
                  <a:lnTo>
                    <a:pt x="5506" y="2928"/>
                  </a:lnTo>
                  <a:lnTo>
                    <a:pt x="5383" y="3123"/>
                  </a:lnTo>
                  <a:lnTo>
                    <a:pt x="5239" y="3308"/>
                  </a:lnTo>
                  <a:lnTo>
                    <a:pt x="5096" y="3482"/>
                  </a:lnTo>
                  <a:lnTo>
                    <a:pt x="4941" y="3667"/>
                  </a:lnTo>
                  <a:lnTo>
                    <a:pt x="4777" y="3832"/>
                  </a:lnTo>
                  <a:lnTo>
                    <a:pt x="4602" y="3996"/>
                  </a:lnTo>
                  <a:lnTo>
                    <a:pt x="4438" y="4161"/>
                  </a:lnTo>
                  <a:lnTo>
                    <a:pt x="4263" y="4315"/>
                  </a:lnTo>
                  <a:lnTo>
                    <a:pt x="3904" y="4613"/>
                  </a:lnTo>
                  <a:lnTo>
                    <a:pt x="3627" y="4818"/>
                  </a:lnTo>
                  <a:lnTo>
                    <a:pt x="3329" y="5034"/>
                  </a:lnTo>
                  <a:lnTo>
                    <a:pt x="3020" y="5249"/>
                  </a:lnTo>
                  <a:lnTo>
                    <a:pt x="2692" y="5455"/>
                  </a:lnTo>
                  <a:lnTo>
                    <a:pt x="2045" y="5866"/>
                  </a:lnTo>
                  <a:lnTo>
                    <a:pt x="1418" y="6236"/>
                  </a:lnTo>
                  <a:lnTo>
                    <a:pt x="863" y="6554"/>
                  </a:lnTo>
                  <a:lnTo>
                    <a:pt x="411" y="6801"/>
                  </a:lnTo>
                  <a:lnTo>
                    <a:pt x="0" y="7016"/>
                  </a:lnTo>
                  <a:lnTo>
                    <a:pt x="113" y="7047"/>
                  </a:lnTo>
                  <a:lnTo>
                    <a:pt x="257" y="7088"/>
                  </a:lnTo>
                  <a:lnTo>
                    <a:pt x="432" y="7170"/>
                  </a:lnTo>
                  <a:lnTo>
                    <a:pt x="647" y="7283"/>
                  </a:lnTo>
                  <a:lnTo>
                    <a:pt x="760" y="7355"/>
                  </a:lnTo>
                  <a:lnTo>
                    <a:pt x="884" y="7438"/>
                  </a:lnTo>
                  <a:lnTo>
                    <a:pt x="1007" y="7540"/>
                  </a:lnTo>
                  <a:lnTo>
                    <a:pt x="1141" y="7653"/>
                  </a:lnTo>
                  <a:lnTo>
                    <a:pt x="1264" y="7777"/>
                  </a:lnTo>
                  <a:lnTo>
                    <a:pt x="1397" y="7920"/>
                  </a:lnTo>
                  <a:lnTo>
                    <a:pt x="1551" y="8116"/>
                  </a:lnTo>
                  <a:lnTo>
                    <a:pt x="1736" y="8383"/>
                  </a:lnTo>
                  <a:lnTo>
                    <a:pt x="1952" y="8732"/>
                  </a:lnTo>
                  <a:lnTo>
                    <a:pt x="2199" y="9122"/>
                  </a:lnTo>
                  <a:lnTo>
                    <a:pt x="2723" y="10026"/>
                  </a:lnTo>
                  <a:lnTo>
                    <a:pt x="3267" y="11002"/>
                  </a:lnTo>
                  <a:lnTo>
                    <a:pt x="3781" y="11937"/>
                  </a:lnTo>
                  <a:lnTo>
                    <a:pt x="4202" y="12728"/>
                  </a:lnTo>
                  <a:lnTo>
                    <a:pt x="4602" y="13478"/>
                  </a:lnTo>
                  <a:lnTo>
                    <a:pt x="4726" y="13293"/>
                  </a:lnTo>
                  <a:lnTo>
                    <a:pt x="5054" y="12769"/>
                  </a:lnTo>
                  <a:lnTo>
                    <a:pt x="5527" y="11988"/>
                  </a:lnTo>
                  <a:lnTo>
                    <a:pt x="5794" y="11526"/>
                  </a:lnTo>
                  <a:lnTo>
                    <a:pt x="6082" y="11033"/>
                  </a:lnTo>
                  <a:lnTo>
                    <a:pt x="6380" y="10509"/>
                  </a:lnTo>
                  <a:lnTo>
                    <a:pt x="6678" y="9965"/>
                  </a:lnTo>
                  <a:lnTo>
                    <a:pt x="6955" y="9410"/>
                  </a:lnTo>
                  <a:lnTo>
                    <a:pt x="7232" y="8855"/>
                  </a:lnTo>
                  <a:lnTo>
                    <a:pt x="7479" y="8300"/>
                  </a:lnTo>
                  <a:lnTo>
                    <a:pt x="7695" y="7777"/>
                  </a:lnTo>
                  <a:lnTo>
                    <a:pt x="7787" y="7520"/>
                  </a:lnTo>
                  <a:lnTo>
                    <a:pt x="7880" y="7273"/>
                  </a:lnTo>
                  <a:lnTo>
                    <a:pt x="7951" y="7037"/>
                  </a:lnTo>
                  <a:lnTo>
                    <a:pt x="8013" y="6811"/>
                  </a:lnTo>
                  <a:lnTo>
                    <a:pt x="8106" y="6431"/>
                  </a:lnTo>
                  <a:lnTo>
                    <a:pt x="8188" y="6040"/>
                  </a:lnTo>
                  <a:lnTo>
                    <a:pt x="8249" y="5650"/>
                  </a:lnTo>
                  <a:lnTo>
                    <a:pt x="8290" y="5270"/>
                  </a:lnTo>
                  <a:lnTo>
                    <a:pt x="8321" y="4900"/>
                  </a:lnTo>
                  <a:lnTo>
                    <a:pt x="8342" y="4541"/>
                  </a:lnTo>
                  <a:lnTo>
                    <a:pt x="8352" y="4181"/>
                  </a:lnTo>
                  <a:lnTo>
                    <a:pt x="8342" y="3842"/>
                  </a:lnTo>
                  <a:lnTo>
                    <a:pt x="8321" y="3503"/>
                  </a:lnTo>
                  <a:lnTo>
                    <a:pt x="8280" y="3195"/>
                  </a:lnTo>
                  <a:lnTo>
                    <a:pt x="8239" y="2897"/>
                  </a:lnTo>
                  <a:lnTo>
                    <a:pt x="8177" y="2609"/>
                  </a:lnTo>
                  <a:lnTo>
                    <a:pt x="8106" y="2352"/>
                  </a:lnTo>
                  <a:lnTo>
                    <a:pt x="8013" y="2106"/>
                  </a:lnTo>
                  <a:lnTo>
                    <a:pt x="7921" y="1890"/>
                  </a:lnTo>
                  <a:lnTo>
                    <a:pt x="7818" y="1705"/>
                  </a:lnTo>
                  <a:lnTo>
                    <a:pt x="7695" y="1531"/>
                  </a:lnTo>
                  <a:lnTo>
                    <a:pt x="7551" y="1356"/>
                  </a:lnTo>
                  <a:lnTo>
                    <a:pt x="7397" y="1192"/>
                  </a:lnTo>
                  <a:lnTo>
                    <a:pt x="7232" y="1038"/>
                  </a:lnTo>
                  <a:lnTo>
                    <a:pt x="7058" y="883"/>
                  </a:lnTo>
                  <a:lnTo>
                    <a:pt x="6883" y="740"/>
                  </a:lnTo>
                  <a:lnTo>
                    <a:pt x="6708" y="616"/>
                  </a:lnTo>
                  <a:lnTo>
                    <a:pt x="6534" y="493"/>
                  </a:lnTo>
                  <a:lnTo>
                    <a:pt x="6215" y="288"/>
                  </a:lnTo>
                  <a:lnTo>
                    <a:pt x="5958" y="134"/>
                  </a:lnTo>
                  <a:lnTo>
                    <a:pt x="57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3"/>
            <p:cNvSpPr/>
            <p:nvPr/>
          </p:nvSpPr>
          <p:spPr>
            <a:xfrm>
              <a:off x="2148926" y="5032573"/>
              <a:ext cx="93927" cy="93446"/>
            </a:xfrm>
            <a:custGeom>
              <a:avLst/>
              <a:gdLst/>
              <a:ahLst/>
              <a:cxnLst/>
              <a:rect l="l" t="t" r="r" b="b"/>
              <a:pathLst>
                <a:path w="2148" h="2137" extrusionOk="0">
                  <a:moveTo>
                    <a:pt x="1079" y="0"/>
                  </a:moveTo>
                  <a:lnTo>
                    <a:pt x="966" y="10"/>
                  </a:lnTo>
                  <a:lnTo>
                    <a:pt x="864" y="21"/>
                  </a:lnTo>
                  <a:lnTo>
                    <a:pt x="761" y="51"/>
                  </a:lnTo>
                  <a:lnTo>
                    <a:pt x="658" y="82"/>
                  </a:lnTo>
                  <a:lnTo>
                    <a:pt x="566" y="134"/>
                  </a:lnTo>
                  <a:lnTo>
                    <a:pt x="473" y="185"/>
                  </a:lnTo>
                  <a:lnTo>
                    <a:pt x="391" y="247"/>
                  </a:lnTo>
                  <a:lnTo>
                    <a:pt x="319" y="308"/>
                  </a:lnTo>
                  <a:lnTo>
                    <a:pt x="247" y="390"/>
                  </a:lnTo>
                  <a:lnTo>
                    <a:pt x="186" y="473"/>
                  </a:lnTo>
                  <a:lnTo>
                    <a:pt x="134" y="555"/>
                  </a:lnTo>
                  <a:lnTo>
                    <a:pt x="93" y="657"/>
                  </a:lnTo>
                  <a:lnTo>
                    <a:pt x="52" y="750"/>
                  </a:lnTo>
                  <a:lnTo>
                    <a:pt x="31" y="853"/>
                  </a:lnTo>
                  <a:lnTo>
                    <a:pt x="11" y="955"/>
                  </a:lnTo>
                  <a:lnTo>
                    <a:pt x="1" y="1068"/>
                  </a:lnTo>
                  <a:lnTo>
                    <a:pt x="11" y="1181"/>
                  </a:lnTo>
                  <a:lnTo>
                    <a:pt x="31" y="1284"/>
                  </a:lnTo>
                  <a:lnTo>
                    <a:pt x="52" y="1387"/>
                  </a:lnTo>
                  <a:lnTo>
                    <a:pt x="93" y="1490"/>
                  </a:lnTo>
                  <a:lnTo>
                    <a:pt x="134" y="1582"/>
                  </a:lnTo>
                  <a:lnTo>
                    <a:pt x="186" y="1664"/>
                  </a:lnTo>
                  <a:lnTo>
                    <a:pt x="247" y="1746"/>
                  </a:lnTo>
                  <a:lnTo>
                    <a:pt x="319" y="1829"/>
                  </a:lnTo>
                  <a:lnTo>
                    <a:pt x="391" y="1890"/>
                  </a:lnTo>
                  <a:lnTo>
                    <a:pt x="473" y="1952"/>
                  </a:lnTo>
                  <a:lnTo>
                    <a:pt x="566" y="2013"/>
                  </a:lnTo>
                  <a:lnTo>
                    <a:pt x="658" y="2055"/>
                  </a:lnTo>
                  <a:lnTo>
                    <a:pt x="761" y="2096"/>
                  </a:lnTo>
                  <a:lnTo>
                    <a:pt x="864" y="2116"/>
                  </a:lnTo>
                  <a:lnTo>
                    <a:pt x="966" y="2137"/>
                  </a:lnTo>
                  <a:lnTo>
                    <a:pt x="1182" y="2137"/>
                  </a:lnTo>
                  <a:lnTo>
                    <a:pt x="1295" y="2116"/>
                  </a:lnTo>
                  <a:lnTo>
                    <a:pt x="1398" y="2096"/>
                  </a:lnTo>
                  <a:lnTo>
                    <a:pt x="1490" y="2055"/>
                  </a:lnTo>
                  <a:lnTo>
                    <a:pt x="1583" y="2013"/>
                  </a:lnTo>
                  <a:lnTo>
                    <a:pt x="1675" y="1952"/>
                  </a:lnTo>
                  <a:lnTo>
                    <a:pt x="1757" y="1890"/>
                  </a:lnTo>
                  <a:lnTo>
                    <a:pt x="1829" y="1829"/>
                  </a:lnTo>
                  <a:lnTo>
                    <a:pt x="1901" y="1746"/>
                  </a:lnTo>
                  <a:lnTo>
                    <a:pt x="1963" y="1664"/>
                  </a:lnTo>
                  <a:lnTo>
                    <a:pt x="2014" y="1582"/>
                  </a:lnTo>
                  <a:lnTo>
                    <a:pt x="2055" y="1490"/>
                  </a:lnTo>
                  <a:lnTo>
                    <a:pt x="2096" y="1387"/>
                  </a:lnTo>
                  <a:lnTo>
                    <a:pt x="2127" y="1284"/>
                  </a:lnTo>
                  <a:lnTo>
                    <a:pt x="2137" y="1181"/>
                  </a:lnTo>
                  <a:lnTo>
                    <a:pt x="2148" y="1068"/>
                  </a:lnTo>
                  <a:lnTo>
                    <a:pt x="2137" y="955"/>
                  </a:lnTo>
                  <a:lnTo>
                    <a:pt x="2127" y="853"/>
                  </a:lnTo>
                  <a:lnTo>
                    <a:pt x="2096" y="750"/>
                  </a:lnTo>
                  <a:lnTo>
                    <a:pt x="2055" y="657"/>
                  </a:lnTo>
                  <a:lnTo>
                    <a:pt x="2014" y="555"/>
                  </a:lnTo>
                  <a:lnTo>
                    <a:pt x="1963" y="473"/>
                  </a:lnTo>
                  <a:lnTo>
                    <a:pt x="1901" y="390"/>
                  </a:lnTo>
                  <a:lnTo>
                    <a:pt x="1829" y="308"/>
                  </a:lnTo>
                  <a:lnTo>
                    <a:pt x="1757" y="247"/>
                  </a:lnTo>
                  <a:lnTo>
                    <a:pt x="1675" y="185"/>
                  </a:lnTo>
                  <a:lnTo>
                    <a:pt x="1583" y="134"/>
                  </a:lnTo>
                  <a:lnTo>
                    <a:pt x="1490" y="82"/>
                  </a:lnTo>
                  <a:lnTo>
                    <a:pt x="1398" y="51"/>
                  </a:lnTo>
                  <a:lnTo>
                    <a:pt x="1295" y="21"/>
                  </a:lnTo>
                  <a:lnTo>
                    <a:pt x="1182" y="10"/>
                  </a:lnTo>
                  <a:lnTo>
                    <a:pt x="107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3"/>
            <p:cNvSpPr/>
            <p:nvPr/>
          </p:nvSpPr>
          <p:spPr>
            <a:xfrm>
              <a:off x="2148926" y="4568047"/>
              <a:ext cx="93927" cy="93489"/>
            </a:xfrm>
            <a:custGeom>
              <a:avLst/>
              <a:gdLst/>
              <a:ahLst/>
              <a:cxnLst/>
              <a:rect l="l" t="t" r="r" b="b"/>
              <a:pathLst>
                <a:path w="2148" h="2138" extrusionOk="0">
                  <a:moveTo>
                    <a:pt x="966" y="1"/>
                  </a:moveTo>
                  <a:lnTo>
                    <a:pt x="864" y="21"/>
                  </a:lnTo>
                  <a:lnTo>
                    <a:pt x="761" y="42"/>
                  </a:lnTo>
                  <a:lnTo>
                    <a:pt x="658" y="83"/>
                  </a:lnTo>
                  <a:lnTo>
                    <a:pt x="566" y="124"/>
                  </a:lnTo>
                  <a:lnTo>
                    <a:pt x="473" y="176"/>
                  </a:lnTo>
                  <a:lnTo>
                    <a:pt x="391" y="237"/>
                  </a:lnTo>
                  <a:lnTo>
                    <a:pt x="319" y="309"/>
                  </a:lnTo>
                  <a:lnTo>
                    <a:pt x="247" y="381"/>
                  </a:lnTo>
                  <a:lnTo>
                    <a:pt x="186" y="463"/>
                  </a:lnTo>
                  <a:lnTo>
                    <a:pt x="134" y="556"/>
                  </a:lnTo>
                  <a:lnTo>
                    <a:pt x="93" y="648"/>
                  </a:lnTo>
                  <a:lnTo>
                    <a:pt x="52" y="751"/>
                  </a:lnTo>
                  <a:lnTo>
                    <a:pt x="31" y="854"/>
                  </a:lnTo>
                  <a:lnTo>
                    <a:pt x="11" y="956"/>
                  </a:lnTo>
                  <a:lnTo>
                    <a:pt x="1" y="1069"/>
                  </a:lnTo>
                  <a:lnTo>
                    <a:pt x="11" y="1172"/>
                  </a:lnTo>
                  <a:lnTo>
                    <a:pt x="31" y="1285"/>
                  </a:lnTo>
                  <a:lnTo>
                    <a:pt x="52" y="1388"/>
                  </a:lnTo>
                  <a:lnTo>
                    <a:pt x="93" y="1480"/>
                  </a:lnTo>
                  <a:lnTo>
                    <a:pt x="134" y="1573"/>
                  </a:lnTo>
                  <a:lnTo>
                    <a:pt x="186" y="1665"/>
                  </a:lnTo>
                  <a:lnTo>
                    <a:pt x="247" y="1747"/>
                  </a:lnTo>
                  <a:lnTo>
                    <a:pt x="319" y="1819"/>
                  </a:lnTo>
                  <a:lnTo>
                    <a:pt x="391" y="1891"/>
                  </a:lnTo>
                  <a:lnTo>
                    <a:pt x="473" y="1953"/>
                  </a:lnTo>
                  <a:lnTo>
                    <a:pt x="566" y="2004"/>
                  </a:lnTo>
                  <a:lnTo>
                    <a:pt x="658" y="2055"/>
                  </a:lnTo>
                  <a:lnTo>
                    <a:pt x="761" y="2086"/>
                  </a:lnTo>
                  <a:lnTo>
                    <a:pt x="864" y="2117"/>
                  </a:lnTo>
                  <a:lnTo>
                    <a:pt x="966" y="2127"/>
                  </a:lnTo>
                  <a:lnTo>
                    <a:pt x="1079" y="2138"/>
                  </a:lnTo>
                  <a:lnTo>
                    <a:pt x="1182" y="2127"/>
                  </a:lnTo>
                  <a:lnTo>
                    <a:pt x="1295" y="2117"/>
                  </a:lnTo>
                  <a:lnTo>
                    <a:pt x="1398" y="2086"/>
                  </a:lnTo>
                  <a:lnTo>
                    <a:pt x="1490" y="2055"/>
                  </a:lnTo>
                  <a:lnTo>
                    <a:pt x="1583" y="2004"/>
                  </a:lnTo>
                  <a:lnTo>
                    <a:pt x="1675" y="1953"/>
                  </a:lnTo>
                  <a:lnTo>
                    <a:pt x="1757" y="1891"/>
                  </a:lnTo>
                  <a:lnTo>
                    <a:pt x="1829" y="1819"/>
                  </a:lnTo>
                  <a:lnTo>
                    <a:pt x="1901" y="1747"/>
                  </a:lnTo>
                  <a:lnTo>
                    <a:pt x="1963" y="1665"/>
                  </a:lnTo>
                  <a:lnTo>
                    <a:pt x="2014" y="1573"/>
                  </a:lnTo>
                  <a:lnTo>
                    <a:pt x="2055" y="1480"/>
                  </a:lnTo>
                  <a:lnTo>
                    <a:pt x="2096" y="1388"/>
                  </a:lnTo>
                  <a:lnTo>
                    <a:pt x="2127" y="1285"/>
                  </a:lnTo>
                  <a:lnTo>
                    <a:pt x="2137" y="1172"/>
                  </a:lnTo>
                  <a:lnTo>
                    <a:pt x="2148" y="1069"/>
                  </a:lnTo>
                  <a:lnTo>
                    <a:pt x="2137" y="956"/>
                  </a:lnTo>
                  <a:lnTo>
                    <a:pt x="2127" y="854"/>
                  </a:lnTo>
                  <a:lnTo>
                    <a:pt x="2096" y="751"/>
                  </a:lnTo>
                  <a:lnTo>
                    <a:pt x="2055" y="648"/>
                  </a:lnTo>
                  <a:lnTo>
                    <a:pt x="2014" y="556"/>
                  </a:lnTo>
                  <a:lnTo>
                    <a:pt x="1963" y="463"/>
                  </a:lnTo>
                  <a:lnTo>
                    <a:pt x="1901" y="381"/>
                  </a:lnTo>
                  <a:lnTo>
                    <a:pt x="1829" y="309"/>
                  </a:lnTo>
                  <a:lnTo>
                    <a:pt x="1757" y="237"/>
                  </a:lnTo>
                  <a:lnTo>
                    <a:pt x="1675" y="176"/>
                  </a:lnTo>
                  <a:lnTo>
                    <a:pt x="1583" y="124"/>
                  </a:lnTo>
                  <a:lnTo>
                    <a:pt x="1490" y="83"/>
                  </a:lnTo>
                  <a:lnTo>
                    <a:pt x="1398" y="42"/>
                  </a:lnTo>
                  <a:lnTo>
                    <a:pt x="1295" y="21"/>
                  </a:lnTo>
                  <a:lnTo>
                    <a:pt x="11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3"/>
            <p:cNvSpPr/>
            <p:nvPr/>
          </p:nvSpPr>
          <p:spPr>
            <a:xfrm>
              <a:off x="2148926" y="4135486"/>
              <a:ext cx="93927" cy="93446"/>
            </a:xfrm>
            <a:custGeom>
              <a:avLst/>
              <a:gdLst/>
              <a:ahLst/>
              <a:cxnLst/>
              <a:rect l="l" t="t" r="r" b="b"/>
              <a:pathLst>
                <a:path w="2148" h="2137" extrusionOk="0">
                  <a:moveTo>
                    <a:pt x="966" y="0"/>
                  </a:moveTo>
                  <a:lnTo>
                    <a:pt x="864" y="21"/>
                  </a:lnTo>
                  <a:lnTo>
                    <a:pt x="761" y="41"/>
                  </a:lnTo>
                  <a:lnTo>
                    <a:pt x="658" y="82"/>
                  </a:lnTo>
                  <a:lnTo>
                    <a:pt x="566" y="123"/>
                  </a:lnTo>
                  <a:lnTo>
                    <a:pt x="473" y="175"/>
                  </a:lnTo>
                  <a:lnTo>
                    <a:pt x="391" y="236"/>
                  </a:lnTo>
                  <a:lnTo>
                    <a:pt x="319" y="308"/>
                  </a:lnTo>
                  <a:lnTo>
                    <a:pt x="247" y="391"/>
                  </a:lnTo>
                  <a:lnTo>
                    <a:pt x="186" y="473"/>
                  </a:lnTo>
                  <a:lnTo>
                    <a:pt x="134" y="555"/>
                  </a:lnTo>
                  <a:lnTo>
                    <a:pt x="93" y="647"/>
                  </a:lnTo>
                  <a:lnTo>
                    <a:pt x="52" y="750"/>
                  </a:lnTo>
                  <a:lnTo>
                    <a:pt x="31" y="853"/>
                  </a:lnTo>
                  <a:lnTo>
                    <a:pt x="11" y="956"/>
                  </a:lnTo>
                  <a:lnTo>
                    <a:pt x="1" y="1069"/>
                  </a:lnTo>
                  <a:lnTo>
                    <a:pt x="11" y="1171"/>
                  </a:lnTo>
                  <a:lnTo>
                    <a:pt x="31" y="1284"/>
                  </a:lnTo>
                  <a:lnTo>
                    <a:pt x="52" y="1387"/>
                  </a:lnTo>
                  <a:lnTo>
                    <a:pt x="93" y="1479"/>
                  </a:lnTo>
                  <a:lnTo>
                    <a:pt x="134" y="1572"/>
                  </a:lnTo>
                  <a:lnTo>
                    <a:pt x="186" y="1664"/>
                  </a:lnTo>
                  <a:lnTo>
                    <a:pt x="247" y="1747"/>
                  </a:lnTo>
                  <a:lnTo>
                    <a:pt x="319" y="1818"/>
                  </a:lnTo>
                  <a:lnTo>
                    <a:pt x="391" y="1890"/>
                  </a:lnTo>
                  <a:lnTo>
                    <a:pt x="473" y="1952"/>
                  </a:lnTo>
                  <a:lnTo>
                    <a:pt x="566" y="2003"/>
                  </a:lnTo>
                  <a:lnTo>
                    <a:pt x="658" y="2055"/>
                  </a:lnTo>
                  <a:lnTo>
                    <a:pt x="761" y="2086"/>
                  </a:lnTo>
                  <a:lnTo>
                    <a:pt x="864" y="2116"/>
                  </a:lnTo>
                  <a:lnTo>
                    <a:pt x="966" y="2127"/>
                  </a:lnTo>
                  <a:lnTo>
                    <a:pt x="1079" y="2137"/>
                  </a:lnTo>
                  <a:lnTo>
                    <a:pt x="1182" y="2127"/>
                  </a:lnTo>
                  <a:lnTo>
                    <a:pt x="1295" y="2116"/>
                  </a:lnTo>
                  <a:lnTo>
                    <a:pt x="1398" y="2086"/>
                  </a:lnTo>
                  <a:lnTo>
                    <a:pt x="1490" y="2055"/>
                  </a:lnTo>
                  <a:lnTo>
                    <a:pt x="1583" y="2003"/>
                  </a:lnTo>
                  <a:lnTo>
                    <a:pt x="1675" y="1952"/>
                  </a:lnTo>
                  <a:lnTo>
                    <a:pt x="1757" y="1890"/>
                  </a:lnTo>
                  <a:lnTo>
                    <a:pt x="1829" y="1818"/>
                  </a:lnTo>
                  <a:lnTo>
                    <a:pt x="1901" y="1747"/>
                  </a:lnTo>
                  <a:lnTo>
                    <a:pt x="1963" y="1664"/>
                  </a:lnTo>
                  <a:lnTo>
                    <a:pt x="2014" y="1572"/>
                  </a:lnTo>
                  <a:lnTo>
                    <a:pt x="2055" y="1479"/>
                  </a:lnTo>
                  <a:lnTo>
                    <a:pt x="2096" y="1387"/>
                  </a:lnTo>
                  <a:lnTo>
                    <a:pt x="2127" y="1284"/>
                  </a:lnTo>
                  <a:lnTo>
                    <a:pt x="2137" y="1171"/>
                  </a:lnTo>
                  <a:lnTo>
                    <a:pt x="2148" y="1069"/>
                  </a:lnTo>
                  <a:lnTo>
                    <a:pt x="2137" y="956"/>
                  </a:lnTo>
                  <a:lnTo>
                    <a:pt x="2127" y="853"/>
                  </a:lnTo>
                  <a:lnTo>
                    <a:pt x="2096" y="750"/>
                  </a:lnTo>
                  <a:lnTo>
                    <a:pt x="2055" y="647"/>
                  </a:lnTo>
                  <a:lnTo>
                    <a:pt x="2014" y="555"/>
                  </a:lnTo>
                  <a:lnTo>
                    <a:pt x="1963" y="473"/>
                  </a:lnTo>
                  <a:lnTo>
                    <a:pt x="1901" y="391"/>
                  </a:lnTo>
                  <a:lnTo>
                    <a:pt x="1829" y="308"/>
                  </a:lnTo>
                  <a:lnTo>
                    <a:pt x="1757" y="236"/>
                  </a:lnTo>
                  <a:lnTo>
                    <a:pt x="1675" y="175"/>
                  </a:lnTo>
                  <a:lnTo>
                    <a:pt x="1583" y="123"/>
                  </a:lnTo>
                  <a:lnTo>
                    <a:pt x="1490" y="82"/>
                  </a:lnTo>
                  <a:lnTo>
                    <a:pt x="1398" y="41"/>
                  </a:lnTo>
                  <a:lnTo>
                    <a:pt x="1295" y="21"/>
                  </a:lnTo>
                  <a:lnTo>
                    <a:pt x="11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3"/>
            <p:cNvSpPr/>
            <p:nvPr/>
          </p:nvSpPr>
          <p:spPr>
            <a:xfrm>
              <a:off x="1904090" y="3313874"/>
              <a:ext cx="338757" cy="710222"/>
            </a:xfrm>
            <a:custGeom>
              <a:avLst/>
              <a:gdLst/>
              <a:ahLst/>
              <a:cxnLst/>
              <a:rect l="l" t="t" r="r" b="b"/>
              <a:pathLst>
                <a:path w="7747" h="16242" extrusionOk="0">
                  <a:moveTo>
                    <a:pt x="3802" y="0"/>
                  </a:moveTo>
                  <a:lnTo>
                    <a:pt x="3627" y="10"/>
                  </a:lnTo>
                  <a:lnTo>
                    <a:pt x="3453" y="31"/>
                  </a:lnTo>
                  <a:lnTo>
                    <a:pt x="3288" y="62"/>
                  </a:lnTo>
                  <a:lnTo>
                    <a:pt x="3124" y="103"/>
                  </a:lnTo>
                  <a:lnTo>
                    <a:pt x="2970" y="144"/>
                  </a:lnTo>
                  <a:lnTo>
                    <a:pt x="2816" y="195"/>
                  </a:lnTo>
                  <a:lnTo>
                    <a:pt x="2549" y="308"/>
                  </a:lnTo>
                  <a:lnTo>
                    <a:pt x="2323" y="421"/>
                  </a:lnTo>
                  <a:lnTo>
                    <a:pt x="2148" y="514"/>
                  </a:lnTo>
                  <a:lnTo>
                    <a:pt x="1994" y="606"/>
                  </a:lnTo>
                  <a:lnTo>
                    <a:pt x="1953" y="853"/>
                  </a:lnTo>
                  <a:lnTo>
                    <a:pt x="1819" y="1479"/>
                  </a:lnTo>
                  <a:lnTo>
                    <a:pt x="1727" y="1890"/>
                  </a:lnTo>
                  <a:lnTo>
                    <a:pt x="1624" y="2322"/>
                  </a:lnTo>
                  <a:lnTo>
                    <a:pt x="1511" y="2774"/>
                  </a:lnTo>
                  <a:lnTo>
                    <a:pt x="1398" y="3216"/>
                  </a:lnTo>
                  <a:lnTo>
                    <a:pt x="1264" y="3657"/>
                  </a:lnTo>
                  <a:lnTo>
                    <a:pt x="1110" y="4130"/>
                  </a:lnTo>
                  <a:lnTo>
                    <a:pt x="782" y="5116"/>
                  </a:lnTo>
                  <a:lnTo>
                    <a:pt x="443" y="6112"/>
                  </a:lnTo>
                  <a:lnTo>
                    <a:pt x="124" y="7027"/>
                  </a:lnTo>
                  <a:lnTo>
                    <a:pt x="93" y="7140"/>
                  </a:lnTo>
                  <a:lnTo>
                    <a:pt x="63" y="7263"/>
                  </a:lnTo>
                  <a:lnTo>
                    <a:pt x="42" y="7397"/>
                  </a:lnTo>
                  <a:lnTo>
                    <a:pt x="21" y="7540"/>
                  </a:lnTo>
                  <a:lnTo>
                    <a:pt x="1" y="7849"/>
                  </a:lnTo>
                  <a:lnTo>
                    <a:pt x="11" y="8198"/>
                  </a:lnTo>
                  <a:lnTo>
                    <a:pt x="32" y="8568"/>
                  </a:lnTo>
                  <a:lnTo>
                    <a:pt x="83" y="8958"/>
                  </a:lnTo>
                  <a:lnTo>
                    <a:pt x="145" y="9359"/>
                  </a:lnTo>
                  <a:lnTo>
                    <a:pt x="227" y="9780"/>
                  </a:lnTo>
                  <a:lnTo>
                    <a:pt x="319" y="10201"/>
                  </a:lnTo>
                  <a:lnTo>
                    <a:pt x="432" y="10622"/>
                  </a:lnTo>
                  <a:lnTo>
                    <a:pt x="556" y="11033"/>
                  </a:lnTo>
                  <a:lnTo>
                    <a:pt x="689" y="11444"/>
                  </a:lnTo>
                  <a:lnTo>
                    <a:pt x="833" y="11824"/>
                  </a:lnTo>
                  <a:lnTo>
                    <a:pt x="987" y="12194"/>
                  </a:lnTo>
                  <a:lnTo>
                    <a:pt x="1151" y="12533"/>
                  </a:lnTo>
                  <a:lnTo>
                    <a:pt x="1326" y="12841"/>
                  </a:lnTo>
                  <a:lnTo>
                    <a:pt x="1511" y="13129"/>
                  </a:lnTo>
                  <a:lnTo>
                    <a:pt x="1706" y="13427"/>
                  </a:lnTo>
                  <a:lnTo>
                    <a:pt x="2107" y="14023"/>
                  </a:lnTo>
                  <a:lnTo>
                    <a:pt x="2518" y="14588"/>
                  </a:lnTo>
                  <a:lnTo>
                    <a:pt x="2918" y="15122"/>
                  </a:lnTo>
                  <a:lnTo>
                    <a:pt x="3268" y="15574"/>
                  </a:lnTo>
                  <a:lnTo>
                    <a:pt x="3545" y="15933"/>
                  </a:lnTo>
                  <a:lnTo>
                    <a:pt x="3802" y="16241"/>
                  </a:lnTo>
                  <a:lnTo>
                    <a:pt x="4439" y="15461"/>
                  </a:lnTo>
                  <a:lnTo>
                    <a:pt x="5045" y="14721"/>
                  </a:lnTo>
                  <a:lnTo>
                    <a:pt x="5672" y="13971"/>
                  </a:lnTo>
                  <a:lnTo>
                    <a:pt x="5743" y="13879"/>
                  </a:lnTo>
                  <a:lnTo>
                    <a:pt x="5826" y="13766"/>
                  </a:lnTo>
                  <a:lnTo>
                    <a:pt x="5990" y="13519"/>
                  </a:lnTo>
                  <a:lnTo>
                    <a:pt x="6165" y="13221"/>
                  </a:lnTo>
                  <a:lnTo>
                    <a:pt x="6329" y="12903"/>
                  </a:lnTo>
                  <a:lnTo>
                    <a:pt x="6504" y="12554"/>
                  </a:lnTo>
                  <a:lnTo>
                    <a:pt x="6678" y="12184"/>
                  </a:lnTo>
                  <a:lnTo>
                    <a:pt x="7007" y="11454"/>
                  </a:lnTo>
                  <a:lnTo>
                    <a:pt x="7295" y="10756"/>
                  </a:lnTo>
                  <a:lnTo>
                    <a:pt x="7531" y="10181"/>
                  </a:lnTo>
                  <a:lnTo>
                    <a:pt x="7747" y="9626"/>
                  </a:lnTo>
                  <a:lnTo>
                    <a:pt x="7675" y="9246"/>
                  </a:lnTo>
                  <a:lnTo>
                    <a:pt x="7510" y="8342"/>
                  </a:lnTo>
                  <a:lnTo>
                    <a:pt x="7408" y="7797"/>
                  </a:lnTo>
                  <a:lnTo>
                    <a:pt x="7295" y="7263"/>
                  </a:lnTo>
                  <a:lnTo>
                    <a:pt x="7182" y="6760"/>
                  </a:lnTo>
                  <a:lnTo>
                    <a:pt x="7079" y="6359"/>
                  </a:lnTo>
                  <a:lnTo>
                    <a:pt x="6956" y="5969"/>
                  </a:lnTo>
                  <a:lnTo>
                    <a:pt x="6812" y="5527"/>
                  </a:lnTo>
                  <a:lnTo>
                    <a:pt x="6473" y="4520"/>
                  </a:lnTo>
                  <a:lnTo>
                    <a:pt x="6298" y="3986"/>
                  </a:lnTo>
                  <a:lnTo>
                    <a:pt x="6134" y="3462"/>
                  </a:lnTo>
                  <a:lnTo>
                    <a:pt x="5990" y="2948"/>
                  </a:lnTo>
                  <a:lnTo>
                    <a:pt x="5867" y="2476"/>
                  </a:lnTo>
                  <a:lnTo>
                    <a:pt x="5682" y="1664"/>
                  </a:lnTo>
                  <a:lnTo>
                    <a:pt x="5538" y="1058"/>
                  </a:lnTo>
                  <a:lnTo>
                    <a:pt x="5404" y="545"/>
                  </a:lnTo>
                  <a:lnTo>
                    <a:pt x="5281" y="452"/>
                  </a:lnTo>
                  <a:lnTo>
                    <a:pt x="5148" y="370"/>
                  </a:lnTo>
                  <a:lnTo>
                    <a:pt x="4952" y="278"/>
                  </a:lnTo>
                  <a:lnTo>
                    <a:pt x="4716" y="175"/>
                  </a:lnTo>
                  <a:lnTo>
                    <a:pt x="4583" y="134"/>
                  </a:lnTo>
                  <a:lnTo>
                    <a:pt x="4449" y="93"/>
                  </a:lnTo>
                  <a:lnTo>
                    <a:pt x="4295" y="52"/>
                  </a:lnTo>
                  <a:lnTo>
                    <a:pt x="4141" y="31"/>
                  </a:lnTo>
                  <a:lnTo>
                    <a:pt x="3976" y="10"/>
                  </a:lnTo>
                  <a:lnTo>
                    <a:pt x="3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3"/>
            <p:cNvSpPr/>
            <p:nvPr/>
          </p:nvSpPr>
          <p:spPr>
            <a:xfrm>
              <a:off x="1899148" y="3009743"/>
              <a:ext cx="312258" cy="376494"/>
            </a:xfrm>
            <a:custGeom>
              <a:avLst/>
              <a:gdLst/>
              <a:ahLst/>
              <a:cxnLst/>
              <a:rect l="l" t="t" r="r" b="b"/>
              <a:pathLst>
                <a:path w="7141" h="8610" extrusionOk="0">
                  <a:moveTo>
                    <a:pt x="3576" y="0"/>
                  </a:moveTo>
                  <a:lnTo>
                    <a:pt x="3381" y="11"/>
                  </a:lnTo>
                  <a:lnTo>
                    <a:pt x="2179" y="83"/>
                  </a:lnTo>
                  <a:lnTo>
                    <a:pt x="1377" y="144"/>
                  </a:lnTo>
                  <a:lnTo>
                    <a:pt x="1182" y="514"/>
                  </a:lnTo>
                  <a:lnTo>
                    <a:pt x="1008" y="894"/>
                  </a:lnTo>
                  <a:lnTo>
                    <a:pt x="854" y="1285"/>
                  </a:lnTo>
                  <a:lnTo>
                    <a:pt x="720" y="1675"/>
                  </a:lnTo>
                  <a:lnTo>
                    <a:pt x="597" y="2065"/>
                  </a:lnTo>
                  <a:lnTo>
                    <a:pt x="484" y="2445"/>
                  </a:lnTo>
                  <a:lnTo>
                    <a:pt x="391" y="2825"/>
                  </a:lnTo>
                  <a:lnTo>
                    <a:pt x="309" y="3195"/>
                  </a:lnTo>
                  <a:lnTo>
                    <a:pt x="247" y="3555"/>
                  </a:lnTo>
                  <a:lnTo>
                    <a:pt x="186" y="3904"/>
                  </a:lnTo>
                  <a:lnTo>
                    <a:pt x="93" y="4531"/>
                  </a:lnTo>
                  <a:lnTo>
                    <a:pt x="42" y="5055"/>
                  </a:lnTo>
                  <a:lnTo>
                    <a:pt x="1" y="5445"/>
                  </a:lnTo>
                  <a:lnTo>
                    <a:pt x="1" y="5609"/>
                  </a:lnTo>
                  <a:lnTo>
                    <a:pt x="1" y="5774"/>
                  </a:lnTo>
                  <a:lnTo>
                    <a:pt x="11" y="5938"/>
                  </a:lnTo>
                  <a:lnTo>
                    <a:pt x="42" y="6102"/>
                  </a:lnTo>
                  <a:lnTo>
                    <a:pt x="73" y="6267"/>
                  </a:lnTo>
                  <a:lnTo>
                    <a:pt x="114" y="6421"/>
                  </a:lnTo>
                  <a:lnTo>
                    <a:pt x="165" y="6585"/>
                  </a:lnTo>
                  <a:lnTo>
                    <a:pt x="217" y="6739"/>
                  </a:lnTo>
                  <a:lnTo>
                    <a:pt x="278" y="6894"/>
                  </a:lnTo>
                  <a:lnTo>
                    <a:pt x="350" y="7037"/>
                  </a:lnTo>
                  <a:lnTo>
                    <a:pt x="504" y="7325"/>
                  </a:lnTo>
                  <a:lnTo>
                    <a:pt x="669" y="7592"/>
                  </a:lnTo>
                  <a:lnTo>
                    <a:pt x="843" y="7828"/>
                  </a:lnTo>
                  <a:lnTo>
                    <a:pt x="925" y="7931"/>
                  </a:lnTo>
                  <a:lnTo>
                    <a:pt x="1018" y="8034"/>
                  </a:lnTo>
                  <a:lnTo>
                    <a:pt x="1110" y="8116"/>
                  </a:lnTo>
                  <a:lnTo>
                    <a:pt x="1203" y="8188"/>
                  </a:lnTo>
                  <a:lnTo>
                    <a:pt x="1295" y="8250"/>
                  </a:lnTo>
                  <a:lnTo>
                    <a:pt x="1377" y="8301"/>
                  </a:lnTo>
                  <a:lnTo>
                    <a:pt x="1552" y="8393"/>
                  </a:lnTo>
                  <a:lnTo>
                    <a:pt x="1696" y="8445"/>
                  </a:lnTo>
                  <a:lnTo>
                    <a:pt x="1809" y="8476"/>
                  </a:lnTo>
                  <a:lnTo>
                    <a:pt x="1912" y="8496"/>
                  </a:lnTo>
                  <a:lnTo>
                    <a:pt x="2055" y="8424"/>
                  </a:lnTo>
                  <a:lnTo>
                    <a:pt x="2240" y="8352"/>
                  </a:lnTo>
                  <a:lnTo>
                    <a:pt x="2466" y="8260"/>
                  </a:lnTo>
                  <a:lnTo>
                    <a:pt x="2744" y="8178"/>
                  </a:lnTo>
                  <a:lnTo>
                    <a:pt x="2898" y="8137"/>
                  </a:lnTo>
                  <a:lnTo>
                    <a:pt x="3062" y="8106"/>
                  </a:lnTo>
                  <a:lnTo>
                    <a:pt x="3237" y="8075"/>
                  </a:lnTo>
                  <a:lnTo>
                    <a:pt x="3411" y="8054"/>
                  </a:lnTo>
                  <a:lnTo>
                    <a:pt x="3596" y="8034"/>
                  </a:lnTo>
                  <a:lnTo>
                    <a:pt x="3966" y="8034"/>
                  </a:lnTo>
                  <a:lnTo>
                    <a:pt x="4151" y="8054"/>
                  </a:lnTo>
                  <a:lnTo>
                    <a:pt x="4336" y="8085"/>
                  </a:lnTo>
                  <a:lnTo>
                    <a:pt x="4521" y="8116"/>
                  </a:lnTo>
                  <a:lnTo>
                    <a:pt x="4685" y="8167"/>
                  </a:lnTo>
                  <a:lnTo>
                    <a:pt x="4860" y="8208"/>
                  </a:lnTo>
                  <a:lnTo>
                    <a:pt x="5158" y="8321"/>
                  </a:lnTo>
                  <a:lnTo>
                    <a:pt x="5415" y="8424"/>
                  </a:lnTo>
                  <a:lnTo>
                    <a:pt x="5620" y="8517"/>
                  </a:lnTo>
                  <a:lnTo>
                    <a:pt x="5795" y="8609"/>
                  </a:lnTo>
                  <a:lnTo>
                    <a:pt x="5918" y="8496"/>
                  </a:lnTo>
                  <a:lnTo>
                    <a:pt x="6062" y="8383"/>
                  </a:lnTo>
                  <a:lnTo>
                    <a:pt x="6226" y="8219"/>
                  </a:lnTo>
                  <a:lnTo>
                    <a:pt x="6401" y="8024"/>
                  </a:lnTo>
                  <a:lnTo>
                    <a:pt x="6493" y="7911"/>
                  </a:lnTo>
                  <a:lnTo>
                    <a:pt x="6576" y="7798"/>
                  </a:lnTo>
                  <a:lnTo>
                    <a:pt x="6658" y="7674"/>
                  </a:lnTo>
                  <a:lnTo>
                    <a:pt x="6730" y="7551"/>
                  </a:lnTo>
                  <a:lnTo>
                    <a:pt x="6802" y="7428"/>
                  </a:lnTo>
                  <a:lnTo>
                    <a:pt x="6853" y="7294"/>
                  </a:lnTo>
                  <a:lnTo>
                    <a:pt x="6904" y="7171"/>
                  </a:lnTo>
                  <a:lnTo>
                    <a:pt x="6966" y="7017"/>
                  </a:lnTo>
                  <a:lnTo>
                    <a:pt x="7028" y="6801"/>
                  </a:lnTo>
                  <a:lnTo>
                    <a:pt x="7058" y="6678"/>
                  </a:lnTo>
                  <a:lnTo>
                    <a:pt x="7089" y="6534"/>
                  </a:lnTo>
                  <a:lnTo>
                    <a:pt x="7110" y="6370"/>
                  </a:lnTo>
                  <a:lnTo>
                    <a:pt x="7130" y="6185"/>
                  </a:lnTo>
                  <a:lnTo>
                    <a:pt x="7141" y="5979"/>
                  </a:lnTo>
                  <a:lnTo>
                    <a:pt x="7141" y="5763"/>
                  </a:lnTo>
                  <a:lnTo>
                    <a:pt x="7141" y="5517"/>
                  </a:lnTo>
                  <a:lnTo>
                    <a:pt x="7120" y="5240"/>
                  </a:lnTo>
                  <a:lnTo>
                    <a:pt x="7089" y="4942"/>
                  </a:lnTo>
                  <a:lnTo>
                    <a:pt x="7048" y="4623"/>
                  </a:lnTo>
                  <a:lnTo>
                    <a:pt x="6986" y="4274"/>
                  </a:lnTo>
                  <a:lnTo>
                    <a:pt x="6904" y="3914"/>
                  </a:lnTo>
                  <a:lnTo>
                    <a:pt x="6812" y="3545"/>
                  </a:lnTo>
                  <a:lnTo>
                    <a:pt x="6709" y="3175"/>
                  </a:lnTo>
                  <a:lnTo>
                    <a:pt x="6606" y="2805"/>
                  </a:lnTo>
                  <a:lnTo>
                    <a:pt x="6483" y="2445"/>
                  </a:lnTo>
                  <a:lnTo>
                    <a:pt x="6247" y="1767"/>
                  </a:lnTo>
                  <a:lnTo>
                    <a:pt x="6021" y="1161"/>
                  </a:lnTo>
                  <a:lnTo>
                    <a:pt x="5826" y="689"/>
                  </a:lnTo>
                  <a:lnTo>
                    <a:pt x="5641" y="257"/>
                  </a:lnTo>
                  <a:lnTo>
                    <a:pt x="5435" y="216"/>
                  </a:lnTo>
                  <a:lnTo>
                    <a:pt x="5199" y="165"/>
                  </a:lnTo>
                  <a:lnTo>
                    <a:pt x="4901" y="113"/>
                  </a:lnTo>
                  <a:lnTo>
                    <a:pt x="4552" y="62"/>
                  </a:lnTo>
                  <a:lnTo>
                    <a:pt x="4172" y="31"/>
                  </a:lnTo>
                  <a:lnTo>
                    <a:pt x="3771" y="11"/>
                  </a:lnTo>
                  <a:lnTo>
                    <a:pt x="35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3"/>
            <p:cNvSpPr/>
            <p:nvPr/>
          </p:nvSpPr>
          <p:spPr>
            <a:xfrm>
              <a:off x="1423907" y="2781087"/>
              <a:ext cx="646424" cy="1242998"/>
            </a:xfrm>
            <a:custGeom>
              <a:avLst/>
              <a:gdLst/>
              <a:ahLst/>
              <a:cxnLst/>
              <a:rect l="l" t="t" r="r" b="b"/>
              <a:pathLst>
                <a:path w="14783" h="28426" extrusionOk="0">
                  <a:moveTo>
                    <a:pt x="6801" y="1"/>
                  </a:moveTo>
                  <a:lnTo>
                    <a:pt x="5856" y="175"/>
                  </a:lnTo>
                  <a:lnTo>
                    <a:pt x="5743" y="206"/>
                  </a:lnTo>
                  <a:lnTo>
                    <a:pt x="5609" y="237"/>
                  </a:lnTo>
                  <a:lnTo>
                    <a:pt x="5465" y="288"/>
                  </a:lnTo>
                  <a:lnTo>
                    <a:pt x="5311" y="350"/>
                  </a:lnTo>
                  <a:lnTo>
                    <a:pt x="4962" y="504"/>
                  </a:lnTo>
                  <a:lnTo>
                    <a:pt x="4582" y="709"/>
                  </a:lnTo>
                  <a:lnTo>
                    <a:pt x="4376" y="822"/>
                  </a:lnTo>
                  <a:lnTo>
                    <a:pt x="4171" y="946"/>
                  </a:lnTo>
                  <a:lnTo>
                    <a:pt x="3966" y="1079"/>
                  </a:lnTo>
                  <a:lnTo>
                    <a:pt x="3750" y="1233"/>
                  </a:lnTo>
                  <a:lnTo>
                    <a:pt x="3524" y="1387"/>
                  </a:lnTo>
                  <a:lnTo>
                    <a:pt x="3308" y="1552"/>
                  </a:lnTo>
                  <a:lnTo>
                    <a:pt x="3092" y="1726"/>
                  </a:lnTo>
                  <a:lnTo>
                    <a:pt x="2866" y="1911"/>
                  </a:lnTo>
                  <a:lnTo>
                    <a:pt x="2651" y="2106"/>
                  </a:lnTo>
                  <a:lnTo>
                    <a:pt x="2435" y="2312"/>
                  </a:lnTo>
                  <a:lnTo>
                    <a:pt x="2219" y="2528"/>
                  </a:lnTo>
                  <a:lnTo>
                    <a:pt x="2014" y="2754"/>
                  </a:lnTo>
                  <a:lnTo>
                    <a:pt x="1808" y="2990"/>
                  </a:lnTo>
                  <a:lnTo>
                    <a:pt x="1613" y="3226"/>
                  </a:lnTo>
                  <a:lnTo>
                    <a:pt x="1418" y="3483"/>
                  </a:lnTo>
                  <a:lnTo>
                    <a:pt x="1243" y="3740"/>
                  </a:lnTo>
                  <a:lnTo>
                    <a:pt x="1069" y="4007"/>
                  </a:lnTo>
                  <a:lnTo>
                    <a:pt x="904" y="4284"/>
                  </a:lnTo>
                  <a:lnTo>
                    <a:pt x="750" y="4562"/>
                  </a:lnTo>
                  <a:lnTo>
                    <a:pt x="617" y="4860"/>
                  </a:lnTo>
                  <a:lnTo>
                    <a:pt x="493" y="5158"/>
                  </a:lnTo>
                  <a:lnTo>
                    <a:pt x="380" y="5466"/>
                  </a:lnTo>
                  <a:lnTo>
                    <a:pt x="288" y="5784"/>
                  </a:lnTo>
                  <a:lnTo>
                    <a:pt x="206" y="6103"/>
                  </a:lnTo>
                  <a:lnTo>
                    <a:pt x="165" y="6349"/>
                  </a:lnTo>
                  <a:lnTo>
                    <a:pt x="123" y="6596"/>
                  </a:lnTo>
                  <a:lnTo>
                    <a:pt x="93" y="6842"/>
                  </a:lnTo>
                  <a:lnTo>
                    <a:pt x="62" y="7089"/>
                  </a:lnTo>
                  <a:lnTo>
                    <a:pt x="21" y="7592"/>
                  </a:lnTo>
                  <a:lnTo>
                    <a:pt x="0" y="8096"/>
                  </a:lnTo>
                  <a:lnTo>
                    <a:pt x="0" y="8599"/>
                  </a:lnTo>
                  <a:lnTo>
                    <a:pt x="21" y="9082"/>
                  </a:lnTo>
                  <a:lnTo>
                    <a:pt x="41" y="9554"/>
                  </a:lnTo>
                  <a:lnTo>
                    <a:pt x="72" y="9996"/>
                  </a:lnTo>
                  <a:lnTo>
                    <a:pt x="113" y="10417"/>
                  </a:lnTo>
                  <a:lnTo>
                    <a:pt x="165" y="10797"/>
                  </a:lnTo>
                  <a:lnTo>
                    <a:pt x="247" y="11424"/>
                  </a:lnTo>
                  <a:lnTo>
                    <a:pt x="319" y="11835"/>
                  </a:lnTo>
                  <a:lnTo>
                    <a:pt x="349" y="11989"/>
                  </a:lnTo>
                  <a:lnTo>
                    <a:pt x="534" y="12010"/>
                  </a:lnTo>
                  <a:lnTo>
                    <a:pt x="1079" y="12051"/>
                  </a:lnTo>
                  <a:lnTo>
                    <a:pt x="1469" y="12081"/>
                  </a:lnTo>
                  <a:lnTo>
                    <a:pt x="1921" y="12102"/>
                  </a:lnTo>
                  <a:lnTo>
                    <a:pt x="2445" y="12112"/>
                  </a:lnTo>
                  <a:lnTo>
                    <a:pt x="3020" y="12123"/>
                  </a:lnTo>
                  <a:lnTo>
                    <a:pt x="3298" y="12133"/>
                  </a:lnTo>
                  <a:lnTo>
                    <a:pt x="3575" y="12164"/>
                  </a:lnTo>
                  <a:lnTo>
                    <a:pt x="3863" y="12205"/>
                  </a:lnTo>
                  <a:lnTo>
                    <a:pt x="4140" y="12266"/>
                  </a:lnTo>
                  <a:lnTo>
                    <a:pt x="4418" y="12338"/>
                  </a:lnTo>
                  <a:lnTo>
                    <a:pt x="4674" y="12420"/>
                  </a:lnTo>
                  <a:lnTo>
                    <a:pt x="4931" y="12503"/>
                  </a:lnTo>
                  <a:lnTo>
                    <a:pt x="5178" y="12595"/>
                  </a:lnTo>
                  <a:lnTo>
                    <a:pt x="5599" y="12759"/>
                  </a:lnTo>
                  <a:lnTo>
                    <a:pt x="5928" y="12914"/>
                  </a:lnTo>
                  <a:lnTo>
                    <a:pt x="6226" y="13057"/>
                  </a:lnTo>
                  <a:lnTo>
                    <a:pt x="6154" y="13078"/>
                  </a:lnTo>
                  <a:lnTo>
                    <a:pt x="6061" y="13088"/>
                  </a:lnTo>
                  <a:lnTo>
                    <a:pt x="5804" y="13098"/>
                  </a:lnTo>
                  <a:lnTo>
                    <a:pt x="5137" y="13109"/>
                  </a:lnTo>
                  <a:lnTo>
                    <a:pt x="4736" y="13109"/>
                  </a:lnTo>
                  <a:lnTo>
                    <a:pt x="4335" y="13119"/>
                  </a:lnTo>
                  <a:lnTo>
                    <a:pt x="3935" y="13150"/>
                  </a:lnTo>
                  <a:lnTo>
                    <a:pt x="3740" y="13170"/>
                  </a:lnTo>
                  <a:lnTo>
                    <a:pt x="3555" y="13191"/>
                  </a:lnTo>
                  <a:lnTo>
                    <a:pt x="3288" y="13232"/>
                  </a:lnTo>
                  <a:lnTo>
                    <a:pt x="3041" y="13283"/>
                  </a:lnTo>
                  <a:lnTo>
                    <a:pt x="2579" y="13386"/>
                  </a:lnTo>
                  <a:lnTo>
                    <a:pt x="2168" y="13499"/>
                  </a:lnTo>
                  <a:lnTo>
                    <a:pt x="1819" y="13602"/>
                  </a:lnTo>
                  <a:lnTo>
                    <a:pt x="1531" y="13705"/>
                  </a:lnTo>
                  <a:lnTo>
                    <a:pt x="1325" y="13787"/>
                  </a:lnTo>
                  <a:lnTo>
                    <a:pt x="1151" y="13859"/>
                  </a:lnTo>
                  <a:lnTo>
                    <a:pt x="1192" y="13972"/>
                  </a:lnTo>
                  <a:lnTo>
                    <a:pt x="1346" y="14290"/>
                  </a:lnTo>
                  <a:lnTo>
                    <a:pt x="1593" y="14773"/>
                  </a:lnTo>
                  <a:lnTo>
                    <a:pt x="1747" y="15071"/>
                  </a:lnTo>
                  <a:lnTo>
                    <a:pt x="1932" y="15400"/>
                  </a:lnTo>
                  <a:lnTo>
                    <a:pt x="2137" y="15749"/>
                  </a:lnTo>
                  <a:lnTo>
                    <a:pt x="2363" y="16119"/>
                  </a:lnTo>
                  <a:lnTo>
                    <a:pt x="2620" y="16509"/>
                  </a:lnTo>
                  <a:lnTo>
                    <a:pt x="2897" y="16910"/>
                  </a:lnTo>
                  <a:lnTo>
                    <a:pt x="3195" y="17310"/>
                  </a:lnTo>
                  <a:lnTo>
                    <a:pt x="3514" y="17721"/>
                  </a:lnTo>
                  <a:lnTo>
                    <a:pt x="3853" y="18132"/>
                  </a:lnTo>
                  <a:lnTo>
                    <a:pt x="4222" y="18543"/>
                  </a:lnTo>
                  <a:lnTo>
                    <a:pt x="4952" y="19313"/>
                  </a:lnTo>
                  <a:lnTo>
                    <a:pt x="5712" y="20094"/>
                  </a:lnTo>
                  <a:lnTo>
                    <a:pt x="6482" y="20875"/>
                  </a:lnTo>
                  <a:lnTo>
                    <a:pt x="7243" y="21625"/>
                  </a:lnTo>
                  <a:lnTo>
                    <a:pt x="7972" y="22313"/>
                  </a:lnTo>
                  <a:lnTo>
                    <a:pt x="8321" y="22642"/>
                  </a:lnTo>
                  <a:lnTo>
                    <a:pt x="8660" y="22940"/>
                  </a:lnTo>
                  <a:lnTo>
                    <a:pt x="8979" y="23217"/>
                  </a:lnTo>
                  <a:lnTo>
                    <a:pt x="9287" y="23474"/>
                  </a:lnTo>
                  <a:lnTo>
                    <a:pt x="9575" y="23690"/>
                  </a:lnTo>
                  <a:lnTo>
                    <a:pt x="9831" y="23885"/>
                  </a:lnTo>
                  <a:lnTo>
                    <a:pt x="10109" y="24090"/>
                  </a:lnTo>
                  <a:lnTo>
                    <a:pt x="10427" y="24347"/>
                  </a:lnTo>
                  <a:lnTo>
                    <a:pt x="10787" y="24655"/>
                  </a:lnTo>
                  <a:lnTo>
                    <a:pt x="11167" y="24994"/>
                  </a:lnTo>
                  <a:lnTo>
                    <a:pt x="11989" y="25734"/>
                  </a:lnTo>
                  <a:lnTo>
                    <a:pt x="12810" y="26504"/>
                  </a:lnTo>
                  <a:lnTo>
                    <a:pt x="13571" y="27234"/>
                  </a:lnTo>
                  <a:lnTo>
                    <a:pt x="14197" y="27850"/>
                  </a:lnTo>
                  <a:lnTo>
                    <a:pt x="14783" y="28425"/>
                  </a:lnTo>
                  <a:lnTo>
                    <a:pt x="14259" y="27162"/>
                  </a:lnTo>
                  <a:lnTo>
                    <a:pt x="13694" y="25826"/>
                  </a:lnTo>
                  <a:lnTo>
                    <a:pt x="13026" y="24244"/>
                  </a:lnTo>
                  <a:lnTo>
                    <a:pt x="12317" y="22580"/>
                  </a:lnTo>
                  <a:lnTo>
                    <a:pt x="11619" y="21019"/>
                  </a:lnTo>
                  <a:lnTo>
                    <a:pt x="11311" y="20310"/>
                  </a:lnTo>
                  <a:lnTo>
                    <a:pt x="11023" y="19704"/>
                  </a:lnTo>
                  <a:lnTo>
                    <a:pt x="10776" y="19190"/>
                  </a:lnTo>
                  <a:lnTo>
                    <a:pt x="10571" y="18810"/>
                  </a:lnTo>
                  <a:lnTo>
                    <a:pt x="10068" y="17875"/>
                  </a:lnTo>
                  <a:lnTo>
                    <a:pt x="9318" y="16447"/>
                  </a:lnTo>
                  <a:lnTo>
                    <a:pt x="8424" y="14680"/>
                  </a:lnTo>
                  <a:lnTo>
                    <a:pt x="7941" y="13715"/>
                  </a:lnTo>
                  <a:lnTo>
                    <a:pt x="7458" y="12729"/>
                  </a:lnTo>
                  <a:lnTo>
                    <a:pt x="6975" y="11742"/>
                  </a:lnTo>
                  <a:lnTo>
                    <a:pt x="6513" y="10766"/>
                  </a:lnTo>
                  <a:lnTo>
                    <a:pt x="6071" y="9821"/>
                  </a:lnTo>
                  <a:lnTo>
                    <a:pt x="5671" y="8928"/>
                  </a:lnTo>
                  <a:lnTo>
                    <a:pt x="5322" y="8116"/>
                  </a:lnTo>
                  <a:lnTo>
                    <a:pt x="5034" y="7387"/>
                  </a:lnTo>
                  <a:lnTo>
                    <a:pt x="4921" y="7068"/>
                  </a:lnTo>
                  <a:lnTo>
                    <a:pt x="4818" y="6781"/>
                  </a:lnTo>
                  <a:lnTo>
                    <a:pt x="4746" y="6524"/>
                  </a:lnTo>
                  <a:lnTo>
                    <a:pt x="4685" y="6308"/>
                  </a:lnTo>
                  <a:lnTo>
                    <a:pt x="4654" y="6103"/>
                  </a:lnTo>
                  <a:lnTo>
                    <a:pt x="4623" y="5897"/>
                  </a:lnTo>
                  <a:lnTo>
                    <a:pt x="4592" y="5692"/>
                  </a:lnTo>
                  <a:lnTo>
                    <a:pt x="4582" y="5486"/>
                  </a:lnTo>
                  <a:lnTo>
                    <a:pt x="4572" y="5271"/>
                  </a:lnTo>
                  <a:lnTo>
                    <a:pt x="4582" y="5065"/>
                  </a:lnTo>
                  <a:lnTo>
                    <a:pt x="4582" y="4849"/>
                  </a:lnTo>
                  <a:lnTo>
                    <a:pt x="4602" y="4644"/>
                  </a:lnTo>
                  <a:lnTo>
                    <a:pt x="4623" y="4428"/>
                  </a:lnTo>
                  <a:lnTo>
                    <a:pt x="4654" y="4212"/>
                  </a:lnTo>
                  <a:lnTo>
                    <a:pt x="4726" y="3802"/>
                  </a:lnTo>
                  <a:lnTo>
                    <a:pt x="4818" y="3391"/>
                  </a:lnTo>
                  <a:lnTo>
                    <a:pt x="4941" y="2990"/>
                  </a:lnTo>
                  <a:lnTo>
                    <a:pt x="5075" y="2610"/>
                  </a:lnTo>
                  <a:lnTo>
                    <a:pt x="5219" y="2240"/>
                  </a:lnTo>
                  <a:lnTo>
                    <a:pt x="5383" y="1901"/>
                  </a:lnTo>
                  <a:lnTo>
                    <a:pt x="5558" y="1583"/>
                  </a:lnTo>
                  <a:lnTo>
                    <a:pt x="5732" y="1295"/>
                  </a:lnTo>
                  <a:lnTo>
                    <a:pt x="5917" y="1028"/>
                  </a:lnTo>
                  <a:lnTo>
                    <a:pt x="6010" y="915"/>
                  </a:lnTo>
                  <a:lnTo>
                    <a:pt x="6102" y="812"/>
                  </a:lnTo>
                  <a:lnTo>
                    <a:pt x="6195" y="709"/>
                  </a:lnTo>
                  <a:lnTo>
                    <a:pt x="6297" y="627"/>
                  </a:lnTo>
                  <a:lnTo>
                    <a:pt x="6452" y="473"/>
                  </a:lnTo>
                  <a:lnTo>
                    <a:pt x="6595" y="319"/>
                  </a:lnTo>
                  <a:lnTo>
                    <a:pt x="6708" y="155"/>
                  </a:lnTo>
                  <a:lnTo>
                    <a:pt x="680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3"/>
            <p:cNvSpPr/>
            <p:nvPr/>
          </p:nvSpPr>
          <p:spPr>
            <a:xfrm>
              <a:off x="2070302" y="2799497"/>
              <a:ext cx="612797" cy="1224589"/>
            </a:xfrm>
            <a:custGeom>
              <a:avLst/>
              <a:gdLst/>
              <a:ahLst/>
              <a:cxnLst/>
              <a:rect l="l" t="t" r="r" b="b"/>
              <a:pathLst>
                <a:path w="14014" h="28005" extrusionOk="0">
                  <a:moveTo>
                    <a:pt x="9123" y="1"/>
                  </a:moveTo>
                  <a:lnTo>
                    <a:pt x="9144" y="114"/>
                  </a:lnTo>
                  <a:lnTo>
                    <a:pt x="9154" y="237"/>
                  </a:lnTo>
                  <a:lnTo>
                    <a:pt x="9175" y="453"/>
                  </a:lnTo>
                  <a:lnTo>
                    <a:pt x="9205" y="843"/>
                  </a:lnTo>
                  <a:lnTo>
                    <a:pt x="9236" y="1295"/>
                  </a:lnTo>
                  <a:lnTo>
                    <a:pt x="9267" y="1788"/>
                  </a:lnTo>
                  <a:lnTo>
                    <a:pt x="9277" y="2312"/>
                  </a:lnTo>
                  <a:lnTo>
                    <a:pt x="9277" y="2857"/>
                  </a:lnTo>
                  <a:lnTo>
                    <a:pt x="9257" y="3391"/>
                  </a:lnTo>
                  <a:lnTo>
                    <a:pt x="9216" y="3925"/>
                  </a:lnTo>
                  <a:lnTo>
                    <a:pt x="9185" y="4172"/>
                  </a:lnTo>
                  <a:lnTo>
                    <a:pt x="9154" y="4418"/>
                  </a:lnTo>
                  <a:lnTo>
                    <a:pt x="9041" y="5055"/>
                  </a:lnTo>
                  <a:lnTo>
                    <a:pt x="8866" y="6010"/>
                  </a:lnTo>
                  <a:lnTo>
                    <a:pt x="8743" y="6586"/>
                  </a:lnTo>
                  <a:lnTo>
                    <a:pt x="8610" y="7223"/>
                  </a:lnTo>
                  <a:lnTo>
                    <a:pt x="8445" y="7921"/>
                  </a:lnTo>
                  <a:lnTo>
                    <a:pt x="8271" y="8661"/>
                  </a:lnTo>
                  <a:lnTo>
                    <a:pt x="8065" y="9452"/>
                  </a:lnTo>
                  <a:lnTo>
                    <a:pt x="7839" y="10284"/>
                  </a:lnTo>
                  <a:lnTo>
                    <a:pt x="7603" y="11157"/>
                  </a:lnTo>
                  <a:lnTo>
                    <a:pt x="7325" y="12051"/>
                  </a:lnTo>
                  <a:lnTo>
                    <a:pt x="7038" y="12975"/>
                  </a:lnTo>
                  <a:lnTo>
                    <a:pt x="6719" y="13920"/>
                  </a:lnTo>
                  <a:lnTo>
                    <a:pt x="6380" y="14876"/>
                  </a:lnTo>
                  <a:lnTo>
                    <a:pt x="6010" y="15841"/>
                  </a:lnTo>
                  <a:lnTo>
                    <a:pt x="5805" y="16365"/>
                  </a:lnTo>
                  <a:lnTo>
                    <a:pt x="5589" y="16889"/>
                  </a:lnTo>
                  <a:lnTo>
                    <a:pt x="5137" y="17937"/>
                  </a:lnTo>
                  <a:lnTo>
                    <a:pt x="4665" y="19005"/>
                  </a:lnTo>
                  <a:lnTo>
                    <a:pt x="4172" y="20053"/>
                  </a:lnTo>
                  <a:lnTo>
                    <a:pt x="3668" y="21091"/>
                  </a:lnTo>
                  <a:lnTo>
                    <a:pt x="3175" y="22098"/>
                  </a:lnTo>
                  <a:lnTo>
                    <a:pt x="2682" y="23074"/>
                  </a:lnTo>
                  <a:lnTo>
                    <a:pt x="2199" y="23978"/>
                  </a:lnTo>
                  <a:lnTo>
                    <a:pt x="1758" y="24830"/>
                  </a:lnTo>
                  <a:lnTo>
                    <a:pt x="1336" y="25601"/>
                  </a:lnTo>
                  <a:lnTo>
                    <a:pt x="638" y="26874"/>
                  </a:lnTo>
                  <a:lnTo>
                    <a:pt x="165" y="27707"/>
                  </a:lnTo>
                  <a:lnTo>
                    <a:pt x="1" y="28004"/>
                  </a:lnTo>
                  <a:lnTo>
                    <a:pt x="278" y="27789"/>
                  </a:lnTo>
                  <a:lnTo>
                    <a:pt x="956" y="27234"/>
                  </a:lnTo>
                  <a:lnTo>
                    <a:pt x="1367" y="26895"/>
                  </a:lnTo>
                  <a:lnTo>
                    <a:pt x="1778" y="26535"/>
                  </a:lnTo>
                  <a:lnTo>
                    <a:pt x="2168" y="26186"/>
                  </a:lnTo>
                  <a:lnTo>
                    <a:pt x="2507" y="25868"/>
                  </a:lnTo>
                  <a:lnTo>
                    <a:pt x="2744" y="25631"/>
                  </a:lnTo>
                  <a:lnTo>
                    <a:pt x="3021" y="25385"/>
                  </a:lnTo>
                  <a:lnTo>
                    <a:pt x="3637" y="24830"/>
                  </a:lnTo>
                  <a:lnTo>
                    <a:pt x="5148" y="23505"/>
                  </a:lnTo>
                  <a:lnTo>
                    <a:pt x="6000" y="22745"/>
                  </a:lnTo>
                  <a:lnTo>
                    <a:pt x="6432" y="22334"/>
                  </a:lnTo>
                  <a:lnTo>
                    <a:pt x="6884" y="21913"/>
                  </a:lnTo>
                  <a:lnTo>
                    <a:pt x="7346" y="21471"/>
                  </a:lnTo>
                  <a:lnTo>
                    <a:pt x="7798" y="21019"/>
                  </a:lnTo>
                  <a:lnTo>
                    <a:pt x="8260" y="20546"/>
                  </a:lnTo>
                  <a:lnTo>
                    <a:pt x="8723" y="20053"/>
                  </a:lnTo>
                  <a:lnTo>
                    <a:pt x="9185" y="19540"/>
                  </a:lnTo>
                  <a:lnTo>
                    <a:pt x="9647" y="19016"/>
                  </a:lnTo>
                  <a:lnTo>
                    <a:pt x="10109" y="18482"/>
                  </a:lnTo>
                  <a:lnTo>
                    <a:pt x="10541" y="17958"/>
                  </a:lnTo>
                  <a:lnTo>
                    <a:pt x="10972" y="17434"/>
                  </a:lnTo>
                  <a:lnTo>
                    <a:pt x="11373" y="16930"/>
                  </a:lnTo>
                  <a:lnTo>
                    <a:pt x="12113" y="15985"/>
                  </a:lnTo>
                  <a:lnTo>
                    <a:pt x="12739" y="15163"/>
                  </a:lnTo>
                  <a:lnTo>
                    <a:pt x="13222" y="14516"/>
                  </a:lnTo>
                  <a:lnTo>
                    <a:pt x="13633" y="13941"/>
                  </a:lnTo>
                  <a:lnTo>
                    <a:pt x="13479" y="13869"/>
                  </a:lnTo>
                  <a:lnTo>
                    <a:pt x="13078" y="13684"/>
                  </a:lnTo>
                  <a:lnTo>
                    <a:pt x="12801" y="13561"/>
                  </a:lnTo>
                  <a:lnTo>
                    <a:pt x="12482" y="13448"/>
                  </a:lnTo>
                  <a:lnTo>
                    <a:pt x="12133" y="13325"/>
                  </a:lnTo>
                  <a:lnTo>
                    <a:pt x="11753" y="13212"/>
                  </a:lnTo>
                  <a:lnTo>
                    <a:pt x="11003" y="13016"/>
                  </a:lnTo>
                  <a:lnTo>
                    <a:pt x="10366" y="12842"/>
                  </a:lnTo>
                  <a:lnTo>
                    <a:pt x="10079" y="12760"/>
                  </a:lnTo>
                  <a:lnTo>
                    <a:pt x="9801" y="12667"/>
                  </a:lnTo>
                  <a:lnTo>
                    <a:pt x="9555" y="12564"/>
                  </a:lnTo>
                  <a:lnTo>
                    <a:pt x="9318" y="12462"/>
                  </a:lnTo>
                  <a:lnTo>
                    <a:pt x="9349" y="12451"/>
                  </a:lnTo>
                  <a:lnTo>
                    <a:pt x="9442" y="12421"/>
                  </a:lnTo>
                  <a:lnTo>
                    <a:pt x="9596" y="12380"/>
                  </a:lnTo>
                  <a:lnTo>
                    <a:pt x="9822" y="12328"/>
                  </a:lnTo>
                  <a:lnTo>
                    <a:pt x="10120" y="12297"/>
                  </a:lnTo>
                  <a:lnTo>
                    <a:pt x="10305" y="12287"/>
                  </a:lnTo>
                  <a:lnTo>
                    <a:pt x="10510" y="12277"/>
                  </a:lnTo>
                  <a:lnTo>
                    <a:pt x="10726" y="12277"/>
                  </a:lnTo>
                  <a:lnTo>
                    <a:pt x="10972" y="12287"/>
                  </a:lnTo>
                  <a:lnTo>
                    <a:pt x="11239" y="12308"/>
                  </a:lnTo>
                  <a:lnTo>
                    <a:pt x="11527" y="12338"/>
                  </a:lnTo>
                  <a:lnTo>
                    <a:pt x="11887" y="12380"/>
                  </a:lnTo>
                  <a:lnTo>
                    <a:pt x="12287" y="12441"/>
                  </a:lnTo>
                  <a:lnTo>
                    <a:pt x="13068" y="12575"/>
                  </a:lnTo>
                  <a:lnTo>
                    <a:pt x="13684" y="12688"/>
                  </a:lnTo>
                  <a:lnTo>
                    <a:pt x="13931" y="12739"/>
                  </a:lnTo>
                  <a:lnTo>
                    <a:pt x="13951" y="12564"/>
                  </a:lnTo>
                  <a:lnTo>
                    <a:pt x="13982" y="12082"/>
                  </a:lnTo>
                  <a:lnTo>
                    <a:pt x="14003" y="11743"/>
                  </a:lnTo>
                  <a:lnTo>
                    <a:pt x="14013" y="11342"/>
                  </a:lnTo>
                  <a:lnTo>
                    <a:pt x="14013" y="10900"/>
                  </a:lnTo>
                  <a:lnTo>
                    <a:pt x="14013" y="10417"/>
                  </a:lnTo>
                  <a:lnTo>
                    <a:pt x="13993" y="9904"/>
                  </a:lnTo>
                  <a:lnTo>
                    <a:pt x="13972" y="9370"/>
                  </a:lnTo>
                  <a:lnTo>
                    <a:pt x="13921" y="8815"/>
                  </a:lnTo>
                  <a:lnTo>
                    <a:pt x="13849" y="8240"/>
                  </a:lnTo>
                  <a:lnTo>
                    <a:pt x="13766" y="7675"/>
                  </a:lnTo>
                  <a:lnTo>
                    <a:pt x="13705" y="7387"/>
                  </a:lnTo>
                  <a:lnTo>
                    <a:pt x="13653" y="7110"/>
                  </a:lnTo>
                  <a:lnTo>
                    <a:pt x="13582" y="6832"/>
                  </a:lnTo>
                  <a:lnTo>
                    <a:pt x="13510" y="6555"/>
                  </a:lnTo>
                  <a:lnTo>
                    <a:pt x="13427" y="6288"/>
                  </a:lnTo>
                  <a:lnTo>
                    <a:pt x="13335" y="6021"/>
                  </a:lnTo>
                  <a:lnTo>
                    <a:pt x="12955" y="4993"/>
                  </a:lnTo>
                  <a:lnTo>
                    <a:pt x="12626" y="4110"/>
                  </a:lnTo>
                  <a:lnTo>
                    <a:pt x="12472" y="3709"/>
                  </a:lnTo>
                  <a:lnTo>
                    <a:pt x="12318" y="3350"/>
                  </a:lnTo>
                  <a:lnTo>
                    <a:pt x="12164" y="3011"/>
                  </a:lnTo>
                  <a:lnTo>
                    <a:pt x="12020" y="2703"/>
                  </a:lnTo>
                  <a:lnTo>
                    <a:pt x="11866" y="2415"/>
                  </a:lnTo>
                  <a:lnTo>
                    <a:pt x="11702" y="2148"/>
                  </a:lnTo>
                  <a:lnTo>
                    <a:pt x="11537" y="1901"/>
                  </a:lnTo>
                  <a:lnTo>
                    <a:pt x="11363" y="1675"/>
                  </a:lnTo>
                  <a:lnTo>
                    <a:pt x="11178" y="1459"/>
                  </a:lnTo>
                  <a:lnTo>
                    <a:pt x="10972" y="1264"/>
                  </a:lnTo>
                  <a:lnTo>
                    <a:pt x="10757" y="1079"/>
                  </a:lnTo>
                  <a:lnTo>
                    <a:pt x="10520" y="905"/>
                  </a:lnTo>
                  <a:lnTo>
                    <a:pt x="10212" y="689"/>
                  </a:lnTo>
                  <a:lnTo>
                    <a:pt x="9832" y="432"/>
                  </a:lnTo>
                  <a:lnTo>
                    <a:pt x="9442" y="186"/>
                  </a:lnTo>
                  <a:lnTo>
                    <a:pt x="9267" y="83"/>
                  </a:lnTo>
                  <a:lnTo>
                    <a:pt x="9123"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3"/>
            <p:cNvSpPr/>
            <p:nvPr/>
          </p:nvSpPr>
          <p:spPr>
            <a:xfrm>
              <a:off x="1649415" y="2646754"/>
              <a:ext cx="823433" cy="817180"/>
            </a:xfrm>
            <a:custGeom>
              <a:avLst/>
              <a:gdLst/>
              <a:ahLst/>
              <a:cxnLst/>
              <a:rect l="l" t="t" r="r" b="b"/>
              <a:pathLst>
                <a:path w="18831" h="18688" fill="none" extrusionOk="0">
                  <a:moveTo>
                    <a:pt x="935" y="422"/>
                  </a:moveTo>
                  <a:lnTo>
                    <a:pt x="935" y="422"/>
                  </a:lnTo>
                  <a:lnTo>
                    <a:pt x="812" y="525"/>
                  </a:lnTo>
                  <a:lnTo>
                    <a:pt x="688" y="648"/>
                  </a:lnTo>
                  <a:lnTo>
                    <a:pt x="545" y="823"/>
                  </a:lnTo>
                  <a:lnTo>
                    <a:pt x="401" y="1028"/>
                  </a:lnTo>
                  <a:lnTo>
                    <a:pt x="401" y="1028"/>
                  </a:lnTo>
                  <a:lnTo>
                    <a:pt x="329" y="1152"/>
                  </a:lnTo>
                  <a:lnTo>
                    <a:pt x="267" y="1316"/>
                  </a:lnTo>
                  <a:lnTo>
                    <a:pt x="206" y="1501"/>
                  </a:lnTo>
                  <a:lnTo>
                    <a:pt x="154" y="1717"/>
                  </a:lnTo>
                  <a:lnTo>
                    <a:pt x="113" y="1963"/>
                  </a:lnTo>
                  <a:lnTo>
                    <a:pt x="72" y="2230"/>
                  </a:lnTo>
                  <a:lnTo>
                    <a:pt x="52" y="2518"/>
                  </a:lnTo>
                  <a:lnTo>
                    <a:pt x="31" y="2826"/>
                  </a:lnTo>
                  <a:lnTo>
                    <a:pt x="10" y="3155"/>
                  </a:lnTo>
                  <a:lnTo>
                    <a:pt x="0" y="3504"/>
                  </a:lnTo>
                  <a:lnTo>
                    <a:pt x="10" y="3874"/>
                  </a:lnTo>
                  <a:lnTo>
                    <a:pt x="10" y="4254"/>
                  </a:lnTo>
                  <a:lnTo>
                    <a:pt x="31" y="4644"/>
                  </a:lnTo>
                  <a:lnTo>
                    <a:pt x="52" y="5055"/>
                  </a:lnTo>
                  <a:lnTo>
                    <a:pt x="82" y="5476"/>
                  </a:lnTo>
                  <a:lnTo>
                    <a:pt x="113" y="5908"/>
                  </a:lnTo>
                  <a:lnTo>
                    <a:pt x="165" y="6339"/>
                  </a:lnTo>
                  <a:lnTo>
                    <a:pt x="216" y="6781"/>
                  </a:lnTo>
                  <a:lnTo>
                    <a:pt x="267" y="7233"/>
                  </a:lnTo>
                  <a:lnTo>
                    <a:pt x="339" y="7685"/>
                  </a:lnTo>
                  <a:lnTo>
                    <a:pt x="411" y="8137"/>
                  </a:lnTo>
                  <a:lnTo>
                    <a:pt x="493" y="8589"/>
                  </a:lnTo>
                  <a:lnTo>
                    <a:pt x="586" y="9031"/>
                  </a:lnTo>
                  <a:lnTo>
                    <a:pt x="678" y="9483"/>
                  </a:lnTo>
                  <a:lnTo>
                    <a:pt x="791" y="9925"/>
                  </a:lnTo>
                  <a:lnTo>
                    <a:pt x="904" y="10366"/>
                  </a:lnTo>
                  <a:lnTo>
                    <a:pt x="1017" y="10798"/>
                  </a:lnTo>
                  <a:lnTo>
                    <a:pt x="1151" y="11219"/>
                  </a:lnTo>
                  <a:lnTo>
                    <a:pt x="1284" y="11630"/>
                  </a:lnTo>
                  <a:lnTo>
                    <a:pt x="1428" y="12030"/>
                  </a:lnTo>
                  <a:lnTo>
                    <a:pt x="1582" y="12421"/>
                  </a:lnTo>
                  <a:lnTo>
                    <a:pt x="1736" y="12791"/>
                  </a:lnTo>
                  <a:lnTo>
                    <a:pt x="1736" y="12791"/>
                  </a:lnTo>
                  <a:lnTo>
                    <a:pt x="1880" y="13089"/>
                  </a:lnTo>
                  <a:lnTo>
                    <a:pt x="2024" y="13376"/>
                  </a:lnTo>
                  <a:lnTo>
                    <a:pt x="2178" y="13674"/>
                  </a:lnTo>
                  <a:lnTo>
                    <a:pt x="2342" y="13962"/>
                  </a:lnTo>
                  <a:lnTo>
                    <a:pt x="2517" y="14249"/>
                  </a:lnTo>
                  <a:lnTo>
                    <a:pt x="2702" y="14527"/>
                  </a:lnTo>
                  <a:lnTo>
                    <a:pt x="2887" y="14814"/>
                  </a:lnTo>
                  <a:lnTo>
                    <a:pt x="3082" y="15082"/>
                  </a:lnTo>
                  <a:lnTo>
                    <a:pt x="3288" y="15349"/>
                  </a:lnTo>
                  <a:lnTo>
                    <a:pt x="3503" y="15616"/>
                  </a:lnTo>
                  <a:lnTo>
                    <a:pt x="3729" y="15862"/>
                  </a:lnTo>
                  <a:lnTo>
                    <a:pt x="3955" y="16109"/>
                  </a:lnTo>
                  <a:lnTo>
                    <a:pt x="4192" y="16355"/>
                  </a:lnTo>
                  <a:lnTo>
                    <a:pt x="4438" y="16581"/>
                  </a:lnTo>
                  <a:lnTo>
                    <a:pt x="4685" y="16807"/>
                  </a:lnTo>
                  <a:lnTo>
                    <a:pt x="4941" y="17023"/>
                  </a:lnTo>
                  <a:lnTo>
                    <a:pt x="5209" y="17218"/>
                  </a:lnTo>
                  <a:lnTo>
                    <a:pt x="5476" y="17413"/>
                  </a:lnTo>
                  <a:lnTo>
                    <a:pt x="5753" y="17598"/>
                  </a:lnTo>
                  <a:lnTo>
                    <a:pt x="6041" y="17763"/>
                  </a:lnTo>
                  <a:lnTo>
                    <a:pt x="6328" y="17917"/>
                  </a:lnTo>
                  <a:lnTo>
                    <a:pt x="6626" y="18061"/>
                  </a:lnTo>
                  <a:lnTo>
                    <a:pt x="6934" y="18194"/>
                  </a:lnTo>
                  <a:lnTo>
                    <a:pt x="7243" y="18307"/>
                  </a:lnTo>
                  <a:lnTo>
                    <a:pt x="7551" y="18410"/>
                  </a:lnTo>
                  <a:lnTo>
                    <a:pt x="7869" y="18502"/>
                  </a:lnTo>
                  <a:lnTo>
                    <a:pt x="8198" y="18564"/>
                  </a:lnTo>
                  <a:lnTo>
                    <a:pt x="8527" y="18626"/>
                  </a:lnTo>
                  <a:lnTo>
                    <a:pt x="8855" y="18667"/>
                  </a:lnTo>
                  <a:lnTo>
                    <a:pt x="9194" y="18687"/>
                  </a:lnTo>
                  <a:lnTo>
                    <a:pt x="9544" y="18687"/>
                  </a:lnTo>
                  <a:lnTo>
                    <a:pt x="9893" y="18667"/>
                  </a:lnTo>
                  <a:lnTo>
                    <a:pt x="9893" y="18667"/>
                  </a:lnTo>
                  <a:lnTo>
                    <a:pt x="10242" y="18636"/>
                  </a:lnTo>
                  <a:lnTo>
                    <a:pt x="10581" y="18585"/>
                  </a:lnTo>
                  <a:lnTo>
                    <a:pt x="10931" y="18523"/>
                  </a:lnTo>
                  <a:lnTo>
                    <a:pt x="11270" y="18441"/>
                  </a:lnTo>
                  <a:lnTo>
                    <a:pt x="11598" y="18348"/>
                  </a:lnTo>
                  <a:lnTo>
                    <a:pt x="11927" y="18246"/>
                  </a:lnTo>
                  <a:lnTo>
                    <a:pt x="12256" y="18122"/>
                  </a:lnTo>
                  <a:lnTo>
                    <a:pt x="12574" y="17999"/>
                  </a:lnTo>
                  <a:lnTo>
                    <a:pt x="12882" y="17855"/>
                  </a:lnTo>
                  <a:lnTo>
                    <a:pt x="13191" y="17701"/>
                  </a:lnTo>
                  <a:lnTo>
                    <a:pt x="13488" y="17537"/>
                  </a:lnTo>
                  <a:lnTo>
                    <a:pt x="13786" y="17362"/>
                  </a:lnTo>
                  <a:lnTo>
                    <a:pt x="14074" y="17177"/>
                  </a:lnTo>
                  <a:lnTo>
                    <a:pt x="14351" y="16982"/>
                  </a:lnTo>
                  <a:lnTo>
                    <a:pt x="14618" y="16787"/>
                  </a:lnTo>
                  <a:lnTo>
                    <a:pt x="14886" y="16581"/>
                  </a:lnTo>
                  <a:lnTo>
                    <a:pt x="15142" y="16366"/>
                  </a:lnTo>
                  <a:lnTo>
                    <a:pt x="15389" y="16150"/>
                  </a:lnTo>
                  <a:lnTo>
                    <a:pt x="15625" y="15924"/>
                  </a:lnTo>
                  <a:lnTo>
                    <a:pt x="15861" y="15698"/>
                  </a:lnTo>
                  <a:lnTo>
                    <a:pt x="16077" y="15462"/>
                  </a:lnTo>
                  <a:lnTo>
                    <a:pt x="16283" y="15225"/>
                  </a:lnTo>
                  <a:lnTo>
                    <a:pt x="16488" y="14979"/>
                  </a:lnTo>
                  <a:lnTo>
                    <a:pt x="16673" y="14743"/>
                  </a:lnTo>
                  <a:lnTo>
                    <a:pt x="16858" y="14496"/>
                  </a:lnTo>
                  <a:lnTo>
                    <a:pt x="17022" y="14249"/>
                  </a:lnTo>
                  <a:lnTo>
                    <a:pt x="17176" y="14003"/>
                  </a:lnTo>
                  <a:lnTo>
                    <a:pt x="17320" y="13756"/>
                  </a:lnTo>
                  <a:lnTo>
                    <a:pt x="17454" y="13510"/>
                  </a:lnTo>
                  <a:lnTo>
                    <a:pt x="17577" y="13273"/>
                  </a:lnTo>
                  <a:lnTo>
                    <a:pt x="17680" y="13027"/>
                  </a:lnTo>
                  <a:lnTo>
                    <a:pt x="17783" y="12791"/>
                  </a:lnTo>
                  <a:lnTo>
                    <a:pt x="17783" y="12791"/>
                  </a:lnTo>
                  <a:lnTo>
                    <a:pt x="17865" y="12534"/>
                  </a:lnTo>
                  <a:lnTo>
                    <a:pt x="17947" y="12246"/>
                  </a:lnTo>
                  <a:lnTo>
                    <a:pt x="18029" y="11928"/>
                  </a:lnTo>
                  <a:lnTo>
                    <a:pt x="18111" y="11578"/>
                  </a:lnTo>
                  <a:lnTo>
                    <a:pt x="18183" y="11209"/>
                  </a:lnTo>
                  <a:lnTo>
                    <a:pt x="18255" y="10808"/>
                  </a:lnTo>
                  <a:lnTo>
                    <a:pt x="18327" y="10397"/>
                  </a:lnTo>
                  <a:lnTo>
                    <a:pt x="18389" y="9966"/>
                  </a:lnTo>
                  <a:lnTo>
                    <a:pt x="18512" y="9051"/>
                  </a:lnTo>
                  <a:lnTo>
                    <a:pt x="18615" y="8096"/>
                  </a:lnTo>
                  <a:lnTo>
                    <a:pt x="18697" y="7110"/>
                  </a:lnTo>
                  <a:lnTo>
                    <a:pt x="18758" y="6124"/>
                  </a:lnTo>
                  <a:lnTo>
                    <a:pt x="18810" y="5148"/>
                  </a:lnTo>
                  <a:lnTo>
                    <a:pt x="18830" y="4213"/>
                  </a:lnTo>
                  <a:lnTo>
                    <a:pt x="18830" y="3319"/>
                  </a:lnTo>
                  <a:lnTo>
                    <a:pt x="18830" y="2908"/>
                  </a:lnTo>
                  <a:lnTo>
                    <a:pt x="18810" y="2508"/>
                  </a:lnTo>
                  <a:lnTo>
                    <a:pt x="18789" y="2127"/>
                  </a:lnTo>
                  <a:lnTo>
                    <a:pt x="18758" y="1778"/>
                  </a:lnTo>
                  <a:lnTo>
                    <a:pt x="18728" y="1460"/>
                  </a:lnTo>
                  <a:lnTo>
                    <a:pt x="18687" y="1172"/>
                  </a:lnTo>
                  <a:lnTo>
                    <a:pt x="18635" y="915"/>
                  </a:lnTo>
                  <a:lnTo>
                    <a:pt x="18584" y="689"/>
                  </a:lnTo>
                  <a:lnTo>
                    <a:pt x="18522" y="504"/>
                  </a:lnTo>
                  <a:lnTo>
                    <a:pt x="18481" y="422"/>
                  </a:lnTo>
                  <a:lnTo>
                    <a:pt x="18450" y="361"/>
                  </a:lnTo>
                  <a:lnTo>
                    <a:pt x="18450" y="361"/>
                  </a:lnTo>
                  <a:lnTo>
                    <a:pt x="18409" y="309"/>
                  </a:lnTo>
                  <a:lnTo>
                    <a:pt x="18368" y="258"/>
                  </a:lnTo>
                  <a:lnTo>
                    <a:pt x="18255" y="165"/>
                  </a:lnTo>
                  <a:lnTo>
                    <a:pt x="18111" y="83"/>
                  </a:lnTo>
                  <a:lnTo>
                    <a:pt x="17947" y="1"/>
                  </a:lnTo>
                </a:path>
              </a:pathLst>
            </a:custGeom>
            <a:noFill/>
            <a:ln w="2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3"/>
            <p:cNvSpPr/>
            <p:nvPr/>
          </p:nvSpPr>
          <p:spPr>
            <a:xfrm>
              <a:off x="2383879" y="2639582"/>
              <a:ext cx="50330" cy="7215"/>
            </a:xfrm>
            <a:custGeom>
              <a:avLst/>
              <a:gdLst/>
              <a:ahLst/>
              <a:cxnLst/>
              <a:rect l="l" t="t" r="r" b="b"/>
              <a:pathLst>
                <a:path w="1151" h="165" fill="none" extrusionOk="0">
                  <a:moveTo>
                    <a:pt x="1151" y="165"/>
                  </a:moveTo>
                  <a:lnTo>
                    <a:pt x="1151" y="165"/>
                  </a:lnTo>
                  <a:lnTo>
                    <a:pt x="997" y="103"/>
                  </a:lnTo>
                  <a:lnTo>
                    <a:pt x="832" y="62"/>
                  </a:lnTo>
                  <a:lnTo>
                    <a:pt x="668" y="21"/>
                  </a:lnTo>
                  <a:lnTo>
                    <a:pt x="504" y="1"/>
                  </a:lnTo>
                  <a:lnTo>
                    <a:pt x="350" y="1"/>
                  </a:lnTo>
                  <a:lnTo>
                    <a:pt x="216" y="11"/>
                  </a:lnTo>
                  <a:lnTo>
                    <a:pt x="154" y="31"/>
                  </a:lnTo>
                  <a:lnTo>
                    <a:pt x="93" y="42"/>
                  </a:lnTo>
                  <a:lnTo>
                    <a:pt x="41" y="73"/>
                  </a:lnTo>
                  <a:lnTo>
                    <a:pt x="0" y="103"/>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3"/>
            <p:cNvSpPr/>
            <p:nvPr/>
          </p:nvSpPr>
          <p:spPr>
            <a:xfrm>
              <a:off x="1690301" y="2657992"/>
              <a:ext cx="31484" cy="7259"/>
            </a:xfrm>
            <a:custGeom>
              <a:avLst/>
              <a:gdLst/>
              <a:ahLst/>
              <a:cxnLst/>
              <a:rect l="l" t="t" r="r" b="b"/>
              <a:pathLst>
                <a:path w="720" h="166" fill="none" extrusionOk="0">
                  <a:moveTo>
                    <a:pt x="719" y="134"/>
                  </a:moveTo>
                  <a:lnTo>
                    <a:pt x="719" y="134"/>
                  </a:lnTo>
                  <a:lnTo>
                    <a:pt x="668" y="93"/>
                  </a:lnTo>
                  <a:lnTo>
                    <a:pt x="616" y="52"/>
                  </a:lnTo>
                  <a:lnTo>
                    <a:pt x="534" y="21"/>
                  </a:lnTo>
                  <a:lnTo>
                    <a:pt x="483" y="1"/>
                  </a:lnTo>
                  <a:lnTo>
                    <a:pt x="431" y="1"/>
                  </a:lnTo>
                  <a:lnTo>
                    <a:pt x="370" y="1"/>
                  </a:lnTo>
                  <a:lnTo>
                    <a:pt x="308" y="11"/>
                  </a:lnTo>
                  <a:lnTo>
                    <a:pt x="236" y="32"/>
                  </a:lnTo>
                  <a:lnTo>
                    <a:pt x="164" y="62"/>
                  </a:lnTo>
                  <a:lnTo>
                    <a:pt x="82" y="104"/>
                  </a:lnTo>
                  <a:lnTo>
                    <a:pt x="0" y="165"/>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3"/>
            <p:cNvSpPr/>
            <p:nvPr/>
          </p:nvSpPr>
          <p:spPr>
            <a:xfrm>
              <a:off x="2045158" y="3457171"/>
              <a:ext cx="808172" cy="573661"/>
            </a:xfrm>
            <a:custGeom>
              <a:avLst/>
              <a:gdLst/>
              <a:ahLst/>
              <a:cxnLst/>
              <a:rect l="l" t="t" r="r" b="b"/>
              <a:pathLst>
                <a:path w="18482" h="13119" fill="none" extrusionOk="0">
                  <a:moveTo>
                    <a:pt x="175" y="0"/>
                  </a:moveTo>
                  <a:lnTo>
                    <a:pt x="175" y="0"/>
                  </a:lnTo>
                  <a:lnTo>
                    <a:pt x="155" y="144"/>
                  </a:lnTo>
                  <a:lnTo>
                    <a:pt x="103" y="565"/>
                  </a:lnTo>
                  <a:lnTo>
                    <a:pt x="72" y="873"/>
                  </a:lnTo>
                  <a:lnTo>
                    <a:pt x="42" y="1233"/>
                  </a:lnTo>
                  <a:lnTo>
                    <a:pt x="21" y="1644"/>
                  </a:lnTo>
                  <a:lnTo>
                    <a:pt x="1" y="2106"/>
                  </a:lnTo>
                  <a:lnTo>
                    <a:pt x="1" y="2620"/>
                  </a:lnTo>
                  <a:lnTo>
                    <a:pt x="1" y="3174"/>
                  </a:lnTo>
                  <a:lnTo>
                    <a:pt x="21" y="3770"/>
                  </a:lnTo>
                  <a:lnTo>
                    <a:pt x="62" y="4397"/>
                  </a:lnTo>
                  <a:lnTo>
                    <a:pt x="114" y="5065"/>
                  </a:lnTo>
                  <a:lnTo>
                    <a:pt x="196" y="5763"/>
                  </a:lnTo>
                  <a:lnTo>
                    <a:pt x="309" y="6482"/>
                  </a:lnTo>
                  <a:lnTo>
                    <a:pt x="370" y="6852"/>
                  </a:lnTo>
                  <a:lnTo>
                    <a:pt x="442" y="7222"/>
                  </a:lnTo>
                  <a:lnTo>
                    <a:pt x="442" y="7222"/>
                  </a:lnTo>
                  <a:lnTo>
                    <a:pt x="596" y="7941"/>
                  </a:lnTo>
                  <a:lnTo>
                    <a:pt x="750" y="8619"/>
                  </a:lnTo>
                  <a:lnTo>
                    <a:pt x="925" y="9225"/>
                  </a:lnTo>
                  <a:lnTo>
                    <a:pt x="1018" y="9523"/>
                  </a:lnTo>
                  <a:lnTo>
                    <a:pt x="1110" y="9790"/>
                  </a:lnTo>
                  <a:lnTo>
                    <a:pt x="1203" y="10057"/>
                  </a:lnTo>
                  <a:lnTo>
                    <a:pt x="1295" y="10304"/>
                  </a:lnTo>
                  <a:lnTo>
                    <a:pt x="1398" y="10550"/>
                  </a:lnTo>
                  <a:lnTo>
                    <a:pt x="1500" y="10776"/>
                  </a:lnTo>
                  <a:lnTo>
                    <a:pt x="1613" y="10992"/>
                  </a:lnTo>
                  <a:lnTo>
                    <a:pt x="1726" y="11187"/>
                  </a:lnTo>
                  <a:lnTo>
                    <a:pt x="1839" y="11382"/>
                  </a:lnTo>
                  <a:lnTo>
                    <a:pt x="1963" y="11567"/>
                  </a:lnTo>
                  <a:lnTo>
                    <a:pt x="2086" y="11732"/>
                  </a:lnTo>
                  <a:lnTo>
                    <a:pt x="2209" y="11896"/>
                  </a:lnTo>
                  <a:lnTo>
                    <a:pt x="2343" y="12040"/>
                  </a:lnTo>
                  <a:lnTo>
                    <a:pt x="2487" y="12184"/>
                  </a:lnTo>
                  <a:lnTo>
                    <a:pt x="2630" y="12307"/>
                  </a:lnTo>
                  <a:lnTo>
                    <a:pt x="2774" y="12430"/>
                  </a:lnTo>
                  <a:lnTo>
                    <a:pt x="2928" y="12533"/>
                  </a:lnTo>
                  <a:lnTo>
                    <a:pt x="3093" y="12636"/>
                  </a:lnTo>
                  <a:lnTo>
                    <a:pt x="3257" y="12728"/>
                  </a:lnTo>
                  <a:lnTo>
                    <a:pt x="3421" y="12800"/>
                  </a:lnTo>
                  <a:lnTo>
                    <a:pt x="3606" y="12872"/>
                  </a:lnTo>
                  <a:lnTo>
                    <a:pt x="3791" y="12934"/>
                  </a:lnTo>
                  <a:lnTo>
                    <a:pt x="3976" y="12995"/>
                  </a:lnTo>
                  <a:lnTo>
                    <a:pt x="4171" y="13036"/>
                  </a:lnTo>
                  <a:lnTo>
                    <a:pt x="4377" y="13077"/>
                  </a:lnTo>
                  <a:lnTo>
                    <a:pt x="4582" y="13098"/>
                  </a:lnTo>
                  <a:lnTo>
                    <a:pt x="4582" y="13098"/>
                  </a:lnTo>
                  <a:lnTo>
                    <a:pt x="4798" y="13119"/>
                  </a:lnTo>
                  <a:lnTo>
                    <a:pt x="5003" y="13119"/>
                  </a:lnTo>
                  <a:lnTo>
                    <a:pt x="5199" y="13088"/>
                  </a:lnTo>
                  <a:lnTo>
                    <a:pt x="5404" y="13057"/>
                  </a:lnTo>
                  <a:lnTo>
                    <a:pt x="5589" y="12995"/>
                  </a:lnTo>
                  <a:lnTo>
                    <a:pt x="5784" y="12923"/>
                  </a:lnTo>
                  <a:lnTo>
                    <a:pt x="5969" y="12841"/>
                  </a:lnTo>
                  <a:lnTo>
                    <a:pt x="6144" y="12728"/>
                  </a:lnTo>
                  <a:lnTo>
                    <a:pt x="6318" y="12615"/>
                  </a:lnTo>
                  <a:lnTo>
                    <a:pt x="6493" y="12482"/>
                  </a:lnTo>
                  <a:lnTo>
                    <a:pt x="6668" y="12338"/>
                  </a:lnTo>
                  <a:lnTo>
                    <a:pt x="6832" y="12184"/>
                  </a:lnTo>
                  <a:lnTo>
                    <a:pt x="6996" y="12019"/>
                  </a:lnTo>
                  <a:lnTo>
                    <a:pt x="7150" y="11834"/>
                  </a:lnTo>
                  <a:lnTo>
                    <a:pt x="7305" y="11650"/>
                  </a:lnTo>
                  <a:lnTo>
                    <a:pt x="7459" y="11444"/>
                  </a:lnTo>
                  <a:lnTo>
                    <a:pt x="7602" y="11239"/>
                  </a:lnTo>
                  <a:lnTo>
                    <a:pt x="7757" y="11023"/>
                  </a:lnTo>
                  <a:lnTo>
                    <a:pt x="7890" y="10797"/>
                  </a:lnTo>
                  <a:lnTo>
                    <a:pt x="8034" y="10571"/>
                  </a:lnTo>
                  <a:lnTo>
                    <a:pt x="8311" y="10088"/>
                  </a:lnTo>
                  <a:lnTo>
                    <a:pt x="8568" y="9585"/>
                  </a:lnTo>
                  <a:lnTo>
                    <a:pt x="8825" y="9071"/>
                  </a:lnTo>
                  <a:lnTo>
                    <a:pt x="9061" y="8547"/>
                  </a:lnTo>
                  <a:lnTo>
                    <a:pt x="9298" y="8013"/>
                  </a:lnTo>
                  <a:lnTo>
                    <a:pt x="9534" y="7489"/>
                  </a:lnTo>
                  <a:lnTo>
                    <a:pt x="9534" y="7489"/>
                  </a:lnTo>
                  <a:lnTo>
                    <a:pt x="9647" y="7232"/>
                  </a:lnTo>
                  <a:lnTo>
                    <a:pt x="9780" y="6996"/>
                  </a:lnTo>
                  <a:lnTo>
                    <a:pt x="9924" y="6760"/>
                  </a:lnTo>
                  <a:lnTo>
                    <a:pt x="10078" y="6544"/>
                  </a:lnTo>
                  <a:lnTo>
                    <a:pt x="10253" y="6328"/>
                  </a:lnTo>
                  <a:lnTo>
                    <a:pt x="10438" y="6123"/>
                  </a:lnTo>
                  <a:lnTo>
                    <a:pt x="10623" y="5938"/>
                  </a:lnTo>
                  <a:lnTo>
                    <a:pt x="10828" y="5753"/>
                  </a:lnTo>
                  <a:lnTo>
                    <a:pt x="11034" y="5578"/>
                  </a:lnTo>
                  <a:lnTo>
                    <a:pt x="11260" y="5414"/>
                  </a:lnTo>
                  <a:lnTo>
                    <a:pt x="11486" y="5270"/>
                  </a:lnTo>
                  <a:lnTo>
                    <a:pt x="11712" y="5126"/>
                  </a:lnTo>
                  <a:lnTo>
                    <a:pt x="11948" y="4993"/>
                  </a:lnTo>
                  <a:lnTo>
                    <a:pt x="12194" y="4880"/>
                  </a:lnTo>
                  <a:lnTo>
                    <a:pt x="12441" y="4777"/>
                  </a:lnTo>
                  <a:lnTo>
                    <a:pt x="12688" y="4674"/>
                  </a:lnTo>
                  <a:lnTo>
                    <a:pt x="12944" y="4592"/>
                  </a:lnTo>
                  <a:lnTo>
                    <a:pt x="13201" y="4520"/>
                  </a:lnTo>
                  <a:lnTo>
                    <a:pt x="13458" y="4459"/>
                  </a:lnTo>
                  <a:lnTo>
                    <a:pt x="13705" y="4417"/>
                  </a:lnTo>
                  <a:lnTo>
                    <a:pt x="13961" y="4376"/>
                  </a:lnTo>
                  <a:lnTo>
                    <a:pt x="14218" y="4356"/>
                  </a:lnTo>
                  <a:lnTo>
                    <a:pt x="14465" y="4346"/>
                  </a:lnTo>
                  <a:lnTo>
                    <a:pt x="14711" y="4346"/>
                  </a:lnTo>
                  <a:lnTo>
                    <a:pt x="14958" y="4356"/>
                  </a:lnTo>
                  <a:lnTo>
                    <a:pt x="15194" y="4376"/>
                  </a:lnTo>
                  <a:lnTo>
                    <a:pt x="15430" y="4417"/>
                  </a:lnTo>
                  <a:lnTo>
                    <a:pt x="15656" y="4469"/>
                  </a:lnTo>
                  <a:lnTo>
                    <a:pt x="15872" y="4541"/>
                  </a:lnTo>
                  <a:lnTo>
                    <a:pt x="16088" y="4613"/>
                  </a:lnTo>
                  <a:lnTo>
                    <a:pt x="16283" y="4705"/>
                  </a:lnTo>
                  <a:lnTo>
                    <a:pt x="16478" y="4818"/>
                  </a:lnTo>
                  <a:lnTo>
                    <a:pt x="16478" y="4818"/>
                  </a:lnTo>
                  <a:lnTo>
                    <a:pt x="16663" y="4931"/>
                  </a:lnTo>
                  <a:lnTo>
                    <a:pt x="16838" y="5065"/>
                  </a:lnTo>
                  <a:lnTo>
                    <a:pt x="16992" y="5198"/>
                  </a:lnTo>
                  <a:lnTo>
                    <a:pt x="17146" y="5342"/>
                  </a:lnTo>
                  <a:lnTo>
                    <a:pt x="17280" y="5486"/>
                  </a:lnTo>
                  <a:lnTo>
                    <a:pt x="17413" y="5640"/>
                  </a:lnTo>
                  <a:lnTo>
                    <a:pt x="17526" y="5804"/>
                  </a:lnTo>
                  <a:lnTo>
                    <a:pt x="17639" y="5969"/>
                  </a:lnTo>
                  <a:lnTo>
                    <a:pt x="17742" y="6143"/>
                  </a:lnTo>
                  <a:lnTo>
                    <a:pt x="17834" y="6308"/>
                  </a:lnTo>
                  <a:lnTo>
                    <a:pt x="17916" y="6482"/>
                  </a:lnTo>
                  <a:lnTo>
                    <a:pt x="17999" y="6657"/>
                  </a:lnTo>
                  <a:lnTo>
                    <a:pt x="18071" y="6832"/>
                  </a:lnTo>
                  <a:lnTo>
                    <a:pt x="18132" y="6996"/>
                  </a:lnTo>
                  <a:lnTo>
                    <a:pt x="18235" y="7335"/>
                  </a:lnTo>
                  <a:lnTo>
                    <a:pt x="18317" y="7664"/>
                  </a:lnTo>
                  <a:lnTo>
                    <a:pt x="18379" y="7962"/>
                  </a:lnTo>
                  <a:lnTo>
                    <a:pt x="18420" y="8239"/>
                  </a:lnTo>
                  <a:lnTo>
                    <a:pt x="18451" y="8486"/>
                  </a:lnTo>
                  <a:lnTo>
                    <a:pt x="18481" y="8835"/>
                  </a:lnTo>
                  <a:lnTo>
                    <a:pt x="18481" y="8958"/>
                  </a:lnTo>
                </a:path>
              </a:pathLst>
            </a:custGeom>
            <a:noFill/>
            <a:ln w="2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3"/>
            <p:cNvSpPr/>
            <p:nvPr/>
          </p:nvSpPr>
          <p:spPr>
            <a:xfrm>
              <a:off x="1976898" y="3451312"/>
              <a:ext cx="169357" cy="14867"/>
            </a:xfrm>
            <a:custGeom>
              <a:avLst/>
              <a:gdLst/>
              <a:ahLst/>
              <a:cxnLst/>
              <a:rect l="l" t="t" r="r" b="b"/>
              <a:pathLst>
                <a:path w="3873" h="340" fill="none" extrusionOk="0">
                  <a:moveTo>
                    <a:pt x="0" y="1"/>
                  </a:moveTo>
                  <a:lnTo>
                    <a:pt x="0" y="1"/>
                  </a:lnTo>
                  <a:lnTo>
                    <a:pt x="82" y="31"/>
                  </a:lnTo>
                  <a:lnTo>
                    <a:pt x="319" y="103"/>
                  </a:lnTo>
                  <a:lnTo>
                    <a:pt x="699" y="186"/>
                  </a:lnTo>
                  <a:lnTo>
                    <a:pt x="925" y="227"/>
                  </a:lnTo>
                  <a:lnTo>
                    <a:pt x="1181" y="268"/>
                  </a:lnTo>
                  <a:lnTo>
                    <a:pt x="1459" y="309"/>
                  </a:lnTo>
                  <a:lnTo>
                    <a:pt x="1767" y="329"/>
                  </a:lnTo>
                  <a:lnTo>
                    <a:pt x="2085" y="340"/>
                  </a:lnTo>
                  <a:lnTo>
                    <a:pt x="2424" y="340"/>
                  </a:lnTo>
                  <a:lnTo>
                    <a:pt x="2774" y="319"/>
                  </a:lnTo>
                  <a:lnTo>
                    <a:pt x="3133" y="288"/>
                  </a:lnTo>
                  <a:lnTo>
                    <a:pt x="3503" y="227"/>
                  </a:lnTo>
                  <a:lnTo>
                    <a:pt x="3688" y="186"/>
                  </a:lnTo>
                  <a:lnTo>
                    <a:pt x="3873" y="134"/>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3"/>
            <p:cNvSpPr/>
            <p:nvPr/>
          </p:nvSpPr>
          <p:spPr>
            <a:xfrm>
              <a:off x="2046951" y="3480522"/>
              <a:ext cx="44" cy="99742"/>
            </a:xfrm>
            <a:custGeom>
              <a:avLst/>
              <a:gdLst/>
              <a:ahLst/>
              <a:cxnLst/>
              <a:rect l="l" t="t" r="r" b="b"/>
              <a:pathLst>
                <a:path w="1" h="2281" fill="none" extrusionOk="0">
                  <a:moveTo>
                    <a:pt x="1" y="2281"/>
                  </a:moveTo>
                  <a:lnTo>
                    <a:pt x="1" y="2281"/>
                  </a:lnTo>
                  <a:lnTo>
                    <a:pt x="1" y="0"/>
                  </a:lnTo>
                </a:path>
              </a:pathLst>
            </a:custGeom>
            <a:noFill/>
            <a:ln w="30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3"/>
            <p:cNvSpPr/>
            <p:nvPr/>
          </p:nvSpPr>
          <p:spPr>
            <a:xfrm>
              <a:off x="1418965" y="1226806"/>
              <a:ext cx="1214706" cy="1791035"/>
            </a:xfrm>
            <a:custGeom>
              <a:avLst/>
              <a:gdLst/>
              <a:ahLst/>
              <a:cxnLst/>
              <a:rect l="l" t="t" r="r" b="b"/>
              <a:pathLst>
                <a:path w="27779" h="40959" extrusionOk="0">
                  <a:moveTo>
                    <a:pt x="14444" y="1"/>
                  </a:moveTo>
                  <a:lnTo>
                    <a:pt x="13992" y="21"/>
                  </a:lnTo>
                  <a:lnTo>
                    <a:pt x="13745" y="31"/>
                  </a:lnTo>
                  <a:lnTo>
                    <a:pt x="13478" y="52"/>
                  </a:lnTo>
                  <a:lnTo>
                    <a:pt x="13191" y="93"/>
                  </a:lnTo>
                  <a:lnTo>
                    <a:pt x="12893" y="134"/>
                  </a:lnTo>
                  <a:lnTo>
                    <a:pt x="12574" y="185"/>
                  </a:lnTo>
                  <a:lnTo>
                    <a:pt x="12235" y="247"/>
                  </a:lnTo>
                  <a:lnTo>
                    <a:pt x="11886" y="319"/>
                  </a:lnTo>
                  <a:lnTo>
                    <a:pt x="11516" y="411"/>
                  </a:lnTo>
                  <a:lnTo>
                    <a:pt x="11136" y="514"/>
                  </a:lnTo>
                  <a:lnTo>
                    <a:pt x="10746" y="637"/>
                  </a:lnTo>
                  <a:lnTo>
                    <a:pt x="10335" y="771"/>
                  </a:lnTo>
                  <a:lnTo>
                    <a:pt x="9914" y="925"/>
                  </a:lnTo>
                  <a:lnTo>
                    <a:pt x="9472" y="1100"/>
                  </a:lnTo>
                  <a:lnTo>
                    <a:pt x="9030" y="1285"/>
                  </a:lnTo>
                  <a:lnTo>
                    <a:pt x="8568" y="1500"/>
                  </a:lnTo>
                  <a:lnTo>
                    <a:pt x="8085" y="1726"/>
                  </a:lnTo>
                  <a:lnTo>
                    <a:pt x="7602" y="1983"/>
                  </a:lnTo>
                  <a:lnTo>
                    <a:pt x="7099" y="2261"/>
                  </a:lnTo>
                  <a:lnTo>
                    <a:pt x="6595" y="2559"/>
                  </a:lnTo>
                  <a:lnTo>
                    <a:pt x="6071" y="2887"/>
                  </a:lnTo>
                  <a:lnTo>
                    <a:pt x="5815" y="3062"/>
                  </a:lnTo>
                  <a:lnTo>
                    <a:pt x="5568" y="3247"/>
                  </a:lnTo>
                  <a:lnTo>
                    <a:pt x="5332" y="3442"/>
                  </a:lnTo>
                  <a:lnTo>
                    <a:pt x="5116" y="3637"/>
                  </a:lnTo>
                  <a:lnTo>
                    <a:pt x="4900" y="3853"/>
                  </a:lnTo>
                  <a:lnTo>
                    <a:pt x="4705" y="4069"/>
                  </a:lnTo>
                  <a:lnTo>
                    <a:pt x="4510" y="4295"/>
                  </a:lnTo>
                  <a:lnTo>
                    <a:pt x="4335" y="4531"/>
                  </a:lnTo>
                  <a:lnTo>
                    <a:pt x="4161" y="4767"/>
                  </a:lnTo>
                  <a:lnTo>
                    <a:pt x="3996" y="5024"/>
                  </a:lnTo>
                  <a:lnTo>
                    <a:pt x="3853" y="5271"/>
                  </a:lnTo>
                  <a:lnTo>
                    <a:pt x="3709" y="5527"/>
                  </a:lnTo>
                  <a:lnTo>
                    <a:pt x="3575" y="5794"/>
                  </a:lnTo>
                  <a:lnTo>
                    <a:pt x="3452" y="6062"/>
                  </a:lnTo>
                  <a:lnTo>
                    <a:pt x="3339" y="6339"/>
                  </a:lnTo>
                  <a:lnTo>
                    <a:pt x="3236" y="6616"/>
                  </a:lnTo>
                  <a:lnTo>
                    <a:pt x="3133" y="6904"/>
                  </a:lnTo>
                  <a:lnTo>
                    <a:pt x="3041" y="7181"/>
                  </a:lnTo>
                  <a:lnTo>
                    <a:pt x="2959" y="7469"/>
                  </a:lnTo>
                  <a:lnTo>
                    <a:pt x="2887" y="7767"/>
                  </a:lnTo>
                  <a:lnTo>
                    <a:pt x="2815" y="8054"/>
                  </a:lnTo>
                  <a:lnTo>
                    <a:pt x="2753" y="8352"/>
                  </a:lnTo>
                  <a:lnTo>
                    <a:pt x="2702" y="8650"/>
                  </a:lnTo>
                  <a:lnTo>
                    <a:pt x="2651" y="8948"/>
                  </a:lnTo>
                  <a:lnTo>
                    <a:pt x="2579" y="9544"/>
                  </a:lnTo>
                  <a:lnTo>
                    <a:pt x="2517" y="10140"/>
                  </a:lnTo>
                  <a:lnTo>
                    <a:pt x="2476" y="10725"/>
                  </a:lnTo>
                  <a:lnTo>
                    <a:pt x="2466" y="11311"/>
                  </a:lnTo>
                  <a:lnTo>
                    <a:pt x="2466" y="11876"/>
                  </a:lnTo>
                  <a:lnTo>
                    <a:pt x="2476" y="12441"/>
                  </a:lnTo>
                  <a:lnTo>
                    <a:pt x="2497" y="12975"/>
                  </a:lnTo>
                  <a:lnTo>
                    <a:pt x="2538" y="13499"/>
                  </a:lnTo>
                  <a:lnTo>
                    <a:pt x="2579" y="14002"/>
                  </a:lnTo>
                  <a:lnTo>
                    <a:pt x="2630" y="14475"/>
                  </a:lnTo>
                  <a:lnTo>
                    <a:pt x="2681" y="14917"/>
                  </a:lnTo>
                  <a:lnTo>
                    <a:pt x="2743" y="15317"/>
                  </a:lnTo>
                  <a:lnTo>
                    <a:pt x="2856" y="16026"/>
                  </a:lnTo>
                  <a:lnTo>
                    <a:pt x="2959" y="16560"/>
                  </a:lnTo>
                  <a:lnTo>
                    <a:pt x="3041" y="16899"/>
                  </a:lnTo>
                  <a:lnTo>
                    <a:pt x="3062" y="17023"/>
                  </a:lnTo>
                  <a:lnTo>
                    <a:pt x="3031" y="16982"/>
                  </a:lnTo>
                  <a:lnTo>
                    <a:pt x="2928" y="16879"/>
                  </a:lnTo>
                  <a:lnTo>
                    <a:pt x="2753" y="16745"/>
                  </a:lnTo>
                  <a:lnTo>
                    <a:pt x="2651" y="16663"/>
                  </a:lnTo>
                  <a:lnTo>
                    <a:pt x="2538" y="16591"/>
                  </a:lnTo>
                  <a:lnTo>
                    <a:pt x="2414" y="16509"/>
                  </a:lnTo>
                  <a:lnTo>
                    <a:pt x="2271" y="16447"/>
                  </a:lnTo>
                  <a:lnTo>
                    <a:pt x="2127" y="16375"/>
                  </a:lnTo>
                  <a:lnTo>
                    <a:pt x="1962" y="16324"/>
                  </a:lnTo>
                  <a:lnTo>
                    <a:pt x="1798" y="16283"/>
                  </a:lnTo>
                  <a:lnTo>
                    <a:pt x="1623" y="16262"/>
                  </a:lnTo>
                  <a:lnTo>
                    <a:pt x="1449" y="16252"/>
                  </a:lnTo>
                  <a:lnTo>
                    <a:pt x="1264" y="16273"/>
                  </a:lnTo>
                  <a:lnTo>
                    <a:pt x="1171" y="16293"/>
                  </a:lnTo>
                  <a:lnTo>
                    <a:pt x="1079" y="16324"/>
                  </a:lnTo>
                  <a:lnTo>
                    <a:pt x="986" y="16365"/>
                  </a:lnTo>
                  <a:lnTo>
                    <a:pt x="904" y="16417"/>
                  </a:lnTo>
                  <a:lnTo>
                    <a:pt x="822" y="16478"/>
                  </a:lnTo>
                  <a:lnTo>
                    <a:pt x="740" y="16550"/>
                  </a:lnTo>
                  <a:lnTo>
                    <a:pt x="658" y="16632"/>
                  </a:lnTo>
                  <a:lnTo>
                    <a:pt x="586" y="16725"/>
                  </a:lnTo>
                  <a:lnTo>
                    <a:pt x="514" y="16827"/>
                  </a:lnTo>
                  <a:lnTo>
                    <a:pt x="442" y="16940"/>
                  </a:lnTo>
                  <a:lnTo>
                    <a:pt x="380" y="17053"/>
                  </a:lnTo>
                  <a:lnTo>
                    <a:pt x="319" y="17177"/>
                  </a:lnTo>
                  <a:lnTo>
                    <a:pt x="267" y="17300"/>
                  </a:lnTo>
                  <a:lnTo>
                    <a:pt x="216" y="17444"/>
                  </a:lnTo>
                  <a:lnTo>
                    <a:pt x="175" y="17577"/>
                  </a:lnTo>
                  <a:lnTo>
                    <a:pt x="134" y="17731"/>
                  </a:lnTo>
                  <a:lnTo>
                    <a:pt x="93" y="17886"/>
                  </a:lnTo>
                  <a:lnTo>
                    <a:pt x="62" y="18040"/>
                  </a:lnTo>
                  <a:lnTo>
                    <a:pt x="41" y="18204"/>
                  </a:lnTo>
                  <a:lnTo>
                    <a:pt x="21" y="18368"/>
                  </a:lnTo>
                  <a:lnTo>
                    <a:pt x="10" y="18533"/>
                  </a:lnTo>
                  <a:lnTo>
                    <a:pt x="0" y="18707"/>
                  </a:lnTo>
                  <a:lnTo>
                    <a:pt x="10" y="18882"/>
                  </a:lnTo>
                  <a:lnTo>
                    <a:pt x="10" y="19057"/>
                  </a:lnTo>
                  <a:lnTo>
                    <a:pt x="31" y="19231"/>
                  </a:lnTo>
                  <a:lnTo>
                    <a:pt x="52" y="19406"/>
                  </a:lnTo>
                  <a:lnTo>
                    <a:pt x="82" y="19591"/>
                  </a:lnTo>
                  <a:lnTo>
                    <a:pt x="123" y="19765"/>
                  </a:lnTo>
                  <a:lnTo>
                    <a:pt x="165" y="19950"/>
                  </a:lnTo>
                  <a:lnTo>
                    <a:pt x="226" y="20125"/>
                  </a:lnTo>
                  <a:lnTo>
                    <a:pt x="288" y="20300"/>
                  </a:lnTo>
                  <a:lnTo>
                    <a:pt x="360" y="20485"/>
                  </a:lnTo>
                  <a:lnTo>
                    <a:pt x="514" y="20834"/>
                  </a:lnTo>
                  <a:lnTo>
                    <a:pt x="678" y="21163"/>
                  </a:lnTo>
                  <a:lnTo>
                    <a:pt x="843" y="21461"/>
                  </a:lnTo>
                  <a:lnTo>
                    <a:pt x="997" y="21748"/>
                  </a:lnTo>
                  <a:lnTo>
                    <a:pt x="1161" y="21995"/>
                  </a:lnTo>
                  <a:lnTo>
                    <a:pt x="1325" y="22231"/>
                  </a:lnTo>
                  <a:lnTo>
                    <a:pt x="1479" y="22447"/>
                  </a:lnTo>
                  <a:lnTo>
                    <a:pt x="1644" y="22642"/>
                  </a:lnTo>
                  <a:lnTo>
                    <a:pt x="1798" y="22817"/>
                  </a:lnTo>
                  <a:lnTo>
                    <a:pt x="1952" y="22971"/>
                  </a:lnTo>
                  <a:lnTo>
                    <a:pt x="2096" y="23104"/>
                  </a:lnTo>
                  <a:lnTo>
                    <a:pt x="2250" y="23227"/>
                  </a:lnTo>
                  <a:lnTo>
                    <a:pt x="2394" y="23340"/>
                  </a:lnTo>
                  <a:lnTo>
                    <a:pt x="2538" y="23433"/>
                  </a:lnTo>
                  <a:lnTo>
                    <a:pt x="2671" y="23505"/>
                  </a:lnTo>
                  <a:lnTo>
                    <a:pt x="2805" y="23577"/>
                  </a:lnTo>
                  <a:lnTo>
                    <a:pt x="2928" y="23628"/>
                  </a:lnTo>
                  <a:lnTo>
                    <a:pt x="3051" y="23679"/>
                  </a:lnTo>
                  <a:lnTo>
                    <a:pt x="3164" y="23710"/>
                  </a:lnTo>
                  <a:lnTo>
                    <a:pt x="3277" y="23741"/>
                  </a:lnTo>
                  <a:lnTo>
                    <a:pt x="3472" y="23772"/>
                  </a:lnTo>
                  <a:lnTo>
                    <a:pt x="3647" y="23782"/>
                  </a:lnTo>
                  <a:lnTo>
                    <a:pt x="3781" y="23772"/>
                  </a:lnTo>
                  <a:lnTo>
                    <a:pt x="3883" y="23762"/>
                  </a:lnTo>
                  <a:lnTo>
                    <a:pt x="3966" y="23741"/>
                  </a:lnTo>
                  <a:lnTo>
                    <a:pt x="3966" y="23782"/>
                  </a:lnTo>
                  <a:lnTo>
                    <a:pt x="3955" y="23926"/>
                  </a:lnTo>
                  <a:lnTo>
                    <a:pt x="3955" y="24162"/>
                  </a:lnTo>
                  <a:lnTo>
                    <a:pt x="3976" y="24522"/>
                  </a:lnTo>
                  <a:lnTo>
                    <a:pt x="4027" y="25005"/>
                  </a:lnTo>
                  <a:lnTo>
                    <a:pt x="4068" y="25303"/>
                  </a:lnTo>
                  <a:lnTo>
                    <a:pt x="4120" y="25621"/>
                  </a:lnTo>
                  <a:lnTo>
                    <a:pt x="4181" y="25981"/>
                  </a:lnTo>
                  <a:lnTo>
                    <a:pt x="4263" y="26381"/>
                  </a:lnTo>
                  <a:lnTo>
                    <a:pt x="4356" y="26823"/>
                  </a:lnTo>
                  <a:lnTo>
                    <a:pt x="4469" y="27295"/>
                  </a:lnTo>
                  <a:lnTo>
                    <a:pt x="4623" y="27902"/>
                  </a:lnTo>
                  <a:lnTo>
                    <a:pt x="4787" y="28477"/>
                  </a:lnTo>
                  <a:lnTo>
                    <a:pt x="4972" y="29011"/>
                  </a:lnTo>
                  <a:lnTo>
                    <a:pt x="5147" y="29514"/>
                  </a:lnTo>
                  <a:lnTo>
                    <a:pt x="5342" y="29977"/>
                  </a:lnTo>
                  <a:lnTo>
                    <a:pt x="5527" y="30408"/>
                  </a:lnTo>
                  <a:lnTo>
                    <a:pt x="5712" y="30809"/>
                  </a:lnTo>
                  <a:lnTo>
                    <a:pt x="5897" y="31168"/>
                  </a:lnTo>
                  <a:lnTo>
                    <a:pt x="6071" y="31497"/>
                  </a:lnTo>
                  <a:lnTo>
                    <a:pt x="6236" y="31785"/>
                  </a:lnTo>
                  <a:lnTo>
                    <a:pt x="6390" y="32052"/>
                  </a:lnTo>
                  <a:lnTo>
                    <a:pt x="6534" y="32278"/>
                  </a:lnTo>
                  <a:lnTo>
                    <a:pt x="6770" y="32637"/>
                  </a:lnTo>
                  <a:lnTo>
                    <a:pt x="6924" y="32863"/>
                  </a:lnTo>
                  <a:lnTo>
                    <a:pt x="7181" y="33285"/>
                  </a:lnTo>
                  <a:lnTo>
                    <a:pt x="7243" y="33408"/>
                  </a:lnTo>
                  <a:lnTo>
                    <a:pt x="7273" y="33469"/>
                  </a:lnTo>
                  <a:lnTo>
                    <a:pt x="7294" y="33511"/>
                  </a:lnTo>
                  <a:lnTo>
                    <a:pt x="7284" y="33521"/>
                  </a:lnTo>
                  <a:lnTo>
                    <a:pt x="7273" y="33511"/>
                  </a:lnTo>
                  <a:lnTo>
                    <a:pt x="7294" y="33552"/>
                  </a:lnTo>
                  <a:lnTo>
                    <a:pt x="7345" y="33675"/>
                  </a:lnTo>
                  <a:lnTo>
                    <a:pt x="7417" y="33850"/>
                  </a:lnTo>
                  <a:lnTo>
                    <a:pt x="7448" y="33963"/>
                  </a:lnTo>
                  <a:lnTo>
                    <a:pt x="7479" y="34086"/>
                  </a:lnTo>
                  <a:lnTo>
                    <a:pt x="7499" y="34219"/>
                  </a:lnTo>
                  <a:lnTo>
                    <a:pt x="7510" y="34363"/>
                  </a:lnTo>
                  <a:lnTo>
                    <a:pt x="7520" y="34517"/>
                  </a:lnTo>
                  <a:lnTo>
                    <a:pt x="7510" y="34671"/>
                  </a:lnTo>
                  <a:lnTo>
                    <a:pt x="7489" y="34836"/>
                  </a:lnTo>
                  <a:lnTo>
                    <a:pt x="7448" y="35000"/>
                  </a:lnTo>
                  <a:lnTo>
                    <a:pt x="7386" y="35175"/>
                  </a:lnTo>
                  <a:lnTo>
                    <a:pt x="7314" y="35349"/>
                  </a:lnTo>
                  <a:lnTo>
                    <a:pt x="7376" y="35319"/>
                  </a:lnTo>
                  <a:lnTo>
                    <a:pt x="7335" y="35462"/>
                  </a:lnTo>
                  <a:lnTo>
                    <a:pt x="7304" y="35616"/>
                  </a:lnTo>
                  <a:lnTo>
                    <a:pt x="7263" y="35812"/>
                  </a:lnTo>
                  <a:lnTo>
                    <a:pt x="7232" y="36027"/>
                  </a:lnTo>
                  <a:lnTo>
                    <a:pt x="7201" y="36253"/>
                  </a:lnTo>
                  <a:lnTo>
                    <a:pt x="7201" y="36469"/>
                  </a:lnTo>
                  <a:lnTo>
                    <a:pt x="7212" y="36572"/>
                  </a:lnTo>
                  <a:lnTo>
                    <a:pt x="7222" y="36675"/>
                  </a:lnTo>
                  <a:lnTo>
                    <a:pt x="7273" y="36880"/>
                  </a:lnTo>
                  <a:lnTo>
                    <a:pt x="7335" y="37065"/>
                  </a:lnTo>
                  <a:lnTo>
                    <a:pt x="7397" y="37250"/>
                  </a:lnTo>
                  <a:lnTo>
                    <a:pt x="7479" y="37414"/>
                  </a:lnTo>
                  <a:lnTo>
                    <a:pt x="7561" y="37568"/>
                  </a:lnTo>
                  <a:lnTo>
                    <a:pt x="7653" y="37712"/>
                  </a:lnTo>
                  <a:lnTo>
                    <a:pt x="7766" y="37846"/>
                  </a:lnTo>
                  <a:lnTo>
                    <a:pt x="7879" y="37979"/>
                  </a:lnTo>
                  <a:lnTo>
                    <a:pt x="7992" y="38103"/>
                  </a:lnTo>
                  <a:lnTo>
                    <a:pt x="8126" y="38236"/>
                  </a:lnTo>
                  <a:lnTo>
                    <a:pt x="8403" y="38483"/>
                  </a:lnTo>
                  <a:lnTo>
                    <a:pt x="8701" y="38739"/>
                  </a:lnTo>
                  <a:lnTo>
                    <a:pt x="9030" y="39027"/>
                  </a:lnTo>
                  <a:lnTo>
                    <a:pt x="9215" y="39191"/>
                  </a:lnTo>
                  <a:lnTo>
                    <a:pt x="9410" y="39346"/>
                  </a:lnTo>
                  <a:lnTo>
                    <a:pt x="9616" y="39489"/>
                  </a:lnTo>
                  <a:lnTo>
                    <a:pt x="9821" y="39623"/>
                  </a:lnTo>
                  <a:lnTo>
                    <a:pt x="10037" y="39756"/>
                  </a:lnTo>
                  <a:lnTo>
                    <a:pt x="10263" y="39880"/>
                  </a:lnTo>
                  <a:lnTo>
                    <a:pt x="10479" y="40003"/>
                  </a:lnTo>
                  <a:lnTo>
                    <a:pt x="10715" y="40116"/>
                  </a:lnTo>
                  <a:lnTo>
                    <a:pt x="11177" y="40332"/>
                  </a:lnTo>
                  <a:lnTo>
                    <a:pt x="11650" y="40537"/>
                  </a:lnTo>
                  <a:lnTo>
                    <a:pt x="12122" y="40722"/>
                  </a:lnTo>
                  <a:lnTo>
                    <a:pt x="12605" y="40897"/>
                  </a:lnTo>
                  <a:lnTo>
                    <a:pt x="13499" y="40825"/>
                  </a:lnTo>
                  <a:lnTo>
                    <a:pt x="13982" y="40794"/>
                  </a:lnTo>
                  <a:lnTo>
                    <a:pt x="14362" y="40784"/>
                  </a:lnTo>
                  <a:lnTo>
                    <a:pt x="14721" y="40794"/>
                  </a:lnTo>
                  <a:lnTo>
                    <a:pt x="15204" y="40835"/>
                  </a:lnTo>
                  <a:lnTo>
                    <a:pt x="15728" y="40886"/>
                  </a:lnTo>
                  <a:lnTo>
                    <a:pt x="15975" y="40917"/>
                  </a:lnTo>
                  <a:lnTo>
                    <a:pt x="16201" y="40958"/>
                  </a:lnTo>
                  <a:lnTo>
                    <a:pt x="16889" y="40589"/>
                  </a:lnTo>
                  <a:lnTo>
                    <a:pt x="17331" y="40342"/>
                  </a:lnTo>
                  <a:lnTo>
                    <a:pt x="17813" y="40065"/>
                  </a:lnTo>
                  <a:lnTo>
                    <a:pt x="18317" y="39756"/>
                  </a:lnTo>
                  <a:lnTo>
                    <a:pt x="18820" y="39438"/>
                  </a:lnTo>
                  <a:lnTo>
                    <a:pt x="19313" y="39109"/>
                  </a:lnTo>
                  <a:lnTo>
                    <a:pt x="19539" y="38945"/>
                  </a:lnTo>
                  <a:lnTo>
                    <a:pt x="19755" y="38781"/>
                  </a:lnTo>
                  <a:lnTo>
                    <a:pt x="20114" y="38483"/>
                  </a:lnTo>
                  <a:lnTo>
                    <a:pt x="20289" y="38329"/>
                  </a:lnTo>
                  <a:lnTo>
                    <a:pt x="20453" y="38164"/>
                  </a:lnTo>
                  <a:lnTo>
                    <a:pt x="20628" y="38000"/>
                  </a:lnTo>
                  <a:lnTo>
                    <a:pt x="20792" y="37835"/>
                  </a:lnTo>
                  <a:lnTo>
                    <a:pt x="20947" y="37650"/>
                  </a:lnTo>
                  <a:lnTo>
                    <a:pt x="21090" y="37476"/>
                  </a:lnTo>
                  <a:lnTo>
                    <a:pt x="21234" y="37291"/>
                  </a:lnTo>
                  <a:lnTo>
                    <a:pt x="21357" y="37096"/>
                  </a:lnTo>
                  <a:lnTo>
                    <a:pt x="21481" y="36901"/>
                  </a:lnTo>
                  <a:lnTo>
                    <a:pt x="21583" y="36705"/>
                  </a:lnTo>
                  <a:lnTo>
                    <a:pt x="21676" y="36500"/>
                  </a:lnTo>
                  <a:lnTo>
                    <a:pt x="21748" y="36294"/>
                  </a:lnTo>
                  <a:lnTo>
                    <a:pt x="21820" y="36089"/>
                  </a:lnTo>
                  <a:lnTo>
                    <a:pt x="21861" y="35873"/>
                  </a:lnTo>
                  <a:lnTo>
                    <a:pt x="21871" y="35750"/>
                  </a:lnTo>
                  <a:lnTo>
                    <a:pt x="21881" y="35627"/>
                  </a:lnTo>
                  <a:lnTo>
                    <a:pt x="21871" y="35493"/>
                  </a:lnTo>
                  <a:lnTo>
                    <a:pt x="21861" y="35349"/>
                  </a:lnTo>
                  <a:lnTo>
                    <a:pt x="21809" y="35072"/>
                  </a:lnTo>
                  <a:lnTo>
                    <a:pt x="21748" y="34795"/>
                  </a:lnTo>
                  <a:lnTo>
                    <a:pt x="21686" y="34548"/>
                  </a:lnTo>
                  <a:lnTo>
                    <a:pt x="21625" y="34353"/>
                  </a:lnTo>
                  <a:lnTo>
                    <a:pt x="21563" y="34168"/>
                  </a:lnTo>
                  <a:lnTo>
                    <a:pt x="21707" y="34250"/>
                  </a:lnTo>
                  <a:lnTo>
                    <a:pt x="21676" y="33973"/>
                  </a:lnTo>
                  <a:lnTo>
                    <a:pt x="21655" y="33747"/>
                  </a:lnTo>
                  <a:lnTo>
                    <a:pt x="21645" y="33531"/>
                  </a:lnTo>
                  <a:lnTo>
                    <a:pt x="21676" y="33398"/>
                  </a:lnTo>
                  <a:lnTo>
                    <a:pt x="21768" y="33059"/>
                  </a:lnTo>
                  <a:lnTo>
                    <a:pt x="21830" y="32874"/>
                  </a:lnTo>
                  <a:lnTo>
                    <a:pt x="21902" y="32689"/>
                  </a:lnTo>
                  <a:lnTo>
                    <a:pt x="21984" y="32524"/>
                  </a:lnTo>
                  <a:lnTo>
                    <a:pt x="22025" y="32463"/>
                  </a:lnTo>
                  <a:lnTo>
                    <a:pt x="22066" y="32411"/>
                  </a:lnTo>
                  <a:lnTo>
                    <a:pt x="22159" y="32309"/>
                  </a:lnTo>
                  <a:lnTo>
                    <a:pt x="22241" y="32196"/>
                  </a:lnTo>
                  <a:lnTo>
                    <a:pt x="22416" y="31949"/>
                  </a:lnTo>
                  <a:lnTo>
                    <a:pt x="22580" y="31672"/>
                  </a:lnTo>
                  <a:lnTo>
                    <a:pt x="22744" y="31374"/>
                  </a:lnTo>
                  <a:lnTo>
                    <a:pt x="23094" y="30696"/>
                  </a:lnTo>
                  <a:lnTo>
                    <a:pt x="23289" y="30316"/>
                  </a:lnTo>
                  <a:lnTo>
                    <a:pt x="23515" y="29905"/>
                  </a:lnTo>
                  <a:lnTo>
                    <a:pt x="23638" y="29669"/>
                  </a:lnTo>
                  <a:lnTo>
                    <a:pt x="23761" y="29422"/>
                  </a:lnTo>
                  <a:lnTo>
                    <a:pt x="23864" y="29175"/>
                  </a:lnTo>
                  <a:lnTo>
                    <a:pt x="23957" y="28929"/>
                  </a:lnTo>
                  <a:lnTo>
                    <a:pt x="24039" y="28672"/>
                  </a:lnTo>
                  <a:lnTo>
                    <a:pt x="24111" y="28425"/>
                  </a:lnTo>
                  <a:lnTo>
                    <a:pt x="24183" y="28179"/>
                  </a:lnTo>
                  <a:lnTo>
                    <a:pt x="24244" y="27922"/>
                  </a:lnTo>
                  <a:lnTo>
                    <a:pt x="24296" y="27676"/>
                  </a:lnTo>
                  <a:lnTo>
                    <a:pt x="24337" y="27429"/>
                  </a:lnTo>
                  <a:lnTo>
                    <a:pt x="24398" y="26946"/>
                  </a:lnTo>
                  <a:lnTo>
                    <a:pt x="24450" y="26484"/>
                  </a:lnTo>
                  <a:lnTo>
                    <a:pt x="24470" y="26042"/>
                  </a:lnTo>
                  <a:lnTo>
                    <a:pt x="24470" y="25631"/>
                  </a:lnTo>
                  <a:lnTo>
                    <a:pt x="24470" y="25261"/>
                  </a:lnTo>
                  <a:lnTo>
                    <a:pt x="24450" y="24922"/>
                  </a:lnTo>
                  <a:lnTo>
                    <a:pt x="24429" y="24645"/>
                  </a:lnTo>
                  <a:lnTo>
                    <a:pt x="24388" y="24234"/>
                  </a:lnTo>
                  <a:lnTo>
                    <a:pt x="24367" y="24090"/>
                  </a:lnTo>
                  <a:lnTo>
                    <a:pt x="24419" y="24131"/>
                  </a:lnTo>
                  <a:lnTo>
                    <a:pt x="24470" y="24173"/>
                  </a:lnTo>
                  <a:lnTo>
                    <a:pt x="24552" y="24214"/>
                  </a:lnTo>
                  <a:lnTo>
                    <a:pt x="24665" y="24255"/>
                  </a:lnTo>
                  <a:lnTo>
                    <a:pt x="24789" y="24286"/>
                  </a:lnTo>
                  <a:lnTo>
                    <a:pt x="24943" y="24306"/>
                  </a:lnTo>
                  <a:lnTo>
                    <a:pt x="25025" y="24296"/>
                  </a:lnTo>
                  <a:lnTo>
                    <a:pt x="25117" y="24296"/>
                  </a:lnTo>
                  <a:lnTo>
                    <a:pt x="25261" y="24265"/>
                  </a:lnTo>
                  <a:lnTo>
                    <a:pt x="25395" y="24234"/>
                  </a:lnTo>
                  <a:lnTo>
                    <a:pt x="25528" y="24183"/>
                  </a:lnTo>
                  <a:lnTo>
                    <a:pt x="25652" y="24131"/>
                  </a:lnTo>
                  <a:lnTo>
                    <a:pt x="25775" y="24060"/>
                  </a:lnTo>
                  <a:lnTo>
                    <a:pt x="25908" y="23977"/>
                  </a:lnTo>
                  <a:lnTo>
                    <a:pt x="26032" y="23875"/>
                  </a:lnTo>
                  <a:lnTo>
                    <a:pt x="26155" y="23762"/>
                  </a:lnTo>
                  <a:lnTo>
                    <a:pt x="26278" y="23628"/>
                  </a:lnTo>
                  <a:lnTo>
                    <a:pt x="26401" y="23474"/>
                  </a:lnTo>
                  <a:lnTo>
                    <a:pt x="26535" y="23299"/>
                  </a:lnTo>
                  <a:lnTo>
                    <a:pt x="26658" y="23114"/>
                  </a:lnTo>
                  <a:lnTo>
                    <a:pt x="26802" y="22899"/>
                  </a:lnTo>
                  <a:lnTo>
                    <a:pt x="26936" y="22673"/>
                  </a:lnTo>
                  <a:lnTo>
                    <a:pt x="27079" y="22416"/>
                  </a:lnTo>
                  <a:lnTo>
                    <a:pt x="27223" y="22139"/>
                  </a:lnTo>
                  <a:lnTo>
                    <a:pt x="27347" y="21871"/>
                  </a:lnTo>
                  <a:lnTo>
                    <a:pt x="27460" y="21584"/>
                  </a:lnTo>
                  <a:lnTo>
                    <a:pt x="27552" y="21296"/>
                  </a:lnTo>
                  <a:lnTo>
                    <a:pt x="27624" y="20998"/>
                  </a:lnTo>
                  <a:lnTo>
                    <a:pt x="27686" y="20700"/>
                  </a:lnTo>
                  <a:lnTo>
                    <a:pt x="27737" y="20402"/>
                  </a:lnTo>
                  <a:lnTo>
                    <a:pt x="27757" y="20104"/>
                  </a:lnTo>
                  <a:lnTo>
                    <a:pt x="27778" y="19807"/>
                  </a:lnTo>
                  <a:lnTo>
                    <a:pt x="27778" y="19529"/>
                  </a:lnTo>
                  <a:lnTo>
                    <a:pt x="27757" y="19262"/>
                  </a:lnTo>
                  <a:lnTo>
                    <a:pt x="27727" y="19005"/>
                  </a:lnTo>
                  <a:lnTo>
                    <a:pt x="27686" y="18769"/>
                  </a:lnTo>
                  <a:lnTo>
                    <a:pt x="27624" y="18553"/>
                  </a:lnTo>
                  <a:lnTo>
                    <a:pt x="27552" y="18368"/>
                  </a:lnTo>
                  <a:lnTo>
                    <a:pt x="27511" y="18286"/>
                  </a:lnTo>
                  <a:lnTo>
                    <a:pt x="27470" y="18204"/>
                  </a:lnTo>
                  <a:lnTo>
                    <a:pt x="27429" y="18132"/>
                  </a:lnTo>
                  <a:lnTo>
                    <a:pt x="27377" y="18070"/>
                  </a:lnTo>
                  <a:lnTo>
                    <a:pt x="27264" y="17957"/>
                  </a:lnTo>
                  <a:lnTo>
                    <a:pt x="27151" y="17865"/>
                  </a:lnTo>
                  <a:lnTo>
                    <a:pt x="27038" y="17783"/>
                  </a:lnTo>
                  <a:lnTo>
                    <a:pt x="26925" y="17711"/>
                  </a:lnTo>
                  <a:lnTo>
                    <a:pt x="26823" y="17660"/>
                  </a:lnTo>
                  <a:lnTo>
                    <a:pt x="26720" y="17629"/>
                  </a:lnTo>
                  <a:lnTo>
                    <a:pt x="26617" y="17598"/>
                  </a:lnTo>
                  <a:lnTo>
                    <a:pt x="26514" y="17588"/>
                  </a:lnTo>
                  <a:lnTo>
                    <a:pt x="26412" y="17588"/>
                  </a:lnTo>
                  <a:lnTo>
                    <a:pt x="26319" y="17598"/>
                  </a:lnTo>
                  <a:lnTo>
                    <a:pt x="26217" y="17608"/>
                  </a:lnTo>
                  <a:lnTo>
                    <a:pt x="26124" y="17639"/>
                  </a:lnTo>
                  <a:lnTo>
                    <a:pt x="26042" y="17670"/>
                  </a:lnTo>
                  <a:lnTo>
                    <a:pt x="25949" y="17711"/>
                  </a:lnTo>
                  <a:lnTo>
                    <a:pt x="25795" y="17803"/>
                  </a:lnTo>
                  <a:lnTo>
                    <a:pt x="25641" y="17916"/>
                  </a:lnTo>
                  <a:lnTo>
                    <a:pt x="25518" y="18040"/>
                  </a:lnTo>
                  <a:lnTo>
                    <a:pt x="25395" y="18153"/>
                  </a:lnTo>
                  <a:lnTo>
                    <a:pt x="25302" y="18266"/>
                  </a:lnTo>
                  <a:lnTo>
                    <a:pt x="25169" y="18451"/>
                  </a:lnTo>
                  <a:lnTo>
                    <a:pt x="25117" y="18522"/>
                  </a:lnTo>
                  <a:lnTo>
                    <a:pt x="25117" y="18522"/>
                  </a:lnTo>
                  <a:lnTo>
                    <a:pt x="25241" y="17999"/>
                  </a:lnTo>
                  <a:lnTo>
                    <a:pt x="25374" y="17403"/>
                  </a:lnTo>
                  <a:lnTo>
                    <a:pt x="25518" y="16673"/>
                  </a:lnTo>
                  <a:lnTo>
                    <a:pt x="25672" y="15841"/>
                  </a:lnTo>
                  <a:lnTo>
                    <a:pt x="25734" y="15410"/>
                  </a:lnTo>
                  <a:lnTo>
                    <a:pt x="25795" y="14978"/>
                  </a:lnTo>
                  <a:lnTo>
                    <a:pt x="25847" y="14537"/>
                  </a:lnTo>
                  <a:lnTo>
                    <a:pt x="25888" y="14115"/>
                  </a:lnTo>
                  <a:lnTo>
                    <a:pt x="25908" y="13705"/>
                  </a:lnTo>
                  <a:lnTo>
                    <a:pt x="25919" y="13314"/>
                  </a:lnTo>
                  <a:lnTo>
                    <a:pt x="25908" y="12914"/>
                  </a:lnTo>
                  <a:lnTo>
                    <a:pt x="25888" y="12482"/>
                  </a:lnTo>
                  <a:lnTo>
                    <a:pt x="25836" y="12010"/>
                  </a:lnTo>
                  <a:lnTo>
                    <a:pt x="25765" y="11496"/>
                  </a:lnTo>
                  <a:lnTo>
                    <a:pt x="25672" y="10962"/>
                  </a:lnTo>
                  <a:lnTo>
                    <a:pt x="25559" y="10386"/>
                  </a:lnTo>
                  <a:lnTo>
                    <a:pt x="25426" y="9801"/>
                  </a:lnTo>
                  <a:lnTo>
                    <a:pt x="25271" y="9174"/>
                  </a:lnTo>
                  <a:lnTo>
                    <a:pt x="25087" y="8537"/>
                  </a:lnTo>
                  <a:lnTo>
                    <a:pt x="24881" y="7880"/>
                  </a:lnTo>
                  <a:lnTo>
                    <a:pt x="24655" y="7202"/>
                  </a:lnTo>
                  <a:lnTo>
                    <a:pt x="24398" y="6514"/>
                  </a:lnTo>
                  <a:lnTo>
                    <a:pt x="24121" y="5815"/>
                  </a:lnTo>
                  <a:lnTo>
                    <a:pt x="23813" y="5116"/>
                  </a:lnTo>
                  <a:lnTo>
                    <a:pt x="23474" y="4408"/>
                  </a:lnTo>
                  <a:lnTo>
                    <a:pt x="23114" y="3689"/>
                  </a:lnTo>
                  <a:lnTo>
                    <a:pt x="23022" y="3514"/>
                  </a:lnTo>
                  <a:lnTo>
                    <a:pt x="22919" y="3339"/>
                  </a:lnTo>
                  <a:lnTo>
                    <a:pt x="22806" y="3175"/>
                  </a:lnTo>
                  <a:lnTo>
                    <a:pt x="22703" y="3021"/>
                  </a:lnTo>
                  <a:lnTo>
                    <a:pt x="22580" y="2867"/>
                  </a:lnTo>
                  <a:lnTo>
                    <a:pt x="22467" y="2723"/>
                  </a:lnTo>
                  <a:lnTo>
                    <a:pt x="22344" y="2579"/>
                  </a:lnTo>
                  <a:lnTo>
                    <a:pt x="22210" y="2435"/>
                  </a:lnTo>
                  <a:lnTo>
                    <a:pt x="21943" y="2178"/>
                  </a:lnTo>
                  <a:lnTo>
                    <a:pt x="21666" y="1942"/>
                  </a:lnTo>
                  <a:lnTo>
                    <a:pt x="21378" y="1716"/>
                  </a:lnTo>
                  <a:lnTo>
                    <a:pt x="21080" y="1521"/>
                  </a:lnTo>
                  <a:lnTo>
                    <a:pt x="20772" y="1336"/>
                  </a:lnTo>
                  <a:lnTo>
                    <a:pt x="20464" y="1161"/>
                  </a:lnTo>
                  <a:lnTo>
                    <a:pt x="20145" y="1007"/>
                  </a:lnTo>
                  <a:lnTo>
                    <a:pt x="19827" y="874"/>
                  </a:lnTo>
                  <a:lnTo>
                    <a:pt x="19498" y="750"/>
                  </a:lnTo>
                  <a:lnTo>
                    <a:pt x="19180" y="637"/>
                  </a:lnTo>
                  <a:lnTo>
                    <a:pt x="18861" y="545"/>
                  </a:lnTo>
                  <a:lnTo>
                    <a:pt x="18553" y="453"/>
                  </a:lnTo>
                  <a:lnTo>
                    <a:pt x="18245" y="381"/>
                  </a:lnTo>
                  <a:lnTo>
                    <a:pt x="17947" y="319"/>
                  </a:lnTo>
                  <a:lnTo>
                    <a:pt x="17659" y="268"/>
                  </a:lnTo>
                  <a:lnTo>
                    <a:pt x="17382" y="216"/>
                  </a:lnTo>
                  <a:lnTo>
                    <a:pt x="16858" y="155"/>
                  </a:lnTo>
                  <a:lnTo>
                    <a:pt x="16406" y="103"/>
                  </a:lnTo>
                  <a:lnTo>
                    <a:pt x="16026" y="83"/>
                  </a:lnTo>
                  <a:lnTo>
                    <a:pt x="15492" y="83"/>
                  </a:lnTo>
                  <a:lnTo>
                    <a:pt x="15317" y="52"/>
                  </a:lnTo>
                  <a:lnTo>
                    <a:pt x="15112" y="31"/>
                  </a:lnTo>
                  <a:lnTo>
                    <a:pt x="14814" y="11"/>
                  </a:lnTo>
                  <a:lnTo>
                    <a:pt x="14444" y="1"/>
                  </a:lnTo>
                  <a:close/>
                </a:path>
              </a:pathLst>
            </a:custGeom>
            <a:solidFill>
              <a:srgbClr val="FBC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3"/>
            <p:cNvSpPr/>
            <p:nvPr/>
          </p:nvSpPr>
          <p:spPr>
            <a:xfrm>
              <a:off x="2522236" y="3834504"/>
              <a:ext cx="515285" cy="521582"/>
            </a:xfrm>
            <a:custGeom>
              <a:avLst/>
              <a:gdLst/>
              <a:ahLst/>
              <a:cxnLst/>
              <a:rect l="l" t="t" r="r" b="b"/>
              <a:pathLst>
                <a:path w="11784" h="11928" extrusionOk="0">
                  <a:moveTo>
                    <a:pt x="9862" y="0"/>
                  </a:moveTo>
                  <a:lnTo>
                    <a:pt x="8188" y="21"/>
                  </a:lnTo>
                  <a:lnTo>
                    <a:pt x="6308" y="62"/>
                  </a:lnTo>
                  <a:lnTo>
                    <a:pt x="5815" y="83"/>
                  </a:lnTo>
                  <a:lnTo>
                    <a:pt x="5311" y="103"/>
                  </a:lnTo>
                  <a:lnTo>
                    <a:pt x="4264" y="165"/>
                  </a:lnTo>
                  <a:lnTo>
                    <a:pt x="3226" y="237"/>
                  </a:lnTo>
                  <a:lnTo>
                    <a:pt x="2250" y="319"/>
                  </a:lnTo>
                  <a:lnTo>
                    <a:pt x="709" y="463"/>
                  </a:lnTo>
                  <a:lnTo>
                    <a:pt x="93" y="535"/>
                  </a:lnTo>
                  <a:lnTo>
                    <a:pt x="72" y="904"/>
                  </a:lnTo>
                  <a:lnTo>
                    <a:pt x="31" y="1860"/>
                  </a:lnTo>
                  <a:lnTo>
                    <a:pt x="11" y="2476"/>
                  </a:lnTo>
                  <a:lnTo>
                    <a:pt x="0" y="3154"/>
                  </a:lnTo>
                  <a:lnTo>
                    <a:pt x="11" y="3853"/>
                  </a:lnTo>
                  <a:lnTo>
                    <a:pt x="21" y="4541"/>
                  </a:lnTo>
                  <a:lnTo>
                    <a:pt x="52" y="5198"/>
                  </a:lnTo>
                  <a:lnTo>
                    <a:pt x="103" y="5846"/>
                  </a:lnTo>
                  <a:lnTo>
                    <a:pt x="154" y="6493"/>
                  </a:lnTo>
                  <a:lnTo>
                    <a:pt x="226" y="7119"/>
                  </a:lnTo>
                  <a:lnTo>
                    <a:pt x="298" y="7736"/>
                  </a:lnTo>
                  <a:lnTo>
                    <a:pt x="380" y="8332"/>
                  </a:lnTo>
                  <a:lnTo>
                    <a:pt x="463" y="8897"/>
                  </a:lnTo>
                  <a:lnTo>
                    <a:pt x="545" y="9421"/>
                  </a:lnTo>
                  <a:lnTo>
                    <a:pt x="699" y="10345"/>
                  </a:lnTo>
                  <a:lnTo>
                    <a:pt x="832" y="11064"/>
                  </a:lnTo>
                  <a:lnTo>
                    <a:pt x="956" y="11691"/>
                  </a:lnTo>
                  <a:lnTo>
                    <a:pt x="1336" y="11742"/>
                  </a:lnTo>
                  <a:lnTo>
                    <a:pt x="1778" y="11794"/>
                  </a:lnTo>
                  <a:lnTo>
                    <a:pt x="2384" y="11845"/>
                  </a:lnTo>
                  <a:lnTo>
                    <a:pt x="3144" y="11886"/>
                  </a:lnTo>
                  <a:lnTo>
                    <a:pt x="3575" y="11907"/>
                  </a:lnTo>
                  <a:lnTo>
                    <a:pt x="4027" y="11917"/>
                  </a:lnTo>
                  <a:lnTo>
                    <a:pt x="4520" y="11927"/>
                  </a:lnTo>
                  <a:lnTo>
                    <a:pt x="5044" y="11927"/>
                  </a:lnTo>
                  <a:lnTo>
                    <a:pt x="5599" y="11917"/>
                  </a:lnTo>
                  <a:lnTo>
                    <a:pt x="6174" y="11896"/>
                  </a:lnTo>
                  <a:lnTo>
                    <a:pt x="6791" y="11855"/>
                  </a:lnTo>
                  <a:lnTo>
                    <a:pt x="7376" y="11804"/>
                  </a:lnTo>
                  <a:lnTo>
                    <a:pt x="7931" y="11742"/>
                  </a:lnTo>
                  <a:lnTo>
                    <a:pt x="8465" y="11681"/>
                  </a:lnTo>
                  <a:lnTo>
                    <a:pt x="8958" y="11598"/>
                  </a:lnTo>
                  <a:lnTo>
                    <a:pt x="9421" y="11516"/>
                  </a:lnTo>
                  <a:lnTo>
                    <a:pt x="9842" y="11424"/>
                  </a:lnTo>
                  <a:lnTo>
                    <a:pt x="10232" y="11342"/>
                  </a:lnTo>
                  <a:lnTo>
                    <a:pt x="10581" y="11249"/>
                  </a:lnTo>
                  <a:lnTo>
                    <a:pt x="10890" y="11167"/>
                  </a:lnTo>
                  <a:lnTo>
                    <a:pt x="11383" y="11023"/>
                  </a:lnTo>
                  <a:lnTo>
                    <a:pt x="11681" y="10931"/>
                  </a:lnTo>
                  <a:lnTo>
                    <a:pt x="11783" y="10890"/>
                  </a:lnTo>
                  <a:lnTo>
                    <a:pt x="11516"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3"/>
            <p:cNvSpPr/>
            <p:nvPr/>
          </p:nvSpPr>
          <p:spPr>
            <a:xfrm>
              <a:off x="2678128" y="3999359"/>
              <a:ext cx="213390" cy="213434"/>
            </a:xfrm>
            <a:custGeom>
              <a:avLst/>
              <a:gdLst/>
              <a:ahLst/>
              <a:cxnLst/>
              <a:rect l="l" t="t" r="r" b="b"/>
              <a:pathLst>
                <a:path w="4880" h="4881" extrusionOk="0">
                  <a:moveTo>
                    <a:pt x="3144" y="0"/>
                  </a:moveTo>
                  <a:lnTo>
                    <a:pt x="1541" y="72"/>
                  </a:lnTo>
                  <a:lnTo>
                    <a:pt x="1603" y="1675"/>
                  </a:lnTo>
                  <a:lnTo>
                    <a:pt x="0" y="1737"/>
                  </a:lnTo>
                  <a:lnTo>
                    <a:pt x="72" y="3339"/>
                  </a:lnTo>
                  <a:lnTo>
                    <a:pt x="1675" y="3278"/>
                  </a:lnTo>
                  <a:lnTo>
                    <a:pt x="1736" y="4880"/>
                  </a:lnTo>
                  <a:lnTo>
                    <a:pt x="3339" y="4818"/>
                  </a:lnTo>
                  <a:lnTo>
                    <a:pt x="3277" y="3206"/>
                  </a:lnTo>
                  <a:lnTo>
                    <a:pt x="4880" y="3144"/>
                  </a:lnTo>
                  <a:lnTo>
                    <a:pt x="4808" y="1541"/>
                  </a:lnTo>
                  <a:lnTo>
                    <a:pt x="3205" y="1603"/>
                  </a:lnTo>
                  <a:lnTo>
                    <a:pt x="314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0" name="Google Shape;810;p13"/>
            <p:cNvGrpSpPr/>
            <p:nvPr/>
          </p:nvGrpSpPr>
          <p:grpSpPr>
            <a:xfrm>
              <a:off x="1469734" y="1175600"/>
              <a:ext cx="1221991" cy="1118950"/>
              <a:chOff x="1469734" y="1175600"/>
              <a:chExt cx="1221991" cy="1118950"/>
            </a:xfrm>
          </p:grpSpPr>
          <p:sp>
            <p:nvSpPr>
              <p:cNvPr id="811" name="Google Shape;811;p13"/>
              <p:cNvSpPr/>
              <p:nvPr/>
            </p:nvSpPr>
            <p:spPr>
              <a:xfrm>
                <a:off x="1469734" y="1175600"/>
                <a:ext cx="1160790" cy="904722"/>
              </a:xfrm>
              <a:custGeom>
                <a:avLst/>
                <a:gdLst/>
                <a:ahLst/>
                <a:cxnLst/>
                <a:rect l="l" t="t" r="r" b="b"/>
                <a:pathLst>
                  <a:path w="26546" h="20690" extrusionOk="0">
                    <a:moveTo>
                      <a:pt x="13694" y="0"/>
                    </a:moveTo>
                    <a:lnTo>
                      <a:pt x="13118" y="11"/>
                    </a:lnTo>
                    <a:lnTo>
                      <a:pt x="12553" y="52"/>
                    </a:lnTo>
                    <a:lnTo>
                      <a:pt x="11978" y="113"/>
                    </a:lnTo>
                    <a:lnTo>
                      <a:pt x="11413" y="196"/>
                    </a:lnTo>
                    <a:lnTo>
                      <a:pt x="10848" y="309"/>
                    </a:lnTo>
                    <a:lnTo>
                      <a:pt x="10293" y="442"/>
                    </a:lnTo>
                    <a:lnTo>
                      <a:pt x="10016" y="514"/>
                    </a:lnTo>
                    <a:lnTo>
                      <a:pt x="9749" y="596"/>
                    </a:lnTo>
                    <a:lnTo>
                      <a:pt x="9472" y="678"/>
                    </a:lnTo>
                    <a:lnTo>
                      <a:pt x="9205" y="771"/>
                    </a:lnTo>
                    <a:lnTo>
                      <a:pt x="8937" y="874"/>
                    </a:lnTo>
                    <a:lnTo>
                      <a:pt x="8670" y="976"/>
                    </a:lnTo>
                    <a:lnTo>
                      <a:pt x="8414" y="1089"/>
                    </a:lnTo>
                    <a:lnTo>
                      <a:pt x="8146" y="1213"/>
                    </a:lnTo>
                    <a:lnTo>
                      <a:pt x="7890" y="1326"/>
                    </a:lnTo>
                    <a:lnTo>
                      <a:pt x="7643" y="1459"/>
                    </a:lnTo>
                    <a:lnTo>
                      <a:pt x="7386" y="1593"/>
                    </a:lnTo>
                    <a:lnTo>
                      <a:pt x="7140" y="1737"/>
                    </a:lnTo>
                    <a:lnTo>
                      <a:pt x="6893" y="1880"/>
                    </a:lnTo>
                    <a:lnTo>
                      <a:pt x="6657" y="2034"/>
                    </a:lnTo>
                    <a:lnTo>
                      <a:pt x="6421" y="2199"/>
                    </a:lnTo>
                    <a:lnTo>
                      <a:pt x="6184" y="2363"/>
                    </a:lnTo>
                    <a:lnTo>
                      <a:pt x="5958" y="2528"/>
                    </a:lnTo>
                    <a:lnTo>
                      <a:pt x="5732" y="2712"/>
                    </a:lnTo>
                    <a:lnTo>
                      <a:pt x="5404" y="2969"/>
                    </a:lnTo>
                    <a:lnTo>
                      <a:pt x="5085" y="3247"/>
                    </a:lnTo>
                    <a:lnTo>
                      <a:pt x="4777" y="3514"/>
                    </a:lnTo>
                    <a:lnTo>
                      <a:pt x="4448" y="3781"/>
                    </a:lnTo>
                    <a:lnTo>
                      <a:pt x="4130" y="4038"/>
                    </a:lnTo>
                    <a:lnTo>
                      <a:pt x="3791" y="4274"/>
                    </a:lnTo>
                    <a:lnTo>
                      <a:pt x="3616" y="4387"/>
                    </a:lnTo>
                    <a:lnTo>
                      <a:pt x="3441" y="4500"/>
                    </a:lnTo>
                    <a:lnTo>
                      <a:pt x="3257" y="4603"/>
                    </a:lnTo>
                    <a:lnTo>
                      <a:pt x="3072" y="4695"/>
                    </a:lnTo>
                    <a:lnTo>
                      <a:pt x="2763" y="4829"/>
                    </a:lnTo>
                    <a:lnTo>
                      <a:pt x="2455" y="4952"/>
                    </a:lnTo>
                    <a:lnTo>
                      <a:pt x="2157" y="5096"/>
                    </a:lnTo>
                    <a:lnTo>
                      <a:pt x="2003" y="5168"/>
                    </a:lnTo>
                    <a:lnTo>
                      <a:pt x="1859" y="5260"/>
                    </a:lnTo>
                    <a:lnTo>
                      <a:pt x="1675" y="5394"/>
                    </a:lnTo>
                    <a:lnTo>
                      <a:pt x="1500" y="5548"/>
                    </a:lnTo>
                    <a:lnTo>
                      <a:pt x="1346" y="5712"/>
                    </a:lnTo>
                    <a:lnTo>
                      <a:pt x="1192" y="5887"/>
                    </a:lnTo>
                    <a:lnTo>
                      <a:pt x="1058" y="6072"/>
                    </a:lnTo>
                    <a:lnTo>
                      <a:pt x="925" y="6277"/>
                    </a:lnTo>
                    <a:lnTo>
                      <a:pt x="812" y="6472"/>
                    </a:lnTo>
                    <a:lnTo>
                      <a:pt x="709" y="6688"/>
                    </a:lnTo>
                    <a:lnTo>
                      <a:pt x="565" y="7017"/>
                    </a:lnTo>
                    <a:lnTo>
                      <a:pt x="442" y="7346"/>
                    </a:lnTo>
                    <a:lnTo>
                      <a:pt x="339" y="7685"/>
                    </a:lnTo>
                    <a:lnTo>
                      <a:pt x="247" y="8034"/>
                    </a:lnTo>
                    <a:lnTo>
                      <a:pt x="175" y="8383"/>
                    </a:lnTo>
                    <a:lnTo>
                      <a:pt x="113" y="8732"/>
                    </a:lnTo>
                    <a:lnTo>
                      <a:pt x="72" y="9092"/>
                    </a:lnTo>
                    <a:lnTo>
                      <a:pt x="31" y="9451"/>
                    </a:lnTo>
                    <a:lnTo>
                      <a:pt x="10" y="9811"/>
                    </a:lnTo>
                    <a:lnTo>
                      <a:pt x="0" y="10171"/>
                    </a:lnTo>
                    <a:lnTo>
                      <a:pt x="0" y="10540"/>
                    </a:lnTo>
                    <a:lnTo>
                      <a:pt x="0" y="10900"/>
                    </a:lnTo>
                    <a:lnTo>
                      <a:pt x="21" y="11629"/>
                    </a:lnTo>
                    <a:lnTo>
                      <a:pt x="51" y="12348"/>
                    </a:lnTo>
                    <a:lnTo>
                      <a:pt x="236" y="16427"/>
                    </a:lnTo>
                    <a:lnTo>
                      <a:pt x="257" y="16673"/>
                    </a:lnTo>
                    <a:lnTo>
                      <a:pt x="267" y="16807"/>
                    </a:lnTo>
                    <a:lnTo>
                      <a:pt x="288" y="16930"/>
                    </a:lnTo>
                    <a:lnTo>
                      <a:pt x="308" y="17053"/>
                    </a:lnTo>
                    <a:lnTo>
                      <a:pt x="349" y="17177"/>
                    </a:lnTo>
                    <a:lnTo>
                      <a:pt x="390" y="17290"/>
                    </a:lnTo>
                    <a:lnTo>
                      <a:pt x="442" y="17403"/>
                    </a:lnTo>
                    <a:lnTo>
                      <a:pt x="493" y="17475"/>
                    </a:lnTo>
                    <a:lnTo>
                      <a:pt x="555" y="17546"/>
                    </a:lnTo>
                    <a:lnTo>
                      <a:pt x="606" y="17618"/>
                    </a:lnTo>
                    <a:lnTo>
                      <a:pt x="678" y="17680"/>
                    </a:lnTo>
                    <a:lnTo>
                      <a:pt x="812" y="17793"/>
                    </a:lnTo>
                    <a:lnTo>
                      <a:pt x="966" y="17896"/>
                    </a:lnTo>
                    <a:lnTo>
                      <a:pt x="1120" y="17988"/>
                    </a:lnTo>
                    <a:lnTo>
                      <a:pt x="1284" y="18070"/>
                    </a:lnTo>
                    <a:lnTo>
                      <a:pt x="1613" y="18255"/>
                    </a:lnTo>
                    <a:lnTo>
                      <a:pt x="1777" y="18358"/>
                    </a:lnTo>
                    <a:lnTo>
                      <a:pt x="1942" y="18461"/>
                    </a:lnTo>
                    <a:lnTo>
                      <a:pt x="2096" y="18584"/>
                    </a:lnTo>
                    <a:lnTo>
                      <a:pt x="2240" y="18707"/>
                    </a:lnTo>
                    <a:lnTo>
                      <a:pt x="2383" y="18841"/>
                    </a:lnTo>
                    <a:lnTo>
                      <a:pt x="2517" y="18985"/>
                    </a:lnTo>
                    <a:lnTo>
                      <a:pt x="2640" y="19128"/>
                    </a:lnTo>
                    <a:lnTo>
                      <a:pt x="2763" y="19283"/>
                    </a:lnTo>
                    <a:lnTo>
                      <a:pt x="2876" y="19447"/>
                    </a:lnTo>
                    <a:lnTo>
                      <a:pt x="2979" y="19611"/>
                    </a:lnTo>
                    <a:lnTo>
                      <a:pt x="3072" y="19786"/>
                    </a:lnTo>
                    <a:lnTo>
                      <a:pt x="3164" y="19961"/>
                    </a:lnTo>
                    <a:lnTo>
                      <a:pt x="3236" y="20135"/>
                    </a:lnTo>
                    <a:lnTo>
                      <a:pt x="3308" y="20320"/>
                    </a:lnTo>
                    <a:lnTo>
                      <a:pt x="3370" y="20505"/>
                    </a:lnTo>
                    <a:lnTo>
                      <a:pt x="3421" y="20690"/>
                    </a:lnTo>
                    <a:lnTo>
                      <a:pt x="3328" y="18348"/>
                    </a:lnTo>
                    <a:lnTo>
                      <a:pt x="3277" y="18081"/>
                    </a:lnTo>
                    <a:lnTo>
                      <a:pt x="3236" y="17803"/>
                    </a:lnTo>
                    <a:lnTo>
                      <a:pt x="3195" y="17526"/>
                    </a:lnTo>
                    <a:lnTo>
                      <a:pt x="3164" y="17249"/>
                    </a:lnTo>
                    <a:lnTo>
                      <a:pt x="3144" y="16981"/>
                    </a:lnTo>
                    <a:lnTo>
                      <a:pt x="3123" y="16704"/>
                    </a:lnTo>
                    <a:lnTo>
                      <a:pt x="3113" y="16427"/>
                    </a:lnTo>
                    <a:lnTo>
                      <a:pt x="3102" y="16149"/>
                    </a:lnTo>
                    <a:lnTo>
                      <a:pt x="3102" y="15872"/>
                    </a:lnTo>
                    <a:lnTo>
                      <a:pt x="3113" y="15595"/>
                    </a:lnTo>
                    <a:lnTo>
                      <a:pt x="3144" y="15040"/>
                    </a:lnTo>
                    <a:lnTo>
                      <a:pt x="3205" y="14485"/>
                    </a:lnTo>
                    <a:lnTo>
                      <a:pt x="3287" y="13941"/>
                    </a:lnTo>
                    <a:lnTo>
                      <a:pt x="3390" y="13396"/>
                    </a:lnTo>
                    <a:lnTo>
                      <a:pt x="3513" y="12862"/>
                    </a:lnTo>
                    <a:lnTo>
                      <a:pt x="3667" y="12328"/>
                    </a:lnTo>
                    <a:lnTo>
                      <a:pt x="3842" y="11804"/>
                    </a:lnTo>
                    <a:lnTo>
                      <a:pt x="3935" y="11537"/>
                    </a:lnTo>
                    <a:lnTo>
                      <a:pt x="4037" y="11280"/>
                    </a:lnTo>
                    <a:lnTo>
                      <a:pt x="4150" y="11023"/>
                    </a:lnTo>
                    <a:lnTo>
                      <a:pt x="4263" y="10777"/>
                    </a:lnTo>
                    <a:lnTo>
                      <a:pt x="4387" y="10530"/>
                    </a:lnTo>
                    <a:lnTo>
                      <a:pt x="4510" y="10273"/>
                    </a:lnTo>
                    <a:lnTo>
                      <a:pt x="4643" y="10037"/>
                    </a:lnTo>
                    <a:lnTo>
                      <a:pt x="4777" y="9790"/>
                    </a:lnTo>
                    <a:lnTo>
                      <a:pt x="10119" y="13591"/>
                    </a:lnTo>
                    <a:lnTo>
                      <a:pt x="10992" y="14208"/>
                    </a:lnTo>
                    <a:lnTo>
                      <a:pt x="11434" y="14516"/>
                    </a:lnTo>
                    <a:lnTo>
                      <a:pt x="11886" y="14804"/>
                    </a:lnTo>
                    <a:lnTo>
                      <a:pt x="12338" y="15091"/>
                    </a:lnTo>
                    <a:lnTo>
                      <a:pt x="12800" y="15369"/>
                    </a:lnTo>
                    <a:lnTo>
                      <a:pt x="13262" y="15636"/>
                    </a:lnTo>
                    <a:lnTo>
                      <a:pt x="13735" y="15882"/>
                    </a:lnTo>
                    <a:lnTo>
                      <a:pt x="14207" y="16098"/>
                    </a:lnTo>
                    <a:lnTo>
                      <a:pt x="14680" y="16303"/>
                    </a:lnTo>
                    <a:lnTo>
                      <a:pt x="15173" y="16488"/>
                    </a:lnTo>
                    <a:lnTo>
                      <a:pt x="15656" y="16653"/>
                    </a:lnTo>
                    <a:lnTo>
                      <a:pt x="16159" y="16797"/>
                    </a:lnTo>
                    <a:lnTo>
                      <a:pt x="16663" y="16920"/>
                    </a:lnTo>
                    <a:lnTo>
                      <a:pt x="17166" y="17033"/>
                    </a:lnTo>
                    <a:lnTo>
                      <a:pt x="17680" y="17115"/>
                    </a:lnTo>
                    <a:lnTo>
                      <a:pt x="18193" y="17187"/>
                    </a:lnTo>
                    <a:lnTo>
                      <a:pt x="18707" y="17238"/>
                    </a:lnTo>
                    <a:lnTo>
                      <a:pt x="19221" y="17269"/>
                    </a:lnTo>
                    <a:lnTo>
                      <a:pt x="19744" y="17279"/>
                    </a:lnTo>
                    <a:lnTo>
                      <a:pt x="20258" y="17269"/>
                    </a:lnTo>
                    <a:lnTo>
                      <a:pt x="20782" y="17238"/>
                    </a:lnTo>
                    <a:lnTo>
                      <a:pt x="21296" y="17187"/>
                    </a:lnTo>
                    <a:lnTo>
                      <a:pt x="21809" y="17115"/>
                    </a:lnTo>
                    <a:lnTo>
                      <a:pt x="21830" y="16889"/>
                    </a:lnTo>
                    <a:lnTo>
                      <a:pt x="21840" y="16653"/>
                    </a:lnTo>
                    <a:lnTo>
                      <a:pt x="21840" y="16416"/>
                    </a:lnTo>
                    <a:lnTo>
                      <a:pt x="21840" y="16190"/>
                    </a:lnTo>
                    <a:lnTo>
                      <a:pt x="21830" y="15954"/>
                    </a:lnTo>
                    <a:lnTo>
                      <a:pt x="21820" y="15728"/>
                    </a:lnTo>
                    <a:lnTo>
                      <a:pt x="21799" y="15492"/>
                    </a:lnTo>
                    <a:lnTo>
                      <a:pt x="21768" y="15266"/>
                    </a:lnTo>
                    <a:lnTo>
                      <a:pt x="21727" y="15040"/>
                    </a:lnTo>
                    <a:lnTo>
                      <a:pt x="21686" y="14814"/>
                    </a:lnTo>
                    <a:lnTo>
                      <a:pt x="21635" y="14588"/>
                    </a:lnTo>
                    <a:lnTo>
                      <a:pt x="21573" y="14362"/>
                    </a:lnTo>
                    <a:lnTo>
                      <a:pt x="21511" y="14136"/>
                    </a:lnTo>
                    <a:lnTo>
                      <a:pt x="21440" y="13920"/>
                    </a:lnTo>
                    <a:lnTo>
                      <a:pt x="21368" y="13694"/>
                    </a:lnTo>
                    <a:lnTo>
                      <a:pt x="21275" y="13478"/>
                    </a:lnTo>
                    <a:lnTo>
                      <a:pt x="21275" y="13478"/>
                    </a:lnTo>
                    <a:lnTo>
                      <a:pt x="21594" y="13828"/>
                    </a:lnTo>
                    <a:lnTo>
                      <a:pt x="21892" y="14187"/>
                    </a:lnTo>
                    <a:lnTo>
                      <a:pt x="22169" y="14557"/>
                    </a:lnTo>
                    <a:lnTo>
                      <a:pt x="22436" y="14937"/>
                    </a:lnTo>
                    <a:lnTo>
                      <a:pt x="22683" y="15317"/>
                    </a:lnTo>
                    <a:lnTo>
                      <a:pt x="22919" y="15718"/>
                    </a:lnTo>
                    <a:lnTo>
                      <a:pt x="23145" y="16129"/>
                    </a:lnTo>
                    <a:lnTo>
                      <a:pt x="23350" y="16550"/>
                    </a:lnTo>
                    <a:lnTo>
                      <a:pt x="23535" y="16971"/>
                    </a:lnTo>
                    <a:lnTo>
                      <a:pt x="23710" y="17403"/>
                    </a:lnTo>
                    <a:lnTo>
                      <a:pt x="23864" y="17844"/>
                    </a:lnTo>
                    <a:lnTo>
                      <a:pt x="23997" y="18286"/>
                    </a:lnTo>
                    <a:lnTo>
                      <a:pt x="24110" y="18738"/>
                    </a:lnTo>
                    <a:lnTo>
                      <a:pt x="24213" y="19190"/>
                    </a:lnTo>
                    <a:lnTo>
                      <a:pt x="24295" y="19642"/>
                    </a:lnTo>
                    <a:lnTo>
                      <a:pt x="24357" y="20104"/>
                    </a:lnTo>
                    <a:lnTo>
                      <a:pt x="24521" y="19868"/>
                    </a:lnTo>
                    <a:lnTo>
                      <a:pt x="24675" y="19632"/>
                    </a:lnTo>
                    <a:lnTo>
                      <a:pt x="24830" y="19385"/>
                    </a:lnTo>
                    <a:lnTo>
                      <a:pt x="24973" y="19139"/>
                    </a:lnTo>
                    <a:lnTo>
                      <a:pt x="25107" y="18882"/>
                    </a:lnTo>
                    <a:lnTo>
                      <a:pt x="25230" y="18625"/>
                    </a:lnTo>
                    <a:lnTo>
                      <a:pt x="25353" y="18368"/>
                    </a:lnTo>
                    <a:lnTo>
                      <a:pt x="25477" y="18111"/>
                    </a:lnTo>
                    <a:lnTo>
                      <a:pt x="25590" y="17855"/>
                    </a:lnTo>
                    <a:lnTo>
                      <a:pt x="25692" y="17588"/>
                    </a:lnTo>
                    <a:lnTo>
                      <a:pt x="25795" y="17320"/>
                    </a:lnTo>
                    <a:lnTo>
                      <a:pt x="25888" y="17053"/>
                    </a:lnTo>
                    <a:lnTo>
                      <a:pt x="25970" y="16776"/>
                    </a:lnTo>
                    <a:lnTo>
                      <a:pt x="26052" y="16499"/>
                    </a:lnTo>
                    <a:lnTo>
                      <a:pt x="26124" y="16232"/>
                    </a:lnTo>
                    <a:lnTo>
                      <a:pt x="26196" y="15954"/>
                    </a:lnTo>
                    <a:lnTo>
                      <a:pt x="26257" y="15677"/>
                    </a:lnTo>
                    <a:lnTo>
                      <a:pt x="26309" y="15389"/>
                    </a:lnTo>
                    <a:lnTo>
                      <a:pt x="26401" y="14824"/>
                    </a:lnTo>
                    <a:lnTo>
                      <a:pt x="26473" y="14259"/>
                    </a:lnTo>
                    <a:lnTo>
                      <a:pt x="26525" y="13694"/>
                    </a:lnTo>
                    <a:lnTo>
                      <a:pt x="26545" y="13119"/>
                    </a:lnTo>
                    <a:lnTo>
                      <a:pt x="26545" y="12544"/>
                    </a:lnTo>
                    <a:lnTo>
                      <a:pt x="26514" y="11968"/>
                    </a:lnTo>
                    <a:lnTo>
                      <a:pt x="26473" y="11403"/>
                    </a:lnTo>
                    <a:lnTo>
                      <a:pt x="26401" y="10828"/>
                    </a:lnTo>
                    <a:lnTo>
                      <a:pt x="26299" y="10263"/>
                    </a:lnTo>
                    <a:lnTo>
                      <a:pt x="26186" y="9708"/>
                    </a:lnTo>
                    <a:lnTo>
                      <a:pt x="26042" y="9154"/>
                    </a:lnTo>
                    <a:lnTo>
                      <a:pt x="25877" y="8599"/>
                    </a:lnTo>
                    <a:lnTo>
                      <a:pt x="25692" y="8065"/>
                    </a:lnTo>
                    <a:lnTo>
                      <a:pt x="25477" y="7530"/>
                    </a:lnTo>
                    <a:lnTo>
                      <a:pt x="25364" y="7263"/>
                    </a:lnTo>
                    <a:lnTo>
                      <a:pt x="25251" y="7007"/>
                    </a:lnTo>
                    <a:lnTo>
                      <a:pt x="25127" y="6750"/>
                    </a:lnTo>
                    <a:lnTo>
                      <a:pt x="24994" y="6503"/>
                    </a:lnTo>
                    <a:lnTo>
                      <a:pt x="24860" y="6246"/>
                    </a:lnTo>
                    <a:lnTo>
                      <a:pt x="24717" y="6000"/>
                    </a:lnTo>
                    <a:lnTo>
                      <a:pt x="24562" y="5753"/>
                    </a:lnTo>
                    <a:lnTo>
                      <a:pt x="24419" y="5517"/>
                    </a:lnTo>
                    <a:lnTo>
                      <a:pt x="24254" y="5281"/>
                    </a:lnTo>
                    <a:lnTo>
                      <a:pt x="24090" y="5044"/>
                    </a:lnTo>
                    <a:lnTo>
                      <a:pt x="23926" y="4818"/>
                    </a:lnTo>
                    <a:lnTo>
                      <a:pt x="23751" y="4592"/>
                    </a:lnTo>
                    <a:lnTo>
                      <a:pt x="23566" y="4366"/>
                    </a:lnTo>
                    <a:lnTo>
                      <a:pt x="23381" y="4151"/>
                    </a:lnTo>
                    <a:lnTo>
                      <a:pt x="23196" y="3935"/>
                    </a:lnTo>
                    <a:lnTo>
                      <a:pt x="22991" y="3730"/>
                    </a:lnTo>
                    <a:lnTo>
                      <a:pt x="22796" y="3524"/>
                    </a:lnTo>
                    <a:lnTo>
                      <a:pt x="22590" y="3329"/>
                    </a:lnTo>
                    <a:lnTo>
                      <a:pt x="22374" y="3134"/>
                    </a:lnTo>
                    <a:lnTo>
                      <a:pt x="22159" y="2949"/>
                    </a:lnTo>
                    <a:lnTo>
                      <a:pt x="21933" y="2764"/>
                    </a:lnTo>
                    <a:lnTo>
                      <a:pt x="21707" y="2589"/>
                    </a:lnTo>
                    <a:lnTo>
                      <a:pt x="21481" y="2425"/>
                    </a:lnTo>
                    <a:lnTo>
                      <a:pt x="21244" y="2260"/>
                    </a:lnTo>
                    <a:lnTo>
                      <a:pt x="21008" y="2096"/>
                    </a:lnTo>
                    <a:lnTo>
                      <a:pt x="20772" y="1942"/>
                    </a:lnTo>
                    <a:lnTo>
                      <a:pt x="20525" y="1798"/>
                    </a:lnTo>
                    <a:lnTo>
                      <a:pt x="20279" y="1654"/>
                    </a:lnTo>
                    <a:lnTo>
                      <a:pt x="20032" y="1521"/>
                    </a:lnTo>
                    <a:lnTo>
                      <a:pt x="19775" y="1387"/>
                    </a:lnTo>
                    <a:lnTo>
                      <a:pt x="19518" y="1264"/>
                    </a:lnTo>
                    <a:lnTo>
                      <a:pt x="19262" y="1151"/>
                    </a:lnTo>
                    <a:lnTo>
                      <a:pt x="18995" y="1038"/>
                    </a:lnTo>
                    <a:lnTo>
                      <a:pt x="18738" y="925"/>
                    </a:lnTo>
                    <a:lnTo>
                      <a:pt x="18471" y="822"/>
                    </a:lnTo>
                    <a:lnTo>
                      <a:pt x="18193" y="730"/>
                    </a:lnTo>
                    <a:lnTo>
                      <a:pt x="17649" y="555"/>
                    </a:lnTo>
                    <a:lnTo>
                      <a:pt x="17104" y="411"/>
                    </a:lnTo>
                    <a:lnTo>
                      <a:pt x="16539" y="278"/>
                    </a:lnTo>
                    <a:lnTo>
                      <a:pt x="15974" y="175"/>
                    </a:lnTo>
                    <a:lnTo>
                      <a:pt x="15409" y="93"/>
                    </a:lnTo>
                    <a:lnTo>
                      <a:pt x="14844" y="42"/>
                    </a:lnTo>
                    <a:lnTo>
                      <a:pt x="14269" y="11"/>
                    </a:lnTo>
                    <a:lnTo>
                      <a:pt x="136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3"/>
              <p:cNvSpPr/>
              <p:nvPr/>
            </p:nvSpPr>
            <p:spPr>
              <a:xfrm>
                <a:off x="2522225" y="2125050"/>
                <a:ext cx="169500" cy="169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3" name="Google Shape;813;p13"/>
          <p:cNvGrpSpPr/>
          <p:nvPr/>
        </p:nvGrpSpPr>
        <p:grpSpPr>
          <a:xfrm>
            <a:off x="7199850" y="3038758"/>
            <a:ext cx="1818511" cy="2055834"/>
            <a:chOff x="457200" y="1676400"/>
            <a:chExt cx="2853939" cy="3055669"/>
          </a:xfrm>
        </p:grpSpPr>
        <p:sp>
          <p:nvSpPr>
            <p:cNvPr id="814" name="Google Shape;814;p13"/>
            <p:cNvSpPr/>
            <p:nvPr/>
          </p:nvSpPr>
          <p:spPr>
            <a:xfrm>
              <a:off x="457200" y="4414649"/>
              <a:ext cx="2853896" cy="317420"/>
            </a:xfrm>
            <a:custGeom>
              <a:avLst/>
              <a:gdLst/>
              <a:ahLst/>
              <a:cxnLst/>
              <a:rect l="l" t="t" r="r" b="b"/>
              <a:pathLst>
                <a:path w="69383" h="7717" extrusionOk="0">
                  <a:moveTo>
                    <a:pt x="34692" y="1"/>
                  </a:moveTo>
                  <a:lnTo>
                    <a:pt x="34692" y="1"/>
                  </a:lnTo>
                  <a:lnTo>
                    <a:pt x="36475" y="1"/>
                  </a:lnTo>
                  <a:lnTo>
                    <a:pt x="38234" y="13"/>
                  </a:lnTo>
                  <a:lnTo>
                    <a:pt x="39968" y="38"/>
                  </a:lnTo>
                  <a:lnTo>
                    <a:pt x="41677" y="75"/>
                  </a:lnTo>
                  <a:lnTo>
                    <a:pt x="43361" y="125"/>
                  </a:lnTo>
                  <a:lnTo>
                    <a:pt x="45008" y="174"/>
                  </a:lnTo>
                  <a:lnTo>
                    <a:pt x="46618" y="236"/>
                  </a:lnTo>
                  <a:lnTo>
                    <a:pt x="48191" y="298"/>
                  </a:lnTo>
                  <a:lnTo>
                    <a:pt x="49727" y="385"/>
                  </a:lnTo>
                  <a:lnTo>
                    <a:pt x="51226" y="459"/>
                  </a:lnTo>
                  <a:lnTo>
                    <a:pt x="52675" y="558"/>
                  </a:lnTo>
                  <a:lnTo>
                    <a:pt x="54087" y="657"/>
                  </a:lnTo>
                  <a:lnTo>
                    <a:pt x="55449" y="769"/>
                  </a:lnTo>
                  <a:lnTo>
                    <a:pt x="56762" y="880"/>
                  </a:lnTo>
                  <a:lnTo>
                    <a:pt x="58013" y="1004"/>
                  </a:lnTo>
                  <a:lnTo>
                    <a:pt x="59227" y="1128"/>
                  </a:lnTo>
                  <a:lnTo>
                    <a:pt x="60366" y="1264"/>
                  </a:lnTo>
                  <a:lnTo>
                    <a:pt x="61456" y="1400"/>
                  </a:lnTo>
                  <a:lnTo>
                    <a:pt x="62484" y="1549"/>
                  </a:lnTo>
                  <a:lnTo>
                    <a:pt x="63462" y="1698"/>
                  </a:lnTo>
                  <a:lnTo>
                    <a:pt x="64354" y="1859"/>
                  </a:lnTo>
                  <a:lnTo>
                    <a:pt x="65196" y="2020"/>
                  </a:lnTo>
                  <a:lnTo>
                    <a:pt x="65964" y="2181"/>
                  </a:lnTo>
                  <a:lnTo>
                    <a:pt x="66658" y="2354"/>
                  </a:lnTo>
                  <a:lnTo>
                    <a:pt x="67277" y="2527"/>
                  </a:lnTo>
                  <a:lnTo>
                    <a:pt x="67822" y="2713"/>
                  </a:lnTo>
                  <a:lnTo>
                    <a:pt x="68069" y="2800"/>
                  </a:lnTo>
                  <a:lnTo>
                    <a:pt x="68292" y="2899"/>
                  </a:lnTo>
                  <a:lnTo>
                    <a:pt x="68491" y="2986"/>
                  </a:lnTo>
                  <a:lnTo>
                    <a:pt x="68676" y="3085"/>
                  </a:lnTo>
                  <a:lnTo>
                    <a:pt x="68837" y="3172"/>
                  </a:lnTo>
                  <a:lnTo>
                    <a:pt x="68986" y="3271"/>
                  </a:lnTo>
                  <a:lnTo>
                    <a:pt x="69097" y="3370"/>
                  </a:lnTo>
                  <a:lnTo>
                    <a:pt x="69197" y="3456"/>
                  </a:lnTo>
                  <a:lnTo>
                    <a:pt x="69283" y="3555"/>
                  </a:lnTo>
                  <a:lnTo>
                    <a:pt x="69333" y="3655"/>
                  </a:lnTo>
                  <a:lnTo>
                    <a:pt x="69370" y="3754"/>
                  </a:lnTo>
                  <a:lnTo>
                    <a:pt x="69382" y="3853"/>
                  </a:lnTo>
                  <a:lnTo>
                    <a:pt x="69382" y="3853"/>
                  </a:lnTo>
                  <a:lnTo>
                    <a:pt x="69370" y="3952"/>
                  </a:lnTo>
                  <a:lnTo>
                    <a:pt x="69333" y="4051"/>
                  </a:lnTo>
                  <a:lnTo>
                    <a:pt x="69283" y="4150"/>
                  </a:lnTo>
                  <a:lnTo>
                    <a:pt x="69197" y="4249"/>
                  </a:lnTo>
                  <a:lnTo>
                    <a:pt x="69097" y="4348"/>
                  </a:lnTo>
                  <a:lnTo>
                    <a:pt x="68986" y="4447"/>
                  </a:lnTo>
                  <a:lnTo>
                    <a:pt x="68837" y="4534"/>
                  </a:lnTo>
                  <a:lnTo>
                    <a:pt x="68676" y="4633"/>
                  </a:lnTo>
                  <a:lnTo>
                    <a:pt x="68491" y="4732"/>
                  </a:lnTo>
                  <a:lnTo>
                    <a:pt x="68292" y="4819"/>
                  </a:lnTo>
                  <a:lnTo>
                    <a:pt x="68069" y="4905"/>
                  </a:lnTo>
                  <a:lnTo>
                    <a:pt x="67822" y="5005"/>
                  </a:lnTo>
                  <a:lnTo>
                    <a:pt x="67277" y="5178"/>
                  </a:lnTo>
                  <a:lnTo>
                    <a:pt x="66658" y="5351"/>
                  </a:lnTo>
                  <a:lnTo>
                    <a:pt x="65964" y="5525"/>
                  </a:lnTo>
                  <a:lnTo>
                    <a:pt x="65196" y="5698"/>
                  </a:lnTo>
                  <a:lnTo>
                    <a:pt x="64354" y="5859"/>
                  </a:lnTo>
                  <a:lnTo>
                    <a:pt x="63462" y="6008"/>
                  </a:lnTo>
                  <a:lnTo>
                    <a:pt x="62484" y="6169"/>
                  </a:lnTo>
                  <a:lnTo>
                    <a:pt x="61456" y="6305"/>
                  </a:lnTo>
                  <a:lnTo>
                    <a:pt x="60366" y="6454"/>
                  </a:lnTo>
                  <a:lnTo>
                    <a:pt x="59227" y="6577"/>
                  </a:lnTo>
                  <a:lnTo>
                    <a:pt x="58013" y="6714"/>
                  </a:lnTo>
                  <a:lnTo>
                    <a:pt x="56762" y="6838"/>
                  </a:lnTo>
                  <a:lnTo>
                    <a:pt x="55449" y="6949"/>
                  </a:lnTo>
                  <a:lnTo>
                    <a:pt x="54087" y="7060"/>
                  </a:lnTo>
                  <a:lnTo>
                    <a:pt x="52675" y="7160"/>
                  </a:lnTo>
                  <a:lnTo>
                    <a:pt x="51226" y="7246"/>
                  </a:lnTo>
                  <a:lnTo>
                    <a:pt x="49727" y="7333"/>
                  </a:lnTo>
                  <a:lnTo>
                    <a:pt x="48191" y="7407"/>
                  </a:lnTo>
                  <a:lnTo>
                    <a:pt x="46618" y="7482"/>
                  </a:lnTo>
                  <a:lnTo>
                    <a:pt x="45008" y="7543"/>
                  </a:lnTo>
                  <a:lnTo>
                    <a:pt x="43361" y="7593"/>
                  </a:lnTo>
                  <a:lnTo>
                    <a:pt x="41677" y="7630"/>
                  </a:lnTo>
                  <a:lnTo>
                    <a:pt x="39968" y="7667"/>
                  </a:lnTo>
                  <a:lnTo>
                    <a:pt x="38234" y="7692"/>
                  </a:lnTo>
                  <a:lnTo>
                    <a:pt x="36475" y="7704"/>
                  </a:lnTo>
                  <a:lnTo>
                    <a:pt x="34692" y="7717"/>
                  </a:lnTo>
                  <a:lnTo>
                    <a:pt x="34692" y="7717"/>
                  </a:lnTo>
                  <a:lnTo>
                    <a:pt x="32896" y="7704"/>
                  </a:lnTo>
                  <a:lnTo>
                    <a:pt x="31137" y="7692"/>
                  </a:lnTo>
                  <a:lnTo>
                    <a:pt x="29403" y="7667"/>
                  </a:lnTo>
                  <a:lnTo>
                    <a:pt x="27694" y="7630"/>
                  </a:lnTo>
                  <a:lnTo>
                    <a:pt x="26010" y="7593"/>
                  </a:lnTo>
                  <a:lnTo>
                    <a:pt x="24375" y="7543"/>
                  </a:lnTo>
                  <a:lnTo>
                    <a:pt x="22752" y="7482"/>
                  </a:lnTo>
                  <a:lnTo>
                    <a:pt x="21179" y="7407"/>
                  </a:lnTo>
                  <a:lnTo>
                    <a:pt x="19644" y="7333"/>
                  </a:lnTo>
                  <a:lnTo>
                    <a:pt x="18145" y="7246"/>
                  </a:lnTo>
                  <a:lnTo>
                    <a:pt x="16696" y="7160"/>
                  </a:lnTo>
                  <a:lnTo>
                    <a:pt x="15284" y="7060"/>
                  </a:lnTo>
                  <a:lnTo>
                    <a:pt x="13934" y="6949"/>
                  </a:lnTo>
                  <a:lnTo>
                    <a:pt x="12621" y="6838"/>
                  </a:lnTo>
                  <a:lnTo>
                    <a:pt x="11358" y="6714"/>
                  </a:lnTo>
                  <a:lnTo>
                    <a:pt x="10157" y="6577"/>
                  </a:lnTo>
                  <a:lnTo>
                    <a:pt x="9005" y="6454"/>
                  </a:lnTo>
                  <a:lnTo>
                    <a:pt x="7915" y="6305"/>
                  </a:lnTo>
                  <a:lnTo>
                    <a:pt x="6887" y="6169"/>
                  </a:lnTo>
                  <a:lnTo>
                    <a:pt x="5921" y="6008"/>
                  </a:lnTo>
                  <a:lnTo>
                    <a:pt x="5017" y="5859"/>
                  </a:lnTo>
                  <a:lnTo>
                    <a:pt x="4187" y="5698"/>
                  </a:lnTo>
                  <a:lnTo>
                    <a:pt x="3419" y="5525"/>
                  </a:lnTo>
                  <a:lnTo>
                    <a:pt x="2725" y="5351"/>
                  </a:lnTo>
                  <a:lnTo>
                    <a:pt x="2106" y="5178"/>
                  </a:lnTo>
                  <a:lnTo>
                    <a:pt x="1561" y="5005"/>
                  </a:lnTo>
                  <a:lnTo>
                    <a:pt x="1314" y="4905"/>
                  </a:lnTo>
                  <a:lnTo>
                    <a:pt x="1091" y="4819"/>
                  </a:lnTo>
                  <a:lnTo>
                    <a:pt x="880" y="4732"/>
                  </a:lnTo>
                  <a:lnTo>
                    <a:pt x="707" y="4633"/>
                  </a:lnTo>
                  <a:lnTo>
                    <a:pt x="533" y="4534"/>
                  </a:lnTo>
                  <a:lnTo>
                    <a:pt x="397" y="4447"/>
                  </a:lnTo>
                  <a:lnTo>
                    <a:pt x="273" y="4348"/>
                  </a:lnTo>
                  <a:lnTo>
                    <a:pt x="174" y="4249"/>
                  </a:lnTo>
                  <a:lnTo>
                    <a:pt x="100" y="4150"/>
                  </a:lnTo>
                  <a:lnTo>
                    <a:pt x="38" y="4051"/>
                  </a:lnTo>
                  <a:lnTo>
                    <a:pt x="13" y="3952"/>
                  </a:lnTo>
                  <a:lnTo>
                    <a:pt x="1" y="3853"/>
                  </a:lnTo>
                  <a:lnTo>
                    <a:pt x="1" y="3853"/>
                  </a:lnTo>
                  <a:lnTo>
                    <a:pt x="13" y="3754"/>
                  </a:lnTo>
                  <a:lnTo>
                    <a:pt x="38" y="3655"/>
                  </a:lnTo>
                  <a:lnTo>
                    <a:pt x="100" y="3555"/>
                  </a:lnTo>
                  <a:lnTo>
                    <a:pt x="174" y="3456"/>
                  </a:lnTo>
                  <a:lnTo>
                    <a:pt x="273" y="3370"/>
                  </a:lnTo>
                  <a:lnTo>
                    <a:pt x="397" y="3271"/>
                  </a:lnTo>
                  <a:lnTo>
                    <a:pt x="533" y="3172"/>
                  </a:lnTo>
                  <a:lnTo>
                    <a:pt x="707" y="3085"/>
                  </a:lnTo>
                  <a:lnTo>
                    <a:pt x="880" y="2986"/>
                  </a:lnTo>
                  <a:lnTo>
                    <a:pt x="1091" y="2899"/>
                  </a:lnTo>
                  <a:lnTo>
                    <a:pt x="1314" y="2800"/>
                  </a:lnTo>
                  <a:lnTo>
                    <a:pt x="1561" y="2713"/>
                  </a:lnTo>
                  <a:lnTo>
                    <a:pt x="2106" y="2527"/>
                  </a:lnTo>
                  <a:lnTo>
                    <a:pt x="2725" y="2354"/>
                  </a:lnTo>
                  <a:lnTo>
                    <a:pt x="3419" y="2181"/>
                  </a:lnTo>
                  <a:lnTo>
                    <a:pt x="4187" y="2020"/>
                  </a:lnTo>
                  <a:lnTo>
                    <a:pt x="5017" y="1859"/>
                  </a:lnTo>
                  <a:lnTo>
                    <a:pt x="5921" y="1698"/>
                  </a:lnTo>
                  <a:lnTo>
                    <a:pt x="6887" y="1549"/>
                  </a:lnTo>
                  <a:lnTo>
                    <a:pt x="7915" y="1400"/>
                  </a:lnTo>
                  <a:lnTo>
                    <a:pt x="9005" y="1264"/>
                  </a:lnTo>
                  <a:lnTo>
                    <a:pt x="10157" y="1128"/>
                  </a:lnTo>
                  <a:lnTo>
                    <a:pt x="11358" y="1004"/>
                  </a:lnTo>
                  <a:lnTo>
                    <a:pt x="12621" y="880"/>
                  </a:lnTo>
                  <a:lnTo>
                    <a:pt x="13934" y="769"/>
                  </a:lnTo>
                  <a:lnTo>
                    <a:pt x="15284" y="657"/>
                  </a:lnTo>
                  <a:lnTo>
                    <a:pt x="16696" y="558"/>
                  </a:lnTo>
                  <a:lnTo>
                    <a:pt x="18145" y="459"/>
                  </a:lnTo>
                  <a:lnTo>
                    <a:pt x="19644" y="385"/>
                  </a:lnTo>
                  <a:lnTo>
                    <a:pt x="21179" y="298"/>
                  </a:lnTo>
                  <a:lnTo>
                    <a:pt x="22752" y="236"/>
                  </a:lnTo>
                  <a:lnTo>
                    <a:pt x="24375" y="174"/>
                  </a:lnTo>
                  <a:lnTo>
                    <a:pt x="26010" y="125"/>
                  </a:lnTo>
                  <a:lnTo>
                    <a:pt x="27694" y="75"/>
                  </a:lnTo>
                  <a:lnTo>
                    <a:pt x="29403" y="38"/>
                  </a:lnTo>
                  <a:lnTo>
                    <a:pt x="31137" y="13"/>
                  </a:lnTo>
                  <a:lnTo>
                    <a:pt x="32896" y="1"/>
                  </a:lnTo>
                  <a:lnTo>
                    <a:pt x="34692" y="1"/>
                  </a:lnTo>
                  <a:lnTo>
                    <a:pt x="34692" y="1"/>
                  </a:lnTo>
                  <a:close/>
                </a:path>
              </a:pathLst>
            </a:custGeom>
            <a:solidFill>
              <a:srgbClr val="666666">
                <a:alpha val="1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3"/>
            <p:cNvSpPr/>
            <p:nvPr/>
          </p:nvSpPr>
          <p:spPr>
            <a:xfrm>
              <a:off x="1570349" y="2087528"/>
              <a:ext cx="1005648" cy="739727"/>
            </a:xfrm>
            <a:custGeom>
              <a:avLst/>
              <a:gdLst/>
              <a:ahLst/>
              <a:cxnLst/>
              <a:rect l="l" t="t" r="r" b="b"/>
              <a:pathLst>
                <a:path w="24449" h="17984" extrusionOk="0">
                  <a:moveTo>
                    <a:pt x="1313" y="1"/>
                  </a:moveTo>
                  <a:lnTo>
                    <a:pt x="23136" y="1"/>
                  </a:lnTo>
                  <a:lnTo>
                    <a:pt x="23136" y="1"/>
                  </a:lnTo>
                  <a:lnTo>
                    <a:pt x="23272" y="13"/>
                  </a:lnTo>
                  <a:lnTo>
                    <a:pt x="23396" y="38"/>
                  </a:lnTo>
                  <a:lnTo>
                    <a:pt x="23520" y="63"/>
                  </a:lnTo>
                  <a:lnTo>
                    <a:pt x="23644" y="112"/>
                  </a:lnTo>
                  <a:lnTo>
                    <a:pt x="23767" y="162"/>
                  </a:lnTo>
                  <a:lnTo>
                    <a:pt x="23866" y="236"/>
                  </a:lnTo>
                  <a:lnTo>
                    <a:pt x="23966" y="310"/>
                  </a:lnTo>
                  <a:lnTo>
                    <a:pt x="24065" y="397"/>
                  </a:lnTo>
                  <a:lnTo>
                    <a:pt x="24151" y="484"/>
                  </a:lnTo>
                  <a:lnTo>
                    <a:pt x="24226" y="583"/>
                  </a:lnTo>
                  <a:lnTo>
                    <a:pt x="24288" y="694"/>
                  </a:lnTo>
                  <a:lnTo>
                    <a:pt x="24349" y="806"/>
                  </a:lnTo>
                  <a:lnTo>
                    <a:pt x="24387" y="930"/>
                  </a:lnTo>
                  <a:lnTo>
                    <a:pt x="24424" y="1053"/>
                  </a:lnTo>
                  <a:lnTo>
                    <a:pt x="24449" y="1190"/>
                  </a:lnTo>
                  <a:lnTo>
                    <a:pt x="24449" y="1326"/>
                  </a:lnTo>
                  <a:lnTo>
                    <a:pt x="24449" y="16671"/>
                  </a:lnTo>
                  <a:lnTo>
                    <a:pt x="24449" y="16671"/>
                  </a:lnTo>
                  <a:lnTo>
                    <a:pt x="24449" y="16807"/>
                  </a:lnTo>
                  <a:lnTo>
                    <a:pt x="24424" y="16931"/>
                  </a:lnTo>
                  <a:lnTo>
                    <a:pt x="24387" y="17067"/>
                  </a:lnTo>
                  <a:lnTo>
                    <a:pt x="24349" y="17179"/>
                  </a:lnTo>
                  <a:lnTo>
                    <a:pt x="24288" y="17303"/>
                  </a:lnTo>
                  <a:lnTo>
                    <a:pt x="24226" y="17402"/>
                  </a:lnTo>
                  <a:lnTo>
                    <a:pt x="24151" y="17513"/>
                  </a:lnTo>
                  <a:lnTo>
                    <a:pt x="24065" y="17600"/>
                  </a:lnTo>
                  <a:lnTo>
                    <a:pt x="23966" y="17687"/>
                  </a:lnTo>
                  <a:lnTo>
                    <a:pt x="23866" y="17761"/>
                  </a:lnTo>
                  <a:lnTo>
                    <a:pt x="23767" y="17835"/>
                  </a:lnTo>
                  <a:lnTo>
                    <a:pt x="23644" y="17885"/>
                  </a:lnTo>
                  <a:lnTo>
                    <a:pt x="23520" y="17934"/>
                  </a:lnTo>
                  <a:lnTo>
                    <a:pt x="23396" y="17959"/>
                  </a:lnTo>
                  <a:lnTo>
                    <a:pt x="23272" y="17984"/>
                  </a:lnTo>
                  <a:lnTo>
                    <a:pt x="23136" y="17984"/>
                  </a:lnTo>
                  <a:lnTo>
                    <a:pt x="1313" y="17984"/>
                  </a:lnTo>
                  <a:lnTo>
                    <a:pt x="1313" y="17984"/>
                  </a:lnTo>
                  <a:lnTo>
                    <a:pt x="1177" y="17984"/>
                  </a:lnTo>
                  <a:lnTo>
                    <a:pt x="1053" y="17959"/>
                  </a:lnTo>
                  <a:lnTo>
                    <a:pt x="929" y="17934"/>
                  </a:lnTo>
                  <a:lnTo>
                    <a:pt x="805" y="17885"/>
                  </a:lnTo>
                  <a:lnTo>
                    <a:pt x="694" y="17835"/>
                  </a:lnTo>
                  <a:lnTo>
                    <a:pt x="582" y="17761"/>
                  </a:lnTo>
                  <a:lnTo>
                    <a:pt x="483" y="17687"/>
                  </a:lnTo>
                  <a:lnTo>
                    <a:pt x="384" y="17600"/>
                  </a:lnTo>
                  <a:lnTo>
                    <a:pt x="298" y="17513"/>
                  </a:lnTo>
                  <a:lnTo>
                    <a:pt x="223" y="17402"/>
                  </a:lnTo>
                  <a:lnTo>
                    <a:pt x="161" y="17303"/>
                  </a:lnTo>
                  <a:lnTo>
                    <a:pt x="99" y="17179"/>
                  </a:lnTo>
                  <a:lnTo>
                    <a:pt x="62" y="17067"/>
                  </a:lnTo>
                  <a:lnTo>
                    <a:pt x="25" y="16931"/>
                  </a:lnTo>
                  <a:lnTo>
                    <a:pt x="0" y="16807"/>
                  </a:lnTo>
                  <a:lnTo>
                    <a:pt x="0" y="16671"/>
                  </a:lnTo>
                  <a:lnTo>
                    <a:pt x="0" y="1326"/>
                  </a:lnTo>
                  <a:lnTo>
                    <a:pt x="0" y="1326"/>
                  </a:lnTo>
                  <a:lnTo>
                    <a:pt x="0" y="1190"/>
                  </a:lnTo>
                  <a:lnTo>
                    <a:pt x="25" y="1053"/>
                  </a:lnTo>
                  <a:lnTo>
                    <a:pt x="62" y="930"/>
                  </a:lnTo>
                  <a:lnTo>
                    <a:pt x="99" y="806"/>
                  </a:lnTo>
                  <a:lnTo>
                    <a:pt x="161" y="694"/>
                  </a:lnTo>
                  <a:lnTo>
                    <a:pt x="223" y="583"/>
                  </a:lnTo>
                  <a:lnTo>
                    <a:pt x="298" y="484"/>
                  </a:lnTo>
                  <a:lnTo>
                    <a:pt x="384" y="397"/>
                  </a:lnTo>
                  <a:lnTo>
                    <a:pt x="483" y="310"/>
                  </a:lnTo>
                  <a:lnTo>
                    <a:pt x="582" y="236"/>
                  </a:lnTo>
                  <a:lnTo>
                    <a:pt x="694" y="162"/>
                  </a:lnTo>
                  <a:lnTo>
                    <a:pt x="805" y="112"/>
                  </a:lnTo>
                  <a:lnTo>
                    <a:pt x="929" y="63"/>
                  </a:lnTo>
                  <a:lnTo>
                    <a:pt x="1053" y="38"/>
                  </a:lnTo>
                  <a:lnTo>
                    <a:pt x="1177" y="13"/>
                  </a:lnTo>
                  <a:lnTo>
                    <a:pt x="1313" y="1"/>
                  </a:lnTo>
                  <a:lnTo>
                    <a:pt x="1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3"/>
            <p:cNvSpPr/>
            <p:nvPr/>
          </p:nvSpPr>
          <p:spPr>
            <a:xfrm>
              <a:off x="1638095" y="2155275"/>
              <a:ext cx="870158" cy="469240"/>
            </a:xfrm>
            <a:custGeom>
              <a:avLst/>
              <a:gdLst/>
              <a:ahLst/>
              <a:cxnLst/>
              <a:rect l="l" t="t" r="r" b="b"/>
              <a:pathLst>
                <a:path w="21155" h="11408" extrusionOk="0">
                  <a:moveTo>
                    <a:pt x="1" y="11408"/>
                  </a:moveTo>
                  <a:lnTo>
                    <a:pt x="21154" y="11408"/>
                  </a:lnTo>
                  <a:lnTo>
                    <a:pt x="21154" y="1"/>
                  </a:lnTo>
                  <a:lnTo>
                    <a:pt x="1" y="1"/>
                  </a:lnTo>
                  <a:lnTo>
                    <a:pt x="1" y="1140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3"/>
            <p:cNvSpPr/>
            <p:nvPr/>
          </p:nvSpPr>
          <p:spPr>
            <a:xfrm>
              <a:off x="1638095" y="2679520"/>
              <a:ext cx="75437" cy="75931"/>
            </a:xfrm>
            <a:custGeom>
              <a:avLst/>
              <a:gdLst/>
              <a:ahLst/>
              <a:cxnLst/>
              <a:rect l="l" t="t" r="r" b="b"/>
              <a:pathLst>
                <a:path w="1834" h="1846" extrusionOk="0">
                  <a:moveTo>
                    <a:pt x="917" y="1846"/>
                  </a:moveTo>
                  <a:lnTo>
                    <a:pt x="917" y="1846"/>
                  </a:lnTo>
                  <a:lnTo>
                    <a:pt x="1016" y="1833"/>
                  </a:lnTo>
                  <a:lnTo>
                    <a:pt x="1103" y="1821"/>
                  </a:lnTo>
                  <a:lnTo>
                    <a:pt x="1189" y="1796"/>
                  </a:lnTo>
                  <a:lnTo>
                    <a:pt x="1276" y="1771"/>
                  </a:lnTo>
                  <a:lnTo>
                    <a:pt x="1350" y="1734"/>
                  </a:lnTo>
                  <a:lnTo>
                    <a:pt x="1425" y="1685"/>
                  </a:lnTo>
                  <a:lnTo>
                    <a:pt x="1499" y="1635"/>
                  </a:lnTo>
                  <a:lnTo>
                    <a:pt x="1561" y="1573"/>
                  </a:lnTo>
                  <a:lnTo>
                    <a:pt x="1623" y="1511"/>
                  </a:lnTo>
                  <a:lnTo>
                    <a:pt x="1685" y="1437"/>
                  </a:lnTo>
                  <a:lnTo>
                    <a:pt x="1722" y="1363"/>
                  </a:lnTo>
                  <a:lnTo>
                    <a:pt x="1759" y="1276"/>
                  </a:lnTo>
                  <a:lnTo>
                    <a:pt x="1796" y="1189"/>
                  </a:lnTo>
                  <a:lnTo>
                    <a:pt x="1821" y="1102"/>
                  </a:lnTo>
                  <a:lnTo>
                    <a:pt x="1834" y="1016"/>
                  </a:lnTo>
                  <a:lnTo>
                    <a:pt x="1834" y="917"/>
                  </a:lnTo>
                  <a:lnTo>
                    <a:pt x="1834" y="917"/>
                  </a:lnTo>
                  <a:lnTo>
                    <a:pt x="1834" y="830"/>
                  </a:lnTo>
                  <a:lnTo>
                    <a:pt x="1821" y="731"/>
                  </a:lnTo>
                  <a:lnTo>
                    <a:pt x="1796" y="644"/>
                  </a:lnTo>
                  <a:lnTo>
                    <a:pt x="1759" y="570"/>
                  </a:lnTo>
                  <a:lnTo>
                    <a:pt x="1722" y="483"/>
                  </a:lnTo>
                  <a:lnTo>
                    <a:pt x="1685" y="409"/>
                  </a:lnTo>
                  <a:lnTo>
                    <a:pt x="1623" y="335"/>
                  </a:lnTo>
                  <a:lnTo>
                    <a:pt x="1561" y="273"/>
                  </a:lnTo>
                  <a:lnTo>
                    <a:pt x="1499" y="211"/>
                  </a:lnTo>
                  <a:lnTo>
                    <a:pt x="1425" y="161"/>
                  </a:lnTo>
                  <a:lnTo>
                    <a:pt x="1350" y="112"/>
                  </a:lnTo>
                  <a:lnTo>
                    <a:pt x="1276" y="75"/>
                  </a:lnTo>
                  <a:lnTo>
                    <a:pt x="1189" y="37"/>
                  </a:lnTo>
                  <a:lnTo>
                    <a:pt x="1103" y="25"/>
                  </a:lnTo>
                  <a:lnTo>
                    <a:pt x="1016" y="13"/>
                  </a:lnTo>
                  <a:lnTo>
                    <a:pt x="917" y="0"/>
                  </a:lnTo>
                  <a:lnTo>
                    <a:pt x="917" y="0"/>
                  </a:lnTo>
                  <a:lnTo>
                    <a:pt x="818" y="13"/>
                  </a:lnTo>
                  <a:lnTo>
                    <a:pt x="731" y="25"/>
                  </a:lnTo>
                  <a:lnTo>
                    <a:pt x="645" y="37"/>
                  </a:lnTo>
                  <a:lnTo>
                    <a:pt x="558" y="75"/>
                  </a:lnTo>
                  <a:lnTo>
                    <a:pt x="484" y="112"/>
                  </a:lnTo>
                  <a:lnTo>
                    <a:pt x="397" y="161"/>
                  </a:lnTo>
                  <a:lnTo>
                    <a:pt x="335" y="211"/>
                  </a:lnTo>
                  <a:lnTo>
                    <a:pt x="261"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61" y="1573"/>
                  </a:lnTo>
                  <a:lnTo>
                    <a:pt x="335" y="1635"/>
                  </a:lnTo>
                  <a:lnTo>
                    <a:pt x="397" y="1685"/>
                  </a:lnTo>
                  <a:lnTo>
                    <a:pt x="484" y="1734"/>
                  </a:lnTo>
                  <a:lnTo>
                    <a:pt x="558" y="1771"/>
                  </a:lnTo>
                  <a:lnTo>
                    <a:pt x="645" y="1796"/>
                  </a:lnTo>
                  <a:lnTo>
                    <a:pt x="731" y="1821"/>
                  </a:lnTo>
                  <a:lnTo>
                    <a:pt x="818" y="1833"/>
                  </a:lnTo>
                  <a:lnTo>
                    <a:pt x="917" y="1846"/>
                  </a:lnTo>
                  <a:lnTo>
                    <a:pt x="917" y="1846"/>
                  </a:lnTo>
                  <a:close/>
                </a:path>
              </a:pathLst>
            </a:custGeom>
            <a:solidFill>
              <a:srgbClr val="E663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3"/>
            <p:cNvSpPr/>
            <p:nvPr/>
          </p:nvSpPr>
          <p:spPr>
            <a:xfrm>
              <a:off x="1770544" y="2679520"/>
              <a:ext cx="75437" cy="75931"/>
            </a:xfrm>
            <a:custGeom>
              <a:avLst/>
              <a:gdLst/>
              <a:ahLst/>
              <a:cxnLst/>
              <a:rect l="l" t="t" r="r" b="b"/>
              <a:pathLst>
                <a:path w="1834" h="1846" extrusionOk="0">
                  <a:moveTo>
                    <a:pt x="917" y="1846"/>
                  </a:moveTo>
                  <a:lnTo>
                    <a:pt x="917" y="1846"/>
                  </a:lnTo>
                  <a:lnTo>
                    <a:pt x="1016" y="1833"/>
                  </a:lnTo>
                  <a:lnTo>
                    <a:pt x="1103" y="1821"/>
                  </a:lnTo>
                  <a:lnTo>
                    <a:pt x="1190" y="1796"/>
                  </a:lnTo>
                  <a:lnTo>
                    <a:pt x="1276" y="1771"/>
                  </a:lnTo>
                  <a:lnTo>
                    <a:pt x="1351" y="1734"/>
                  </a:lnTo>
                  <a:lnTo>
                    <a:pt x="1425" y="1685"/>
                  </a:lnTo>
                  <a:lnTo>
                    <a:pt x="1499" y="1635"/>
                  </a:lnTo>
                  <a:lnTo>
                    <a:pt x="1561" y="1573"/>
                  </a:lnTo>
                  <a:lnTo>
                    <a:pt x="1623" y="1511"/>
                  </a:lnTo>
                  <a:lnTo>
                    <a:pt x="1685" y="1437"/>
                  </a:lnTo>
                  <a:lnTo>
                    <a:pt x="1722" y="1363"/>
                  </a:lnTo>
                  <a:lnTo>
                    <a:pt x="1759" y="1276"/>
                  </a:lnTo>
                  <a:lnTo>
                    <a:pt x="1796" y="1189"/>
                  </a:lnTo>
                  <a:lnTo>
                    <a:pt x="1821" y="1102"/>
                  </a:lnTo>
                  <a:lnTo>
                    <a:pt x="1834" y="1016"/>
                  </a:lnTo>
                  <a:lnTo>
                    <a:pt x="1834" y="917"/>
                  </a:lnTo>
                  <a:lnTo>
                    <a:pt x="1834" y="917"/>
                  </a:lnTo>
                  <a:lnTo>
                    <a:pt x="1834" y="830"/>
                  </a:lnTo>
                  <a:lnTo>
                    <a:pt x="1821" y="731"/>
                  </a:lnTo>
                  <a:lnTo>
                    <a:pt x="1796" y="644"/>
                  </a:lnTo>
                  <a:lnTo>
                    <a:pt x="1759" y="570"/>
                  </a:lnTo>
                  <a:lnTo>
                    <a:pt x="1722" y="483"/>
                  </a:lnTo>
                  <a:lnTo>
                    <a:pt x="1685" y="409"/>
                  </a:lnTo>
                  <a:lnTo>
                    <a:pt x="1623" y="335"/>
                  </a:lnTo>
                  <a:lnTo>
                    <a:pt x="1561" y="273"/>
                  </a:lnTo>
                  <a:lnTo>
                    <a:pt x="1499" y="211"/>
                  </a:lnTo>
                  <a:lnTo>
                    <a:pt x="1425" y="161"/>
                  </a:lnTo>
                  <a:lnTo>
                    <a:pt x="1351" y="112"/>
                  </a:lnTo>
                  <a:lnTo>
                    <a:pt x="1276" y="75"/>
                  </a:lnTo>
                  <a:lnTo>
                    <a:pt x="1190" y="37"/>
                  </a:lnTo>
                  <a:lnTo>
                    <a:pt x="1103" y="25"/>
                  </a:lnTo>
                  <a:lnTo>
                    <a:pt x="1016" y="13"/>
                  </a:lnTo>
                  <a:lnTo>
                    <a:pt x="917" y="0"/>
                  </a:lnTo>
                  <a:lnTo>
                    <a:pt x="917" y="0"/>
                  </a:lnTo>
                  <a:lnTo>
                    <a:pt x="818" y="13"/>
                  </a:lnTo>
                  <a:lnTo>
                    <a:pt x="731" y="25"/>
                  </a:lnTo>
                  <a:lnTo>
                    <a:pt x="645" y="37"/>
                  </a:lnTo>
                  <a:lnTo>
                    <a:pt x="558" y="75"/>
                  </a:lnTo>
                  <a:lnTo>
                    <a:pt x="484" y="112"/>
                  </a:lnTo>
                  <a:lnTo>
                    <a:pt x="409" y="161"/>
                  </a:lnTo>
                  <a:lnTo>
                    <a:pt x="335" y="211"/>
                  </a:lnTo>
                  <a:lnTo>
                    <a:pt x="261"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61" y="1573"/>
                  </a:lnTo>
                  <a:lnTo>
                    <a:pt x="335" y="1635"/>
                  </a:lnTo>
                  <a:lnTo>
                    <a:pt x="409" y="1685"/>
                  </a:lnTo>
                  <a:lnTo>
                    <a:pt x="484" y="1734"/>
                  </a:lnTo>
                  <a:lnTo>
                    <a:pt x="558" y="1771"/>
                  </a:lnTo>
                  <a:lnTo>
                    <a:pt x="645" y="1796"/>
                  </a:lnTo>
                  <a:lnTo>
                    <a:pt x="731"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3"/>
            <p:cNvSpPr/>
            <p:nvPr/>
          </p:nvSpPr>
          <p:spPr>
            <a:xfrm>
              <a:off x="1902993" y="2679520"/>
              <a:ext cx="75437" cy="75931"/>
            </a:xfrm>
            <a:custGeom>
              <a:avLst/>
              <a:gdLst/>
              <a:ahLst/>
              <a:cxnLst/>
              <a:rect l="l" t="t" r="r" b="b"/>
              <a:pathLst>
                <a:path w="1834" h="1846" extrusionOk="0">
                  <a:moveTo>
                    <a:pt x="917" y="1846"/>
                  </a:moveTo>
                  <a:lnTo>
                    <a:pt x="917" y="1846"/>
                  </a:lnTo>
                  <a:lnTo>
                    <a:pt x="1016" y="1833"/>
                  </a:lnTo>
                  <a:lnTo>
                    <a:pt x="1103" y="1821"/>
                  </a:lnTo>
                  <a:lnTo>
                    <a:pt x="1190" y="1796"/>
                  </a:lnTo>
                  <a:lnTo>
                    <a:pt x="1276" y="1771"/>
                  </a:lnTo>
                  <a:lnTo>
                    <a:pt x="1351" y="1734"/>
                  </a:lnTo>
                  <a:lnTo>
                    <a:pt x="1437" y="1685"/>
                  </a:lnTo>
                  <a:lnTo>
                    <a:pt x="1499" y="1635"/>
                  </a:lnTo>
                  <a:lnTo>
                    <a:pt x="1574" y="1573"/>
                  </a:lnTo>
                  <a:lnTo>
                    <a:pt x="1623" y="1511"/>
                  </a:lnTo>
                  <a:lnTo>
                    <a:pt x="1685" y="1437"/>
                  </a:lnTo>
                  <a:lnTo>
                    <a:pt x="1722" y="1363"/>
                  </a:lnTo>
                  <a:lnTo>
                    <a:pt x="1759" y="1276"/>
                  </a:lnTo>
                  <a:lnTo>
                    <a:pt x="1797" y="1189"/>
                  </a:lnTo>
                  <a:lnTo>
                    <a:pt x="1821" y="1102"/>
                  </a:lnTo>
                  <a:lnTo>
                    <a:pt x="1834" y="1016"/>
                  </a:lnTo>
                  <a:lnTo>
                    <a:pt x="1834" y="917"/>
                  </a:lnTo>
                  <a:lnTo>
                    <a:pt x="1834" y="917"/>
                  </a:lnTo>
                  <a:lnTo>
                    <a:pt x="1834" y="830"/>
                  </a:lnTo>
                  <a:lnTo>
                    <a:pt x="1821" y="731"/>
                  </a:lnTo>
                  <a:lnTo>
                    <a:pt x="1797" y="644"/>
                  </a:lnTo>
                  <a:lnTo>
                    <a:pt x="1759" y="570"/>
                  </a:lnTo>
                  <a:lnTo>
                    <a:pt x="1722" y="483"/>
                  </a:lnTo>
                  <a:lnTo>
                    <a:pt x="1685" y="409"/>
                  </a:lnTo>
                  <a:lnTo>
                    <a:pt x="1623" y="335"/>
                  </a:lnTo>
                  <a:lnTo>
                    <a:pt x="1574" y="273"/>
                  </a:lnTo>
                  <a:lnTo>
                    <a:pt x="1499" y="211"/>
                  </a:lnTo>
                  <a:lnTo>
                    <a:pt x="1437" y="161"/>
                  </a:lnTo>
                  <a:lnTo>
                    <a:pt x="1351" y="112"/>
                  </a:lnTo>
                  <a:lnTo>
                    <a:pt x="1276" y="75"/>
                  </a:lnTo>
                  <a:lnTo>
                    <a:pt x="1190" y="37"/>
                  </a:lnTo>
                  <a:lnTo>
                    <a:pt x="1103" y="25"/>
                  </a:lnTo>
                  <a:lnTo>
                    <a:pt x="1016" y="13"/>
                  </a:lnTo>
                  <a:lnTo>
                    <a:pt x="917" y="0"/>
                  </a:lnTo>
                  <a:lnTo>
                    <a:pt x="917" y="0"/>
                  </a:lnTo>
                  <a:lnTo>
                    <a:pt x="818" y="13"/>
                  </a:lnTo>
                  <a:lnTo>
                    <a:pt x="732" y="25"/>
                  </a:lnTo>
                  <a:lnTo>
                    <a:pt x="645" y="37"/>
                  </a:lnTo>
                  <a:lnTo>
                    <a:pt x="558" y="75"/>
                  </a:lnTo>
                  <a:lnTo>
                    <a:pt x="484" y="112"/>
                  </a:lnTo>
                  <a:lnTo>
                    <a:pt x="409" y="161"/>
                  </a:lnTo>
                  <a:lnTo>
                    <a:pt x="335" y="211"/>
                  </a:lnTo>
                  <a:lnTo>
                    <a:pt x="273"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73" y="1573"/>
                  </a:lnTo>
                  <a:lnTo>
                    <a:pt x="335" y="1635"/>
                  </a:lnTo>
                  <a:lnTo>
                    <a:pt x="409" y="1685"/>
                  </a:lnTo>
                  <a:lnTo>
                    <a:pt x="484" y="1734"/>
                  </a:lnTo>
                  <a:lnTo>
                    <a:pt x="558" y="1771"/>
                  </a:lnTo>
                  <a:lnTo>
                    <a:pt x="645" y="1796"/>
                  </a:lnTo>
                  <a:lnTo>
                    <a:pt x="732"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3"/>
            <p:cNvSpPr/>
            <p:nvPr/>
          </p:nvSpPr>
          <p:spPr>
            <a:xfrm>
              <a:off x="2035443" y="2679520"/>
              <a:ext cx="75437" cy="75931"/>
            </a:xfrm>
            <a:custGeom>
              <a:avLst/>
              <a:gdLst/>
              <a:ahLst/>
              <a:cxnLst/>
              <a:rect l="l" t="t" r="r" b="b"/>
              <a:pathLst>
                <a:path w="1834" h="1846" extrusionOk="0">
                  <a:moveTo>
                    <a:pt x="917" y="1846"/>
                  </a:moveTo>
                  <a:lnTo>
                    <a:pt x="917" y="1846"/>
                  </a:lnTo>
                  <a:lnTo>
                    <a:pt x="1017" y="1833"/>
                  </a:lnTo>
                  <a:lnTo>
                    <a:pt x="1103" y="1821"/>
                  </a:lnTo>
                  <a:lnTo>
                    <a:pt x="1190" y="1796"/>
                  </a:lnTo>
                  <a:lnTo>
                    <a:pt x="1277" y="1771"/>
                  </a:lnTo>
                  <a:lnTo>
                    <a:pt x="1351" y="1734"/>
                  </a:lnTo>
                  <a:lnTo>
                    <a:pt x="1438" y="1685"/>
                  </a:lnTo>
                  <a:lnTo>
                    <a:pt x="1500" y="1635"/>
                  </a:lnTo>
                  <a:lnTo>
                    <a:pt x="1574" y="1573"/>
                  </a:lnTo>
                  <a:lnTo>
                    <a:pt x="1623" y="1511"/>
                  </a:lnTo>
                  <a:lnTo>
                    <a:pt x="1685" y="1437"/>
                  </a:lnTo>
                  <a:lnTo>
                    <a:pt x="1722" y="1363"/>
                  </a:lnTo>
                  <a:lnTo>
                    <a:pt x="1760" y="1276"/>
                  </a:lnTo>
                  <a:lnTo>
                    <a:pt x="1797" y="1189"/>
                  </a:lnTo>
                  <a:lnTo>
                    <a:pt x="1822" y="1102"/>
                  </a:lnTo>
                  <a:lnTo>
                    <a:pt x="1834" y="1016"/>
                  </a:lnTo>
                  <a:lnTo>
                    <a:pt x="1834" y="917"/>
                  </a:lnTo>
                  <a:lnTo>
                    <a:pt x="1834" y="917"/>
                  </a:lnTo>
                  <a:lnTo>
                    <a:pt x="1834" y="830"/>
                  </a:lnTo>
                  <a:lnTo>
                    <a:pt x="1822" y="731"/>
                  </a:lnTo>
                  <a:lnTo>
                    <a:pt x="1797" y="644"/>
                  </a:lnTo>
                  <a:lnTo>
                    <a:pt x="1760" y="570"/>
                  </a:lnTo>
                  <a:lnTo>
                    <a:pt x="1722" y="483"/>
                  </a:lnTo>
                  <a:lnTo>
                    <a:pt x="1685" y="409"/>
                  </a:lnTo>
                  <a:lnTo>
                    <a:pt x="1623" y="335"/>
                  </a:lnTo>
                  <a:lnTo>
                    <a:pt x="1574" y="273"/>
                  </a:lnTo>
                  <a:lnTo>
                    <a:pt x="1500" y="211"/>
                  </a:lnTo>
                  <a:lnTo>
                    <a:pt x="1438" y="161"/>
                  </a:lnTo>
                  <a:lnTo>
                    <a:pt x="1351" y="112"/>
                  </a:lnTo>
                  <a:lnTo>
                    <a:pt x="1277" y="75"/>
                  </a:lnTo>
                  <a:lnTo>
                    <a:pt x="1190" y="37"/>
                  </a:lnTo>
                  <a:lnTo>
                    <a:pt x="1103" y="25"/>
                  </a:lnTo>
                  <a:lnTo>
                    <a:pt x="1017" y="13"/>
                  </a:lnTo>
                  <a:lnTo>
                    <a:pt x="917" y="0"/>
                  </a:lnTo>
                  <a:lnTo>
                    <a:pt x="917" y="0"/>
                  </a:lnTo>
                  <a:lnTo>
                    <a:pt x="818" y="13"/>
                  </a:lnTo>
                  <a:lnTo>
                    <a:pt x="732" y="25"/>
                  </a:lnTo>
                  <a:lnTo>
                    <a:pt x="645" y="37"/>
                  </a:lnTo>
                  <a:lnTo>
                    <a:pt x="558" y="75"/>
                  </a:lnTo>
                  <a:lnTo>
                    <a:pt x="484" y="112"/>
                  </a:lnTo>
                  <a:lnTo>
                    <a:pt x="410" y="161"/>
                  </a:lnTo>
                  <a:lnTo>
                    <a:pt x="335" y="211"/>
                  </a:lnTo>
                  <a:lnTo>
                    <a:pt x="273" y="273"/>
                  </a:lnTo>
                  <a:lnTo>
                    <a:pt x="211" y="335"/>
                  </a:lnTo>
                  <a:lnTo>
                    <a:pt x="150"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50" y="1437"/>
                  </a:lnTo>
                  <a:lnTo>
                    <a:pt x="211" y="1511"/>
                  </a:lnTo>
                  <a:lnTo>
                    <a:pt x="273" y="1573"/>
                  </a:lnTo>
                  <a:lnTo>
                    <a:pt x="335" y="1635"/>
                  </a:lnTo>
                  <a:lnTo>
                    <a:pt x="410" y="1685"/>
                  </a:lnTo>
                  <a:lnTo>
                    <a:pt x="484" y="1734"/>
                  </a:lnTo>
                  <a:lnTo>
                    <a:pt x="558" y="1771"/>
                  </a:lnTo>
                  <a:lnTo>
                    <a:pt x="645" y="1796"/>
                  </a:lnTo>
                  <a:lnTo>
                    <a:pt x="732"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3"/>
            <p:cNvSpPr/>
            <p:nvPr/>
          </p:nvSpPr>
          <p:spPr>
            <a:xfrm>
              <a:off x="2167933" y="2679520"/>
              <a:ext cx="75437" cy="75931"/>
            </a:xfrm>
            <a:custGeom>
              <a:avLst/>
              <a:gdLst/>
              <a:ahLst/>
              <a:cxnLst/>
              <a:rect l="l" t="t" r="r" b="b"/>
              <a:pathLst>
                <a:path w="1834" h="1846" extrusionOk="0">
                  <a:moveTo>
                    <a:pt x="917" y="1846"/>
                  </a:moveTo>
                  <a:lnTo>
                    <a:pt x="917" y="1846"/>
                  </a:lnTo>
                  <a:lnTo>
                    <a:pt x="1016" y="1833"/>
                  </a:lnTo>
                  <a:lnTo>
                    <a:pt x="1102" y="1821"/>
                  </a:lnTo>
                  <a:lnTo>
                    <a:pt x="1189" y="1796"/>
                  </a:lnTo>
                  <a:lnTo>
                    <a:pt x="1276" y="1771"/>
                  </a:lnTo>
                  <a:lnTo>
                    <a:pt x="1350" y="1734"/>
                  </a:lnTo>
                  <a:lnTo>
                    <a:pt x="1437" y="1685"/>
                  </a:lnTo>
                  <a:lnTo>
                    <a:pt x="1499" y="1635"/>
                  </a:lnTo>
                  <a:lnTo>
                    <a:pt x="1573" y="1573"/>
                  </a:lnTo>
                  <a:lnTo>
                    <a:pt x="1623" y="1511"/>
                  </a:lnTo>
                  <a:lnTo>
                    <a:pt x="1684" y="1437"/>
                  </a:lnTo>
                  <a:lnTo>
                    <a:pt x="1722" y="1363"/>
                  </a:lnTo>
                  <a:lnTo>
                    <a:pt x="1759" y="1276"/>
                  </a:lnTo>
                  <a:lnTo>
                    <a:pt x="1796" y="1189"/>
                  </a:lnTo>
                  <a:lnTo>
                    <a:pt x="1821" y="1102"/>
                  </a:lnTo>
                  <a:lnTo>
                    <a:pt x="1833" y="1016"/>
                  </a:lnTo>
                  <a:lnTo>
                    <a:pt x="1833" y="917"/>
                  </a:lnTo>
                  <a:lnTo>
                    <a:pt x="1833" y="917"/>
                  </a:lnTo>
                  <a:lnTo>
                    <a:pt x="1833" y="830"/>
                  </a:lnTo>
                  <a:lnTo>
                    <a:pt x="1821" y="731"/>
                  </a:lnTo>
                  <a:lnTo>
                    <a:pt x="1796" y="644"/>
                  </a:lnTo>
                  <a:lnTo>
                    <a:pt x="1759" y="570"/>
                  </a:lnTo>
                  <a:lnTo>
                    <a:pt x="1722" y="483"/>
                  </a:lnTo>
                  <a:lnTo>
                    <a:pt x="1684" y="409"/>
                  </a:lnTo>
                  <a:lnTo>
                    <a:pt x="1623" y="335"/>
                  </a:lnTo>
                  <a:lnTo>
                    <a:pt x="1573" y="273"/>
                  </a:lnTo>
                  <a:lnTo>
                    <a:pt x="1499" y="211"/>
                  </a:lnTo>
                  <a:lnTo>
                    <a:pt x="1437" y="161"/>
                  </a:lnTo>
                  <a:lnTo>
                    <a:pt x="1350" y="112"/>
                  </a:lnTo>
                  <a:lnTo>
                    <a:pt x="1276" y="75"/>
                  </a:lnTo>
                  <a:lnTo>
                    <a:pt x="1189" y="37"/>
                  </a:lnTo>
                  <a:lnTo>
                    <a:pt x="1102" y="25"/>
                  </a:lnTo>
                  <a:lnTo>
                    <a:pt x="1016" y="13"/>
                  </a:lnTo>
                  <a:lnTo>
                    <a:pt x="917" y="0"/>
                  </a:lnTo>
                  <a:lnTo>
                    <a:pt x="917" y="0"/>
                  </a:lnTo>
                  <a:lnTo>
                    <a:pt x="817" y="13"/>
                  </a:lnTo>
                  <a:lnTo>
                    <a:pt x="731" y="25"/>
                  </a:lnTo>
                  <a:lnTo>
                    <a:pt x="644" y="37"/>
                  </a:lnTo>
                  <a:lnTo>
                    <a:pt x="557" y="75"/>
                  </a:lnTo>
                  <a:lnTo>
                    <a:pt x="483" y="112"/>
                  </a:lnTo>
                  <a:lnTo>
                    <a:pt x="409" y="161"/>
                  </a:lnTo>
                  <a:lnTo>
                    <a:pt x="334" y="211"/>
                  </a:lnTo>
                  <a:lnTo>
                    <a:pt x="273" y="273"/>
                  </a:lnTo>
                  <a:lnTo>
                    <a:pt x="211" y="335"/>
                  </a:lnTo>
                  <a:lnTo>
                    <a:pt x="149" y="409"/>
                  </a:lnTo>
                  <a:lnTo>
                    <a:pt x="112" y="483"/>
                  </a:lnTo>
                  <a:lnTo>
                    <a:pt x="74" y="570"/>
                  </a:lnTo>
                  <a:lnTo>
                    <a:pt x="37" y="644"/>
                  </a:lnTo>
                  <a:lnTo>
                    <a:pt x="12" y="731"/>
                  </a:lnTo>
                  <a:lnTo>
                    <a:pt x="0" y="830"/>
                  </a:lnTo>
                  <a:lnTo>
                    <a:pt x="0" y="917"/>
                  </a:lnTo>
                  <a:lnTo>
                    <a:pt x="0" y="917"/>
                  </a:lnTo>
                  <a:lnTo>
                    <a:pt x="0" y="1016"/>
                  </a:lnTo>
                  <a:lnTo>
                    <a:pt x="12" y="1102"/>
                  </a:lnTo>
                  <a:lnTo>
                    <a:pt x="37" y="1189"/>
                  </a:lnTo>
                  <a:lnTo>
                    <a:pt x="74" y="1276"/>
                  </a:lnTo>
                  <a:lnTo>
                    <a:pt x="112" y="1363"/>
                  </a:lnTo>
                  <a:lnTo>
                    <a:pt x="149" y="1437"/>
                  </a:lnTo>
                  <a:lnTo>
                    <a:pt x="211" y="1511"/>
                  </a:lnTo>
                  <a:lnTo>
                    <a:pt x="273" y="1573"/>
                  </a:lnTo>
                  <a:lnTo>
                    <a:pt x="334" y="1635"/>
                  </a:lnTo>
                  <a:lnTo>
                    <a:pt x="409" y="1685"/>
                  </a:lnTo>
                  <a:lnTo>
                    <a:pt x="483" y="1734"/>
                  </a:lnTo>
                  <a:lnTo>
                    <a:pt x="557" y="1771"/>
                  </a:lnTo>
                  <a:lnTo>
                    <a:pt x="644" y="1796"/>
                  </a:lnTo>
                  <a:lnTo>
                    <a:pt x="731" y="1821"/>
                  </a:lnTo>
                  <a:lnTo>
                    <a:pt x="817"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3"/>
            <p:cNvSpPr/>
            <p:nvPr/>
          </p:nvSpPr>
          <p:spPr>
            <a:xfrm>
              <a:off x="2300382" y="2679520"/>
              <a:ext cx="75437" cy="75931"/>
            </a:xfrm>
            <a:custGeom>
              <a:avLst/>
              <a:gdLst/>
              <a:ahLst/>
              <a:cxnLst/>
              <a:rect l="l" t="t" r="r" b="b"/>
              <a:pathLst>
                <a:path w="1834" h="1846" extrusionOk="0">
                  <a:moveTo>
                    <a:pt x="917" y="1846"/>
                  </a:moveTo>
                  <a:lnTo>
                    <a:pt x="917" y="1846"/>
                  </a:lnTo>
                  <a:lnTo>
                    <a:pt x="1016" y="1833"/>
                  </a:lnTo>
                  <a:lnTo>
                    <a:pt x="1102" y="1821"/>
                  </a:lnTo>
                  <a:lnTo>
                    <a:pt x="1189" y="1796"/>
                  </a:lnTo>
                  <a:lnTo>
                    <a:pt x="1276" y="1771"/>
                  </a:lnTo>
                  <a:lnTo>
                    <a:pt x="1350" y="1734"/>
                  </a:lnTo>
                  <a:lnTo>
                    <a:pt x="1437" y="1685"/>
                  </a:lnTo>
                  <a:lnTo>
                    <a:pt x="1499" y="1635"/>
                  </a:lnTo>
                  <a:lnTo>
                    <a:pt x="1573" y="1573"/>
                  </a:lnTo>
                  <a:lnTo>
                    <a:pt x="1623" y="1511"/>
                  </a:lnTo>
                  <a:lnTo>
                    <a:pt x="1685" y="1437"/>
                  </a:lnTo>
                  <a:lnTo>
                    <a:pt x="1722" y="1363"/>
                  </a:lnTo>
                  <a:lnTo>
                    <a:pt x="1771" y="1276"/>
                  </a:lnTo>
                  <a:lnTo>
                    <a:pt x="1796" y="1189"/>
                  </a:lnTo>
                  <a:lnTo>
                    <a:pt x="1821" y="1102"/>
                  </a:lnTo>
                  <a:lnTo>
                    <a:pt x="1833" y="1016"/>
                  </a:lnTo>
                  <a:lnTo>
                    <a:pt x="1833" y="917"/>
                  </a:lnTo>
                  <a:lnTo>
                    <a:pt x="1833" y="917"/>
                  </a:lnTo>
                  <a:lnTo>
                    <a:pt x="1833" y="830"/>
                  </a:lnTo>
                  <a:lnTo>
                    <a:pt x="1821" y="731"/>
                  </a:lnTo>
                  <a:lnTo>
                    <a:pt x="1796" y="644"/>
                  </a:lnTo>
                  <a:lnTo>
                    <a:pt x="1771" y="570"/>
                  </a:lnTo>
                  <a:lnTo>
                    <a:pt x="1722" y="483"/>
                  </a:lnTo>
                  <a:lnTo>
                    <a:pt x="1685" y="409"/>
                  </a:lnTo>
                  <a:lnTo>
                    <a:pt x="1623" y="335"/>
                  </a:lnTo>
                  <a:lnTo>
                    <a:pt x="1573" y="273"/>
                  </a:lnTo>
                  <a:lnTo>
                    <a:pt x="1499" y="211"/>
                  </a:lnTo>
                  <a:lnTo>
                    <a:pt x="1437" y="161"/>
                  </a:lnTo>
                  <a:lnTo>
                    <a:pt x="1350" y="112"/>
                  </a:lnTo>
                  <a:lnTo>
                    <a:pt x="1276" y="75"/>
                  </a:lnTo>
                  <a:lnTo>
                    <a:pt x="1189" y="37"/>
                  </a:lnTo>
                  <a:lnTo>
                    <a:pt x="1102" y="25"/>
                  </a:lnTo>
                  <a:lnTo>
                    <a:pt x="1016" y="13"/>
                  </a:lnTo>
                  <a:lnTo>
                    <a:pt x="917" y="0"/>
                  </a:lnTo>
                  <a:lnTo>
                    <a:pt x="917" y="0"/>
                  </a:lnTo>
                  <a:lnTo>
                    <a:pt x="830" y="13"/>
                  </a:lnTo>
                  <a:lnTo>
                    <a:pt x="731" y="25"/>
                  </a:lnTo>
                  <a:lnTo>
                    <a:pt x="644" y="37"/>
                  </a:lnTo>
                  <a:lnTo>
                    <a:pt x="558" y="75"/>
                  </a:lnTo>
                  <a:lnTo>
                    <a:pt x="483" y="112"/>
                  </a:lnTo>
                  <a:lnTo>
                    <a:pt x="409" y="161"/>
                  </a:lnTo>
                  <a:lnTo>
                    <a:pt x="335" y="211"/>
                  </a:lnTo>
                  <a:lnTo>
                    <a:pt x="273" y="273"/>
                  </a:lnTo>
                  <a:lnTo>
                    <a:pt x="211" y="335"/>
                  </a:lnTo>
                  <a:lnTo>
                    <a:pt x="161" y="409"/>
                  </a:lnTo>
                  <a:lnTo>
                    <a:pt x="112" y="483"/>
                  </a:lnTo>
                  <a:lnTo>
                    <a:pt x="75" y="570"/>
                  </a:lnTo>
                  <a:lnTo>
                    <a:pt x="37" y="644"/>
                  </a:lnTo>
                  <a:lnTo>
                    <a:pt x="13" y="731"/>
                  </a:lnTo>
                  <a:lnTo>
                    <a:pt x="0" y="830"/>
                  </a:lnTo>
                  <a:lnTo>
                    <a:pt x="0" y="917"/>
                  </a:lnTo>
                  <a:lnTo>
                    <a:pt x="0" y="917"/>
                  </a:lnTo>
                  <a:lnTo>
                    <a:pt x="0" y="1016"/>
                  </a:lnTo>
                  <a:lnTo>
                    <a:pt x="13" y="1102"/>
                  </a:lnTo>
                  <a:lnTo>
                    <a:pt x="37" y="1189"/>
                  </a:lnTo>
                  <a:lnTo>
                    <a:pt x="75" y="1276"/>
                  </a:lnTo>
                  <a:lnTo>
                    <a:pt x="112" y="1363"/>
                  </a:lnTo>
                  <a:lnTo>
                    <a:pt x="161" y="1437"/>
                  </a:lnTo>
                  <a:lnTo>
                    <a:pt x="211" y="1511"/>
                  </a:lnTo>
                  <a:lnTo>
                    <a:pt x="273" y="1573"/>
                  </a:lnTo>
                  <a:lnTo>
                    <a:pt x="335" y="1635"/>
                  </a:lnTo>
                  <a:lnTo>
                    <a:pt x="409" y="1685"/>
                  </a:lnTo>
                  <a:lnTo>
                    <a:pt x="483" y="1734"/>
                  </a:lnTo>
                  <a:lnTo>
                    <a:pt x="558" y="1771"/>
                  </a:lnTo>
                  <a:lnTo>
                    <a:pt x="644" y="1796"/>
                  </a:lnTo>
                  <a:lnTo>
                    <a:pt x="731" y="1821"/>
                  </a:lnTo>
                  <a:lnTo>
                    <a:pt x="830"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3"/>
            <p:cNvSpPr/>
            <p:nvPr/>
          </p:nvSpPr>
          <p:spPr>
            <a:xfrm>
              <a:off x="2432831" y="2679520"/>
              <a:ext cx="75437" cy="75931"/>
            </a:xfrm>
            <a:custGeom>
              <a:avLst/>
              <a:gdLst/>
              <a:ahLst/>
              <a:cxnLst/>
              <a:rect l="l" t="t" r="r" b="b"/>
              <a:pathLst>
                <a:path w="1834" h="1846" extrusionOk="0">
                  <a:moveTo>
                    <a:pt x="917" y="1846"/>
                  </a:moveTo>
                  <a:lnTo>
                    <a:pt x="917" y="1846"/>
                  </a:lnTo>
                  <a:lnTo>
                    <a:pt x="1016" y="1833"/>
                  </a:lnTo>
                  <a:lnTo>
                    <a:pt x="1103" y="1821"/>
                  </a:lnTo>
                  <a:lnTo>
                    <a:pt x="1189" y="1796"/>
                  </a:lnTo>
                  <a:lnTo>
                    <a:pt x="1276" y="1771"/>
                  </a:lnTo>
                  <a:lnTo>
                    <a:pt x="1350" y="1734"/>
                  </a:lnTo>
                  <a:lnTo>
                    <a:pt x="1437" y="1685"/>
                  </a:lnTo>
                  <a:lnTo>
                    <a:pt x="1499" y="1635"/>
                  </a:lnTo>
                  <a:lnTo>
                    <a:pt x="1573" y="1573"/>
                  </a:lnTo>
                  <a:lnTo>
                    <a:pt x="1623" y="1511"/>
                  </a:lnTo>
                  <a:lnTo>
                    <a:pt x="1685" y="1437"/>
                  </a:lnTo>
                  <a:lnTo>
                    <a:pt x="1722" y="1363"/>
                  </a:lnTo>
                  <a:lnTo>
                    <a:pt x="1771" y="1276"/>
                  </a:lnTo>
                  <a:lnTo>
                    <a:pt x="1796" y="1189"/>
                  </a:lnTo>
                  <a:lnTo>
                    <a:pt x="1821" y="1102"/>
                  </a:lnTo>
                  <a:lnTo>
                    <a:pt x="1833" y="1016"/>
                  </a:lnTo>
                  <a:lnTo>
                    <a:pt x="1833" y="917"/>
                  </a:lnTo>
                  <a:lnTo>
                    <a:pt x="1833" y="917"/>
                  </a:lnTo>
                  <a:lnTo>
                    <a:pt x="1833" y="830"/>
                  </a:lnTo>
                  <a:lnTo>
                    <a:pt x="1821" y="731"/>
                  </a:lnTo>
                  <a:lnTo>
                    <a:pt x="1796" y="644"/>
                  </a:lnTo>
                  <a:lnTo>
                    <a:pt x="1771" y="570"/>
                  </a:lnTo>
                  <a:lnTo>
                    <a:pt x="1722" y="483"/>
                  </a:lnTo>
                  <a:lnTo>
                    <a:pt x="1685" y="409"/>
                  </a:lnTo>
                  <a:lnTo>
                    <a:pt x="1623" y="335"/>
                  </a:lnTo>
                  <a:lnTo>
                    <a:pt x="1573" y="273"/>
                  </a:lnTo>
                  <a:lnTo>
                    <a:pt x="1499" y="211"/>
                  </a:lnTo>
                  <a:lnTo>
                    <a:pt x="1437" y="161"/>
                  </a:lnTo>
                  <a:lnTo>
                    <a:pt x="1350" y="112"/>
                  </a:lnTo>
                  <a:lnTo>
                    <a:pt x="1276" y="75"/>
                  </a:lnTo>
                  <a:lnTo>
                    <a:pt x="1189" y="37"/>
                  </a:lnTo>
                  <a:lnTo>
                    <a:pt x="1103" y="25"/>
                  </a:lnTo>
                  <a:lnTo>
                    <a:pt x="1016" y="13"/>
                  </a:lnTo>
                  <a:lnTo>
                    <a:pt x="917" y="0"/>
                  </a:lnTo>
                  <a:lnTo>
                    <a:pt x="917" y="0"/>
                  </a:lnTo>
                  <a:lnTo>
                    <a:pt x="830" y="13"/>
                  </a:lnTo>
                  <a:lnTo>
                    <a:pt x="731" y="25"/>
                  </a:lnTo>
                  <a:lnTo>
                    <a:pt x="644" y="37"/>
                  </a:lnTo>
                  <a:lnTo>
                    <a:pt x="558" y="75"/>
                  </a:lnTo>
                  <a:lnTo>
                    <a:pt x="483" y="112"/>
                  </a:lnTo>
                  <a:lnTo>
                    <a:pt x="409" y="161"/>
                  </a:lnTo>
                  <a:lnTo>
                    <a:pt x="335" y="211"/>
                  </a:lnTo>
                  <a:lnTo>
                    <a:pt x="273" y="273"/>
                  </a:lnTo>
                  <a:lnTo>
                    <a:pt x="211" y="335"/>
                  </a:lnTo>
                  <a:lnTo>
                    <a:pt x="161" y="409"/>
                  </a:lnTo>
                  <a:lnTo>
                    <a:pt x="112" y="483"/>
                  </a:lnTo>
                  <a:lnTo>
                    <a:pt x="75" y="570"/>
                  </a:lnTo>
                  <a:lnTo>
                    <a:pt x="37" y="644"/>
                  </a:lnTo>
                  <a:lnTo>
                    <a:pt x="13" y="731"/>
                  </a:lnTo>
                  <a:lnTo>
                    <a:pt x="0" y="830"/>
                  </a:lnTo>
                  <a:lnTo>
                    <a:pt x="0" y="917"/>
                  </a:lnTo>
                  <a:lnTo>
                    <a:pt x="0" y="917"/>
                  </a:lnTo>
                  <a:lnTo>
                    <a:pt x="0" y="1016"/>
                  </a:lnTo>
                  <a:lnTo>
                    <a:pt x="13" y="1102"/>
                  </a:lnTo>
                  <a:lnTo>
                    <a:pt x="37" y="1189"/>
                  </a:lnTo>
                  <a:lnTo>
                    <a:pt x="75" y="1276"/>
                  </a:lnTo>
                  <a:lnTo>
                    <a:pt x="112" y="1363"/>
                  </a:lnTo>
                  <a:lnTo>
                    <a:pt x="161" y="1437"/>
                  </a:lnTo>
                  <a:lnTo>
                    <a:pt x="211" y="1511"/>
                  </a:lnTo>
                  <a:lnTo>
                    <a:pt x="273" y="1573"/>
                  </a:lnTo>
                  <a:lnTo>
                    <a:pt x="335" y="1635"/>
                  </a:lnTo>
                  <a:lnTo>
                    <a:pt x="409" y="1685"/>
                  </a:lnTo>
                  <a:lnTo>
                    <a:pt x="483" y="1734"/>
                  </a:lnTo>
                  <a:lnTo>
                    <a:pt x="558" y="1771"/>
                  </a:lnTo>
                  <a:lnTo>
                    <a:pt x="644" y="1796"/>
                  </a:lnTo>
                  <a:lnTo>
                    <a:pt x="731" y="1821"/>
                  </a:lnTo>
                  <a:lnTo>
                    <a:pt x="830"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3"/>
            <p:cNvSpPr/>
            <p:nvPr/>
          </p:nvSpPr>
          <p:spPr>
            <a:xfrm>
              <a:off x="1638095" y="2199617"/>
              <a:ext cx="870158" cy="5142"/>
            </a:xfrm>
            <a:custGeom>
              <a:avLst/>
              <a:gdLst/>
              <a:ahLst/>
              <a:cxnLst/>
              <a:rect l="l" t="t" r="r" b="b"/>
              <a:pathLst>
                <a:path w="21155" h="125" extrusionOk="0">
                  <a:moveTo>
                    <a:pt x="1" y="0"/>
                  </a:moveTo>
                  <a:lnTo>
                    <a:pt x="1" y="124"/>
                  </a:lnTo>
                  <a:lnTo>
                    <a:pt x="21154" y="124"/>
                  </a:lnTo>
                  <a:lnTo>
                    <a:pt x="21154"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3"/>
            <p:cNvSpPr/>
            <p:nvPr/>
          </p:nvSpPr>
          <p:spPr>
            <a:xfrm>
              <a:off x="1638095" y="2247002"/>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3"/>
            <p:cNvSpPr/>
            <p:nvPr/>
          </p:nvSpPr>
          <p:spPr>
            <a:xfrm>
              <a:off x="1638095" y="2293853"/>
              <a:ext cx="870158" cy="4648"/>
            </a:xfrm>
            <a:custGeom>
              <a:avLst/>
              <a:gdLst/>
              <a:ahLst/>
              <a:cxnLst/>
              <a:rect l="l" t="t" r="r" b="b"/>
              <a:pathLst>
                <a:path w="21155" h="113"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3"/>
            <p:cNvSpPr/>
            <p:nvPr/>
          </p:nvSpPr>
          <p:spPr>
            <a:xfrm>
              <a:off x="1638095" y="2340745"/>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3"/>
            <p:cNvSpPr/>
            <p:nvPr/>
          </p:nvSpPr>
          <p:spPr>
            <a:xfrm>
              <a:off x="1638095" y="2387596"/>
              <a:ext cx="870158" cy="4607"/>
            </a:xfrm>
            <a:custGeom>
              <a:avLst/>
              <a:gdLst/>
              <a:ahLst/>
              <a:cxnLst/>
              <a:rect l="l" t="t" r="r" b="b"/>
              <a:pathLst>
                <a:path w="21155" h="112"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3"/>
            <p:cNvSpPr/>
            <p:nvPr/>
          </p:nvSpPr>
          <p:spPr>
            <a:xfrm>
              <a:off x="1638095" y="2434447"/>
              <a:ext cx="870158" cy="4648"/>
            </a:xfrm>
            <a:custGeom>
              <a:avLst/>
              <a:gdLst/>
              <a:ahLst/>
              <a:cxnLst/>
              <a:rect l="l" t="t" r="r" b="b"/>
              <a:pathLst>
                <a:path w="21155" h="113"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3"/>
            <p:cNvSpPr/>
            <p:nvPr/>
          </p:nvSpPr>
          <p:spPr>
            <a:xfrm>
              <a:off x="1638095" y="2481339"/>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3"/>
            <p:cNvSpPr/>
            <p:nvPr/>
          </p:nvSpPr>
          <p:spPr>
            <a:xfrm>
              <a:off x="1638095" y="2528190"/>
              <a:ext cx="870158" cy="5142"/>
            </a:xfrm>
            <a:custGeom>
              <a:avLst/>
              <a:gdLst/>
              <a:ahLst/>
              <a:cxnLst/>
              <a:rect l="l" t="t" r="r" b="b"/>
              <a:pathLst>
                <a:path w="21155" h="125" extrusionOk="0">
                  <a:moveTo>
                    <a:pt x="1" y="1"/>
                  </a:moveTo>
                  <a:lnTo>
                    <a:pt x="1" y="125"/>
                  </a:lnTo>
                  <a:lnTo>
                    <a:pt x="21154" y="125"/>
                  </a:lnTo>
                  <a:lnTo>
                    <a:pt x="2115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3"/>
            <p:cNvSpPr/>
            <p:nvPr/>
          </p:nvSpPr>
          <p:spPr>
            <a:xfrm>
              <a:off x="1638095" y="2575082"/>
              <a:ext cx="870158" cy="5142"/>
            </a:xfrm>
            <a:custGeom>
              <a:avLst/>
              <a:gdLst/>
              <a:ahLst/>
              <a:cxnLst/>
              <a:rect l="l" t="t" r="r" b="b"/>
              <a:pathLst>
                <a:path w="21155" h="125" extrusionOk="0">
                  <a:moveTo>
                    <a:pt x="1" y="0"/>
                  </a:moveTo>
                  <a:lnTo>
                    <a:pt x="1" y="124"/>
                  </a:lnTo>
                  <a:lnTo>
                    <a:pt x="21154" y="124"/>
                  </a:lnTo>
                  <a:lnTo>
                    <a:pt x="21154"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3"/>
            <p:cNvSpPr/>
            <p:nvPr/>
          </p:nvSpPr>
          <p:spPr>
            <a:xfrm>
              <a:off x="2022198"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3"/>
            <p:cNvSpPr/>
            <p:nvPr/>
          </p:nvSpPr>
          <p:spPr>
            <a:xfrm>
              <a:off x="1973825"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3"/>
            <p:cNvSpPr/>
            <p:nvPr/>
          </p:nvSpPr>
          <p:spPr>
            <a:xfrm>
              <a:off x="1925411"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3"/>
            <p:cNvSpPr/>
            <p:nvPr/>
          </p:nvSpPr>
          <p:spPr>
            <a:xfrm>
              <a:off x="1877532" y="2155275"/>
              <a:ext cx="4607" cy="469240"/>
            </a:xfrm>
            <a:custGeom>
              <a:avLst/>
              <a:gdLst/>
              <a:ahLst/>
              <a:cxnLst/>
              <a:rect l="l" t="t" r="r" b="b"/>
              <a:pathLst>
                <a:path w="112"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3"/>
            <p:cNvSpPr/>
            <p:nvPr/>
          </p:nvSpPr>
          <p:spPr>
            <a:xfrm>
              <a:off x="1829118"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3"/>
            <p:cNvSpPr/>
            <p:nvPr/>
          </p:nvSpPr>
          <p:spPr>
            <a:xfrm>
              <a:off x="1780745"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3"/>
            <p:cNvSpPr/>
            <p:nvPr/>
          </p:nvSpPr>
          <p:spPr>
            <a:xfrm>
              <a:off x="1732332"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3"/>
            <p:cNvSpPr/>
            <p:nvPr/>
          </p:nvSpPr>
          <p:spPr>
            <a:xfrm>
              <a:off x="168395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3"/>
            <p:cNvSpPr/>
            <p:nvPr/>
          </p:nvSpPr>
          <p:spPr>
            <a:xfrm>
              <a:off x="2409385"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3"/>
            <p:cNvSpPr/>
            <p:nvPr/>
          </p:nvSpPr>
          <p:spPr>
            <a:xfrm>
              <a:off x="2361012" y="2155275"/>
              <a:ext cx="4607" cy="469240"/>
            </a:xfrm>
            <a:custGeom>
              <a:avLst/>
              <a:gdLst/>
              <a:ahLst/>
              <a:cxnLst/>
              <a:rect l="l" t="t" r="r" b="b"/>
              <a:pathLst>
                <a:path w="112" h="11408" extrusionOk="0">
                  <a:moveTo>
                    <a:pt x="0" y="1"/>
                  </a:moveTo>
                  <a:lnTo>
                    <a:pt x="0" y="11408"/>
                  </a:lnTo>
                  <a:lnTo>
                    <a:pt x="111" y="11408"/>
                  </a:lnTo>
                  <a:lnTo>
                    <a:pt x="11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3"/>
            <p:cNvSpPr/>
            <p:nvPr/>
          </p:nvSpPr>
          <p:spPr>
            <a:xfrm>
              <a:off x="231259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3"/>
            <p:cNvSpPr/>
            <p:nvPr/>
          </p:nvSpPr>
          <p:spPr>
            <a:xfrm>
              <a:off x="2264185"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3"/>
            <p:cNvSpPr/>
            <p:nvPr/>
          </p:nvSpPr>
          <p:spPr>
            <a:xfrm>
              <a:off x="2215812"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3"/>
            <p:cNvSpPr/>
            <p:nvPr/>
          </p:nvSpPr>
          <p:spPr>
            <a:xfrm>
              <a:off x="2167398"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3"/>
            <p:cNvSpPr/>
            <p:nvPr/>
          </p:nvSpPr>
          <p:spPr>
            <a:xfrm>
              <a:off x="2119025" y="2155275"/>
              <a:ext cx="5100" cy="469240"/>
            </a:xfrm>
            <a:custGeom>
              <a:avLst/>
              <a:gdLst/>
              <a:ahLst/>
              <a:cxnLst/>
              <a:rect l="l" t="t" r="r" b="b"/>
              <a:pathLst>
                <a:path w="124"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3"/>
            <p:cNvSpPr/>
            <p:nvPr/>
          </p:nvSpPr>
          <p:spPr>
            <a:xfrm>
              <a:off x="2070612"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3"/>
            <p:cNvSpPr/>
            <p:nvPr/>
          </p:nvSpPr>
          <p:spPr>
            <a:xfrm>
              <a:off x="245779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3"/>
            <p:cNvSpPr/>
            <p:nvPr/>
          </p:nvSpPr>
          <p:spPr>
            <a:xfrm>
              <a:off x="1638095" y="2183328"/>
              <a:ext cx="870158" cy="412682"/>
            </a:xfrm>
            <a:custGeom>
              <a:avLst/>
              <a:gdLst/>
              <a:ahLst/>
              <a:cxnLst/>
              <a:rect l="l" t="t" r="r" b="b"/>
              <a:pathLst>
                <a:path w="21155" h="10033" extrusionOk="0">
                  <a:moveTo>
                    <a:pt x="2403" y="0"/>
                  </a:moveTo>
                  <a:lnTo>
                    <a:pt x="2007" y="4954"/>
                  </a:lnTo>
                  <a:lnTo>
                    <a:pt x="1" y="4954"/>
                  </a:lnTo>
                  <a:lnTo>
                    <a:pt x="1" y="5103"/>
                  </a:lnTo>
                  <a:lnTo>
                    <a:pt x="2156" y="5103"/>
                  </a:lnTo>
                  <a:lnTo>
                    <a:pt x="2403" y="1920"/>
                  </a:lnTo>
                  <a:lnTo>
                    <a:pt x="3035" y="10032"/>
                  </a:lnTo>
                  <a:lnTo>
                    <a:pt x="3431" y="5103"/>
                  </a:lnTo>
                  <a:lnTo>
                    <a:pt x="7444" y="5103"/>
                  </a:lnTo>
                  <a:lnTo>
                    <a:pt x="7692" y="1920"/>
                  </a:lnTo>
                  <a:lnTo>
                    <a:pt x="8323" y="10032"/>
                  </a:lnTo>
                  <a:lnTo>
                    <a:pt x="8732" y="5103"/>
                  </a:lnTo>
                  <a:lnTo>
                    <a:pt x="12732" y="5103"/>
                  </a:lnTo>
                  <a:lnTo>
                    <a:pt x="12980" y="1920"/>
                  </a:lnTo>
                  <a:lnTo>
                    <a:pt x="13624" y="10032"/>
                  </a:lnTo>
                  <a:lnTo>
                    <a:pt x="14020" y="5103"/>
                  </a:lnTo>
                  <a:lnTo>
                    <a:pt x="18021" y="5103"/>
                  </a:lnTo>
                  <a:lnTo>
                    <a:pt x="18269" y="1920"/>
                  </a:lnTo>
                  <a:lnTo>
                    <a:pt x="18913" y="10032"/>
                  </a:lnTo>
                  <a:lnTo>
                    <a:pt x="19309" y="5103"/>
                  </a:lnTo>
                  <a:lnTo>
                    <a:pt x="21154" y="5103"/>
                  </a:lnTo>
                  <a:lnTo>
                    <a:pt x="21154" y="4954"/>
                  </a:lnTo>
                  <a:lnTo>
                    <a:pt x="19173" y="4954"/>
                  </a:lnTo>
                  <a:lnTo>
                    <a:pt x="18913" y="8137"/>
                  </a:lnTo>
                  <a:lnTo>
                    <a:pt x="18269" y="0"/>
                  </a:lnTo>
                  <a:lnTo>
                    <a:pt x="17885" y="4954"/>
                  </a:lnTo>
                  <a:lnTo>
                    <a:pt x="13884" y="4954"/>
                  </a:lnTo>
                  <a:lnTo>
                    <a:pt x="13624" y="8137"/>
                  </a:lnTo>
                  <a:lnTo>
                    <a:pt x="12980" y="0"/>
                  </a:lnTo>
                  <a:lnTo>
                    <a:pt x="12596" y="4954"/>
                  </a:lnTo>
                  <a:lnTo>
                    <a:pt x="8583" y="4954"/>
                  </a:lnTo>
                  <a:lnTo>
                    <a:pt x="8336" y="8137"/>
                  </a:lnTo>
                  <a:lnTo>
                    <a:pt x="7692" y="0"/>
                  </a:lnTo>
                  <a:lnTo>
                    <a:pt x="7295" y="4954"/>
                  </a:lnTo>
                  <a:lnTo>
                    <a:pt x="3295" y="4954"/>
                  </a:lnTo>
                  <a:lnTo>
                    <a:pt x="3035" y="8137"/>
                  </a:lnTo>
                  <a:lnTo>
                    <a:pt x="24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3"/>
            <p:cNvSpPr/>
            <p:nvPr/>
          </p:nvSpPr>
          <p:spPr>
            <a:xfrm>
              <a:off x="481140" y="3307133"/>
              <a:ext cx="143223" cy="336793"/>
            </a:xfrm>
            <a:custGeom>
              <a:avLst/>
              <a:gdLst/>
              <a:ahLst/>
              <a:cxnLst/>
              <a:rect l="l" t="t" r="r" b="b"/>
              <a:pathLst>
                <a:path w="3482" h="8188" extrusionOk="0">
                  <a:moveTo>
                    <a:pt x="13" y="5029"/>
                  </a:moveTo>
                  <a:lnTo>
                    <a:pt x="422" y="2961"/>
                  </a:lnTo>
                  <a:lnTo>
                    <a:pt x="422" y="2961"/>
                  </a:lnTo>
                  <a:lnTo>
                    <a:pt x="471" y="2725"/>
                  </a:lnTo>
                  <a:lnTo>
                    <a:pt x="645" y="1858"/>
                  </a:lnTo>
                  <a:lnTo>
                    <a:pt x="645" y="1858"/>
                  </a:lnTo>
                  <a:lnTo>
                    <a:pt x="682" y="1759"/>
                  </a:lnTo>
                  <a:lnTo>
                    <a:pt x="806" y="1239"/>
                  </a:lnTo>
                  <a:lnTo>
                    <a:pt x="806" y="1053"/>
                  </a:lnTo>
                  <a:lnTo>
                    <a:pt x="843" y="1053"/>
                  </a:lnTo>
                  <a:lnTo>
                    <a:pt x="1078" y="1"/>
                  </a:lnTo>
                  <a:lnTo>
                    <a:pt x="3196" y="459"/>
                  </a:lnTo>
                  <a:lnTo>
                    <a:pt x="2949" y="1611"/>
                  </a:lnTo>
                  <a:lnTo>
                    <a:pt x="2949" y="1611"/>
                  </a:lnTo>
                  <a:lnTo>
                    <a:pt x="2961" y="1673"/>
                  </a:lnTo>
                  <a:lnTo>
                    <a:pt x="2973" y="1747"/>
                  </a:lnTo>
                  <a:lnTo>
                    <a:pt x="2973" y="1809"/>
                  </a:lnTo>
                  <a:lnTo>
                    <a:pt x="2961" y="1883"/>
                  </a:lnTo>
                  <a:lnTo>
                    <a:pt x="2750" y="2589"/>
                  </a:lnTo>
                  <a:lnTo>
                    <a:pt x="2750" y="2676"/>
                  </a:lnTo>
                  <a:lnTo>
                    <a:pt x="2750" y="2676"/>
                  </a:lnTo>
                  <a:lnTo>
                    <a:pt x="2837" y="2738"/>
                  </a:lnTo>
                  <a:lnTo>
                    <a:pt x="2924" y="2824"/>
                  </a:lnTo>
                  <a:lnTo>
                    <a:pt x="2998" y="2924"/>
                  </a:lnTo>
                  <a:lnTo>
                    <a:pt x="3060" y="3035"/>
                  </a:lnTo>
                  <a:lnTo>
                    <a:pt x="3110" y="3146"/>
                  </a:lnTo>
                  <a:lnTo>
                    <a:pt x="3147" y="3258"/>
                  </a:lnTo>
                  <a:lnTo>
                    <a:pt x="3171" y="3369"/>
                  </a:lnTo>
                  <a:lnTo>
                    <a:pt x="3196" y="3468"/>
                  </a:lnTo>
                  <a:lnTo>
                    <a:pt x="3481" y="5586"/>
                  </a:lnTo>
                  <a:lnTo>
                    <a:pt x="3481" y="5586"/>
                  </a:lnTo>
                  <a:lnTo>
                    <a:pt x="3481" y="5673"/>
                  </a:lnTo>
                  <a:lnTo>
                    <a:pt x="3469" y="5747"/>
                  </a:lnTo>
                  <a:lnTo>
                    <a:pt x="3444" y="5822"/>
                  </a:lnTo>
                  <a:lnTo>
                    <a:pt x="3394" y="5884"/>
                  </a:lnTo>
                  <a:lnTo>
                    <a:pt x="3345" y="5921"/>
                  </a:lnTo>
                  <a:lnTo>
                    <a:pt x="3283" y="5970"/>
                  </a:lnTo>
                  <a:lnTo>
                    <a:pt x="3221" y="5995"/>
                  </a:lnTo>
                  <a:lnTo>
                    <a:pt x="3147" y="6007"/>
                  </a:lnTo>
                  <a:lnTo>
                    <a:pt x="3085" y="6007"/>
                  </a:lnTo>
                  <a:lnTo>
                    <a:pt x="3010" y="5995"/>
                  </a:lnTo>
                  <a:lnTo>
                    <a:pt x="2936" y="5983"/>
                  </a:lnTo>
                  <a:lnTo>
                    <a:pt x="2874" y="5946"/>
                  </a:lnTo>
                  <a:lnTo>
                    <a:pt x="2825" y="5896"/>
                  </a:lnTo>
                  <a:lnTo>
                    <a:pt x="2775" y="5834"/>
                  </a:lnTo>
                  <a:lnTo>
                    <a:pt x="2738" y="5760"/>
                  </a:lnTo>
                  <a:lnTo>
                    <a:pt x="2726" y="5673"/>
                  </a:lnTo>
                  <a:lnTo>
                    <a:pt x="2627" y="5029"/>
                  </a:lnTo>
                  <a:lnTo>
                    <a:pt x="2627" y="5029"/>
                  </a:lnTo>
                  <a:lnTo>
                    <a:pt x="2627" y="5029"/>
                  </a:lnTo>
                  <a:lnTo>
                    <a:pt x="2602" y="4893"/>
                  </a:lnTo>
                  <a:lnTo>
                    <a:pt x="2565" y="4781"/>
                  </a:lnTo>
                  <a:lnTo>
                    <a:pt x="2515" y="4682"/>
                  </a:lnTo>
                  <a:lnTo>
                    <a:pt x="2465" y="4596"/>
                  </a:lnTo>
                  <a:lnTo>
                    <a:pt x="2465" y="4596"/>
                  </a:lnTo>
                  <a:lnTo>
                    <a:pt x="2416" y="4583"/>
                  </a:lnTo>
                  <a:lnTo>
                    <a:pt x="2354" y="4583"/>
                  </a:lnTo>
                  <a:lnTo>
                    <a:pt x="2292" y="4620"/>
                  </a:lnTo>
                  <a:lnTo>
                    <a:pt x="2243" y="4670"/>
                  </a:lnTo>
                  <a:lnTo>
                    <a:pt x="2181" y="4744"/>
                  </a:lnTo>
                  <a:lnTo>
                    <a:pt x="2131" y="4831"/>
                  </a:lnTo>
                  <a:lnTo>
                    <a:pt x="2082" y="4942"/>
                  </a:lnTo>
                  <a:lnTo>
                    <a:pt x="2032" y="5066"/>
                  </a:lnTo>
                  <a:lnTo>
                    <a:pt x="1982" y="5264"/>
                  </a:lnTo>
                  <a:lnTo>
                    <a:pt x="1921" y="5822"/>
                  </a:lnTo>
                  <a:lnTo>
                    <a:pt x="1933" y="6676"/>
                  </a:lnTo>
                  <a:lnTo>
                    <a:pt x="2156" y="7023"/>
                  </a:lnTo>
                  <a:lnTo>
                    <a:pt x="2156" y="7023"/>
                  </a:lnTo>
                  <a:lnTo>
                    <a:pt x="2193" y="7085"/>
                  </a:lnTo>
                  <a:lnTo>
                    <a:pt x="2218" y="7147"/>
                  </a:lnTo>
                  <a:lnTo>
                    <a:pt x="2218" y="7209"/>
                  </a:lnTo>
                  <a:lnTo>
                    <a:pt x="2218" y="7283"/>
                  </a:lnTo>
                  <a:lnTo>
                    <a:pt x="2193" y="7345"/>
                  </a:lnTo>
                  <a:lnTo>
                    <a:pt x="2168" y="7407"/>
                  </a:lnTo>
                  <a:lnTo>
                    <a:pt x="2119" y="7469"/>
                  </a:lnTo>
                  <a:lnTo>
                    <a:pt x="2069" y="7506"/>
                  </a:lnTo>
                  <a:lnTo>
                    <a:pt x="2069" y="7506"/>
                  </a:lnTo>
                  <a:lnTo>
                    <a:pt x="2069" y="7506"/>
                  </a:lnTo>
                  <a:lnTo>
                    <a:pt x="2007" y="7543"/>
                  </a:lnTo>
                  <a:lnTo>
                    <a:pt x="1958" y="7556"/>
                  </a:lnTo>
                  <a:lnTo>
                    <a:pt x="1958" y="7816"/>
                  </a:lnTo>
                  <a:lnTo>
                    <a:pt x="1958" y="7816"/>
                  </a:lnTo>
                  <a:lnTo>
                    <a:pt x="1958" y="7890"/>
                  </a:lnTo>
                  <a:lnTo>
                    <a:pt x="1933" y="7952"/>
                  </a:lnTo>
                  <a:lnTo>
                    <a:pt x="1908" y="8014"/>
                  </a:lnTo>
                  <a:lnTo>
                    <a:pt x="1871" y="8076"/>
                  </a:lnTo>
                  <a:lnTo>
                    <a:pt x="1821" y="8113"/>
                  </a:lnTo>
                  <a:lnTo>
                    <a:pt x="1760" y="8150"/>
                  </a:lnTo>
                  <a:lnTo>
                    <a:pt x="1698" y="8175"/>
                  </a:lnTo>
                  <a:lnTo>
                    <a:pt x="1623" y="8187"/>
                  </a:lnTo>
                  <a:lnTo>
                    <a:pt x="1623" y="8187"/>
                  </a:lnTo>
                  <a:lnTo>
                    <a:pt x="1623" y="8187"/>
                  </a:lnTo>
                  <a:lnTo>
                    <a:pt x="1549" y="8187"/>
                  </a:lnTo>
                  <a:lnTo>
                    <a:pt x="1487" y="8162"/>
                  </a:lnTo>
                  <a:lnTo>
                    <a:pt x="1425" y="8138"/>
                  </a:lnTo>
                  <a:lnTo>
                    <a:pt x="1363" y="8101"/>
                  </a:lnTo>
                  <a:lnTo>
                    <a:pt x="1326" y="8051"/>
                  </a:lnTo>
                  <a:lnTo>
                    <a:pt x="1289" y="7989"/>
                  </a:lnTo>
                  <a:lnTo>
                    <a:pt x="1264" y="7927"/>
                  </a:lnTo>
                  <a:lnTo>
                    <a:pt x="1252" y="7853"/>
                  </a:lnTo>
                  <a:lnTo>
                    <a:pt x="1239" y="7568"/>
                  </a:lnTo>
                  <a:lnTo>
                    <a:pt x="1239" y="7568"/>
                  </a:lnTo>
                  <a:lnTo>
                    <a:pt x="1190" y="7531"/>
                  </a:lnTo>
                  <a:lnTo>
                    <a:pt x="1153" y="7481"/>
                  </a:lnTo>
                  <a:lnTo>
                    <a:pt x="1116" y="7432"/>
                  </a:lnTo>
                  <a:lnTo>
                    <a:pt x="1078" y="7382"/>
                  </a:lnTo>
                  <a:lnTo>
                    <a:pt x="595" y="6329"/>
                  </a:lnTo>
                  <a:lnTo>
                    <a:pt x="88" y="5524"/>
                  </a:lnTo>
                  <a:lnTo>
                    <a:pt x="112" y="5537"/>
                  </a:lnTo>
                  <a:lnTo>
                    <a:pt x="112" y="5537"/>
                  </a:lnTo>
                  <a:lnTo>
                    <a:pt x="50" y="5413"/>
                  </a:lnTo>
                  <a:lnTo>
                    <a:pt x="13" y="5289"/>
                  </a:lnTo>
                  <a:lnTo>
                    <a:pt x="1" y="5165"/>
                  </a:lnTo>
                  <a:lnTo>
                    <a:pt x="1" y="5091"/>
                  </a:lnTo>
                  <a:lnTo>
                    <a:pt x="13" y="5029"/>
                  </a:lnTo>
                  <a:lnTo>
                    <a:pt x="13" y="5029"/>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3"/>
            <p:cNvSpPr/>
            <p:nvPr/>
          </p:nvSpPr>
          <p:spPr>
            <a:xfrm>
              <a:off x="473530" y="3301045"/>
              <a:ext cx="143676" cy="336752"/>
            </a:xfrm>
            <a:custGeom>
              <a:avLst/>
              <a:gdLst/>
              <a:ahLst/>
              <a:cxnLst/>
              <a:rect l="l" t="t" r="r" b="b"/>
              <a:pathLst>
                <a:path w="3493" h="8187" extrusionOk="0">
                  <a:moveTo>
                    <a:pt x="25" y="5028"/>
                  </a:moveTo>
                  <a:lnTo>
                    <a:pt x="434" y="2960"/>
                  </a:lnTo>
                  <a:lnTo>
                    <a:pt x="434" y="2960"/>
                  </a:lnTo>
                  <a:lnTo>
                    <a:pt x="483" y="2725"/>
                  </a:lnTo>
                  <a:lnTo>
                    <a:pt x="656" y="1858"/>
                  </a:lnTo>
                  <a:lnTo>
                    <a:pt x="656" y="1858"/>
                  </a:lnTo>
                  <a:lnTo>
                    <a:pt x="694" y="1759"/>
                  </a:lnTo>
                  <a:lnTo>
                    <a:pt x="805" y="1239"/>
                  </a:lnTo>
                  <a:lnTo>
                    <a:pt x="805" y="1053"/>
                  </a:lnTo>
                  <a:lnTo>
                    <a:pt x="855" y="1053"/>
                  </a:lnTo>
                  <a:lnTo>
                    <a:pt x="1078" y="0"/>
                  </a:lnTo>
                  <a:lnTo>
                    <a:pt x="3208" y="458"/>
                  </a:lnTo>
                  <a:lnTo>
                    <a:pt x="2960" y="1610"/>
                  </a:lnTo>
                  <a:lnTo>
                    <a:pt x="2960" y="1610"/>
                  </a:lnTo>
                  <a:lnTo>
                    <a:pt x="2973" y="1672"/>
                  </a:lnTo>
                  <a:lnTo>
                    <a:pt x="2985" y="1746"/>
                  </a:lnTo>
                  <a:lnTo>
                    <a:pt x="2973" y="1808"/>
                  </a:lnTo>
                  <a:lnTo>
                    <a:pt x="2973" y="1883"/>
                  </a:lnTo>
                  <a:lnTo>
                    <a:pt x="2762" y="2589"/>
                  </a:lnTo>
                  <a:lnTo>
                    <a:pt x="2762" y="2675"/>
                  </a:lnTo>
                  <a:lnTo>
                    <a:pt x="2762" y="2675"/>
                  </a:lnTo>
                  <a:lnTo>
                    <a:pt x="2849" y="2737"/>
                  </a:lnTo>
                  <a:lnTo>
                    <a:pt x="2935" y="2811"/>
                  </a:lnTo>
                  <a:lnTo>
                    <a:pt x="2997" y="2923"/>
                  </a:lnTo>
                  <a:lnTo>
                    <a:pt x="3059" y="3022"/>
                  </a:lnTo>
                  <a:lnTo>
                    <a:pt x="3109" y="3146"/>
                  </a:lnTo>
                  <a:lnTo>
                    <a:pt x="3158" y="3257"/>
                  </a:lnTo>
                  <a:lnTo>
                    <a:pt x="3183" y="3369"/>
                  </a:lnTo>
                  <a:lnTo>
                    <a:pt x="3195" y="3468"/>
                  </a:lnTo>
                  <a:lnTo>
                    <a:pt x="3493" y="5586"/>
                  </a:lnTo>
                  <a:lnTo>
                    <a:pt x="3493" y="5586"/>
                  </a:lnTo>
                  <a:lnTo>
                    <a:pt x="3493" y="5672"/>
                  </a:lnTo>
                  <a:lnTo>
                    <a:pt x="3480" y="5747"/>
                  </a:lnTo>
                  <a:lnTo>
                    <a:pt x="3456" y="5821"/>
                  </a:lnTo>
                  <a:lnTo>
                    <a:pt x="3406" y="5871"/>
                  </a:lnTo>
                  <a:lnTo>
                    <a:pt x="3356" y="5920"/>
                  </a:lnTo>
                  <a:lnTo>
                    <a:pt x="3295" y="5957"/>
                  </a:lnTo>
                  <a:lnTo>
                    <a:pt x="3233" y="5994"/>
                  </a:lnTo>
                  <a:lnTo>
                    <a:pt x="3158" y="6007"/>
                  </a:lnTo>
                  <a:lnTo>
                    <a:pt x="3084" y="6007"/>
                  </a:lnTo>
                  <a:lnTo>
                    <a:pt x="3022" y="5994"/>
                  </a:lnTo>
                  <a:lnTo>
                    <a:pt x="2948" y="5982"/>
                  </a:lnTo>
                  <a:lnTo>
                    <a:pt x="2886" y="5945"/>
                  </a:lnTo>
                  <a:lnTo>
                    <a:pt x="2836" y="5895"/>
                  </a:lnTo>
                  <a:lnTo>
                    <a:pt x="2787" y="5833"/>
                  </a:lnTo>
                  <a:lnTo>
                    <a:pt x="2750" y="5759"/>
                  </a:lnTo>
                  <a:lnTo>
                    <a:pt x="2737" y="5672"/>
                  </a:lnTo>
                  <a:lnTo>
                    <a:pt x="2626" y="5028"/>
                  </a:lnTo>
                  <a:lnTo>
                    <a:pt x="2626" y="5028"/>
                  </a:lnTo>
                  <a:lnTo>
                    <a:pt x="2626" y="5028"/>
                  </a:lnTo>
                  <a:lnTo>
                    <a:pt x="2601" y="4892"/>
                  </a:lnTo>
                  <a:lnTo>
                    <a:pt x="2576" y="4781"/>
                  </a:lnTo>
                  <a:lnTo>
                    <a:pt x="2527" y="4682"/>
                  </a:lnTo>
                  <a:lnTo>
                    <a:pt x="2477" y="4595"/>
                  </a:lnTo>
                  <a:lnTo>
                    <a:pt x="2477" y="4595"/>
                  </a:lnTo>
                  <a:lnTo>
                    <a:pt x="2415" y="4570"/>
                  </a:lnTo>
                  <a:lnTo>
                    <a:pt x="2366" y="4583"/>
                  </a:lnTo>
                  <a:lnTo>
                    <a:pt x="2304" y="4620"/>
                  </a:lnTo>
                  <a:lnTo>
                    <a:pt x="2242" y="4669"/>
                  </a:lnTo>
                  <a:lnTo>
                    <a:pt x="2192" y="4744"/>
                  </a:lnTo>
                  <a:lnTo>
                    <a:pt x="2143" y="4830"/>
                  </a:lnTo>
                  <a:lnTo>
                    <a:pt x="2093" y="4942"/>
                  </a:lnTo>
                  <a:lnTo>
                    <a:pt x="2044" y="5066"/>
                  </a:lnTo>
                  <a:lnTo>
                    <a:pt x="1982" y="5264"/>
                  </a:lnTo>
                  <a:lnTo>
                    <a:pt x="1932" y="5821"/>
                  </a:lnTo>
                  <a:lnTo>
                    <a:pt x="1945" y="6676"/>
                  </a:lnTo>
                  <a:lnTo>
                    <a:pt x="2167" y="7010"/>
                  </a:lnTo>
                  <a:lnTo>
                    <a:pt x="2167" y="7010"/>
                  </a:lnTo>
                  <a:lnTo>
                    <a:pt x="2205" y="7072"/>
                  </a:lnTo>
                  <a:lnTo>
                    <a:pt x="2229" y="7146"/>
                  </a:lnTo>
                  <a:lnTo>
                    <a:pt x="2229" y="7208"/>
                  </a:lnTo>
                  <a:lnTo>
                    <a:pt x="2229" y="7282"/>
                  </a:lnTo>
                  <a:lnTo>
                    <a:pt x="2205" y="7344"/>
                  </a:lnTo>
                  <a:lnTo>
                    <a:pt x="2167" y="7406"/>
                  </a:lnTo>
                  <a:lnTo>
                    <a:pt x="2130" y="7456"/>
                  </a:lnTo>
                  <a:lnTo>
                    <a:pt x="2081" y="7505"/>
                  </a:lnTo>
                  <a:lnTo>
                    <a:pt x="2081" y="7505"/>
                  </a:lnTo>
                  <a:lnTo>
                    <a:pt x="2081" y="7505"/>
                  </a:lnTo>
                  <a:lnTo>
                    <a:pt x="2019" y="7543"/>
                  </a:lnTo>
                  <a:lnTo>
                    <a:pt x="1957" y="7555"/>
                  </a:lnTo>
                  <a:lnTo>
                    <a:pt x="1969" y="7815"/>
                  </a:lnTo>
                  <a:lnTo>
                    <a:pt x="1969" y="7815"/>
                  </a:lnTo>
                  <a:lnTo>
                    <a:pt x="1969" y="7889"/>
                  </a:lnTo>
                  <a:lnTo>
                    <a:pt x="1945" y="7951"/>
                  </a:lnTo>
                  <a:lnTo>
                    <a:pt x="1920" y="8013"/>
                  </a:lnTo>
                  <a:lnTo>
                    <a:pt x="1883" y="8063"/>
                  </a:lnTo>
                  <a:lnTo>
                    <a:pt x="1821" y="8112"/>
                  </a:lnTo>
                  <a:lnTo>
                    <a:pt x="1771" y="8149"/>
                  </a:lnTo>
                  <a:lnTo>
                    <a:pt x="1697" y="8174"/>
                  </a:lnTo>
                  <a:lnTo>
                    <a:pt x="1635" y="8187"/>
                  </a:lnTo>
                  <a:lnTo>
                    <a:pt x="1635" y="8187"/>
                  </a:lnTo>
                  <a:lnTo>
                    <a:pt x="1635" y="8187"/>
                  </a:lnTo>
                  <a:lnTo>
                    <a:pt x="1561" y="8187"/>
                  </a:lnTo>
                  <a:lnTo>
                    <a:pt x="1499" y="8162"/>
                  </a:lnTo>
                  <a:lnTo>
                    <a:pt x="1437" y="8137"/>
                  </a:lnTo>
                  <a:lnTo>
                    <a:pt x="1375" y="8100"/>
                  </a:lnTo>
                  <a:lnTo>
                    <a:pt x="1325" y="8050"/>
                  </a:lnTo>
                  <a:lnTo>
                    <a:pt x="1301" y="7988"/>
                  </a:lnTo>
                  <a:lnTo>
                    <a:pt x="1276" y="7927"/>
                  </a:lnTo>
                  <a:lnTo>
                    <a:pt x="1263" y="7852"/>
                  </a:lnTo>
                  <a:lnTo>
                    <a:pt x="1251" y="7567"/>
                  </a:lnTo>
                  <a:lnTo>
                    <a:pt x="1251" y="7567"/>
                  </a:lnTo>
                  <a:lnTo>
                    <a:pt x="1201" y="7530"/>
                  </a:lnTo>
                  <a:lnTo>
                    <a:pt x="1152" y="7481"/>
                  </a:lnTo>
                  <a:lnTo>
                    <a:pt x="1115" y="7431"/>
                  </a:lnTo>
                  <a:lnTo>
                    <a:pt x="1090" y="7369"/>
                  </a:lnTo>
                  <a:lnTo>
                    <a:pt x="595" y="6329"/>
                  </a:lnTo>
                  <a:lnTo>
                    <a:pt x="99" y="5524"/>
                  </a:lnTo>
                  <a:lnTo>
                    <a:pt x="112" y="5536"/>
                  </a:lnTo>
                  <a:lnTo>
                    <a:pt x="112" y="5536"/>
                  </a:lnTo>
                  <a:lnTo>
                    <a:pt x="62" y="5412"/>
                  </a:lnTo>
                  <a:lnTo>
                    <a:pt x="12" y="5288"/>
                  </a:lnTo>
                  <a:lnTo>
                    <a:pt x="0" y="5165"/>
                  </a:lnTo>
                  <a:lnTo>
                    <a:pt x="12" y="5090"/>
                  </a:lnTo>
                  <a:lnTo>
                    <a:pt x="25" y="5028"/>
                  </a:lnTo>
                  <a:lnTo>
                    <a:pt x="25" y="5028"/>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3"/>
            <p:cNvSpPr/>
            <p:nvPr/>
          </p:nvSpPr>
          <p:spPr>
            <a:xfrm>
              <a:off x="660481" y="4386143"/>
              <a:ext cx="331158" cy="220100"/>
            </a:xfrm>
            <a:custGeom>
              <a:avLst/>
              <a:gdLst/>
              <a:ahLst/>
              <a:cxnLst/>
              <a:rect l="l" t="t" r="r" b="b"/>
              <a:pathLst>
                <a:path w="8051" h="5351" extrusionOk="0">
                  <a:moveTo>
                    <a:pt x="7754" y="273"/>
                  </a:moveTo>
                  <a:lnTo>
                    <a:pt x="7754" y="273"/>
                  </a:lnTo>
                  <a:lnTo>
                    <a:pt x="7803" y="384"/>
                  </a:lnTo>
                  <a:lnTo>
                    <a:pt x="7840" y="521"/>
                  </a:lnTo>
                  <a:lnTo>
                    <a:pt x="7890" y="669"/>
                  </a:lnTo>
                  <a:lnTo>
                    <a:pt x="7927" y="830"/>
                  </a:lnTo>
                  <a:lnTo>
                    <a:pt x="7989" y="1189"/>
                  </a:lnTo>
                  <a:lnTo>
                    <a:pt x="8026" y="1586"/>
                  </a:lnTo>
                  <a:lnTo>
                    <a:pt x="8051" y="1994"/>
                  </a:lnTo>
                  <a:lnTo>
                    <a:pt x="8051" y="2378"/>
                  </a:lnTo>
                  <a:lnTo>
                    <a:pt x="8026" y="2750"/>
                  </a:lnTo>
                  <a:lnTo>
                    <a:pt x="8001" y="2911"/>
                  </a:lnTo>
                  <a:lnTo>
                    <a:pt x="7976" y="3072"/>
                  </a:lnTo>
                  <a:lnTo>
                    <a:pt x="7976" y="3072"/>
                  </a:lnTo>
                  <a:lnTo>
                    <a:pt x="7915" y="3320"/>
                  </a:lnTo>
                  <a:lnTo>
                    <a:pt x="7865" y="3518"/>
                  </a:lnTo>
                  <a:lnTo>
                    <a:pt x="7815" y="3679"/>
                  </a:lnTo>
                  <a:lnTo>
                    <a:pt x="7754" y="3790"/>
                  </a:lnTo>
                  <a:lnTo>
                    <a:pt x="7679" y="3877"/>
                  </a:lnTo>
                  <a:lnTo>
                    <a:pt x="7593" y="3951"/>
                  </a:lnTo>
                  <a:lnTo>
                    <a:pt x="7469" y="4013"/>
                  </a:lnTo>
                  <a:lnTo>
                    <a:pt x="7308" y="4063"/>
                  </a:lnTo>
                  <a:lnTo>
                    <a:pt x="7308" y="4063"/>
                  </a:lnTo>
                  <a:lnTo>
                    <a:pt x="7147" y="4125"/>
                  </a:lnTo>
                  <a:lnTo>
                    <a:pt x="6998" y="4162"/>
                  </a:lnTo>
                  <a:lnTo>
                    <a:pt x="6887" y="4187"/>
                  </a:lnTo>
                  <a:lnTo>
                    <a:pt x="6800" y="4187"/>
                  </a:lnTo>
                  <a:lnTo>
                    <a:pt x="6726" y="4174"/>
                  </a:lnTo>
                  <a:lnTo>
                    <a:pt x="6676" y="4149"/>
                  </a:lnTo>
                  <a:lnTo>
                    <a:pt x="6639" y="4087"/>
                  </a:lnTo>
                  <a:lnTo>
                    <a:pt x="6602" y="4026"/>
                  </a:lnTo>
                  <a:lnTo>
                    <a:pt x="6602" y="4026"/>
                  </a:lnTo>
                  <a:lnTo>
                    <a:pt x="6577" y="3988"/>
                  </a:lnTo>
                  <a:lnTo>
                    <a:pt x="6540" y="3976"/>
                  </a:lnTo>
                  <a:lnTo>
                    <a:pt x="6490" y="3988"/>
                  </a:lnTo>
                  <a:lnTo>
                    <a:pt x="6428" y="4013"/>
                  </a:lnTo>
                  <a:lnTo>
                    <a:pt x="6267" y="4087"/>
                  </a:lnTo>
                  <a:lnTo>
                    <a:pt x="6069" y="4199"/>
                  </a:lnTo>
                  <a:lnTo>
                    <a:pt x="5623" y="4471"/>
                  </a:lnTo>
                  <a:lnTo>
                    <a:pt x="5400" y="4608"/>
                  </a:lnTo>
                  <a:lnTo>
                    <a:pt x="5190" y="4707"/>
                  </a:lnTo>
                  <a:lnTo>
                    <a:pt x="5190" y="4707"/>
                  </a:lnTo>
                  <a:lnTo>
                    <a:pt x="4992" y="4781"/>
                  </a:lnTo>
                  <a:lnTo>
                    <a:pt x="4732" y="4868"/>
                  </a:lnTo>
                  <a:lnTo>
                    <a:pt x="4434" y="4954"/>
                  </a:lnTo>
                  <a:lnTo>
                    <a:pt x="4100" y="5053"/>
                  </a:lnTo>
                  <a:lnTo>
                    <a:pt x="3728" y="5140"/>
                  </a:lnTo>
                  <a:lnTo>
                    <a:pt x="3332" y="5214"/>
                  </a:lnTo>
                  <a:lnTo>
                    <a:pt x="2923" y="5276"/>
                  </a:lnTo>
                  <a:lnTo>
                    <a:pt x="2515" y="5326"/>
                  </a:lnTo>
                  <a:lnTo>
                    <a:pt x="2106" y="5351"/>
                  </a:lnTo>
                  <a:lnTo>
                    <a:pt x="1710" y="5351"/>
                  </a:lnTo>
                  <a:lnTo>
                    <a:pt x="1511" y="5351"/>
                  </a:lnTo>
                  <a:lnTo>
                    <a:pt x="1326" y="5326"/>
                  </a:lnTo>
                  <a:lnTo>
                    <a:pt x="1152" y="5301"/>
                  </a:lnTo>
                  <a:lnTo>
                    <a:pt x="979" y="5264"/>
                  </a:lnTo>
                  <a:lnTo>
                    <a:pt x="818" y="5214"/>
                  </a:lnTo>
                  <a:lnTo>
                    <a:pt x="669" y="5165"/>
                  </a:lnTo>
                  <a:lnTo>
                    <a:pt x="533" y="5091"/>
                  </a:lnTo>
                  <a:lnTo>
                    <a:pt x="397" y="5016"/>
                  </a:lnTo>
                  <a:lnTo>
                    <a:pt x="285" y="4917"/>
                  </a:lnTo>
                  <a:lnTo>
                    <a:pt x="186" y="4818"/>
                  </a:lnTo>
                  <a:lnTo>
                    <a:pt x="100" y="4707"/>
                  </a:lnTo>
                  <a:lnTo>
                    <a:pt x="38" y="4570"/>
                  </a:lnTo>
                  <a:lnTo>
                    <a:pt x="38" y="4570"/>
                  </a:lnTo>
                  <a:lnTo>
                    <a:pt x="0" y="4484"/>
                  </a:lnTo>
                  <a:lnTo>
                    <a:pt x="0" y="4372"/>
                  </a:lnTo>
                  <a:lnTo>
                    <a:pt x="25" y="4261"/>
                  </a:lnTo>
                  <a:lnTo>
                    <a:pt x="75" y="4149"/>
                  </a:lnTo>
                  <a:lnTo>
                    <a:pt x="137" y="4026"/>
                  </a:lnTo>
                  <a:lnTo>
                    <a:pt x="211" y="3902"/>
                  </a:lnTo>
                  <a:lnTo>
                    <a:pt x="310" y="3765"/>
                  </a:lnTo>
                  <a:lnTo>
                    <a:pt x="409" y="3642"/>
                  </a:lnTo>
                  <a:lnTo>
                    <a:pt x="657" y="3381"/>
                  </a:lnTo>
                  <a:lnTo>
                    <a:pt x="917" y="3121"/>
                  </a:lnTo>
                  <a:lnTo>
                    <a:pt x="1177" y="2898"/>
                  </a:lnTo>
                  <a:lnTo>
                    <a:pt x="1437" y="2700"/>
                  </a:lnTo>
                  <a:lnTo>
                    <a:pt x="1437" y="2700"/>
                  </a:lnTo>
                  <a:lnTo>
                    <a:pt x="1846" y="2415"/>
                  </a:lnTo>
                  <a:lnTo>
                    <a:pt x="2193" y="2180"/>
                  </a:lnTo>
                  <a:lnTo>
                    <a:pt x="2515" y="1957"/>
                  </a:lnTo>
                  <a:lnTo>
                    <a:pt x="2799" y="1747"/>
                  </a:lnTo>
                  <a:lnTo>
                    <a:pt x="2948" y="1635"/>
                  </a:lnTo>
                  <a:lnTo>
                    <a:pt x="3084" y="1511"/>
                  </a:lnTo>
                  <a:lnTo>
                    <a:pt x="3221" y="1375"/>
                  </a:lnTo>
                  <a:lnTo>
                    <a:pt x="3369" y="1226"/>
                  </a:lnTo>
                  <a:lnTo>
                    <a:pt x="3505" y="1065"/>
                  </a:lnTo>
                  <a:lnTo>
                    <a:pt x="3654" y="880"/>
                  </a:lnTo>
                  <a:lnTo>
                    <a:pt x="3815" y="669"/>
                  </a:lnTo>
                  <a:lnTo>
                    <a:pt x="3976" y="421"/>
                  </a:lnTo>
                  <a:lnTo>
                    <a:pt x="3976" y="421"/>
                  </a:lnTo>
                  <a:lnTo>
                    <a:pt x="4050" y="335"/>
                  </a:lnTo>
                  <a:lnTo>
                    <a:pt x="4125" y="248"/>
                  </a:lnTo>
                  <a:lnTo>
                    <a:pt x="4211" y="174"/>
                  </a:lnTo>
                  <a:lnTo>
                    <a:pt x="4298" y="124"/>
                  </a:lnTo>
                  <a:lnTo>
                    <a:pt x="4397" y="75"/>
                  </a:lnTo>
                  <a:lnTo>
                    <a:pt x="4484" y="38"/>
                  </a:lnTo>
                  <a:lnTo>
                    <a:pt x="4583" y="25"/>
                  </a:lnTo>
                  <a:lnTo>
                    <a:pt x="4682" y="13"/>
                  </a:lnTo>
                  <a:lnTo>
                    <a:pt x="4781" y="0"/>
                  </a:lnTo>
                  <a:lnTo>
                    <a:pt x="4880" y="13"/>
                  </a:lnTo>
                  <a:lnTo>
                    <a:pt x="4979" y="25"/>
                  </a:lnTo>
                  <a:lnTo>
                    <a:pt x="5078" y="50"/>
                  </a:lnTo>
                  <a:lnTo>
                    <a:pt x="5252" y="112"/>
                  </a:lnTo>
                  <a:lnTo>
                    <a:pt x="5425" y="199"/>
                  </a:lnTo>
                  <a:lnTo>
                    <a:pt x="5425" y="199"/>
                  </a:lnTo>
                  <a:lnTo>
                    <a:pt x="5499" y="248"/>
                  </a:lnTo>
                  <a:lnTo>
                    <a:pt x="5561" y="322"/>
                  </a:lnTo>
                  <a:lnTo>
                    <a:pt x="5636" y="409"/>
                  </a:lnTo>
                  <a:lnTo>
                    <a:pt x="5710" y="521"/>
                  </a:lnTo>
                  <a:lnTo>
                    <a:pt x="5846" y="731"/>
                  </a:lnTo>
                  <a:lnTo>
                    <a:pt x="5995" y="954"/>
                  </a:lnTo>
                  <a:lnTo>
                    <a:pt x="6069" y="1065"/>
                  </a:lnTo>
                  <a:lnTo>
                    <a:pt x="6143" y="1152"/>
                  </a:lnTo>
                  <a:lnTo>
                    <a:pt x="6230" y="1226"/>
                  </a:lnTo>
                  <a:lnTo>
                    <a:pt x="6317" y="1301"/>
                  </a:lnTo>
                  <a:lnTo>
                    <a:pt x="6416" y="1338"/>
                  </a:lnTo>
                  <a:lnTo>
                    <a:pt x="6515" y="1350"/>
                  </a:lnTo>
                  <a:lnTo>
                    <a:pt x="6614" y="1350"/>
                  </a:lnTo>
                  <a:lnTo>
                    <a:pt x="6726" y="1301"/>
                  </a:lnTo>
                  <a:lnTo>
                    <a:pt x="6726" y="1301"/>
                  </a:lnTo>
                  <a:lnTo>
                    <a:pt x="6849" y="1239"/>
                  </a:lnTo>
                  <a:lnTo>
                    <a:pt x="6948" y="1165"/>
                  </a:lnTo>
                  <a:lnTo>
                    <a:pt x="7048" y="1078"/>
                  </a:lnTo>
                  <a:lnTo>
                    <a:pt x="7134" y="991"/>
                  </a:lnTo>
                  <a:lnTo>
                    <a:pt x="7283" y="793"/>
                  </a:lnTo>
                  <a:lnTo>
                    <a:pt x="7419" y="595"/>
                  </a:lnTo>
                  <a:lnTo>
                    <a:pt x="7518" y="434"/>
                  </a:lnTo>
                  <a:lnTo>
                    <a:pt x="7605" y="310"/>
                  </a:lnTo>
                  <a:lnTo>
                    <a:pt x="7654" y="260"/>
                  </a:lnTo>
                  <a:lnTo>
                    <a:pt x="7679" y="248"/>
                  </a:lnTo>
                  <a:lnTo>
                    <a:pt x="7716" y="248"/>
                  </a:lnTo>
                  <a:lnTo>
                    <a:pt x="7754" y="273"/>
                  </a:lnTo>
                  <a:lnTo>
                    <a:pt x="7754" y="273"/>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3"/>
            <p:cNvSpPr/>
            <p:nvPr/>
          </p:nvSpPr>
          <p:spPr>
            <a:xfrm>
              <a:off x="1084318" y="4386143"/>
              <a:ext cx="330664" cy="220100"/>
            </a:xfrm>
            <a:custGeom>
              <a:avLst/>
              <a:gdLst/>
              <a:ahLst/>
              <a:cxnLst/>
              <a:rect l="l" t="t" r="r" b="b"/>
              <a:pathLst>
                <a:path w="8039" h="5351" extrusionOk="0">
                  <a:moveTo>
                    <a:pt x="298" y="273"/>
                  </a:moveTo>
                  <a:lnTo>
                    <a:pt x="298" y="273"/>
                  </a:lnTo>
                  <a:lnTo>
                    <a:pt x="249" y="384"/>
                  </a:lnTo>
                  <a:lnTo>
                    <a:pt x="211" y="521"/>
                  </a:lnTo>
                  <a:lnTo>
                    <a:pt x="162" y="669"/>
                  </a:lnTo>
                  <a:lnTo>
                    <a:pt x="125" y="830"/>
                  </a:lnTo>
                  <a:lnTo>
                    <a:pt x="63" y="1189"/>
                  </a:lnTo>
                  <a:lnTo>
                    <a:pt x="26" y="1586"/>
                  </a:lnTo>
                  <a:lnTo>
                    <a:pt x="1" y="1994"/>
                  </a:lnTo>
                  <a:lnTo>
                    <a:pt x="1" y="2378"/>
                  </a:lnTo>
                  <a:lnTo>
                    <a:pt x="26" y="2750"/>
                  </a:lnTo>
                  <a:lnTo>
                    <a:pt x="38" y="2911"/>
                  </a:lnTo>
                  <a:lnTo>
                    <a:pt x="75" y="3072"/>
                  </a:lnTo>
                  <a:lnTo>
                    <a:pt x="75" y="3072"/>
                  </a:lnTo>
                  <a:lnTo>
                    <a:pt x="125" y="3320"/>
                  </a:lnTo>
                  <a:lnTo>
                    <a:pt x="187" y="3518"/>
                  </a:lnTo>
                  <a:lnTo>
                    <a:pt x="236" y="3679"/>
                  </a:lnTo>
                  <a:lnTo>
                    <a:pt x="298" y="3790"/>
                  </a:lnTo>
                  <a:lnTo>
                    <a:pt x="372" y="3877"/>
                  </a:lnTo>
                  <a:lnTo>
                    <a:pt x="459" y="3951"/>
                  </a:lnTo>
                  <a:lnTo>
                    <a:pt x="583" y="4013"/>
                  </a:lnTo>
                  <a:lnTo>
                    <a:pt x="744" y="4063"/>
                  </a:lnTo>
                  <a:lnTo>
                    <a:pt x="744" y="4063"/>
                  </a:lnTo>
                  <a:lnTo>
                    <a:pt x="905" y="4125"/>
                  </a:lnTo>
                  <a:lnTo>
                    <a:pt x="1041" y="4162"/>
                  </a:lnTo>
                  <a:lnTo>
                    <a:pt x="1165" y="4187"/>
                  </a:lnTo>
                  <a:lnTo>
                    <a:pt x="1252" y="4187"/>
                  </a:lnTo>
                  <a:lnTo>
                    <a:pt x="1326" y="4174"/>
                  </a:lnTo>
                  <a:lnTo>
                    <a:pt x="1376" y="4149"/>
                  </a:lnTo>
                  <a:lnTo>
                    <a:pt x="1413" y="4087"/>
                  </a:lnTo>
                  <a:lnTo>
                    <a:pt x="1450" y="4026"/>
                  </a:lnTo>
                  <a:lnTo>
                    <a:pt x="1450" y="4026"/>
                  </a:lnTo>
                  <a:lnTo>
                    <a:pt x="1462" y="3988"/>
                  </a:lnTo>
                  <a:lnTo>
                    <a:pt x="1499" y="3976"/>
                  </a:lnTo>
                  <a:lnTo>
                    <a:pt x="1561" y="3988"/>
                  </a:lnTo>
                  <a:lnTo>
                    <a:pt x="1623" y="4013"/>
                  </a:lnTo>
                  <a:lnTo>
                    <a:pt x="1784" y="4087"/>
                  </a:lnTo>
                  <a:lnTo>
                    <a:pt x="1982" y="4199"/>
                  </a:lnTo>
                  <a:lnTo>
                    <a:pt x="2428" y="4471"/>
                  </a:lnTo>
                  <a:lnTo>
                    <a:pt x="2651" y="4608"/>
                  </a:lnTo>
                  <a:lnTo>
                    <a:pt x="2862" y="4707"/>
                  </a:lnTo>
                  <a:lnTo>
                    <a:pt x="2862" y="4707"/>
                  </a:lnTo>
                  <a:lnTo>
                    <a:pt x="3060" y="4781"/>
                  </a:lnTo>
                  <a:lnTo>
                    <a:pt x="3320" y="4868"/>
                  </a:lnTo>
                  <a:lnTo>
                    <a:pt x="3617" y="4954"/>
                  </a:lnTo>
                  <a:lnTo>
                    <a:pt x="3952" y="5053"/>
                  </a:lnTo>
                  <a:lnTo>
                    <a:pt x="4323" y="5140"/>
                  </a:lnTo>
                  <a:lnTo>
                    <a:pt x="4720" y="5214"/>
                  </a:lnTo>
                  <a:lnTo>
                    <a:pt x="5128" y="5276"/>
                  </a:lnTo>
                  <a:lnTo>
                    <a:pt x="5537" y="5326"/>
                  </a:lnTo>
                  <a:lnTo>
                    <a:pt x="5946" y="5351"/>
                  </a:lnTo>
                  <a:lnTo>
                    <a:pt x="6342" y="5351"/>
                  </a:lnTo>
                  <a:lnTo>
                    <a:pt x="6540" y="5351"/>
                  </a:lnTo>
                  <a:lnTo>
                    <a:pt x="6726" y="5326"/>
                  </a:lnTo>
                  <a:lnTo>
                    <a:pt x="6899" y="5301"/>
                  </a:lnTo>
                  <a:lnTo>
                    <a:pt x="7073" y="5264"/>
                  </a:lnTo>
                  <a:lnTo>
                    <a:pt x="7234" y="5214"/>
                  </a:lnTo>
                  <a:lnTo>
                    <a:pt x="7382" y="5165"/>
                  </a:lnTo>
                  <a:lnTo>
                    <a:pt x="7519" y="5091"/>
                  </a:lnTo>
                  <a:lnTo>
                    <a:pt x="7655" y="5016"/>
                  </a:lnTo>
                  <a:lnTo>
                    <a:pt x="7766" y="4917"/>
                  </a:lnTo>
                  <a:lnTo>
                    <a:pt x="7865" y="4818"/>
                  </a:lnTo>
                  <a:lnTo>
                    <a:pt x="7952" y="4707"/>
                  </a:lnTo>
                  <a:lnTo>
                    <a:pt x="8014" y="4570"/>
                  </a:lnTo>
                  <a:lnTo>
                    <a:pt x="8014" y="4570"/>
                  </a:lnTo>
                  <a:lnTo>
                    <a:pt x="8039" y="4484"/>
                  </a:lnTo>
                  <a:lnTo>
                    <a:pt x="8039" y="4372"/>
                  </a:lnTo>
                  <a:lnTo>
                    <a:pt x="8026" y="4261"/>
                  </a:lnTo>
                  <a:lnTo>
                    <a:pt x="7977" y="4149"/>
                  </a:lnTo>
                  <a:lnTo>
                    <a:pt x="7915" y="4026"/>
                  </a:lnTo>
                  <a:lnTo>
                    <a:pt x="7841" y="3902"/>
                  </a:lnTo>
                  <a:lnTo>
                    <a:pt x="7742" y="3765"/>
                  </a:lnTo>
                  <a:lnTo>
                    <a:pt x="7642" y="3642"/>
                  </a:lnTo>
                  <a:lnTo>
                    <a:pt x="7395" y="3381"/>
                  </a:lnTo>
                  <a:lnTo>
                    <a:pt x="7135" y="3121"/>
                  </a:lnTo>
                  <a:lnTo>
                    <a:pt x="6875" y="2898"/>
                  </a:lnTo>
                  <a:lnTo>
                    <a:pt x="6615" y="2700"/>
                  </a:lnTo>
                  <a:lnTo>
                    <a:pt x="6615" y="2700"/>
                  </a:lnTo>
                  <a:lnTo>
                    <a:pt x="6206" y="2415"/>
                  </a:lnTo>
                  <a:lnTo>
                    <a:pt x="5859" y="2180"/>
                  </a:lnTo>
                  <a:lnTo>
                    <a:pt x="5537" y="1957"/>
                  </a:lnTo>
                  <a:lnTo>
                    <a:pt x="5252" y="1747"/>
                  </a:lnTo>
                  <a:lnTo>
                    <a:pt x="5104" y="1635"/>
                  </a:lnTo>
                  <a:lnTo>
                    <a:pt x="4967" y="1511"/>
                  </a:lnTo>
                  <a:lnTo>
                    <a:pt x="4831" y="1375"/>
                  </a:lnTo>
                  <a:lnTo>
                    <a:pt x="4682" y="1226"/>
                  </a:lnTo>
                  <a:lnTo>
                    <a:pt x="4546" y="1065"/>
                  </a:lnTo>
                  <a:lnTo>
                    <a:pt x="4398" y="880"/>
                  </a:lnTo>
                  <a:lnTo>
                    <a:pt x="4237" y="669"/>
                  </a:lnTo>
                  <a:lnTo>
                    <a:pt x="4076" y="421"/>
                  </a:lnTo>
                  <a:lnTo>
                    <a:pt x="4076" y="421"/>
                  </a:lnTo>
                  <a:lnTo>
                    <a:pt x="4001" y="335"/>
                  </a:lnTo>
                  <a:lnTo>
                    <a:pt x="3927" y="248"/>
                  </a:lnTo>
                  <a:lnTo>
                    <a:pt x="3840" y="174"/>
                  </a:lnTo>
                  <a:lnTo>
                    <a:pt x="3754" y="124"/>
                  </a:lnTo>
                  <a:lnTo>
                    <a:pt x="3654" y="75"/>
                  </a:lnTo>
                  <a:lnTo>
                    <a:pt x="3568" y="38"/>
                  </a:lnTo>
                  <a:lnTo>
                    <a:pt x="3469" y="25"/>
                  </a:lnTo>
                  <a:lnTo>
                    <a:pt x="3370" y="13"/>
                  </a:lnTo>
                  <a:lnTo>
                    <a:pt x="3271" y="0"/>
                  </a:lnTo>
                  <a:lnTo>
                    <a:pt x="3171" y="13"/>
                  </a:lnTo>
                  <a:lnTo>
                    <a:pt x="3072" y="25"/>
                  </a:lnTo>
                  <a:lnTo>
                    <a:pt x="2973" y="50"/>
                  </a:lnTo>
                  <a:lnTo>
                    <a:pt x="2788" y="112"/>
                  </a:lnTo>
                  <a:lnTo>
                    <a:pt x="2627" y="199"/>
                  </a:lnTo>
                  <a:lnTo>
                    <a:pt x="2627" y="199"/>
                  </a:lnTo>
                  <a:lnTo>
                    <a:pt x="2552" y="248"/>
                  </a:lnTo>
                  <a:lnTo>
                    <a:pt x="2490" y="322"/>
                  </a:lnTo>
                  <a:lnTo>
                    <a:pt x="2416" y="409"/>
                  </a:lnTo>
                  <a:lnTo>
                    <a:pt x="2342" y="521"/>
                  </a:lnTo>
                  <a:lnTo>
                    <a:pt x="2205" y="731"/>
                  </a:lnTo>
                  <a:lnTo>
                    <a:pt x="2057" y="954"/>
                  </a:lnTo>
                  <a:lnTo>
                    <a:pt x="1982" y="1065"/>
                  </a:lnTo>
                  <a:lnTo>
                    <a:pt x="1908" y="1152"/>
                  </a:lnTo>
                  <a:lnTo>
                    <a:pt x="1821" y="1226"/>
                  </a:lnTo>
                  <a:lnTo>
                    <a:pt x="1735" y="1301"/>
                  </a:lnTo>
                  <a:lnTo>
                    <a:pt x="1636" y="1338"/>
                  </a:lnTo>
                  <a:lnTo>
                    <a:pt x="1537" y="1350"/>
                  </a:lnTo>
                  <a:lnTo>
                    <a:pt x="1438" y="1350"/>
                  </a:lnTo>
                  <a:lnTo>
                    <a:pt x="1314" y="1301"/>
                  </a:lnTo>
                  <a:lnTo>
                    <a:pt x="1314" y="1301"/>
                  </a:lnTo>
                  <a:lnTo>
                    <a:pt x="1202" y="1239"/>
                  </a:lnTo>
                  <a:lnTo>
                    <a:pt x="1103" y="1165"/>
                  </a:lnTo>
                  <a:lnTo>
                    <a:pt x="1004" y="1078"/>
                  </a:lnTo>
                  <a:lnTo>
                    <a:pt x="917" y="991"/>
                  </a:lnTo>
                  <a:lnTo>
                    <a:pt x="769" y="793"/>
                  </a:lnTo>
                  <a:lnTo>
                    <a:pt x="633" y="595"/>
                  </a:lnTo>
                  <a:lnTo>
                    <a:pt x="533" y="434"/>
                  </a:lnTo>
                  <a:lnTo>
                    <a:pt x="447" y="310"/>
                  </a:lnTo>
                  <a:lnTo>
                    <a:pt x="397" y="260"/>
                  </a:lnTo>
                  <a:lnTo>
                    <a:pt x="360" y="248"/>
                  </a:lnTo>
                  <a:lnTo>
                    <a:pt x="335" y="248"/>
                  </a:lnTo>
                  <a:lnTo>
                    <a:pt x="298" y="273"/>
                  </a:lnTo>
                  <a:lnTo>
                    <a:pt x="298" y="273"/>
                  </a:lnTo>
                  <a:close/>
                </a:path>
              </a:pathLst>
            </a:custGeom>
            <a:solidFill>
              <a:srgbClr val="343F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3"/>
            <p:cNvSpPr/>
            <p:nvPr/>
          </p:nvSpPr>
          <p:spPr>
            <a:xfrm>
              <a:off x="780178" y="3122197"/>
              <a:ext cx="516131" cy="1352601"/>
            </a:xfrm>
            <a:custGeom>
              <a:avLst/>
              <a:gdLst/>
              <a:ahLst/>
              <a:cxnLst/>
              <a:rect l="l" t="t" r="r" b="b"/>
              <a:pathLst>
                <a:path w="12548" h="32884" extrusionOk="0">
                  <a:moveTo>
                    <a:pt x="174" y="1"/>
                  </a:moveTo>
                  <a:lnTo>
                    <a:pt x="5859" y="1"/>
                  </a:lnTo>
                  <a:lnTo>
                    <a:pt x="6788" y="1"/>
                  </a:lnTo>
                  <a:lnTo>
                    <a:pt x="12473" y="1"/>
                  </a:lnTo>
                  <a:lnTo>
                    <a:pt x="12547" y="32883"/>
                  </a:lnTo>
                  <a:lnTo>
                    <a:pt x="7358" y="32883"/>
                  </a:lnTo>
                  <a:lnTo>
                    <a:pt x="6330" y="10181"/>
                  </a:lnTo>
                  <a:lnTo>
                    <a:pt x="5289" y="32883"/>
                  </a:lnTo>
                  <a:lnTo>
                    <a:pt x="1" y="32883"/>
                  </a:lnTo>
                  <a:lnTo>
                    <a:pt x="1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3"/>
            <p:cNvSpPr/>
            <p:nvPr/>
          </p:nvSpPr>
          <p:spPr>
            <a:xfrm>
              <a:off x="649251" y="2470644"/>
              <a:ext cx="776417" cy="1340344"/>
            </a:xfrm>
            <a:custGeom>
              <a:avLst/>
              <a:gdLst/>
              <a:ahLst/>
              <a:cxnLst/>
              <a:rect l="l" t="t" r="r" b="b"/>
              <a:pathLst>
                <a:path w="18876" h="32586" extrusionOk="0">
                  <a:moveTo>
                    <a:pt x="18876" y="4125"/>
                  </a:moveTo>
                  <a:lnTo>
                    <a:pt x="18876" y="4125"/>
                  </a:lnTo>
                  <a:lnTo>
                    <a:pt x="18455" y="4211"/>
                  </a:lnTo>
                  <a:lnTo>
                    <a:pt x="18232" y="4273"/>
                  </a:lnTo>
                  <a:lnTo>
                    <a:pt x="18009" y="4335"/>
                  </a:lnTo>
                  <a:lnTo>
                    <a:pt x="17786" y="4409"/>
                  </a:lnTo>
                  <a:lnTo>
                    <a:pt x="17575" y="4496"/>
                  </a:lnTo>
                  <a:lnTo>
                    <a:pt x="17365" y="4595"/>
                  </a:lnTo>
                  <a:lnTo>
                    <a:pt x="17179" y="4707"/>
                  </a:lnTo>
                  <a:lnTo>
                    <a:pt x="16993" y="4843"/>
                  </a:lnTo>
                  <a:lnTo>
                    <a:pt x="16832" y="4991"/>
                  </a:lnTo>
                  <a:lnTo>
                    <a:pt x="16746" y="5078"/>
                  </a:lnTo>
                  <a:lnTo>
                    <a:pt x="16684" y="5177"/>
                  </a:lnTo>
                  <a:lnTo>
                    <a:pt x="16609" y="5276"/>
                  </a:lnTo>
                  <a:lnTo>
                    <a:pt x="16560" y="5388"/>
                  </a:lnTo>
                  <a:lnTo>
                    <a:pt x="16498" y="5499"/>
                  </a:lnTo>
                  <a:lnTo>
                    <a:pt x="16461" y="5611"/>
                  </a:lnTo>
                  <a:lnTo>
                    <a:pt x="16411" y="5747"/>
                  </a:lnTo>
                  <a:lnTo>
                    <a:pt x="16386" y="5883"/>
                  </a:lnTo>
                  <a:lnTo>
                    <a:pt x="16362" y="6032"/>
                  </a:lnTo>
                  <a:lnTo>
                    <a:pt x="16337" y="6180"/>
                  </a:lnTo>
                  <a:lnTo>
                    <a:pt x="16337" y="6341"/>
                  </a:lnTo>
                  <a:lnTo>
                    <a:pt x="16337" y="6515"/>
                  </a:lnTo>
                  <a:lnTo>
                    <a:pt x="17055" y="32586"/>
                  </a:lnTo>
                  <a:lnTo>
                    <a:pt x="11271" y="32474"/>
                  </a:lnTo>
                  <a:lnTo>
                    <a:pt x="9513" y="24659"/>
                  </a:lnTo>
                  <a:lnTo>
                    <a:pt x="8237" y="32412"/>
                  </a:lnTo>
                  <a:lnTo>
                    <a:pt x="2007" y="32288"/>
                  </a:lnTo>
                  <a:lnTo>
                    <a:pt x="2998" y="9314"/>
                  </a:lnTo>
                  <a:lnTo>
                    <a:pt x="2998" y="9314"/>
                  </a:lnTo>
                  <a:lnTo>
                    <a:pt x="3011" y="8930"/>
                  </a:lnTo>
                  <a:lnTo>
                    <a:pt x="2998" y="8583"/>
                  </a:lnTo>
                  <a:lnTo>
                    <a:pt x="2986" y="8249"/>
                  </a:lnTo>
                  <a:lnTo>
                    <a:pt x="2961" y="7927"/>
                  </a:lnTo>
                  <a:lnTo>
                    <a:pt x="2924" y="7630"/>
                  </a:lnTo>
                  <a:lnTo>
                    <a:pt x="2874" y="7357"/>
                  </a:lnTo>
                  <a:lnTo>
                    <a:pt x="2825" y="7097"/>
                  </a:lnTo>
                  <a:lnTo>
                    <a:pt x="2763" y="6849"/>
                  </a:lnTo>
                  <a:lnTo>
                    <a:pt x="2689" y="6626"/>
                  </a:lnTo>
                  <a:lnTo>
                    <a:pt x="2602" y="6403"/>
                  </a:lnTo>
                  <a:lnTo>
                    <a:pt x="2515" y="6205"/>
                  </a:lnTo>
                  <a:lnTo>
                    <a:pt x="2416" y="6019"/>
                  </a:lnTo>
                  <a:lnTo>
                    <a:pt x="2317" y="5846"/>
                  </a:lnTo>
                  <a:lnTo>
                    <a:pt x="2206" y="5685"/>
                  </a:lnTo>
                  <a:lnTo>
                    <a:pt x="2094" y="5536"/>
                  </a:lnTo>
                  <a:lnTo>
                    <a:pt x="1983" y="5400"/>
                  </a:lnTo>
                  <a:lnTo>
                    <a:pt x="1859" y="5264"/>
                  </a:lnTo>
                  <a:lnTo>
                    <a:pt x="1735" y="5140"/>
                  </a:lnTo>
                  <a:lnTo>
                    <a:pt x="1475" y="4905"/>
                  </a:lnTo>
                  <a:lnTo>
                    <a:pt x="1215" y="4707"/>
                  </a:lnTo>
                  <a:lnTo>
                    <a:pt x="955" y="4508"/>
                  </a:lnTo>
                  <a:lnTo>
                    <a:pt x="707" y="4323"/>
                  </a:lnTo>
                  <a:lnTo>
                    <a:pt x="459" y="4137"/>
                  </a:lnTo>
                  <a:lnTo>
                    <a:pt x="224" y="3939"/>
                  </a:lnTo>
                  <a:lnTo>
                    <a:pt x="1" y="3728"/>
                  </a:lnTo>
                  <a:lnTo>
                    <a:pt x="1" y="3728"/>
                  </a:lnTo>
                  <a:lnTo>
                    <a:pt x="174" y="3493"/>
                  </a:lnTo>
                  <a:lnTo>
                    <a:pt x="360" y="3270"/>
                  </a:lnTo>
                  <a:lnTo>
                    <a:pt x="558" y="3047"/>
                  </a:lnTo>
                  <a:lnTo>
                    <a:pt x="769" y="2836"/>
                  </a:lnTo>
                  <a:lnTo>
                    <a:pt x="992" y="2626"/>
                  </a:lnTo>
                  <a:lnTo>
                    <a:pt x="1215" y="2440"/>
                  </a:lnTo>
                  <a:lnTo>
                    <a:pt x="1462" y="2242"/>
                  </a:lnTo>
                  <a:lnTo>
                    <a:pt x="1710" y="2069"/>
                  </a:lnTo>
                  <a:lnTo>
                    <a:pt x="1983" y="1895"/>
                  </a:lnTo>
                  <a:lnTo>
                    <a:pt x="2255" y="1722"/>
                  </a:lnTo>
                  <a:lnTo>
                    <a:pt x="2528" y="1573"/>
                  </a:lnTo>
                  <a:lnTo>
                    <a:pt x="2825" y="1412"/>
                  </a:lnTo>
                  <a:lnTo>
                    <a:pt x="3122" y="1276"/>
                  </a:lnTo>
                  <a:lnTo>
                    <a:pt x="3419" y="1140"/>
                  </a:lnTo>
                  <a:lnTo>
                    <a:pt x="3729" y="1016"/>
                  </a:lnTo>
                  <a:lnTo>
                    <a:pt x="4051" y="892"/>
                  </a:lnTo>
                  <a:lnTo>
                    <a:pt x="4373" y="781"/>
                  </a:lnTo>
                  <a:lnTo>
                    <a:pt x="4707" y="669"/>
                  </a:lnTo>
                  <a:lnTo>
                    <a:pt x="5042" y="570"/>
                  </a:lnTo>
                  <a:lnTo>
                    <a:pt x="5388" y="483"/>
                  </a:lnTo>
                  <a:lnTo>
                    <a:pt x="5735" y="409"/>
                  </a:lnTo>
                  <a:lnTo>
                    <a:pt x="6082" y="335"/>
                  </a:lnTo>
                  <a:lnTo>
                    <a:pt x="6441" y="260"/>
                  </a:lnTo>
                  <a:lnTo>
                    <a:pt x="6800" y="198"/>
                  </a:lnTo>
                  <a:lnTo>
                    <a:pt x="7160" y="149"/>
                  </a:lnTo>
                  <a:lnTo>
                    <a:pt x="7519" y="112"/>
                  </a:lnTo>
                  <a:lnTo>
                    <a:pt x="7878" y="75"/>
                  </a:lnTo>
                  <a:lnTo>
                    <a:pt x="8249" y="50"/>
                  </a:lnTo>
                  <a:lnTo>
                    <a:pt x="8621" y="25"/>
                  </a:lnTo>
                  <a:lnTo>
                    <a:pt x="8980" y="13"/>
                  </a:lnTo>
                  <a:lnTo>
                    <a:pt x="9352" y="0"/>
                  </a:lnTo>
                  <a:lnTo>
                    <a:pt x="9723" y="13"/>
                  </a:lnTo>
                  <a:lnTo>
                    <a:pt x="10095" y="13"/>
                  </a:lnTo>
                  <a:lnTo>
                    <a:pt x="10454" y="37"/>
                  </a:lnTo>
                  <a:lnTo>
                    <a:pt x="10826" y="62"/>
                  </a:lnTo>
                  <a:lnTo>
                    <a:pt x="11185" y="99"/>
                  </a:lnTo>
                  <a:lnTo>
                    <a:pt x="11544" y="137"/>
                  </a:lnTo>
                  <a:lnTo>
                    <a:pt x="11903" y="186"/>
                  </a:lnTo>
                  <a:lnTo>
                    <a:pt x="12262" y="236"/>
                  </a:lnTo>
                  <a:lnTo>
                    <a:pt x="12609" y="298"/>
                  </a:lnTo>
                  <a:lnTo>
                    <a:pt x="12968" y="372"/>
                  </a:lnTo>
                  <a:lnTo>
                    <a:pt x="13303" y="446"/>
                  </a:lnTo>
                  <a:lnTo>
                    <a:pt x="13649" y="533"/>
                  </a:lnTo>
                  <a:lnTo>
                    <a:pt x="13984" y="632"/>
                  </a:lnTo>
                  <a:lnTo>
                    <a:pt x="14306" y="731"/>
                  </a:lnTo>
                  <a:lnTo>
                    <a:pt x="14628" y="842"/>
                  </a:lnTo>
                  <a:lnTo>
                    <a:pt x="14937" y="954"/>
                  </a:lnTo>
                  <a:lnTo>
                    <a:pt x="15247" y="1090"/>
                  </a:lnTo>
                  <a:lnTo>
                    <a:pt x="15557" y="1214"/>
                  </a:lnTo>
                  <a:lnTo>
                    <a:pt x="15842" y="1363"/>
                  </a:lnTo>
                  <a:lnTo>
                    <a:pt x="16126" y="1499"/>
                  </a:lnTo>
                  <a:lnTo>
                    <a:pt x="16399" y="1660"/>
                  </a:lnTo>
                  <a:lnTo>
                    <a:pt x="16671" y="1821"/>
                  </a:lnTo>
                  <a:lnTo>
                    <a:pt x="16931" y="1994"/>
                  </a:lnTo>
                  <a:lnTo>
                    <a:pt x="17179" y="2168"/>
                  </a:lnTo>
                  <a:lnTo>
                    <a:pt x="17414" y="2353"/>
                  </a:lnTo>
                  <a:lnTo>
                    <a:pt x="17637" y="2552"/>
                  </a:lnTo>
                  <a:lnTo>
                    <a:pt x="17848" y="2750"/>
                  </a:lnTo>
                  <a:lnTo>
                    <a:pt x="18058" y="2960"/>
                  </a:lnTo>
                  <a:lnTo>
                    <a:pt x="18244" y="3171"/>
                  </a:lnTo>
                  <a:lnTo>
                    <a:pt x="18418" y="3406"/>
                  </a:lnTo>
                  <a:lnTo>
                    <a:pt x="18591" y="3629"/>
                  </a:lnTo>
                  <a:lnTo>
                    <a:pt x="18740" y="3877"/>
                  </a:lnTo>
                  <a:lnTo>
                    <a:pt x="18876" y="4125"/>
                  </a:lnTo>
                  <a:lnTo>
                    <a:pt x="18876" y="4125"/>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3"/>
            <p:cNvSpPr/>
            <p:nvPr/>
          </p:nvSpPr>
          <p:spPr>
            <a:xfrm>
              <a:off x="923363" y="2470644"/>
              <a:ext cx="232316" cy="267485"/>
            </a:xfrm>
            <a:custGeom>
              <a:avLst/>
              <a:gdLst/>
              <a:ahLst/>
              <a:cxnLst/>
              <a:rect l="l" t="t" r="r" b="b"/>
              <a:pathLst>
                <a:path w="5648" h="6503" extrusionOk="0">
                  <a:moveTo>
                    <a:pt x="5648" y="236"/>
                  </a:moveTo>
                  <a:lnTo>
                    <a:pt x="3096" y="6502"/>
                  </a:lnTo>
                  <a:lnTo>
                    <a:pt x="0" y="223"/>
                  </a:lnTo>
                  <a:lnTo>
                    <a:pt x="0" y="223"/>
                  </a:lnTo>
                  <a:lnTo>
                    <a:pt x="694" y="124"/>
                  </a:lnTo>
                  <a:lnTo>
                    <a:pt x="1400" y="62"/>
                  </a:lnTo>
                  <a:lnTo>
                    <a:pt x="2118" y="13"/>
                  </a:lnTo>
                  <a:lnTo>
                    <a:pt x="2836" y="0"/>
                  </a:lnTo>
                  <a:lnTo>
                    <a:pt x="3542" y="13"/>
                  </a:lnTo>
                  <a:lnTo>
                    <a:pt x="4261" y="62"/>
                  </a:lnTo>
                  <a:lnTo>
                    <a:pt x="4954" y="137"/>
                  </a:lnTo>
                  <a:lnTo>
                    <a:pt x="5313" y="174"/>
                  </a:lnTo>
                  <a:lnTo>
                    <a:pt x="5648" y="236"/>
                  </a:lnTo>
                  <a:lnTo>
                    <a:pt x="5648" y="236"/>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3"/>
            <p:cNvSpPr/>
            <p:nvPr/>
          </p:nvSpPr>
          <p:spPr>
            <a:xfrm>
              <a:off x="952897" y="2063095"/>
              <a:ext cx="173250" cy="471255"/>
            </a:xfrm>
            <a:custGeom>
              <a:avLst/>
              <a:gdLst/>
              <a:ahLst/>
              <a:cxnLst/>
              <a:rect l="l" t="t" r="r" b="b"/>
              <a:pathLst>
                <a:path w="4212" h="11457" extrusionOk="0">
                  <a:moveTo>
                    <a:pt x="4211" y="2081"/>
                  </a:moveTo>
                  <a:lnTo>
                    <a:pt x="4211" y="9896"/>
                  </a:lnTo>
                  <a:lnTo>
                    <a:pt x="4211" y="9896"/>
                  </a:lnTo>
                  <a:lnTo>
                    <a:pt x="4199" y="10082"/>
                  </a:lnTo>
                  <a:lnTo>
                    <a:pt x="4162" y="10267"/>
                  </a:lnTo>
                  <a:lnTo>
                    <a:pt x="4112" y="10428"/>
                  </a:lnTo>
                  <a:lnTo>
                    <a:pt x="4026" y="10577"/>
                  </a:lnTo>
                  <a:lnTo>
                    <a:pt x="3939" y="10713"/>
                  </a:lnTo>
                  <a:lnTo>
                    <a:pt x="3828" y="10837"/>
                  </a:lnTo>
                  <a:lnTo>
                    <a:pt x="3691" y="10961"/>
                  </a:lnTo>
                  <a:lnTo>
                    <a:pt x="3555" y="11060"/>
                  </a:lnTo>
                  <a:lnTo>
                    <a:pt x="3394" y="11147"/>
                  </a:lnTo>
                  <a:lnTo>
                    <a:pt x="3233" y="11234"/>
                  </a:lnTo>
                  <a:lnTo>
                    <a:pt x="3060" y="11295"/>
                  </a:lnTo>
                  <a:lnTo>
                    <a:pt x="2874" y="11357"/>
                  </a:lnTo>
                  <a:lnTo>
                    <a:pt x="2688" y="11395"/>
                  </a:lnTo>
                  <a:lnTo>
                    <a:pt x="2502" y="11432"/>
                  </a:lnTo>
                  <a:lnTo>
                    <a:pt x="2304" y="11444"/>
                  </a:lnTo>
                  <a:lnTo>
                    <a:pt x="2106" y="11456"/>
                  </a:lnTo>
                  <a:lnTo>
                    <a:pt x="1908" y="11444"/>
                  </a:lnTo>
                  <a:lnTo>
                    <a:pt x="1710" y="11432"/>
                  </a:lnTo>
                  <a:lnTo>
                    <a:pt x="1524" y="11407"/>
                  </a:lnTo>
                  <a:lnTo>
                    <a:pt x="1338" y="11357"/>
                  </a:lnTo>
                  <a:lnTo>
                    <a:pt x="1152" y="11308"/>
                  </a:lnTo>
                  <a:lnTo>
                    <a:pt x="979" y="11234"/>
                  </a:lnTo>
                  <a:lnTo>
                    <a:pt x="818" y="11159"/>
                  </a:lnTo>
                  <a:lnTo>
                    <a:pt x="657" y="11072"/>
                  </a:lnTo>
                  <a:lnTo>
                    <a:pt x="521" y="10961"/>
                  </a:lnTo>
                  <a:lnTo>
                    <a:pt x="397" y="10850"/>
                  </a:lnTo>
                  <a:lnTo>
                    <a:pt x="273" y="10726"/>
                  </a:lnTo>
                  <a:lnTo>
                    <a:pt x="186" y="10589"/>
                  </a:lnTo>
                  <a:lnTo>
                    <a:pt x="112" y="10428"/>
                  </a:lnTo>
                  <a:lnTo>
                    <a:pt x="50" y="10267"/>
                  </a:lnTo>
                  <a:lnTo>
                    <a:pt x="13" y="10094"/>
                  </a:lnTo>
                  <a:lnTo>
                    <a:pt x="0" y="9896"/>
                  </a:lnTo>
                  <a:lnTo>
                    <a:pt x="0" y="2081"/>
                  </a:lnTo>
                  <a:lnTo>
                    <a:pt x="0" y="2081"/>
                  </a:lnTo>
                  <a:lnTo>
                    <a:pt x="13" y="1833"/>
                  </a:lnTo>
                  <a:lnTo>
                    <a:pt x="50" y="1598"/>
                  </a:lnTo>
                  <a:lnTo>
                    <a:pt x="112" y="1375"/>
                  </a:lnTo>
                  <a:lnTo>
                    <a:pt x="186" y="1177"/>
                  </a:lnTo>
                  <a:lnTo>
                    <a:pt x="273" y="979"/>
                  </a:lnTo>
                  <a:lnTo>
                    <a:pt x="397" y="818"/>
                  </a:lnTo>
                  <a:lnTo>
                    <a:pt x="521" y="657"/>
                  </a:lnTo>
                  <a:lnTo>
                    <a:pt x="657" y="520"/>
                  </a:lnTo>
                  <a:lnTo>
                    <a:pt x="818" y="397"/>
                  </a:lnTo>
                  <a:lnTo>
                    <a:pt x="979" y="285"/>
                  </a:lnTo>
                  <a:lnTo>
                    <a:pt x="1152" y="198"/>
                  </a:lnTo>
                  <a:lnTo>
                    <a:pt x="1338" y="124"/>
                  </a:lnTo>
                  <a:lnTo>
                    <a:pt x="1524" y="75"/>
                  </a:lnTo>
                  <a:lnTo>
                    <a:pt x="1710" y="25"/>
                  </a:lnTo>
                  <a:lnTo>
                    <a:pt x="1908" y="0"/>
                  </a:lnTo>
                  <a:lnTo>
                    <a:pt x="2106" y="0"/>
                  </a:lnTo>
                  <a:lnTo>
                    <a:pt x="2304" y="0"/>
                  </a:lnTo>
                  <a:lnTo>
                    <a:pt x="2502" y="25"/>
                  </a:lnTo>
                  <a:lnTo>
                    <a:pt x="2688" y="75"/>
                  </a:lnTo>
                  <a:lnTo>
                    <a:pt x="2874" y="124"/>
                  </a:lnTo>
                  <a:lnTo>
                    <a:pt x="3060" y="198"/>
                  </a:lnTo>
                  <a:lnTo>
                    <a:pt x="3233" y="285"/>
                  </a:lnTo>
                  <a:lnTo>
                    <a:pt x="3394" y="397"/>
                  </a:lnTo>
                  <a:lnTo>
                    <a:pt x="3555" y="520"/>
                  </a:lnTo>
                  <a:lnTo>
                    <a:pt x="3691" y="657"/>
                  </a:lnTo>
                  <a:lnTo>
                    <a:pt x="3828" y="818"/>
                  </a:lnTo>
                  <a:lnTo>
                    <a:pt x="3939" y="979"/>
                  </a:lnTo>
                  <a:lnTo>
                    <a:pt x="4026" y="1177"/>
                  </a:lnTo>
                  <a:lnTo>
                    <a:pt x="4112" y="1375"/>
                  </a:lnTo>
                  <a:lnTo>
                    <a:pt x="4162" y="1598"/>
                  </a:lnTo>
                  <a:lnTo>
                    <a:pt x="4199" y="1833"/>
                  </a:lnTo>
                  <a:lnTo>
                    <a:pt x="4211" y="2081"/>
                  </a:lnTo>
                  <a:lnTo>
                    <a:pt x="4211" y="2081"/>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3"/>
            <p:cNvSpPr/>
            <p:nvPr/>
          </p:nvSpPr>
          <p:spPr>
            <a:xfrm>
              <a:off x="482168" y="2568953"/>
              <a:ext cx="338808" cy="819195"/>
            </a:xfrm>
            <a:custGeom>
              <a:avLst/>
              <a:gdLst/>
              <a:ahLst/>
              <a:cxnLst/>
              <a:rect l="l" t="t" r="r" b="b"/>
              <a:pathLst>
                <a:path w="8237" h="19916" extrusionOk="0">
                  <a:moveTo>
                    <a:pt x="8175" y="2639"/>
                  </a:moveTo>
                  <a:lnTo>
                    <a:pt x="3419" y="19916"/>
                  </a:lnTo>
                  <a:lnTo>
                    <a:pt x="1" y="19247"/>
                  </a:lnTo>
                  <a:lnTo>
                    <a:pt x="2961" y="4224"/>
                  </a:lnTo>
                  <a:lnTo>
                    <a:pt x="2961" y="4224"/>
                  </a:lnTo>
                  <a:lnTo>
                    <a:pt x="3023" y="3914"/>
                  </a:lnTo>
                  <a:lnTo>
                    <a:pt x="3097" y="3617"/>
                  </a:lnTo>
                  <a:lnTo>
                    <a:pt x="3171" y="3320"/>
                  </a:lnTo>
                  <a:lnTo>
                    <a:pt x="3246" y="3060"/>
                  </a:lnTo>
                  <a:lnTo>
                    <a:pt x="3332" y="2800"/>
                  </a:lnTo>
                  <a:lnTo>
                    <a:pt x="3419" y="2552"/>
                  </a:lnTo>
                  <a:lnTo>
                    <a:pt x="3506" y="2317"/>
                  </a:lnTo>
                  <a:lnTo>
                    <a:pt x="3605" y="2094"/>
                  </a:lnTo>
                  <a:lnTo>
                    <a:pt x="3691" y="1896"/>
                  </a:lnTo>
                  <a:lnTo>
                    <a:pt x="3790" y="1697"/>
                  </a:lnTo>
                  <a:lnTo>
                    <a:pt x="3890" y="1512"/>
                  </a:lnTo>
                  <a:lnTo>
                    <a:pt x="4001" y="1338"/>
                  </a:lnTo>
                  <a:lnTo>
                    <a:pt x="4100" y="1190"/>
                  </a:lnTo>
                  <a:lnTo>
                    <a:pt x="4212" y="1041"/>
                  </a:lnTo>
                  <a:lnTo>
                    <a:pt x="4323" y="905"/>
                  </a:lnTo>
                  <a:lnTo>
                    <a:pt x="4435" y="769"/>
                  </a:lnTo>
                  <a:lnTo>
                    <a:pt x="4546" y="657"/>
                  </a:lnTo>
                  <a:lnTo>
                    <a:pt x="4657" y="558"/>
                  </a:lnTo>
                  <a:lnTo>
                    <a:pt x="4781" y="459"/>
                  </a:lnTo>
                  <a:lnTo>
                    <a:pt x="4893" y="372"/>
                  </a:lnTo>
                  <a:lnTo>
                    <a:pt x="5017" y="298"/>
                  </a:lnTo>
                  <a:lnTo>
                    <a:pt x="5128" y="224"/>
                  </a:lnTo>
                  <a:lnTo>
                    <a:pt x="5252" y="174"/>
                  </a:lnTo>
                  <a:lnTo>
                    <a:pt x="5363" y="124"/>
                  </a:lnTo>
                  <a:lnTo>
                    <a:pt x="5487" y="87"/>
                  </a:lnTo>
                  <a:lnTo>
                    <a:pt x="5611" y="50"/>
                  </a:lnTo>
                  <a:lnTo>
                    <a:pt x="5723" y="25"/>
                  </a:lnTo>
                  <a:lnTo>
                    <a:pt x="5846" y="13"/>
                  </a:lnTo>
                  <a:lnTo>
                    <a:pt x="5958" y="1"/>
                  </a:lnTo>
                  <a:lnTo>
                    <a:pt x="6082" y="1"/>
                  </a:lnTo>
                  <a:lnTo>
                    <a:pt x="6305" y="25"/>
                  </a:lnTo>
                  <a:lnTo>
                    <a:pt x="6528" y="63"/>
                  </a:lnTo>
                  <a:lnTo>
                    <a:pt x="6751" y="137"/>
                  </a:lnTo>
                  <a:lnTo>
                    <a:pt x="6961" y="236"/>
                  </a:lnTo>
                  <a:lnTo>
                    <a:pt x="7159" y="347"/>
                  </a:lnTo>
                  <a:lnTo>
                    <a:pt x="7345" y="484"/>
                  </a:lnTo>
                  <a:lnTo>
                    <a:pt x="7518" y="632"/>
                  </a:lnTo>
                  <a:lnTo>
                    <a:pt x="7667" y="793"/>
                  </a:lnTo>
                  <a:lnTo>
                    <a:pt x="7816" y="979"/>
                  </a:lnTo>
                  <a:lnTo>
                    <a:pt x="7939" y="1165"/>
                  </a:lnTo>
                  <a:lnTo>
                    <a:pt x="8039" y="1363"/>
                  </a:lnTo>
                  <a:lnTo>
                    <a:pt x="8125" y="1574"/>
                  </a:lnTo>
                  <a:lnTo>
                    <a:pt x="8187" y="1784"/>
                  </a:lnTo>
                  <a:lnTo>
                    <a:pt x="8224" y="1995"/>
                  </a:lnTo>
                  <a:lnTo>
                    <a:pt x="8237" y="2205"/>
                  </a:lnTo>
                  <a:lnTo>
                    <a:pt x="8224" y="2428"/>
                  </a:lnTo>
                  <a:lnTo>
                    <a:pt x="8175" y="2639"/>
                  </a:lnTo>
                  <a:lnTo>
                    <a:pt x="8175" y="263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3"/>
            <p:cNvSpPr/>
            <p:nvPr/>
          </p:nvSpPr>
          <p:spPr>
            <a:xfrm>
              <a:off x="704288" y="1676400"/>
              <a:ext cx="670460" cy="577747"/>
            </a:xfrm>
            <a:custGeom>
              <a:avLst/>
              <a:gdLst/>
              <a:ahLst/>
              <a:cxnLst/>
              <a:rect l="l" t="t" r="r" b="b"/>
              <a:pathLst>
                <a:path w="16300" h="14046" extrusionOk="0">
                  <a:moveTo>
                    <a:pt x="15953" y="5710"/>
                  </a:moveTo>
                  <a:lnTo>
                    <a:pt x="15953" y="5710"/>
                  </a:lnTo>
                  <a:lnTo>
                    <a:pt x="16089" y="6268"/>
                  </a:lnTo>
                  <a:lnTo>
                    <a:pt x="16188" y="6813"/>
                  </a:lnTo>
                  <a:lnTo>
                    <a:pt x="16250" y="7320"/>
                  </a:lnTo>
                  <a:lnTo>
                    <a:pt x="16287" y="7816"/>
                  </a:lnTo>
                  <a:lnTo>
                    <a:pt x="16299" y="8287"/>
                  </a:lnTo>
                  <a:lnTo>
                    <a:pt x="16275" y="8732"/>
                  </a:lnTo>
                  <a:lnTo>
                    <a:pt x="16250" y="8955"/>
                  </a:lnTo>
                  <a:lnTo>
                    <a:pt x="16225" y="9166"/>
                  </a:lnTo>
                  <a:lnTo>
                    <a:pt x="16188" y="9376"/>
                  </a:lnTo>
                  <a:lnTo>
                    <a:pt x="16151" y="9575"/>
                  </a:lnTo>
                  <a:lnTo>
                    <a:pt x="16101" y="9773"/>
                  </a:lnTo>
                  <a:lnTo>
                    <a:pt x="16052" y="9971"/>
                  </a:lnTo>
                  <a:lnTo>
                    <a:pt x="15990" y="10157"/>
                  </a:lnTo>
                  <a:lnTo>
                    <a:pt x="15915" y="10330"/>
                  </a:lnTo>
                  <a:lnTo>
                    <a:pt x="15841" y="10516"/>
                  </a:lnTo>
                  <a:lnTo>
                    <a:pt x="15767" y="10689"/>
                  </a:lnTo>
                  <a:lnTo>
                    <a:pt x="15680" y="10850"/>
                  </a:lnTo>
                  <a:lnTo>
                    <a:pt x="15581" y="11011"/>
                  </a:lnTo>
                  <a:lnTo>
                    <a:pt x="15383" y="11333"/>
                  </a:lnTo>
                  <a:lnTo>
                    <a:pt x="15160" y="11618"/>
                  </a:lnTo>
                  <a:lnTo>
                    <a:pt x="14912" y="11903"/>
                  </a:lnTo>
                  <a:lnTo>
                    <a:pt x="14640" y="12151"/>
                  </a:lnTo>
                  <a:lnTo>
                    <a:pt x="14355" y="12398"/>
                  </a:lnTo>
                  <a:lnTo>
                    <a:pt x="14045" y="12621"/>
                  </a:lnTo>
                  <a:lnTo>
                    <a:pt x="13723" y="12819"/>
                  </a:lnTo>
                  <a:lnTo>
                    <a:pt x="13376" y="13005"/>
                  </a:lnTo>
                  <a:lnTo>
                    <a:pt x="13017" y="13179"/>
                  </a:lnTo>
                  <a:lnTo>
                    <a:pt x="12646" y="13340"/>
                  </a:lnTo>
                  <a:lnTo>
                    <a:pt x="12249" y="13476"/>
                  </a:lnTo>
                  <a:lnTo>
                    <a:pt x="11841" y="13600"/>
                  </a:lnTo>
                  <a:lnTo>
                    <a:pt x="11420" y="13699"/>
                  </a:lnTo>
                  <a:lnTo>
                    <a:pt x="10986" y="13798"/>
                  </a:lnTo>
                  <a:lnTo>
                    <a:pt x="10540" y="13872"/>
                  </a:lnTo>
                  <a:lnTo>
                    <a:pt x="10082" y="13934"/>
                  </a:lnTo>
                  <a:lnTo>
                    <a:pt x="9611" y="13984"/>
                  </a:lnTo>
                  <a:lnTo>
                    <a:pt x="9141" y="14021"/>
                  </a:lnTo>
                  <a:lnTo>
                    <a:pt x="8645" y="14033"/>
                  </a:lnTo>
                  <a:lnTo>
                    <a:pt x="8150" y="14046"/>
                  </a:lnTo>
                  <a:lnTo>
                    <a:pt x="8150" y="14046"/>
                  </a:lnTo>
                  <a:lnTo>
                    <a:pt x="7642" y="14033"/>
                  </a:lnTo>
                  <a:lnTo>
                    <a:pt x="7134" y="14008"/>
                  </a:lnTo>
                  <a:lnTo>
                    <a:pt x="6651" y="13971"/>
                  </a:lnTo>
                  <a:lnTo>
                    <a:pt x="6168" y="13909"/>
                  </a:lnTo>
                  <a:lnTo>
                    <a:pt x="5698" y="13835"/>
                  </a:lnTo>
                  <a:lnTo>
                    <a:pt x="5239" y="13748"/>
                  </a:lnTo>
                  <a:lnTo>
                    <a:pt x="4794" y="13637"/>
                  </a:lnTo>
                  <a:lnTo>
                    <a:pt x="4360" y="13513"/>
                  </a:lnTo>
                  <a:lnTo>
                    <a:pt x="3951" y="13377"/>
                  </a:lnTo>
                  <a:lnTo>
                    <a:pt x="3555" y="13216"/>
                  </a:lnTo>
                  <a:lnTo>
                    <a:pt x="3171" y="13042"/>
                  </a:lnTo>
                  <a:lnTo>
                    <a:pt x="2800" y="12844"/>
                  </a:lnTo>
                  <a:lnTo>
                    <a:pt x="2453" y="12634"/>
                  </a:lnTo>
                  <a:lnTo>
                    <a:pt x="2131" y="12411"/>
                  </a:lnTo>
                  <a:lnTo>
                    <a:pt x="1821" y="12163"/>
                  </a:lnTo>
                  <a:lnTo>
                    <a:pt x="1536" y="11903"/>
                  </a:lnTo>
                  <a:lnTo>
                    <a:pt x="1264" y="11618"/>
                  </a:lnTo>
                  <a:lnTo>
                    <a:pt x="1029" y="11321"/>
                  </a:lnTo>
                  <a:lnTo>
                    <a:pt x="917" y="11160"/>
                  </a:lnTo>
                  <a:lnTo>
                    <a:pt x="806" y="10999"/>
                  </a:lnTo>
                  <a:lnTo>
                    <a:pt x="706" y="10838"/>
                  </a:lnTo>
                  <a:lnTo>
                    <a:pt x="607" y="10664"/>
                  </a:lnTo>
                  <a:lnTo>
                    <a:pt x="521" y="10491"/>
                  </a:lnTo>
                  <a:lnTo>
                    <a:pt x="446" y="10305"/>
                  </a:lnTo>
                  <a:lnTo>
                    <a:pt x="372" y="10132"/>
                  </a:lnTo>
                  <a:lnTo>
                    <a:pt x="298" y="9934"/>
                  </a:lnTo>
                  <a:lnTo>
                    <a:pt x="236" y="9748"/>
                  </a:lnTo>
                  <a:lnTo>
                    <a:pt x="186" y="9550"/>
                  </a:lnTo>
                  <a:lnTo>
                    <a:pt x="137" y="9352"/>
                  </a:lnTo>
                  <a:lnTo>
                    <a:pt x="100" y="9141"/>
                  </a:lnTo>
                  <a:lnTo>
                    <a:pt x="62" y="8931"/>
                  </a:lnTo>
                  <a:lnTo>
                    <a:pt x="38" y="8720"/>
                  </a:lnTo>
                  <a:lnTo>
                    <a:pt x="13" y="8497"/>
                  </a:lnTo>
                  <a:lnTo>
                    <a:pt x="13" y="8274"/>
                  </a:lnTo>
                  <a:lnTo>
                    <a:pt x="1" y="8039"/>
                  </a:lnTo>
                  <a:lnTo>
                    <a:pt x="13" y="7804"/>
                  </a:lnTo>
                  <a:lnTo>
                    <a:pt x="25" y="7568"/>
                  </a:lnTo>
                  <a:lnTo>
                    <a:pt x="38" y="7320"/>
                  </a:lnTo>
                  <a:lnTo>
                    <a:pt x="62" y="7073"/>
                  </a:lnTo>
                  <a:lnTo>
                    <a:pt x="100" y="6813"/>
                  </a:lnTo>
                  <a:lnTo>
                    <a:pt x="199" y="6293"/>
                  </a:lnTo>
                  <a:lnTo>
                    <a:pt x="335" y="5760"/>
                  </a:lnTo>
                  <a:lnTo>
                    <a:pt x="496" y="5203"/>
                  </a:lnTo>
                  <a:lnTo>
                    <a:pt x="496" y="5203"/>
                  </a:lnTo>
                  <a:lnTo>
                    <a:pt x="607" y="4868"/>
                  </a:lnTo>
                  <a:lnTo>
                    <a:pt x="744" y="4546"/>
                  </a:lnTo>
                  <a:lnTo>
                    <a:pt x="880" y="4237"/>
                  </a:lnTo>
                  <a:lnTo>
                    <a:pt x="1029" y="3939"/>
                  </a:lnTo>
                  <a:lnTo>
                    <a:pt x="1202" y="3642"/>
                  </a:lnTo>
                  <a:lnTo>
                    <a:pt x="1375" y="3370"/>
                  </a:lnTo>
                  <a:lnTo>
                    <a:pt x="1549" y="3110"/>
                  </a:lnTo>
                  <a:lnTo>
                    <a:pt x="1747" y="2849"/>
                  </a:lnTo>
                  <a:lnTo>
                    <a:pt x="1957" y="2602"/>
                  </a:lnTo>
                  <a:lnTo>
                    <a:pt x="2168" y="2379"/>
                  </a:lnTo>
                  <a:lnTo>
                    <a:pt x="2391" y="2156"/>
                  </a:lnTo>
                  <a:lnTo>
                    <a:pt x="2626" y="1945"/>
                  </a:lnTo>
                  <a:lnTo>
                    <a:pt x="2862" y="1747"/>
                  </a:lnTo>
                  <a:lnTo>
                    <a:pt x="3109" y="1549"/>
                  </a:lnTo>
                  <a:lnTo>
                    <a:pt x="3357" y="1376"/>
                  </a:lnTo>
                  <a:lnTo>
                    <a:pt x="3629" y="1215"/>
                  </a:lnTo>
                  <a:lnTo>
                    <a:pt x="3889" y="1054"/>
                  </a:lnTo>
                  <a:lnTo>
                    <a:pt x="4162" y="905"/>
                  </a:lnTo>
                  <a:lnTo>
                    <a:pt x="4447" y="769"/>
                  </a:lnTo>
                  <a:lnTo>
                    <a:pt x="4732" y="645"/>
                  </a:lnTo>
                  <a:lnTo>
                    <a:pt x="5017" y="533"/>
                  </a:lnTo>
                  <a:lnTo>
                    <a:pt x="5314" y="434"/>
                  </a:lnTo>
                  <a:lnTo>
                    <a:pt x="5611" y="348"/>
                  </a:lnTo>
                  <a:lnTo>
                    <a:pt x="5908" y="261"/>
                  </a:lnTo>
                  <a:lnTo>
                    <a:pt x="6206" y="199"/>
                  </a:lnTo>
                  <a:lnTo>
                    <a:pt x="6515" y="137"/>
                  </a:lnTo>
                  <a:lnTo>
                    <a:pt x="6825" y="88"/>
                  </a:lnTo>
                  <a:lnTo>
                    <a:pt x="7134" y="50"/>
                  </a:lnTo>
                  <a:lnTo>
                    <a:pt x="7444" y="26"/>
                  </a:lnTo>
                  <a:lnTo>
                    <a:pt x="7754" y="1"/>
                  </a:lnTo>
                  <a:lnTo>
                    <a:pt x="8076" y="1"/>
                  </a:lnTo>
                  <a:lnTo>
                    <a:pt x="8385" y="1"/>
                  </a:lnTo>
                  <a:lnTo>
                    <a:pt x="8695" y="26"/>
                  </a:lnTo>
                  <a:lnTo>
                    <a:pt x="9005" y="50"/>
                  </a:lnTo>
                  <a:lnTo>
                    <a:pt x="9314" y="88"/>
                  </a:lnTo>
                  <a:lnTo>
                    <a:pt x="9624" y="137"/>
                  </a:lnTo>
                  <a:lnTo>
                    <a:pt x="9933" y="187"/>
                  </a:lnTo>
                  <a:lnTo>
                    <a:pt x="10243" y="261"/>
                  </a:lnTo>
                  <a:lnTo>
                    <a:pt x="10540" y="335"/>
                  </a:lnTo>
                  <a:lnTo>
                    <a:pt x="10838" y="434"/>
                  </a:lnTo>
                  <a:lnTo>
                    <a:pt x="11135" y="533"/>
                  </a:lnTo>
                  <a:lnTo>
                    <a:pt x="11432" y="645"/>
                  </a:lnTo>
                  <a:lnTo>
                    <a:pt x="11717" y="756"/>
                  </a:lnTo>
                  <a:lnTo>
                    <a:pt x="11989" y="893"/>
                  </a:lnTo>
                  <a:lnTo>
                    <a:pt x="12274" y="1041"/>
                  </a:lnTo>
                  <a:lnTo>
                    <a:pt x="12547" y="1190"/>
                  </a:lnTo>
                  <a:lnTo>
                    <a:pt x="12807" y="1351"/>
                  </a:lnTo>
                  <a:lnTo>
                    <a:pt x="13067" y="1524"/>
                  </a:lnTo>
                  <a:lnTo>
                    <a:pt x="13315" y="1710"/>
                  </a:lnTo>
                  <a:lnTo>
                    <a:pt x="13562" y="1908"/>
                  </a:lnTo>
                  <a:lnTo>
                    <a:pt x="13798" y="2106"/>
                  </a:lnTo>
                  <a:lnTo>
                    <a:pt x="14021" y="2329"/>
                  </a:lnTo>
                  <a:lnTo>
                    <a:pt x="14243" y="2552"/>
                  </a:lnTo>
                  <a:lnTo>
                    <a:pt x="14454" y="2788"/>
                  </a:lnTo>
                  <a:lnTo>
                    <a:pt x="14652" y="3035"/>
                  </a:lnTo>
                  <a:lnTo>
                    <a:pt x="14838" y="3295"/>
                  </a:lnTo>
                  <a:lnTo>
                    <a:pt x="15024" y="3555"/>
                  </a:lnTo>
                  <a:lnTo>
                    <a:pt x="15185" y="3840"/>
                  </a:lnTo>
                  <a:lnTo>
                    <a:pt x="15346" y="4125"/>
                  </a:lnTo>
                  <a:lnTo>
                    <a:pt x="15494" y="4422"/>
                  </a:lnTo>
                  <a:lnTo>
                    <a:pt x="15631" y="4732"/>
                  </a:lnTo>
                  <a:lnTo>
                    <a:pt x="15754" y="5042"/>
                  </a:lnTo>
                  <a:lnTo>
                    <a:pt x="15854" y="5376"/>
                  </a:lnTo>
                  <a:lnTo>
                    <a:pt x="15953" y="5710"/>
                  </a:lnTo>
                  <a:lnTo>
                    <a:pt x="15953" y="5710"/>
                  </a:lnTo>
                  <a:close/>
                </a:path>
              </a:pathLst>
            </a:custGeom>
            <a:solidFill>
              <a:srgbClr val="5E34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3"/>
            <p:cNvSpPr/>
            <p:nvPr/>
          </p:nvSpPr>
          <p:spPr>
            <a:xfrm>
              <a:off x="952897" y="1896998"/>
              <a:ext cx="173250" cy="543114"/>
            </a:xfrm>
            <a:custGeom>
              <a:avLst/>
              <a:gdLst/>
              <a:ahLst/>
              <a:cxnLst/>
              <a:rect l="l" t="t" r="r" b="b"/>
              <a:pathLst>
                <a:path w="4212" h="13204" extrusionOk="0">
                  <a:moveTo>
                    <a:pt x="4211" y="4224"/>
                  </a:moveTo>
                  <a:lnTo>
                    <a:pt x="4211" y="12336"/>
                  </a:lnTo>
                  <a:lnTo>
                    <a:pt x="4211" y="12336"/>
                  </a:lnTo>
                  <a:lnTo>
                    <a:pt x="3951" y="12559"/>
                  </a:lnTo>
                  <a:lnTo>
                    <a:pt x="3691" y="12745"/>
                  </a:lnTo>
                  <a:lnTo>
                    <a:pt x="3419" y="12906"/>
                  </a:lnTo>
                  <a:lnTo>
                    <a:pt x="3159" y="13030"/>
                  </a:lnTo>
                  <a:lnTo>
                    <a:pt x="3022" y="13079"/>
                  </a:lnTo>
                  <a:lnTo>
                    <a:pt x="2886" y="13116"/>
                  </a:lnTo>
                  <a:lnTo>
                    <a:pt x="2762" y="13154"/>
                  </a:lnTo>
                  <a:lnTo>
                    <a:pt x="2626" y="13178"/>
                  </a:lnTo>
                  <a:lnTo>
                    <a:pt x="2490" y="13191"/>
                  </a:lnTo>
                  <a:lnTo>
                    <a:pt x="2354" y="13203"/>
                  </a:lnTo>
                  <a:lnTo>
                    <a:pt x="2230" y="13203"/>
                  </a:lnTo>
                  <a:lnTo>
                    <a:pt x="2094" y="13203"/>
                  </a:lnTo>
                  <a:lnTo>
                    <a:pt x="1821" y="13166"/>
                  </a:lnTo>
                  <a:lnTo>
                    <a:pt x="1561" y="13104"/>
                  </a:lnTo>
                  <a:lnTo>
                    <a:pt x="1301" y="13017"/>
                  </a:lnTo>
                  <a:lnTo>
                    <a:pt x="1041" y="12894"/>
                  </a:lnTo>
                  <a:lnTo>
                    <a:pt x="768" y="12745"/>
                  </a:lnTo>
                  <a:lnTo>
                    <a:pt x="521" y="12572"/>
                  </a:lnTo>
                  <a:lnTo>
                    <a:pt x="261" y="12373"/>
                  </a:lnTo>
                  <a:lnTo>
                    <a:pt x="0" y="12150"/>
                  </a:lnTo>
                  <a:lnTo>
                    <a:pt x="0" y="4224"/>
                  </a:lnTo>
                  <a:lnTo>
                    <a:pt x="0" y="4224"/>
                  </a:lnTo>
                  <a:lnTo>
                    <a:pt x="13" y="3716"/>
                  </a:lnTo>
                  <a:lnTo>
                    <a:pt x="50" y="3233"/>
                  </a:lnTo>
                  <a:lnTo>
                    <a:pt x="112" y="2787"/>
                  </a:lnTo>
                  <a:lnTo>
                    <a:pt x="186" y="2379"/>
                  </a:lnTo>
                  <a:lnTo>
                    <a:pt x="273" y="2007"/>
                  </a:lnTo>
                  <a:lnTo>
                    <a:pt x="397" y="1660"/>
                  </a:lnTo>
                  <a:lnTo>
                    <a:pt x="521" y="1338"/>
                  </a:lnTo>
                  <a:lnTo>
                    <a:pt x="657" y="1066"/>
                  </a:lnTo>
                  <a:lnTo>
                    <a:pt x="818" y="818"/>
                  </a:lnTo>
                  <a:lnTo>
                    <a:pt x="979" y="595"/>
                  </a:lnTo>
                  <a:lnTo>
                    <a:pt x="1152" y="422"/>
                  </a:lnTo>
                  <a:lnTo>
                    <a:pt x="1239" y="335"/>
                  </a:lnTo>
                  <a:lnTo>
                    <a:pt x="1338" y="273"/>
                  </a:lnTo>
                  <a:lnTo>
                    <a:pt x="1425" y="211"/>
                  </a:lnTo>
                  <a:lnTo>
                    <a:pt x="1524" y="149"/>
                  </a:lnTo>
                  <a:lnTo>
                    <a:pt x="1623" y="112"/>
                  </a:lnTo>
                  <a:lnTo>
                    <a:pt x="1710" y="75"/>
                  </a:lnTo>
                  <a:lnTo>
                    <a:pt x="1809" y="38"/>
                  </a:lnTo>
                  <a:lnTo>
                    <a:pt x="1908" y="25"/>
                  </a:lnTo>
                  <a:lnTo>
                    <a:pt x="2007" y="13"/>
                  </a:lnTo>
                  <a:lnTo>
                    <a:pt x="2106" y="1"/>
                  </a:lnTo>
                  <a:lnTo>
                    <a:pt x="2205" y="13"/>
                  </a:lnTo>
                  <a:lnTo>
                    <a:pt x="2304" y="25"/>
                  </a:lnTo>
                  <a:lnTo>
                    <a:pt x="2403" y="38"/>
                  </a:lnTo>
                  <a:lnTo>
                    <a:pt x="2502" y="75"/>
                  </a:lnTo>
                  <a:lnTo>
                    <a:pt x="2601" y="112"/>
                  </a:lnTo>
                  <a:lnTo>
                    <a:pt x="2688" y="149"/>
                  </a:lnTo>
                  <a:lnTo>
                    <a:pt x="2787" y="211"/>
                  </a:lnTo>
                  <a:lnTo>
                    <a:pt x="2874" y="273"/>
                  </a:lnTo>
                  <a:lnTo>
                    <a:pt x="2973" y="335"/>
                  </a:lnTo>
                  <a:lnTo>
                    <a:pt x="3060" y="422"/>
                  </a:lnTo>
                  <a:lnTo>
                    <a:pt x="3233" y="595"/>
                  </a:lnTo>
                  <a:lnTo>
                    <a:pt x="3394" y="818"/>
                  </a:lnTo>
                  <a:lnTo>
                    <a:pt x="3555" y="1066"/>
                  </a:lnTo>
                  <a:lnTo>
                    <a:pt x="3691" y="1338"/>
                  </a:lnTo>
                  <a:lnTo>
                    <a:pt x="3828" y="1660"/>
                  </a:lnTo>
                  <a:lnTo>
                    <a:pt x="3939" y="2007"/>
                  </a:lnTo>
                  <a:lnTo>
                    <a:pt x="4026" y="2379"/>
                  </a:lnTo>
                  <a:lnTo>
                    <a:pt x="4112" y="2787"/>
                  </a:lnTo>
                  <a:lnTo>
                    <a:pt x="4162" y="3233"/>
                  </a:lnTo>
                  <a:lnTo>
                    <a:pt x="4199" y="3716"/>
                  </a:lnTo>
                  <a:lnTo>
                    <a:pt x="4211" y="4224"/>
                  </a:lnTo>
                  <a:lnTo>
                    <a:pt x="4211" y="4224"/>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3"/>
            <p:cNvSpPr/>
            <p:nvPr/>
          </p:nvSpPr>
          <p:spPr>
            <a:xfrm>
              <a:off x="709882" y="1687629"/>
              <a:ext cx="659272" cy="730061"/>
            </a:xfrm>
            <a:custGeom>
              <a:avLst/>
              <a:gdLst/>
              <a:ahLst/>
              <a:cxnLst/>
              <a:rect l="l" t="t" r="r" b="b"/>
              <a:pathLst>
                <a:path w="16028" h="17749" extrusionOk="0">
                  <a:moveTo>
                    <a:pt x="16027" y="7518"/>
                  </a:moveTo>
                  <a:lnTo>
                    <a:pt x="16027" y="7518"/>
                  </a:lnTo>
                  <a:lnTo>
                    <a:pt x="15990" y="7989"/>
                  </a:lnTo>
                  <a:lnTo>
                    <a:pt x="15928" y="8459"/>
                  </a:lnTo>
                  <a:lnTo>
                    <a:pt x="15854" y="8918"/>
                  </a:lnTo>
                  <a:lnTo>
                    <a:pt x="15755" y="9388"/>
                  </a:lnTo>
                  <a:lnTo>
                    <a:pt x="15643" y="9847"/>
                  </a:lnTo>
                  <a:lnTo>
                    <a:pt x="15519" y="10317"/>
                  </a:lnTo>
                  <a:lnTo>
                    <a:pt x="15371" y="10763"/>
                  </a:lnTo>
                  <a:lnTo>
                    <a:pt x="15222" y="11221"/>
                  </a:lnTo>
                  <a:lnTo>
                    <a:pt x="15049" y="11655"/>
                  </a:lnTo>
                  <a:lnTo>
                    <a:pt x="14863" y="12101"/>
                  </a:lnTo>
                  <a:lnTo>
                    <a:pt x="14665" y="12522"/>
                  </a:lnTo>
                  <a:lnTo>
                    <a:pt x="14454" y="12943"/>
                  </a:lnTo>
                  <a:lnTo>
                    <a:pt x="14231" y="13352"/>
                  </a:lnTo>
                  <a:lnTo>
                    <a:pt x="13984" y="13748"/>
                  </a:lnTo>
                  <a:lnTo>
                    <a:pt x="13736" y="14132"/>
                  </a:lnTo>
                  <a:lnTo>
                    <a:pt x="13476" y="14503"/>
                  </a:lnTo>
                  <a:lnTo>
                    <a:pt x="13203" y="14850"/>
                  </a:lnTo>
                  <a:lnTo>
                    <a:pt x="12918" y="15197"/>
                  </a:lnTo>
                  <a:lnTo>
                    <a:pt x="12621" y="15519"/>
                  </a:lnTo>
                  <a:lnTo>
                    <a:pt x="12312" y="15829"/>
                  </a:lnTo>
                  <a:lnTo>
                    <a:pt x="12002" y="16113"/>
                  </a:lnTo>
                  <a:lnTo>
                    <a:pt x="11680" y="16373"/>
                  </a:lnTo>
                  <a:lnTo>
                    <a:pt x="11346" y="16621"/>
                  </a:lnTo>
                  <a:lnTo>
                    <a:pt x="10999" y="16844"/>
                  </a:lnTo>
                  <a:lnTo>
                    <a:pt x="10652" y="17055"/>
                  </a:lnTo>
                  <a:lnTo>
                    <a:pt x="10293" y="17228"/>
                  </a:lnTo>
                  <a:lnTo>
                    <a:pt x="9934" y="17389"/>
                  </a:lnTo>
                  <a:lnTo>
                    <a:pt x="9562" y="17513"/>
                  </a:lnTo>
                  <a:lnTo>
                    <a:pt x="9178" y="17612"/>
                  </a:lnTo>
                  <a:lnTo>
                    <a:pt x="8794" y="17686"/>
                  </a:lnTo>
                  <a:lnTo>
                    <a:pt x="8608" y="17711"/>
                  </a:lnTo>
                  <a:lnTo>
                    <a:pt x="8410" y="17736"/>
                  </a:lnTo>
                  <a:lnTo>
                    <a:pt x="8212" y="17748"/>
                  </a:lnTo>
                  <a:lnTo>
                    <a:pt x="8014" y="17748"/>
                  </a:lnTo>
                  <a:lnTo>
                    <a:pt x="8014" y="17748"/>
                  </a:lnTo>
                  <a:lnTo>
                    <a:pt x="7816" y="17748"/>
                  </a:lnTo>
                  <a:lnTo>
                    <a:pt x="7618" y="17736"/>
                  </a:lnTo>
                  <a:lnTo>
                    <a:pt x="7419" y="17711"/>
                  </a:lnTo>
                  <a:lnTo>
                    <a:pt x="7234" y="17686"/>
                  </a:lnTo>
                  <a:lnTo>
                    <a:pt x="6850" y="17612"/>
                  </a:lnTo>
                  <a:lnTo>
                    <a:pt x="6466" y="17513"/>
                  </a:lnTo>
                  <a:lnTo>
                    <a:pt x="6094" y="17389"/>
                  </a:lnTo>
                  <a:lnTo>
                    <a:pt x="5735" y="17228"/>
                  </a:lnTo>
                  <a:lnTo>
                    <a:pt x="5376" y="17055"/>
                  </a:lnTo>
                  <a:lnTo>
                    <a:pt x="5029" y="16857"/>
                  </a:lnTo>
                  <a:lnTo>
                    <a:pt x="4682" y="16621"/>
                  </a:lnTo>
                  <a:lnTo>
                    <a:pt x="4348" y="16373"/>
                  </a:lnTo>
                  <a:lnTo>
                    <a:pt x="4026" y="16113"/>
                  </a:lnTo>
                  <a:lnTo>
                    <a:pt x="3716" y="15829"/>
                  </a:lnTo>
                  <a:lnTo>
                    <a:pt x="3407" y="15519"/>
                  </a:lnTo>
                  <a:lnTo>
                    <a:pt x="3109" y="15197"/>
                  </a:lnTo>
                  <a:lnTo>
                    <a:pt x="2825" y="14863"/>
                  </a:lnTo>
                  <a:lnTo>
                    <a:pt x="2552" y="14503"/>
                  </a:lnTo>
                  <a:lnTo>
                    <a:pt x="2292" y="14132"/>
                  </a:lnTo>
                  <a:lnTo>
                    <a:pt x="2044" y="13748"/>
                  </a:lnTo>
                  <a:lnTo>
                    <a:pt x="1809" y="13352"/>
                  </a:lnTo>
                  <a:lnTo>
                    <a:pt x="1574" y="12943"/>
                  </a:lnTo>
                  <a:lnTo>
                    <a:pt x="1363" y="12522"/>
                  </a:lnTo>
                  <a:lnTo>
                    <a:pt x="1165" y="12101"/>
                  </a:lnTo>
                  <a:lnTo>
                    <a:pt x="979" y="11667"/>
                  </a:lnTo>
                  <a:lnTo>
                    <a:pt x="806" y="11221"/>
                  </a:lnTo>
                  <a:lnTo>
                    <a:pt x="657" y="10763"/>
                  </a:lnTo>
                  <a:lnTo>
                    <a:pt x="509" y="10317"/>
                  </a:lnTo>
                  <a:lnTo>
                    <a:pt x="385" y="9859"/>
                  </a:lnTo>
                  <a:lnTo>
                    <a:pt x="273" y="9388"/>
                  </a:lnTo>
                  <a:lnTo>
                    <a:pt x="187" y="8930"/>
                  </a:lnTo>
                  <a:lnTo>
                    <a:pt x="100" y="8459"/>
                  </a:lnTo>
                  <a:lnTo>
                    <a:pt x="38" y="7989"/>
                  </a:lnTo>
                  <a:lnTo>
                    <a:pt x="1" y="7518"/>
                  </a:lnTo>
                  <a:lnTo>
                    <a:pt x="1" y="7518"/>
                  </a:lnTo>
                  <a:lnTo>
                    <a:pt x="26" y="7209"/>
                  </a:lnTo>
                  <a:lnTo>
                    <a:pt x="63" y="6899"/>
                  </a:lnTo>
                  <a:lnTo>
                    <a:pt x="100" y="6589"/>
                  </a:lnTo>
                  <a:lnTo>
                    <a:pt x="162" y="6292"/>
                  </a:lnTo>
                  <a:lnTo>
                    <a:pt x="224" y="5982"/>
                  </a:lnTo>
                  <a:lnTo>
                    <a:pt x="286" y="5685"/>
                  </a:lnTo>
                  <a:lnTo>
                    <a:pt x="372" y="5400"/>
                  </a:lnTo>
                  <a:lnTo>
                    <a:pt x="459" y="5115"/>
                  </a:lnTo>
                  <a:lnTo>
                    <a:pt x="459" y="5115"/>
                  </a:lnTo>
                  <a:lnTo>
                    <a:pt x="570" y="4781"/>
                  </a:lnTo>
                  <a:lnTo>
                    <a:pt x="694" y="4471"/>
                  </a:lnTo>
                  <a:lnTo>
                    <a:pt x="831" y="4162"/>
                  </a:lnTo>
                  <a:lnTo>
                    <a:pt x="979" y="3865"/>
                  </a:lnTo>
                  <a:lnTo>
                    <a:pt x="1140" y="3580"/>
                  </a:lnTo>
                  <a:lnTo>
                    <a:pt x="1314" y="3307"/>
                  </a:lnTo>
                  <a:lnTo>
                    <a:pt x="1499" y="3047"/>
                  </a:lnTo>
                  <a:lnTo>
                    <a:pt x="1698" y="2799"/>
                  </a:lnTo>
                  <a:lnTo>
                    <a:pt x="1896" y="2564"/>
                  </a:lnTo>
                  <a:lnTo>
                    <a:pt x="2106" y="2329"/>
                  </a:lnTo>
                  <a:lnTo>
                    <a:pt x="2329" y="2118"/>
                  </a:lnTo>
                  <a:lnTo>
                    <a:pt x="2552" y="1908"/>
                  </a:lnTo>
                  <a:lnTo>
                    <a:pt x="2787" y="1710"/>
                  </a:lnTo>
                  <a:lnTo>
                    <a:pt x="3035" y="1524"/>
                  </a:lnTo>
                  <a:lnTo>
                    <a:pt x="3283" y="1350"/>
                  </a:lnTo>
                  <a:lnTo>
                    <a:pt x="3543" y="1189"/>
                  </a:lnTo>
                  <a:lnTo>
                    <a:pt x="3803" y="1028"/>
                  </a:lnTo>
                  <a:lnTo>
                    <a:pt x="4075" y="892"/>
                  </a:lnTo>
                  <a:lnTo>
                    <a:pt x="4348" y="756"/>
                  </a:lnTo>
                  <a:lnTo>
                    <a:pt x="4633" y="632"/>
                  </a:lnTo>
                  <a:lnTo>
                    <a:pt x="4918" y="521"/>
                  </a:lnTo>
                  <a:lnTo>
                    <a:pt x="5203" y="421"/>
                  </a:lnTo>
                  <a:lnTo>
                    <a:pt x="5500" y="335"/>
                  </a:lnTo>
                  <a:lnTo>
                    <a:pt x="5797" y="248"/>
                  </a:lnTo>
                  <a:lnTo>
                    <a:pt x="6094" y="186"/>
                  </a:lnTo>
                  <a:lnTo>
                    <a:pt x="6404" y="124"/>
                  </a:lnTo>
                  <a:lnTo>
                    <a:pt x="6701" y="75"/>
                  </a:lnTo>
                  <a:lnTo>
                    <a:pt x="7011" y="38"/>
                  </a:lnTo>
                  <a:lnTo>
                    <a:pt x="7320" y="13"/>
                  </a:lnTo>
                  <a:lnTo>
                    <a:pt x="7630" y="0"/>
                  </a:lnTo>
                  <a:lnTo>
                    <a:pt x="7940" y="0"/>
                  </a:lnTo>
                  <a:lnTo>
                    <a:pt x="8249" y="0"/>
                  </a:lnTo>
                  <a:lnTo>
                    <a:pt x="8547" y="13"/>
                  </a:lnTo>
                  <a:lnTo>
                    <a:pt x="8856" y="38"/>
                  </a:lnTo>
                  <a:lnTo>
                    <a:pt x="9166" y="75"/>
                  </a:lnTo>
                  <a:lnTo>
                    <a:pt x="9475" y="124"/>
                  </a:lnTo>
                  <a:lnTo>
                    <a:pt x="9773" y="186"/>
                  </a:lnTo>
                  <a:lnTo>
                    <a:pt x="10082" y="248"/>
                  </a:lnTo>
                  <a:lnTo>
                    <a:pt x="10380" y="322"/>
                  </a:lnTo>
                  <a:lnTo>
                    <a:pt x="10677" y="421"/>
                  </a:lnTo>
                  <a:lnTo>
                    <a:pt x="10962" y="521"/>
                  </a:lnTo>
                  <a:lnTo>
                    <a:pt x="11246" y="620"/>
                  </a:lnTo>
                  <a:lnTo>
                    <a:pt x="11531" y="743"/>
                  </a:lnTo>
                  <a:lnTo>
                    <a:pt x="11816" y="880"/>
                  </a:lnTo>
                  <a:lnTo>
                    <a:pt x="12089" y="1016"/>
                  </a:lnTo>
                  <a:lnTo>
                    <a:pt x="12349" y="1165"/>
                  </a:lnTo>
                  <a:lnTo>
                    <a:pt x="12609" y="1326"/>
                  </a:lnTo>
                  <a:lnTo>
                    <a:pt x="12869" y="1499"/>
                  </a:lnTo>
                  <a:lnTo>
                    <a:pt x="13117" y="1685"/>
                  </a:lnTo>
                  <a:lnTo>
                    <a:pt x="13352" y="1871"/>
                  </a:lnTo>
                  <a:lnTo>
                    <a:pt x="13587" y="2069"/>
                  </a:lnTo>
                  <a:lnTo>
                    <a:pt x="13810" y="2279"/>
                  </a:lnTo>
                  <a:lnTo>
                    <a:pt x="14033" y="2502"/>
                  </a:lnTo>
                  <a:lnTo>
                    <a:pt x="14231" y="2737"/>
                  </a:lnTo>
                  <a:lnTo>
                    <a:pt x="14429" y="2985"/>
                  </a:lnTo>
                  <a:lnTo>
                    <a:pt x="14628" y="3233"/>
                  </a:lnTo>
                  <a:lnTo>
                    <a:pt x="14801" y="3493"/>
                  </a:lnTo>
                  <a:lnTo>
                    <a:pt x="14962" y="3765"/>
                  </a:lnTo>
                  <a:lnTo>
                    <a:pt x="15123" y="4050"/>
                  </a:lnTo>
                  <a:lnTo>
                    <a:pt x="15272" y="4348"/>
                  </a:lnTo>
                  <a:lnTo>
                    <a:pt x="15396" y="4645"/>
                  </a:lnTo>
                  <a:lnTo>
                    <a:pt x="15519" y="4967"/>
                  </a:lnTo>
                  <a:lnTo>
                    <a:pt x="15631" y="5289"/>
                  </a:lnTo>
                  <a:lnTo>
                    <a:pt x="15730" y="5623"/>
                  </a:lnTo>
                  <a:lnTo>
                    <a:pt x="15730" y="5623"/>
                  </a:lnTo>
                  <a:lnTo>
                    <a:pt x="15829" y="6081"/>
                  </a:lnTo>
                  <a:lnTo>
                    <a:pt x="15916" y="6552"/>
                  </a:lnTo>
                  <a:lnTo>
                    <a:pt x="15990" y="7035"/>
                  </a:lnTo>
                  <a:lnTo>
                    <a:pt x="16027" y="7518"/>
                  </a:lnTo>
                  <a:lnTo>
                    <a:pt x="16027" y="7518"/>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3"/>
            <p:cNvSpPr/>
            <p:nvPr/>
          </p:nvSpPr>
          <p:spPr>
            <a:xfrm>
              <a:off x="919291" y="2050837"/>
              <a:ext cx="60136" cy="60177"/>
            </a:xfrm>
            <a:custGeom>
              <a:avLst/>
              <a:gdLst/>
              <a:ahLst/>
              <a:cxnLst/>
              <a:rect l="l" t="t" r="r" b="b"/>
              <a:pathLst>
                <a:path w="1462" h="1463" extrusionOk="0">
                  <a:moveTo>
                    <a:pt x="731" y="1462"/>
                  </a:moveTo>
                  <a:lnTo>
                    <a:pt x="731" y="1462"/>
                  </a:lnTo>
                  <a:lnTo>
                    <a:pt x="805" y="1462"/>
                  </a:lnTo>
                  <a:lnTo>
                    <a:pt x="879" y="1450"/>
                  </a:lnTo>
                  <a:lnTo>
                    <a:pt x="1016" y="1400"/>
                  </a:lnTo>
                  <a:lnTo>
                    <a:pt x="1140" y="1339"/>
                  </a:lnTo>
                  <a:lnTo>
                    <a:pt x="1251" y="1252"/>
                  </a:lnTo>
                  <a:lnTo>
                    <a:pt x="1338" y="1140"/>
                  </a:lnTo>
                  <a:lnTo>
                    <a:pt x="1400" y="1017"/>
                  </a:lnTo>
                  <a:lnTo>
                    <a:pt x="1449" y="880"/>
                  </a:lnTo>
                  <a:lnTo>
                    <a:pt x="1462" y="806"/>
                  </a:lnTo>
                  <a:lnTo>
                    <a:pt x="1462" y="732"/>
                  </a:lnTo>
                  <a:lnTo>
                    <a:pt x="1462" y="732"/>
                  </a:lnTo>
                  <a:lnTo>
                    <a:pt x="1462" y="657"/>
                  </a:lnTo>
                  <a:lnTo>
                    <a:pt x="1449" y="583"/>
                  </a:lnTo>
                  <a:lnTo>
                    <a:pt x="1400" y="447"/>
                  </a:lnTo>
                  <a:lnTo>
                    <a:pt x="1338" y="323"/>
                  </a:lnTo>
                  <a:lnTo>
                    <a:pt x="1251" y="212"/>
                  </a:lnTo>
                  <a:lnTo>
                    <a:pt x="1140" y="125"/>
                  </a:lnTo>
                  <a:lnTo>
                    <a:pt x="1016" y="63"/>
                  </a:lnTo>
                  <a:lnTo>
                    <a:pt x="879" y="13"/>
                  </a:lnTo>
                  <a:lnTo>
                    <a:pt x="805" y="1"/>
                  </a:lnTo>
                  <a:lnTo>
                    <a:pt x="731" y="1"/>
                  </a:lnTo>
                  <a:lnTo>
                    <a:pt x="731" y="1"/>
                  </a:lnTo>
                  <a:lnTo>
                    <a:pt x="656" y="1"/>
                  </a:lnTo>
                  <a:lnTo>
                    <a:pt x="582" y="13"/>
                  </a:lnTo>
                  <a:lnTo>
                    <a:pt x="446" y="63"/>
                  </a:lnTo>
                  <a:lnTo>
                    <a:pt x="322" y="125"/>
                  </a:lnTo>
                  <a:lnTo>
                    <a:pt x="211" y="212"/>
                  </a:lnTo>
                  <a:lnTo>
                    <a:pt x="124" y="323"/>
                  </a:lnTo>
                  <a:lnTo>
                    <a:pt x="50" y="447"/>
                  </a:lnTo>
                  <a:lnTo>
                    <a:pt x="12" y="583"/>
                  </a:lnTo>
                  <a:lnTo>
                    <a:pt x="0" y="657"/>
                  </a:lnTo>
                  <a:lnTo>
                    <a:pt x="0" y="732"/>
                  </a:lnTo>
                  <a:lnTo>
                    <a:pt x="0" y="732"/>
                  </a:lnTo>
                  <a:lnTo>
                    <a:pt x="0" y="806"/>
                  </a:lnTo>
                  <a:lnTo>
                    <a:pt x="12" y="880"/>
                  </a:lnTo>
                  <a:lnTo>
                    <a:pt x="50" y="1017"/>
                  </a:lnTo>
                  <a:lnTo>
                    <a:pt x="124" y="1140"/>
                  </a:lnTo>
                  <a:lnTo>
                    <a:pt x="211" y="1252"/>
                  </a:lnTo>
                  <a:lnTo>
                    <a:pt x="322" y="1339"/>
                  </a:lnTo>
                  <a:lnTo>
                    <a:pt x="446" y="1400"/>
                  </a:lnTo>
                  <a:lnTo>
                    <a:pt x="582" y="1450"/>
                  </a:lnTo>
                  <a:lnTo>
                    <a:pt x="656" y="1462"/>
                  </a:lnTo>
                  <a:lnTo>
                    <a:pt x="731" y="1462"/>
                  </a:lnTo>
                  <a:lnTo>
                    <a:pt x="731" y="1462"/>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3"/>
            <p:cNvSpPr/>
            <p:nvPr/>
          </p:nvSpPr>
          <p:spPr>
            <a:xfrm>
              <a:off x="1169423" y="2050837"/>
              <a:ext cx="60670" cy="60177"/>
            </a:xfrm>
            <a:custGeom>
              <a:avLst/>
              <a:gdLst/>
              <a:ahLst/>
              <a:cxnLst/>
              <a:rect l="l" t="t" r="r" b="b"/>
              <a:pathLst>
                <a:path w="1475" h="1463" extrusionOk="0">
                  <a:moveTo>
                    <a:pt x="743" y="1462"/>
                  </a:moveTo>
                  <a:lnTo>
                    <a:pt x="743" y="1462"/>
                  </a:lnTo>
                  <a:lnTo>
                    <a:pt x="818" y="1462"/>
                  </a:lnTo>
                  <a:lnTo>
                    <a:pt x="880" y="1450"/>
                  </a:lnTo>
                  <a:lnTo>
                    <a:pt x="1016" y="1400"/>
                  </a:lnTo>
                  <a:lnTo>
                    <a:pt x="1152" y="1339"/>
                  </a:lnTo>
                  <a:lnTo>
                    <a:pt x="1251" y="1252"/>
                  </a:lnTo>
                  <a:lnTo>
                    <a:pt x="1338" y="1140"/>
                  </a:lnTo>
                  <a:lnTo>
                    <a:pt x="1412" y="1017"/>
                  </a:lnTo>
                  <a:lnTo>
                    <a:pt x="1449" y="880"/>
                  </a:lnTo>
                  <a:lnTo>
                    <a:pt x="1462" y="806"/>
                  </a:lnTo>
                  <a:lnTo>
                    <a:pt x="1474" y="732"/>
                  </a:lnTo>
                  <a:lnTo>
                    <a:pt x="1474" y="732"/>
                  </a:lnTo>
                  <a:lnTo>
                    <a:pt x="1462" y="657"/>
                  </a:lnTo>
                  <a:lnTo>
                    <a:pt x="1449" y="583"/>
                  </a:lnTo>
                  <a:lnTo>
                    <a:pt x="1412" y="447"/>
                  </a:lnTo>
                  <a:lnTo>
                    <a:pt x="1338" y="323"/>
                  </a:lnTo>
                  <a:lnTo>
                    <a:pt x="1251" y="212"/>
                  </a:lnTo>
                  <a:lnTo>
                    <a:pt x="1152" y="125"/>
                  </a:lnTo>
                  <a:lnTo>
                    <a:pt x="1016" y="63"/>
                  </a:lnTo>
                  <a:lnTo>
                    <a:pt x="880" y="13"/>
                  </a:lnTo>
                  <a:lnTo>
                    <a:pt x="818" y="1"/>
                  </a:lnTo>
                  <a:lnTo>
                    <a:pt x="743" y="1"/>
                  </a:lnTo>
                  <a:lnTo>
                    <a:pt x="743" y="1"/>
                  </a:lnTo>
                  <a:lnTo>
                    <a:pt x="669" y="1"/>
                  </a:lnTo>
                  <a:lnTo>
                    <a:pt x="595" y="13"/>
                  </a:lnTo>
                  <a:lnTo>
                    <a:pt x="458" y="63"/>
                  </a:lnTo>
                  <a:lnTo>
                    <a:pt x="335" y="125"/>
                  </a:lnTo>
                  <a:lnTo>
                    <a:pt x="223" y="212"/>
                  </a:lnTo>
                  <a:lnTo>
                    <a:pt x="136" y="323"/>
                  </a:lnTo>
                  <a:lnTo>
                    <a:pt x="62" y="447"/>
                  </a:lnTo>
                  <a:lnTo>
                    <a:pt x="25" y="583"/>
                  </a:lnTo>
                  <a:lnTo>
                    <a:pt x="13" y="657"/>
                  </a:lnTo>
                  <a:lnTo>
                    <a:pt x="0" y="732"/>
                  </a:lnTo>
                  <a:lnTo>
                    <a:pt x="0" y="732"/>
                  </a:lnTo>
                  <a:lnTo>
                    <a:pt x="13" y="806"/>
                  </a:lnTo>
                  <a:lnTo>
                    <a:pt x="25" y="880"/>
                  </a:lnTo>
                  <a:lnTo>
                    <a:pt x="62" y="1017"/>
                  </a:lnTo>
                  <a:lnTo>
                    <a:pt x="136" y="1140"/>
                  </a:lnTo>
                  <a:lnTo>
                    <a:pt x="223" y="1252"/>
                  </a:lnTo>
                  <a:lnTo>
                    <a:pt x="335" y="1339"/>
                  </a:lnTo>
                  <a:lnTo>
                    <a:pt x="458" y="1400"/>
                  </a:lnTo>
                  <a:lnTo>
                    <a:pt x="595" y="1450"/>
                  </a:lnTo>
                  <a:lnTo>
                    <a:pt x="669" y="1462"/>
                  </a:lnTo>
                  <a:lnTo>
                    <a:pt x="743" y="1462"/>
                  </a:lnTo>
                  <a:lnTo>
                    <a:pt x="743" y="1462"/>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3"/>
            <p:cNvSpPr/>
            <p:nvPr/>
          </p:nvSpPr>
          <p:spPr>
            <a:xfrm>
              <a:off x="909090" y="2263291"/>
              <a:ext cx="260862" cy="61164"/>
            </a:xfrm>
            <a:custGeom>
              <a:avLst/>
              <a:gdLst/>
              <a:ahLst/>
              <a:cxnLst/>
              <a:rect l="l" t="t" r="r" b="b"/>
              <a:pathLst>
                <a:path w="6342" h="1487" extrusionOk="0">
                  <a:moveTo>
                    <a:pt x="6342" y="1"/>
                  </a:moveTo>
                  <a:lnTo>
                    <a:pt x="6342" y="1"/>
                  </a:lnTo>
                  <a:lnTo>
                    <a:pt x="6205" y="162"/>
                  </a:lnTo>
                  <a:lnTo>
                    <a:pt x="6057" y="323"/>
                  </a:lnTo>
                  <a:lnTo>
                    <a:pt x="5896" y="471"/>
                  </a:lnTo>
                  <a:lnTo>
                    <a:pt x="5735" y="607"/>
                  </a:lnTo>
                  <a:lnTo>
                    <a:pt x="5561" y="744"/>
                  </a:lnTo>
                  <a:lnTo>
                    <a:pt x="5376" y="868"/>
                  </a:lnTo>
                  <a:lnTo>
                    <a:pt x="5177" y="979"/>
                  </a:lnTo>
                  <a:lnTo>
                    <a:pt x="4979" y="1078"/>
                  </a:lnTo>
                  <a:lnTo>
                    <a:pt x="4781" y="1177"/>
                  </a:lnTo>
                  <a:lnTo>
                    <a:pt x="4570" y="1251"/>
                  </a:lnTo>
                  <a:lnTo>
                    <a:pt x="4348" y="1326"/>
                  </a:lnTo>
                  <a:lnTo>
                    <a:pt x="4125" y="1388"/>
                  </a:lnTo>
                  <a:lnTo>
                    <a:pt x="3889" y="1437"/>
                  </a:lnTo>
                  <a:lnTo>
                    <a:pt x="3654" y="1462"/>
                  </a:lnTo>
                  <a:lnTo>
                    <a:pt x="3419" y="1487"/>
                  </a:lnTo>
                  <a:lnTo>
                    <a:pt x="3171" y="1487"/>
                  </a:lnTo>
                  <a:lnTo>
                    <a:pt x="3171" y="1487"/>
                  </a:lnTo>
                  <a:lnTo>
                    <a:pt x="2923" y="1487"/>
                  </a:lnTo>
                  <a:lnTo>
                    <a:pt x="2688" y="1462"/>
                  </a:lnTo>
                  <a:lnTo>
                    <a:pt x="2453" y="1437"/>
                  </a:lnTo>
                  <a:lnTo>
                    <a:pt x="2217" y="1388"/>
                  </a:lnTo>
                  <a:lnTo>
                    <a:pt x="1994" y="1326"/>
                  </a:lnTo>
                  <a:lnTo>
                    <a:pt x="1784" y="1251"/>
                  </a:lnTo>
                  <a:lnTo>
                    <a:pt x="1561" y="1177"/>
                  </a:lnTo>
                  <a:lnTo>
                    <a:pt x="1363" y="1078"/>
                  </a:lnTo>
                  <a:lnTo>
                    <a:pt x="1165" y="979"/>
                  </a:lnTo>
                  <a:lnTo>
                    <a:pt x="966" y="868"/>
                  </a:lnTo>
                  <a:lnTo>
                    <a:pt x="781" y="744"/>
                  </a:lnTo>
                  <a:lnTo>
                    <a:pt x="607" y="607"/>
                  </a:lnTo>
                  <a:lnTo>
                    <a:pt x="446" y="471"/>
                  </a:lnTo>
                  <a:lnTo>
                    <a:pt x="285" y="323"/>
                  </a:lnTo>
                  <a:lnTo>
                    <a:pt x="137" y="162"/>
                  </a:lnTo>
                  <a:lnTo>
                    <a:pt x="0" y="1"/>
                  </a:lnTo>
                  <a:lnTo>
                    <a:pt x="6342" y="1"/>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3"/>
            <p:cNvSpPr/>
            <p:nvPr/>
          </p:nvSpPr>
          <p:spPr>
            <a:xfrm>
              <a:off x="963592" y="2263291"/>
              <a:ext cx="151861" cy="35703"/>
            </a:xfrm>
            <a:custGeom>
              <a:avLst/>
              <a:gdLst/>
              <a:ahLst/>
              <a:cxnLst/>
              <a:rect l="l" t="t" r="r" b="b"/>
              <a:pathLst>
                <a:path w="3692" h="868" extrusionOk="0">
                  <a:moveTo>
                    <a:pt x="3691" y="1"/>
                  </a:moveTo>
                  <a:lnTo>
                    <a:pt x="3691" y="1"/>
                  </a:lnTo>
                  <a:lnTo>
                    <a:pt x="3617" y="100"/>
                  </a:lnTo>
                  <a:lnTo>
                    <a:pt x="3530" y="186"/>
                  </a:lnTo>
                  <a:lnTo>
                    <a:pt x="3345" y="360"/>
                  </a:lnTo>
                  <a:lnTo>
                    <a:pt x="3134" y="508"/>
                  </a:lnTo>
                  <a:lnTo>
                    <a:pt x="2899" y="632"/>
                  </a:lnTo>
                  <a:lnTo>
                    <a:pt x="2787" y="682"/>
                  </a:lnTo>
                  <a:lnTo>
                    <a:pt x="2663" y="731"/>
                  </a:lnTo>
                  <a:lnTo>
                    <a:pt x="2527" y="768"/>
                  </a:lnTo>
                  <a:lnTo>
                    <a:pt x="2403" y="806"/>
                  </a:lnTo>
                  <a:lnTo>
                    <a:pt x="2267" y="830"/>
                  </a:lnTo>
                  <a:lnTo>
                    <a:pt x="2131" y="855"/>
                  </a:lnTo>
                  <a:lnTo>
                    <a:pt x="1995" y="868"/>
                  </a:lnTo>
                  <a:lnTo>
                    <a:pt x="1846" y="868"/>
                  </a:lnTo>
                  <a:lnTo>
                    <a:pt x="1846" y="868"/>
                  </a:lnTo>
                  <a:lnTo>
                    <a:pt x="1710" y="868"/>
                  </a:lnTo>
                  <a:lnTo>
                    <a:pt x="1561" y="855"/>
                  </a:lnTo>
                  <a:lnTo>
                    <a:pt x="1425" y="830"/>
                  </a:lnTo>
                  <a:lnTo>
                    <a:pt x="1289" y="806"/>
                  </a:lnTo>
                  <a:lnTo>
                    <a:pt x="1165" y="768"/>
                  </a:lnTo>
                  <a:lnTo>
                    <a:pt x="1029" y="731"/>
                  </a:lnTo>
                  <a:lnTo>
                    <a:pt x="905" y="682"/>
                  </a:lnTo>
                  <a:lnTo>
                    <a:pt x="793" y="632"/>
                  </a:lnTo>
                  <a:lnTo>
                    <a:pt x="558" y="508"/>
                  </a:lnTo>
                  <a:lnTo>
                    <a:pt x="347" y="360"/>
                  </a:lnTo>
                  <a:lnTo>
                    <a:pt x="162" y="186"/>
                  </a:lnTo>
                  <a:lnTo>
                    <a:pt x="75" y="100"/>
                  </a:lnTo>
                  <a:lnTo>
                    <a:pt x="1" y="1"/>
                  </a:lnTo>
                  <a:lnTo>
                    <a:pt x="36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3"/>
            <p:cNvSpPr/>
            <p:nvPr/>
          </p:nvSpPr>
          <p:spPr>
            <a:xfrm>
              <a:off x="703794" y="1676400"/>
              <a:ext cx="669431" cy="401988"/>
            </a:xfrm>
            <a:custGeom>
              <a:avLst/>
              <a:gdLst/>
              <a:ahLst/>
              <a:cxnLst/>
              <a:rect l="l" t="t" r="r" b="b"/>
              <a:pathLst>
                <a:path w="16275" h="9773" extrusionOk="0">
                  <a:moveTo>
                    <a:pt x="16212" y="9773"/>
                  </a:moveTo>
                  <a:lnTo>
                    <a:pt x="16212" y="9773"/>
                  </a:lnTo>
                  <a:lnTo>
                    <a:pt x="15878" y="9476"/>
                  </a:lnTo>
                  <a:lnTo>
                    <a:pt x="15544" y="9153"/>
                  </a:lnTo>
                  <a:lnTo>
                    <a:pt x="15209" y="8819"/>
                  </a:lnTo>
                  <a:lnTo>
                    <a:pt x="14899" y="8472"/>
                  </a:lnTo>
                  <a:lnTo>
                    <a:pt x="14590" y="8113"/>
                  </a:lnTo>
                  <a:lnTo>
                    <a:pt x="14293" y="7742"/>
                  </a:lnTo>
                  <a:lnTo>
                    <a:pt x="14008" y="7358"/>
                  </a:lnTo>
                  <a:lnTo>
                    <a:pt x="13723" y="6961"/>
                  </a:lnTo>
                  <a:lnTo>
                    <a:pt x="13463" y="6565"/>
                  </a:lnTo>
                  <a:lnTo>
                    <a:pt x="13203" y="6156"/>
                  </a:lnTo>
                  <a:lnTo>
                    <a:pt x="12955" y="5748"/>
                  </a:lnTo>
                  <a:lnTo>
                    <a:pt x="12720" y="5326"/>
                  </a:lnTo>
                  <a:lnTo>
                    <a:pt x="12497" y="4905"/>
                  </a:lnTo>
                  <a:lnTo>
                    <a:pt x="12274" y="4472"/>
                  </a:lnTo>
                  <a:lnTo>
                    <a:pt x="12076" y="4038"/>
                  </a:lnTo>
                  <a:lnTo>
                    <a:pt x="11890" y="3617"/>
                  </a:lnTo>
                  <a:lnTo>
                    <a:pt x="11890" y="3617"/>
                  </a:lnTo>
                  <a:lnTo>
                    <a:pt x="11642" y="3617"/>
                  </a:lnTo>
                  <a:lnTo>
                    <a:pt x="11407" y="3630"/>
                  </a:lnTo>
                  <a:lnTo>
                    <a:pt x="10936" y="3667"/>
                  </a:lnTo>
                  <a:lnTo>
                    <a:pt x="10490" y="3741"/>
                  </a:lnTo>
                  <a:lnTo>
                    <a:pt x="10045" y="3828"/>
                  </a:lnTo>
                  <a:lnTo>
                    <a:pt x="9611" y="3939"/>
                  </a:lnTo>
                  <a:lnTo>
                    <a:pt x="9190" y="4088"/>
                  </a:lnTo>
                  <a:lnTo>
                    <a:pt x="8781" y="4237"/>
                  </a:lnTo>
                  <a:lnTo>
                    <a:pt x="8373" y="4410"/>
                  </a:lnTo>
                  <a:lnTo>
                    <a:pt x="7989" y="4608"/>
                  </a:lnTo>
                  <a:lnTo>
                    <a:pt x="7605" y="4806"/>
                  </a:lnTo>
                  <a:lnTo>
                    <a:pt x="7221" y="5029"/>
                  </a:lnTo>
                  <a:lnTo>
                    <a:pt x="6849" y="5265"/>
                  </a:lnTo>
                  <a:lnTo>
                    <a:pt x="6490" y="5500"/>
                  </a:lnTo>
                  <a:lnTo>
                    <a:pt x="6131" y="5748"/>
                  </a:lnTo>
                  <a:lnTo>
                    <a:pt x="5437" y="6255"/>
                  </a:lnTo>
                  <a:lnTo>
                    <a:pt x="4768" y="6763"/>
                  </a:lnTo>
                  <a:lnTo>
                    <a:pt x="4100" y="7283"/>
                  </a:lnTo>
                  <a:lnTo>
                    <a:pt x="3443" y="7766"/>
                  </a:lnTo>
                  <a:lnTo>
                    <a:pt x="3121" y="8002"/>
                  </a:lnTo>
                  <a:lnTo>
                    <a:pt x="2787" y="8225"/>
                  </a:lnTo>
                  <a:lnTo>
                    <a:pt x="2465" y="8448"/>
                  </a:lnTo>
                  <a:lnTo>
                    <a:pt x="2143" y="8646"/>
                  </a:lnTo>
                  <a:lnTo>
                    <a:pt x="1821" y="8831"/>
                  </a:lnTo>
                  <a:lnTo>
                    <a:pt x="1486" y="8992"/>
                  </a:lnTo>
                  <a:lnTo>
                    <a:pt x="1164" y="9141"/>
                  </a:lnTo>
                  <a:lnTo>
                    <a:pt x="830" y="9265"/>
                  </a:lnTo>
                  <a:lnTo>
                    <a:pt x="496" y="9376"/>
                  </a:lnTo>
                  <a:lnTo>
                    <a:pt x="149" y="9463"/>
                  </a:lnTo>
                  <a:lnTo>
                    <a:pt x="149" y="9463"/>
                  </a:lnTo>
                  <a:lnTo>
                    <a:pt x="62" y="8794"/>
                  </a:lnTo>
                  <a:lnTo>
                    <a:pt x="25" y="8497"/>
                  </a:lnTo>
                  <a:lnTo>
                    <a:pt x="13" y="8212"/>
                  </a:lnTo>
                  <a:lnTo>
                    <a:pt x="0" y="7952"/>
                  </a:lnTo>
                  <a:lnTo>
                    <a:pt x="0" y="7704"/>
                  </a:lnTo>
                  <a:lnTo>
                    <a:pt x="13" y="7469"/>
                  </a:lnTo>
                  <a:lnTo>
                    <a:pt x="37" y="7246"/>
                  </a:lnTo>
                  <a:lnTo>
                    <a:pt x="62" y="7011"/>
                  </a:lnTo>
                  <a:lnTo>
                    <a:pt x="99" y="6788"/>
                  </a:lnTo>
                  <a:lnTo>
                    <a:pt x="149" y="6553"/>
                  </a:lnTo>
                  <a:lnTo>
                    <a:pt x="211" y="6305"/>
                  </a:lnTo>
                  <a:lnTo>
                    <a:pt x="359" y="5785"/>
                  </a:lnTo>
                  <a:lnTo>
                    <a:pt x="545" y="5203"/>
                  </a:lnTo>
                  <a:lnTo>
                    <a:pt x="545" y="5203"/>
                  </a:lnTo>
                  <a:lnTo>
                    <a:pt x="657" y="4868"/>
                  </a:lnTo>
                  <a:lnTo>
                    <a:pt x="793" y="4546"/>
                  </a:lnTo>
                  <a:lnTo>
                    <a:pt x="929" y="4237"/>
                  </a:lnTo>
                  <a:lnTo>
                    <a:pt x="1078" y="3939"/>
                  </a:lnTo>
                  <a:lnTo>
                    <a:pt x="1239" y="3642"/>
                  </a:lnTo>
                  <a:lnTo>
                    <a:pt x="1412" y="3370"/>
                  </a:lnTo>
                  <a:lnTo>
                    <a:pt x="1598" y="3110"/>
                  </a:lnTo>
                  <a:lnTo>
                    <a:pt x="1796" y="2849"/>
                  </a:lnTo>
                  <a:lnTo>
                    <a:pt x="1994" y="2602"/>
                  </a:lnTo>
                  <a:lnTo>
                    <a:pt x="2205" y="2379"/>
                  </a:lnTo>
                  <a:lnTo>
                    <a:pt x="2428" y="2156"/>
                  </a:lnTo>
                  <a:lnTo>
                    <a:pt x="2663" y="1945"/>
                  </a:lnTo>
                  <a:lnTo>
                    <a:pt x="2898" y="1747"/>
                  </a:lnTo>
                  <a:lnTo>
                    <a:pt x="3146" y="1549"/>
                  </a:lnTo>
                  <a:lnTo>
                    <a:pt x="3394" y="1376"/>
                  </a:lnTo>
                  <a:lnTo>
                    <a:pt x="3654" y="1215"/>
                  </a:lnTo>
                  <a:lnTo>
                    <a:pt x="3926" y="1054"/>
                  </a:lnTo>
                  <a:lnTo>
                    <a:pt x="4199" y="905"/>
                  </a:lnTo>
                  <a:lnTo>
                    <a:pt x="4471" y="769"/>
                  </a:lnTo>
                  <a:lnTo>
                    <a:pt x="4756" y="645"/>
                  </a:lnTo>
                  <a:lnTo>
                    <a:pt x="5041" y="533"/>
                  </a:lnTo>
                  <a:lnTo>
                    <a:pt x="5338" y="434"/>
                  </a:lnTo>
                  <a:lnTo>
                    <a:pt x="5635" y="348"/>
                  </a:lnTo>
                  <a:lnTo>
                    <a:pt x="5933" y="261"/>
                  </a:lnTo>
                  <a:lnTo>
                    <a:pt x="6230" y="199"/>
                  </a:lnTo>
                  <a:lnTo>
                    <a:pt x="6540" y="137"/>
                  </a:lnTo>
                  <a:lnTo>
                    <a:pt x="6837" y="88"/>
                  </a:lnTo>
                  <a:lnTo>
                    <a:pt x="7146" y="50"/>
                  </a:lnTo>
                  <a:lnTo>
                    <a:pt x="7456" y="26"/>
                  </a:lnTo>
                  <a:lnTo>
                    <a:pt x="7766" y="1"/>
                  </a:lnTo>
                  <a:lnTo>
                    <a:pt x="8088" y="1"/>
                  </a:lnTo>
                  <a:lnTo>
                    <a:pt x="8397" y="1"/>
                  </a:lnTo>
                  <a:lnTo>
                    <a:pt x="8707" y="26"/>
                  </a:lnTo>
                  <a:lnTo>
                    <a:pt x="9017" y="50"/>
                  </a:lnTo>
                  <a:lnTo>
                    <a:pt x="9326" y="88"/>
                  </a:lnTo>
                  <a:lnTo>
                    <a:pt x="9636" y="137"/>
                  </a:lnTo>
                  <a:lnTo>
                    <a:pt x="9933" y="187"/>
                  </a:lnTo>
                  <a:lnTo>
                    <a:pt x="10243" y="261"/>
                  </a:lnTo>
                  <a:lnTo>
                    <a:pt x="10540" y="335"/>
                  </a:lnTo>
                  <a:lnTo>
                    <a:pt x="10837" y="434"/>
                  </a:lnTo>
                  <a:lnTo>
                    <a:pt x="11134" y="533"/>
                  </a:lnTo>
                  <a:lnTo>
                    <a:pt x="11419" y="645"/>
                  </a:lnTo>
                  <a:lnTo>
                    <a:pt x="11704" y="756"/>
                  </a:lnTo>
                  <a:lnTo>
                    <a:pt x="11989" y="893"/>
                  </a:lnTo>
                  <a:lnTo>
                    <a:pt x="12261" y="1041"/>
                  </a:lnTo>
                  <a:lnTo>
                    <a:pt x="12534" y="1190"/>
                  </a:lnTo>
                  <a:lnTo>
                    <a:pt x="12794" y="1351"/>
                  </a:lnTo>
                  <a:lnTo>
                    <a:pt x="13054" y="1524"/>
                  </a:lnTo>
                  <a:lnTo>
                    <a:pt x="13302" y="1710"/>
                  </a:lnTo>
                  <a:lnTo>
                    <a:pt x="13550" y="1908"/>
                  </a:lnTo>
                  <a:lnTo>
                    <a:pt x="13785" y="2106"/>
                  </a:lnTo>
                  <a:lnTo>
                    <a:pt x="14008" y="2329"/>
                  </a:lnTo>
                  <a:lnTo>
                    <a:pt x="14218" y="2552"/>
                  </a:lnTo>
                  <a:lnTo>
                    <a:pt x="14429" y="2788"/>
                  </a:lnTo>
                  <a:lnTo>
                    <a:pt x="14627" y="3035"/>
                  </a:lnTo>
                  <a:lnTo>
                    <a:pt x="14825" y="3295"/>
                  </a:lnTo>
                  <a:lnTo>
                    <a:pt x="14999" y="3555"/>
                  </a:lnTo>
                  <a:lnTo>
                    <a:pt x="15172" y="3840"/>
                  </a:lnTo>
                  <a:lnTo>
                    <a:pt x="15321" y="4125"/>
                  </a:lnTo>
                  <a:lnTo>
                    <a:pt x="15469" y="4422"/>
                  </a:lnTo>
                  <a:lnTo>
                    <a:pt x="15605" y="4732"/>
                  </a:lnTo>
                  <a:lnTo>
                    <a:pt x="15729" y="5042"/>
                  </a:lnTo>
                  <a:lnTo>
                    <a:pt x="15841" y="5376"/>
                  </a:lnTo>
                  <a:lnTo>
                    <a:pt x="15927" y="5710"/>
                  </a:lnTo>
                  <a:lnTo>
                    <a:pt x="15927" y="5710"/>
                  </a:lnTo>
                  <a:lnTo>
                    <a:pt x="16039" y="6193"/>
                  </a:lnTo>
                  <a:lnTo>
                    <a:pt x="16126" y="6689"/>
                  </a:lnTo>
                  <a:lnTo>
                    <a:pt x="16200" y="7184"/>
                  </a:lnTo>
                  <a:lnTo>
                    <a:pt x="16237" y="7692"/>
                  </a:lnTo>
                  <a:lnTo>
                    <a:pt x="16262" y="8212"/>
                  </a:lnTo>
                  <a:lnTo>
                    <a:pt x="16274" y="8732"/>
                  </a:lnTo>
                  <a:lnTo>
                    <a:pt x="16249" y="9253"/>
                  </a:lnTo>
                  <a:lnTo>
                    <a:pt x="16212" y="9773"/>
                  </a:lnTo>
                  <a:lnTo>
                    <a:pt x="16212" y="9773"/>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3"/>
            <p:cNvSpPr/>
            <p:nvPr/>
          </p:nvSpPr>
          <p:spPr>
            <a:xfrm>
              <a:off x="1306972" y="2024882"/>
              <a:ext cx="93782" cy="143182"/>
            </a:xfrm>
            <a:custGeom>
              <a:avLst/>
              <a:gdLst/>
              <a:ahLst/>
              <a:cxnLst/>
              <a:rect l="l" t="t" r="r" b="b"/>
              <a:pathLst>
                <a:path w="2280" h="3481" extrusionOk="0">
                  <a:moveTo>
                    <a:pt x="1511" y="13"/>
                  </a:moveTo>
                  <a:lnTo>
                    <a:pt x="1511" y="13"/>
                  </a:lnTo>
                  <a:lnTo>
                    <a:pt x="1623" y="50"/>
                  </a:lnTo>
                  <a:lnTo>
                    <a:pt x="1722" y="99"/>
                  </a:lnTo>
                  <a:lnTo>
                    <a:pt x="1808" y="161"/>
                  </a:lnTo>
                  <a:lnTo>
                    <a:pt x="1895" y="236"/>
                  </a:lnTo>
                  <a:lnTo>
                    <a:pt x="1982" y="335"/>
                  </a:lnTo>
                  <a:lnTo>
                    <a:pt x="2044" y="434"/>
                  </a:lnTo>
                  <a:lnTo>
                    <a:pt x="2106" y="558"/>
                  </a:lnTo>
                  <a:lnTo>
                    <a:pt x="2168" y="681"/>
                  </a:lnTo>
                  <a:lnTo>
                    <a:pt x="2205" y="818"/>
                  </a:lnTo>
                  <a:lnTo>
                    <a:pt x="2242" y="966"/>
                  </a:lnTo>
                  <a:lnTo>
                    <a:pt x="2267" y="1127"/>
                  </a:lnTo>
                  <a:lnTo>
                    <a:pt x="2279" y="1288"/>
                  </a:lnTo>
                  <a:lnTo>
                    <a:pt x="2279" y="1449"/>
                  </a:lnTo>
                  <a:lnTo>
                    <a:pt x="2267" y="1623"/>
                  </a:lnTo>
                  <a:lnTo>
                    <a:pt x="2242" y="1796"/>
                  </a:lnTo>
                  <a:lnTo>
                    <a:pt x="2217" y="1970"/>
                  </a:lnTo>
                  <a:lnTo>
                    <a:pt x="2217" y="1970"/>
                  </a:lnTo>
                  <a:lnTo>
                    <a:pt x="2168" y="2155"/>
                  </a:lnTo>
                  <a:lnTo>
                    <a:pt x="2118" y="2316"/>
                  </a:lnTo>
                  <a:lnTo>
                    <a:pt x="2056" y="2477"/>
                  </a:lnTo>
                  <a:lnTo>
                    <a:pt x="1982" y="2626"/>
                  </a:lnTo>
                  <a:lnTo>
                    <a:pt x="1907" y="2775"/>
                  </a:lnTo>
                  <a:lnTo>
                    <a:pt x="1821" y="2898"/>
                  </a:lnTo>
                  <a:lnTo>
                    <a:pt x="1734" y="3022"/>
                  </a:lnTo>
                  <a:lnTo>
                    <a:pt x="1635" y="3134"/>
                  </a:lnTo>
                  <a:lnTo>
                    <a:pt x="1536" y="3220"/>
                  </a:lnTo>
                  <a:lnTo>
                    <a:pt x="1424" y="3307"/>
                  </a:lnTo>
                  <a:lnTo>
                    <a:pt x="1325" y="3369"/>
                  </a:lnTo>
                  <a:lnTo>
                    <a:pt x="1214" y="3419"/>
                  </a:lnTo>
                  <a:lnTo>
                    <a:pt x="1102" y="3456"/>
                  </a:lnTo>
                  <a:lnTo>
                    <a:pt x="991" y="3481"/>
                  </a:lnTo>
                  <a:lnTo>
                    <a:pt x="880" y="3481"/>
                  </a:lnTo>
                  <a:lnTo>
                    <a:pt x="768" y="3468"/>
                  </a:lnTo>
                  <a:lnTo>
                    <a:pt x="768" y="3468"/>
                  </a:lnTo>
                  <a:lnTo>
                    <a:pt x="657" y="3431"/>
                  </a:lnTo>
                  <a:lnTo>
                    <a:pt x="557" y="3394"/>
                  </a:lnTo>
                  <a:lnTo>
                    <a:pt x="458" y="3320"/>
                  </a:lnTo>
                  <a:lnTo>
                    <a:pt x="372" y="3245"/>
                  </a:lnTo>
                  <a:lnTo>
                    <a:pt x="297" y="3146"/>
                  </a:lnTo>
                  <a:lnTo>
                    <a:pt x="223" y="3047"/>
                  </a:lnTo>
                  <a:lnTo>
                    <a:pt x="161" y="2923"/>
                  </a:lnTo>
                  <a:lnTo>
                    <a:pt x="112" y="2799"/>
                  </a:lnTo>
                  <a:lnTo>
                    <a:pt x="74" y="2663"/>
                  </a:lnTo>
                  <a:lnTo>
                    <a:pt x="37" y="2514"/>
                  </a:lnTo>
                  <a:lnTo>
                    <a:pt x="13" y="2366"/>
                  </a:lnTo>
                  <a:lnTo>
                    <a:pt x="0" y="2205"/>
                  </a:lnTo>
                  <a:lnTo>
                    <a:pt x="0" y="2031"/>
                  </a:lnTo>
                  <a:lnTo>
                    <a:pt x="13" y="1858"/>
                  </a:lnTo>
                  <a:lnTo>
                    <a:pt x="25" y="1685"/>
                  </a:lnTo>
                  <a:lnTo>
                    <a:pt x="62" y="1511"/>
                  </a:lnTo>
                  <a:lnTo>
                    <a:pt x="62" y="1511"/>
                  </a:lnTo>
                  <a:lnTo>
                    <a:pt x="99" y="1338"/>
                  </a:lnTo>
                  <a:lnTo>
                    <a:pt x="161" y="1165"/>
                  </a:lnTo>
                  <a:lnTo>
                    <a:pt x="223" y="1004"/>
                  </a:lnTo>
                  <a:lnTo>
                    <a:pt x="285" y="855"/>
                  </a:lnTo>
                  <a:lnTo>
                    <a:pt x="372" y="719"/>
                  </a:lnTo>
                  <a:lnTo>
                    <a:pt x="458" y="582"/>
                  </a:lnTo>
                  <a:lnTo>
                    <a:pt x="545" y="459"/>
                  </a:lnTo>
                  <a:lnTo>
                    <a:pt x="644" y="359"/>
                  </a:lnTo>
                  <a:lnTo>
                    <a:pt x="743" y="260"/>
                  </a:lnTo>
                  <a:lnTo>
                    <a:pt x="842" y="174"/>
                  </a:lnTo>
                  <a:lnTo>
                    <a:pt x="954" y="112"/>
                  </a:lnTo>
                  <a:lnTo>
                    <a:pt x="1065" y="62"/>
                  </a:lnTo>
                  <a:lnTo>
                    <a:pt x="1177" y="25"/>
                  </a:lnTo>
                  <a:lnTo>
                    <a:pt x="1288" y="0"/>
                  </a:lnTo>
                  <a:lnTo>
                    <a:pt x="1400" y="0"/>
                  </a:lnTo>
                  <a:lnTo>
                    <a:pt x="1511" y="13"/>
                  </a:lnTo>
                  <a:lnTo>
                    <a:pt x="1511" y="13"/>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3"/>
            <p:cNvSpPr/>
            <p:nvPr/>
          </p:nvSpPr>
          <p:spPr>
            <a:xfrm>
              <a:off x="671669" y="2025376"/>
              <a:ext cx="94810" cy="142689"/>
            </a:xfrm>
            <a:custGeom>
              <a:avLst/>
              <a:gdLst/>
              <a:ahLst/>
              <a:cxnLst/>
              <a:rect l="l" t="t" r="r" b="b"/>
              <a:pathLst>
                <a:path w="2305" h="3469" extrusionOk="0">
                  <a:moveTo>
                    <a:pt x="732" y="13"/>
                  </a:moveTo>
                  <a:lnTo>
                    <a:pt x="732" y="13"/>
                  </a:lnTo>
                  <a:lnTo>
                    <a:pt x="620" y="50"/>
                  </a:lnTo>
                  <a:lnTo>
                    <a:pt x="521" y="100"/>
                  </a:lnTo>
                  <a:lnTo>
                    <a:pt x="434" y="174"/>
                  </a:lnTo>
                  <a:lnTo>
                    <a:pt x="348" y="248"/>
                  </a:lnTo>
                  <a:lnTo>
                    <a:pt x="273" y="347"/>
                  </a:lnTo>
                  <a:lnTo>
                    <a:pt x="211" y="459"/>
                  </a:lnTo>
                  <a:lnTo>
                    <a:pt x="150" y="570"/>
                  </a:lnTo>
                  <a:lnTo>
                    <a:pt x="100" y="707"/>
                  </a:lnTo>
                  <a:lnTo>
                    <a:pt x="63" y="843"/>
                  </a:lnTo>
                  <a:lnTo>
                    <a:pt x="26" y="992"/>
                  </a:lnTo>
                  <a:lnTo>
                    <a:pt x="13" y="1140"/>
                  </a:lnTo>
                  <a:lnTo>
                    <a:pt x="1" y="1301"/>
                  </a:lnTo>
                  <a:lnTo>
                    <a:pt x="1" y="1475"/>
                  </a:lnTo>
                  <a:lnTo>
                    <a:pt x="13" y="1648"/>
                  </a:lnTo>
                  <a:lnTo>
                    <a:pt x="38" y="1821"/>
                  </a:lnTo>
                  <a:lnTo>
                    <a:pt x="75" y="1995"/>
                  </a:lnTo>
                  <a:lnTo>
                    <a:pt x="75" y="1995"/>
                  </a:lnTo>
                  <a:lnTo>
                    <a:pt x="125" y="2168"/>
                  </a:lnTo>
                  <a:lnTo>
                    <a:pt x="187" y="2341"/>
                  </a:lnTo>
                  <a:lnTo>
                    <a:pt x="249" y="2490"/>
                  </a:lnTo>
                  <a:lnTo>
                    <a:pt x="323" y="2639"/>
                  </a:lnTo>
                  <a:lnTo>
                    <a:pt x="410" y="2787"/>
                  </a:lnTo>
                  <a:lnTo>
                    <a:pt x="496" y="2911"/>
                  </a:lnTo>
                  <a:lnTo>
                    <a:pt x="595" y="3023"/>
                  </a:lnTo>
                  <a:lnTo>
                    <a:pt x="694" y="3134"/>
                  </a:lnTo>
                  <a:lnTo>
                    <a:pt x="794" y="3221"/>
                  </a:lnTo>
                  <a:lnTo>
                    <a:pt x="905" y="3308"/>
                  </a:lnTo>
                  <a:lnTo>
                    <a:pt x="1004" y="3369"/>
                  </a:lnTo>
                  <a:lnTo>
                    <a:pt x="1116" y="3419"/>
                  </a:lnTo>
                  <a:lnTo>
                    <a:pt x="1227" y="3456"/>
                  </a:lnTo>
                  <a:lnTo>
                    <a:pt x="1338" y="3469"/>
                  </a:lnTo>
                  <a:lnTo>
                    <a:pt x="1462" y="3469"/>
                  </a:lnTo>
                  <a:lnTo>
                    <a:pt x="1574" y="3456"/>
                  </a:lnTo>
                  <a:lnTo>
                    <a:pt x="1574" y="3456"/>
                  </a:lnTo>
                  <a:lnTo>
                    <a:pt x="1673" y="3419"/>
                  </a:lnTo>
                  <a:lnTo>
                    <a:pt x="1772" y="3369"/>
                  </a:lnTo>
                  <a:lnTo>
                    <a:pt x="1871" y="3295"/>
                  </a:lnTo>
                  <a:lnTo>
                    <a:pt x="1958" y="3221"/>
                  </a:lnTo>
                  <a:lnTo>
                    <a:pt x="2032" y="3122"/>
                  </a:lnTo>
                  <a:lnTo>
                    <a:pt x="2094" y="3010"/>
                  </a:lnTo>
                  <a:lnTo>
                    <a:pt x="2156" y="2899"/>
                  </a:lnTo>
                  <a:lnTo>
                    <a:pt x="2205" y="2763"/>
                  </a:lnTo>
                  <a:lnTo>
                    <a:pt x="2243" y="2626"/>
                  </a:lnTo>
                  <a:lnTo>
                    <a:pt x="2267" y="2478"/>
                  </a:lnTo>
                  <a:lnTo>
                    <a:pt x="2292" y="2329"/>
                  </a:lnTo>
                  <a:lnTo>
                    <a:pt x="2305" y="2168"/>
                  </a:lnTo>
                  <a:lnTo>
                    <a:pt x="2292" y="1995"/>
                  </a:lnTo>
                  <a:lnTo>
                    <a:pt x="2280" y="1821"/>
                  </a:lnTo>
                  <a:lnTo>
                    <a:pt x="2255" y="1648"/>
                  </a:lnTo>
                  <a:lnTo>
                    <a:pt x="2218" y="1475"/>
                  </a:lnTo>
                  <a:lnTo>
                    <a:pt x="2218" y="1475"/>
                  </a:lnTo>
                  <a:lnTo>
                    <a:pt x="2168" y="1301"/>
                  </a:lnTo>
                  <a:lnTo>
                    <a:pt x="2119" y="1128"/>
                  </a:lnTo>
                  <a:lnTo>
                    <a:pt x="2044" y="979"/>
                  </a:lnTo>
                  <a:lnTo>
                    <a:pt x="1970" y="831"/>
                  </a:lnTo>
                  <a:lnTo>
                    <a:pt x="1896" y="682"/>
                  </a:lnTo>
                  <a:lnTo>
                    <a:pt x="1809" y="558"/>
                  </a:lnTo>
                  <a:lnTo>
                    <a:pt x="1710" y="447"/>
                  </a:lnTo>
                  <a:lnTo>
                    <a:pt x="1611" y="335"/>
                  </a:lnTo>
                  <a:lnTo>
                    <a:pt x="1512" y="248"/>
                  </a:lnTo>
                  <a:lnTo>
                    <a:pt x="1400" y="162"/>
                  </a:lnTo>
                  <a:lnTo>
                    <a:pt x="1289" y="100"/>
                  </a:lnTo>
                  <a:lnTo>
                    <a:pt x="1177" y="50"/>
                  </a:lnTo>
                  <a:lnTo>
                    <a:pt x="1066" y="13"/>
                  </a:lnTo>
                  <a:lnTo>
                    <a:pt x="955" y="1"/>
                  </a:lnTo>
                  <a:lnTo>
                    <a:pt x="843" y="1"/>
                  </a:lnTo>
                  <a:lnTo>
                    <a:pt x="732" y="13"/>
                  </a:lnTo>
                  <a:lnTo>
                    <a:pt x="732" y="13"/>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3"/>
            <p:cNvSpPr/>
            <p:nvPr/>
          </p:nvSpPr>
          <p:spPr>
            <a:xfrm>
              <a:off x="991604" y="2123725"/>
              <a:ext cx="95839" cy="95798"/>
            </a:xfrm>
            <a:custGeom>
              <a:avLst/>
              <a:gdLst/>
              <a:ahLst/>
              <a:cxnLst/>
              <a:rect l="l" t="t" r="r" b="b"/>
              <a:pathLst>
                <a:path w="2330" h="2329" extrusionOk="0">
                  <a:moveTo>
                    <a:pt x="1165" y="2328"/>
                  </a:moveTo>
                  <a:lnTo>
                    <a:pt x="1165" y="2328"/>
                  </a:lnTo>
                  <a:lnTo>
                    <a:pt x="1289" y="2316"/>
                  </a:lnTo>
                  <a:lnTo>
                    <a:pt x="1400" y="2304"/>
                  </a:lnTo>
                  <a:lnTo>
                    <a:pt x="1512" y="2279"/>
                  </a:lnTo>
                  <a:lnTo>
                    <a:pt x="1611" y="2229"/>
                  </a:lnTo>
                  <a:lnTo>
                    <a:pt x="1722" y="2192"/>
                  </a:lnTo>
                  <a:lnTo>
                    <a:pt x="1809" y="2130"/>
                  </a:lnTo>
                  <a:lnTo>
                    <a:pt x="1908" y="2056"/>
                  </a:lnTo>
                  <a:lnTo>
                    <a:pt x="1982" y="1982"/>
                  </a:lnTo>
                  <a:lnTo>
                    <a:pt x="2057" y="1907"/>
                  </a:lnTo>
                  <a:lnTo>
                    <a:pt x="2131" y="1808"/>
                  </a:lnTo>
                  <a:lnTo>
                    <a:pt x="2181" y="1722"/>
                  </a:lnTo>
                  <a:lnTo>
                    <a:pt x="2230" y="1622"/>
                  </a:lnTo>
                  <a:lnTo>
                    <a:pt x="2280" y="1511"/>
                  </a:lnTo>
                  <a:lnTo>
                    <a:pt x="2304" y="1400"/>
                  </a:lnTo>
                  <a:lnTo>
                    <a:pt x="2317" y="1288"/>
                  </a:lnTo>
                  <a:lnTo>
                    <a:pt x="2329" y="1164"/>
                  </a:lnTo>
                  <a:lnTo>
                    <a:pt x="2329" y="1164"/>
                  </a:lnTo>
                  <a:lnTo>
                    <a:pt x="2317" y="1053"/>
                  </a:lnTo>
                  <a:lnTo>
                    <a:pt x="2304" y="929"/>
                  </a:lnTo>
                  <a:lnTo>
                    <a:pt x="2280" y="817"/>
                  </a:lnTo>
                  <a:lnTo>
                    <a:pt x="2230" y="718"/>
                  </a:lnTo>
                  <a:lnTo>
                    <a:pt x="2181" y="607"/>
                  </a:lnTo>
                  <a:lnTo>
                    <a:pt x="2131" y="520"/>
                  </a:lnTo>
                  <a:lnTo>
                    <a:pt x="2057" y="434"/>
                  </a:lnTo>
                  <a:lnTo>
                    <a:pt x="1982" y="347"/>
                  </a:lnTo>
                  <a:lnTo>
                    <a:pt x="1908" y="273"/>
                  </a:lnTo>
                  <a:lnTo>
                    <a:pt x="1809" y="198"/>
                  </a:lnTo>
                  <a:lnTo>
                    <a:pt x="1722" y="149"/>
                  </a:lnTo>
                  <a:lnTo>
                    <a:pt x="1611" y="99"/>
                  </a:lnTo>
                  <a:lnTo>
                    <a:pt x="1512" y="62"/>
                  </a:lnTo>
                  <a:lnTo>
                    <a:pt x="1400" y="25"/>
                  </a:lnTo>
                  <a:lnTo>
                    <a:pt x="1289" y="12"/>
                  </a:lnTo>
                  <a:lnTo>
                    <a:pt x="1165" y="0"/>
                  </a:lnTo>
                  <a:lnTo>
                    <a:pt x="1165" y="0"/>
                  </a:lnTo>
                  <a:lnTo>
                    <a:pt x="1054" y="12"/>
                  </a:lnTo>
                  <a:lnTo>
                    <a:pt x="930" y="25"/>
                  </a:lnTo>
                  <a:lnTo>
                    <a:pt x="818" y="62"/>
                  </a:lnTo>
                  <a:lnTo>
                    <a:pt x="719" y="99"/>
                  </a:lnTo>
                  <a:lnTo>
                    <a:pt x="608" y="149"/>
                  </a:lnTo>
                  <a:lnTo>
                    <a:pt x="521" y="198"/>
                  </a:lnTo>
                  <a:lnTo>
                    <a:pt x="434" y="273"/>
                  </a:lnTo>
                  <a:lnTo>
                    <a:pt x="348" y="347"/>
                  </a:lnTo>
                  <a:lnTo>
                    <a:pt x="273" y="434"/>
                  </a:lnTo>
                  <a:lnTo>
                    <a:pt x="199" y="520"/>
                  </a:lnTo>
                  <a:lnTo>
                    <a:pt x="149" y="607"/>
                  </a:lnTo>
                  <a:lnTo>
                    <a:pt x="100" y="718"/>
                  </a:lnTo>
                  <a:lnTo>
                    <a:pt x="63" y="817"/>
                  </a:lnTo>
                  <a:lnTo>
                    <a:pt x="26" y="929"/>
                  </a:lnTo>
                  <a:lnTo>
                    <a:pt x="13" y="1053"/>
                  </a:lnTo>
                  <a:lnTo>
                    <a:pt x="1" y="1164"/>
                  </a:lnTo>
                  <a:lnTo>
                    <a:pt x="1" y="1164"/>
                  </a:lnTo>
                  <a:lnTo>
                    <a:pt x="13" y="1288"/>
                  </a:lnTo>
                  <a:lnTo>
                    <a:pt x="26" y="1400"/>
                  </a:lnTo>
                  <a:lnTo>
                    <a:pt x="63" y="1511"/>
                  </a:lnTo>
                  <a:lnTo>
                    <a:pt x="100" y="1622"/>
                  </a:lnTo>
                  <a:lnTo>
                    <a:pt x="149" y="1722"/>
                  </a:lnTo>
                  <a:lnTo>
                    <a:pt x="199" y="1808"/>
                  </a:lnTo>
                  <a:lnTo>
                    <a:pt x="273" y="1907"/>
                  </a:lnTo>
                  <a:lnTo>
                    <a:pt x="348" y="1982"/>
                  </a:lnTo>
                  <a:lnTo>
                    <a:pt x="434" y="2056"/>
                  </a:lnTo>
                  <a:lnTo>
                    <a:pt x="521" y="2130"/>
                  </a:lnTo>
                  <a:lnTo>
                    <a:pt x="608" y="2192"/>
                  </a:lnTo>
                  <a:lnTo>
                    <a:pt x="719" y="2229"/>
                  </a:lnTo>
                  <a:lnTo>
                    <a:pt x="818" y="2279"/>
                  </a:lnTo>
                  <a:lnTo>
                    <a:pt x="930" y="2304"/>
                  </a:lnTo>
                  <a:lnTo>
                    <a:pt x="1054" y="2316"/>
                  </a:lnTo>
                  <a:lnTo>
                    <a:pt x="1165" y="2328"/>
                  </a:lnTo>
                  <a:lnTo>
                    <a:pt x="1165" y="2328"/>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3"/>
            <p:cNvSpPr/>
            <p:nvPr/>
          </p:nvSpPr>
          <p:spPr>
            <a:xfrm>
              <a:off x="977865" y="2107930"/>
              <a:ext cx="123315" cy="95304"/>
            </a:xfrm>
            <a:custGeom>
              <a:avLst/>
              <a:gdLst/>
              <a:ahLst/>
              <a:cxnLst/>
              <a:rect l="l" t="t" r="r" b="b"/>
              <a:pathLst>
                <a:path w="2998" h="2317" extrusionOk="0">
                  <a:moveTo>
                    <a:pt x="1499" y="2316"/>
                  </a:moveTo>
                  <a:lnTo>
                    <a:pt x="1499" y="2316"/>
                  </a:lnTo>
                  <a:lnTo>
                    <a:pt x="1648" y="2316"/>
                  </a:lnTo>
                  <a:lnTo>
                    <a:pt x="1796" y="2291"/>
                  </a:lnTo>
                  <a:lnTo>
                    <a:pt x="1945" y="2267"/>
                  </a:lnTo>
                  <a:lnTo>
                    <a:pt x="2081" y="2229"/>
                  </a:lnTo>
                  <a:lnTo>
                    <a:pt x="2217" y="2180"/>
                  </a:lnTo>
                  <a:lnTo>
                    <a:pt x="2341" y="2118"/>
                  </a:lnTo>
                  <a:lnTo>
                    <a:pt x="2453" y="2056"/>
                  </a:lnTo>
                  <a:lnTo>
                    <a:pt x="2564" y="1982"/>
                  </a:lnTo>
                  <a:lnTo>
                    <a:pt x="2651" y="1895"/>
                  </a:lnTo>
                  <a:lnTo>
                    <a:pt x="2737" y="1808"/>
                  </a:lnTo>
                  <a:lnTo>
                    <a:pt x="2812" y="1709"/>
                  </a:lnTo>
                  <a:lnTo>
                    <a:pt x="2886" y="1610"/>
                  </a:lnTo>
                  <a:lnTo>
                    <a:pt x="2936" y="1499"/>
                  </a:lnTo>
                  <a:lnTo>
                    <a:pt x="2973" y="1387"/>
                  </a:lnTo>
                  <a:lnTo>
                    <a:pt x="2985" y="1276"/>
                  </a:lnTo>
                  <a:lnTo>
                    <a:pt x="2998" y="1152"/>
                  </a:lnTo>
                  <a:lnTo>
                    <a:pt x="2998" y="1152"/>
                  </a:lnTo>
                  <a:lnTo>
                    <a:pt x="2985" y="1040"/>
                  </a:lnTo>
                  <a:lnTo>
                    <a:pt x="2973" y="917"/>
                  </a:lnTo>
                  <a:lnTo>
                    <a:pt x="2936" y="818"/>
                  </a:lnTo>
                  <a:lnTo>
                    <a:pt x="2886" y="706"/>
                  </a:lnTo>
                  <a:lnTo>
                    <a:pt x="2812" y="607"/>
                  </a:lnTo>
                  <a:lnTo>
                    <a:pt x="2737" y="508"/>
                  </a:lnTo>
                  <a:lnTo>
                    <a:pt x="2651" y="421"/>
                  </a:lnTo>
                  <a:lnTo>
                    <a:pt x="2564" y="334"/>
                  </a:lnTo>
                  <a:lnTo>
                    <a:pt x="2453" y="260"/>
                  </a:lnTo>
                  <a:lnTo>
                    <a:pt x="2341" y="198"/>
                  </a:lnTo>
                  <a:lnTo>
                    <a:pt x="2217" y="136"/>
                  </a:lnTo>
                  <a:lnTo>
                    <a:pt x="2081" y="87"/>
                  </a:lnTo>
                  <a:lnTo>
                    <a:pt x="1945" y="50"/>
                  </a:lnTo>
                  <a:lnTo>
                    <a:pt x="1796" y="25"/>
                  </a:lnTo>
                  <a:lnTo>
                    <a:pt x="1648" y="0"/>
                  </a:lnTo>
                  <a:lnTo>
                    <a:pt x="1499" y="0"/>
                  </a:lnTo>
                  <a:lnTo>
                    <a:pt x="1499" y="0"/>
                  </a:lnTo>
                  <a:lnTo>
                    <a:pt x="1350" y="0"/>
                  </a:lnTo>
                  <a:lnTo>
                    <a:pt x="1202" y="25"/>
                  </a:lnTo>
                  <a:lnTo>
                    <a:pt x="1053" y="50"/>
                  </a:lnTo>
                  <a:lnTo>
                    <a:pt x="917" y="87"/>
                  </a:lnTo>
                  <a:lnTo>
                    <a:pt x="781" y="136"/>
                  </a:lnTo>
                  <a:lnTo>
                    <a:pt x="669" y="198"/>
                  </a:lnTo>
                  <a:lnTo>
                    <a:pt x="545" y="260"/>
                  </a:lnTo>
                  <a:lnTo>
                    <a:pt x="446" y="334"/>
                  </a:lnTo>
                  <a:lnTo>
                    <a:pt x="347" y="421"/>
                  </a:lnTo>
                  <a:lnTo>
                    <a:pt x="260" y="508"/>
                  </a:lnTo>
                  <a:lnTo>
                    <a:pt x="186" y="607"/>
                  </a:lnTo>
                  <a:lnTo>
                    <a:pt x="124" y="706"/>
                  </a:lnTo>
                  <a:lnTo>
                    <a:pt x="75" y="818"/>
                  </a:lnTo>
                  <a:lnTo>
                    <a:pt x="38" y="917"/>
                  </a:lnTo>
                  <a:lnTo>
                    <a:pt x="13" y="1040"/>
                  </a:lnTo>
                  <a:lnTo>
                    <a:pt x="0" y="1152"/>
                  </a:lnTo>
                  <a:lnTo>
                    <a:pt x="0" y="1152"/>
                  </a:lnTo>
                  <a:lnTo>
                    <a:pt x="13" y="1276"/>
                  </a:lnTo>
                  <a:lnTo>
                    <a:pt x="38" y="1387"/>
                  </a:lnTo>
                  <a:lnTo>
                    <a:pt x="75" y="1499"/>
                  </a:lnTo>
                  <a:lnTo>
                    <a:pt x="124" y="1610"/>
                  </a:lnTo>
                  <a:lnTo>
                    <a:pt x="186" y="1709"/>
                  </a:lnTo>
                  <a:lnTo>
                    <a:pt x="260" y="1808"/>
                  </a:lnTo>
                  <a:lnTo>
                    <a:pt x="347" y="1895"/>
                  </a:lnTo>
                  <a:lnTo>
                    <a:pt x="446" y="1982"/>
                  </a:lnTo>
                  <a:lnTo>
                    <a:pt x="545" y="2056"/>
                  </a:lnTo>
                  <a:lnTo>
                    <a:pt x="669" y="2118"/>
                  </a:lnTo>
                  <a:lnTo>
                    <a:pt x="781" y="2180"/>
                  </a:lnTo>
                  <a:lnTo>
                    <a:pt x="917" y="2229"/>
                  </a:lnTo>
                  <a:lnTo>
                    <a:pt x="1053" y="2267"/>
                  </a:lnTo>
                  <a:lnTo>
                    <a:pt x="1202" y="2291"/>
                  </a:lnTo>
                  <a:lnTo>
                    <a:pt x="1350" y="2316"/>
                  </a:lnTo>
                  <a:lnTo>
                    <a:pt x="1499" y="2316"/>
                  </a:lnTo>
                  <a:lnTo>
                    <a:pt x="1499" y="2316"/>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3"/>
            <p:cNvSpPr/>
            <p:nvPr/>
          </p:nvSpPr>
          <p:spPr>
            <a:xfrm>
              <a:off x="1193856" y="2524118"/>
              <a:ext cx="502845" cy="314376"/>
            </a:xfrm>
            <a:custGeom>
              <a:avLst/>
              <a:gdLst/>
              <a:ahLst/>
              <a:cxnLst/>
              <a:rect l="l" t="t" r="r" b="b"/>
              <a:pathLst>
                <a:path w="12225" h="7643" extrusionOk="0">
                  <a:moveTo>
                    <a:pt x="2849" y="137"/>
                  </a:moveTo>
                  <a:lnTo>
                    <a:pt x="12225" y="4410"/>
                  </a:lnTo>
                  <a:lnTo>
                    <a:pt x="11234" y="7642"/>
                  </a:lnTo>
                  <a:lnTo>
                    <a:pt x="3890" y="5487"/>
                  </a:lnTo>
                  <a:lnTo>
                    <a:pt x="3890" y="5487"/>
                  </a:lnTo>
                  <a:lnTo>
                    <a:pt x="3580" y="5401"/>
                  </a:lnTo>
                  <a:lnTo>
                    <a:pt x="3295" y="5302"/>
                  </a:lnTo>
                  <a:lnTo>
                    <a:pt x="3010" y="5202"/>
                  </a:lnTo>
                  <a:lnTo>
                    <a:pt x="2750" y="5103"/>
                  </a:lnTo>
                  <a:lnTo>
                    <a:pt x="2502" y="4992"/>
                  </a:lnTo>
                  <a:lnTo>
                    <a:pt x="2267" y="4880"/>
                  </a:lnTo>
                  <a:lnTo>
                    <a:pt x="2044" y="4769"/>
                  </a:lnTo>
                  <a:lnTo>
                    <a:pt x="1834" y="4658"/>
                  </a:lnTo>
                  <a:lnTo>
                    <a:pt x="1636" y="4546"/>
                  </a:lnTo>
                  <a:lnTo>
                    <a:pt x="1462" y="4435"/>
                  </a:lnTo>
                  <a:lnTo>
                    <a:pt x="1289" y="4311"/>
                  </a:lnTo>
                  <a:lnTo>
                    <a:pt x="1128" y="4187"/>
                  </a:lnTo>
                  <a:lnTo>
                    <a:pt x="979" y="4063"/>
                  </a:lnTo>
                  <a:lnTo>
                    <a:pt x="843" y="3939"/>
                  </a:lnTo>
                  <a:lnTo>
                    <a:pt x="719" y="3815"/>
                  </a:lnTo>
                  <a:lnTo>
                    <a:pt x="608" y="3691"/>
                  </a:lnTo>
                  <a:lnTo>
                    <a:pt x="496" y="3568"/>
                  </a:lnTo>
                  <a:lnTo>
                    <a:pt x="409" y="3444"/>
                  </a:lnTo>
                  <a:lnTo>
                    <a:pt x="323" y="3320"/>
                  </a:lnTo>
                  <a:lnTo>
                    <a:pt x="261" y="3184"/>
                  </a:lnTo>
                  <a:lnTo>
                    <a:pt x="186" y="3060"/>
                  </a:lnTo>
                  <a:lnTo>
                    <a:pt x="137" y="2936"/>
                  </a:lnTo>
                  <a:lnTo>
                    <a:pt x="100" y="2812"/>
                  </a:lnTo>
                  <a:lnTo>
                    <a:pt x="63" y="2688"/>
                  </a:lnTo>
                  <a:lnTo>
                    <a:pt x="38" y="2564"/>
                  </a:lnTo>
                  <a:lnTo>
                    <a:pt x="13" y="2441"/>
                  </a:lnTo>
                  <a:lnTo>
                    <a:pt x="1" y="2317"/>
                  </a:lnTo>
                  <a:lnTo>
                    <a:pt x="1" y="2193"/>
                  </a:lnTo>
                  <a:lnTo>
                    <a:pt x="1" y="2069"/>
                  </a:lnTo>
                  <a:lnTo>
                    <a:pt x="13" y="1958"/>
                  </a:lnTo>
                  <a:lnTo>
                    <a:pt x="63" y="1722"/>
                  </a:lnTo>
                  <a:lnTo>
                    <a:pt x="137" y="1499"/>
                  </a:lnTo>
                  <a:lnTo>
                    <a:pt x="224" y="1289"/>
                  </a:lnTo>
                  <a:lnTo>
                    <a:pt x="347" y="1078"/>
                  </a:lnTo>
                  <a:lnTo>
                    <a:pt x="484" y="892"/>
                  </a:lnTo>
                  <a:lnTo>
                    <a:pt x="632" y="719"/>
                  </a:lnTo>
                  <a:lnTo>
                    <a:pt x="806" y="558"/>
                  </a:lnTo>
                  <a:lnTo>
                    <a:pt x="979" y="422"/>
                  </a:lnTo>
                  <a:lnTo>
                    <a:pt x="1177" y="298"/>
                  </a:lnTo>
                  <a:lnTo>
                    <a:pt x="1375" y="187"/>
                  </a:lnTo>
                  <a:lnTo>
                    <a:pt x="1586" y="112"/>
                  </a:lnTo>
                  <a:lnTo>
                    <a:pt x="1797" y="50"/>
                  </a:lnTo>
                  <a:lnTo>
                    <a:pt x="2007" y="13"/>
                  </a:lnTo>
                  <a:lnTo>
                    <a:pt x="2230" y="1"/>
                  </a:lnTo>
                  <a:lnTo>
                    <a:pt x="2441" y="26"/>
                  </a:lnTo>
                  <a:lnTo>
                    <a:pt x="2540" y="38"/>
                  </a:lnTo>
                  <a:lnTo>
                    <a:pt x="2651" y="63"/>
                  </a:lnTo>
                  <a:lnTo>
                    <a:pt x="2750" y="100"/>
                  </a:lnTo>
                  <a:lnTo>
                    <a:pt x="2849" y="137"/>
                  </a:lnTo>
                  <a:lnTo>
                    <a:pt x="2849" y="137"/>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3"/>
            <p:cNvSpPr/>
            <p:nvPr/>
          </p:nvSpPr>
          <p:spPr>
            <a:xfrm>
              <a:off x="1788890" y="2250540"/>
              <a:ext cx="227257" cy="295537"/>
            </a:xfrm>
            <a:custGeom>
              <a:avLst/>
              <a:gdLst/>
              <a:ahLst/>
              <a:cxnLst/>
              <a:rect l="l" t="t" r="r" b="b"/>
              <a:pathLst>
                <a:path w="5525" h="7185" extrusionOk="0">
                  <a:moveTo>
                    <a:pt x="2205" y="1623"/>
                  </a:moveTo>
                  <a:lnTo>
                    <a:pt x="1289" y="3518"/>
                  </a:lnTo>
                  <a:lnTo>
                    <a:pt x="1276" y="3518"/>
                  </a:lnTo>
                  <a:lnTo>
                    <a:pt x="1177" y="3729"/>
                  </a:lnTo>
                  <a:lnTo>
                    <a:pt x="793" y="4521"/>
                  </a:lnTo>
                  <a:lnTo>
                    <a:pt x="793" y="4521"/>
                  </a:lnTo>
                  <a:lnTo>
                    <a:pt x="756" y="4633"/>
                  </a:lnTo>
                  <a:lnTo>
                    <a:pt x="533" y="5116"/>
                  </a:lnTo>
                  <a:lnTo>
                    <a:pt x="422" y="5265"/>
                  </a:lnTo>
                  <a:lnTo>
                    <a:pt x="459" y="5289"/>
                  </a:lnTo>
                  <a:lnTo>
                    <a:pt x="1" y="6268"/>
                  </a:lnTo>
                  <a:lnTo>
                    <a:pt x="1970" y="7184"/>
                  </a:lnTo>
                  <a:lnTo>
                    <a:pt x="1970" y="7184"/>
                  </a:lnTo>
                  <a:lnTo>
                    <a:pt x="2217" y="6677"/>
                  </a:lnTo>
                  <a:lnTo>
                    <a:pt x="2453" y="6206"/>
                  </a:lnTo>
                  <a:lnTo>
                    <a:pt x="2688" y="5735"/>
                  </a:lnTo>
                  <a:lnTo>
                    <a:pt x="2800" y="5488"/>
                  </a:lnTo>
                  <a:lnTo>
                    <a:pt x="2911" y="5227"/>
                  </a:lnTo>
                  <a:lnTo>
                    <a:pt x="2961" y="5153"/>
                  </a:lnTo>
                  <a:lnTo>
                    <a:pt x="2961" y="5153"/>
                  </a:lnTo>
                  <a:lnTo>
                    <a:pt x="3072" y="5166"/>
                  </a:lnTo>
                  <a:lnTo>
                    <a:pt x="3183" y="5141"/>
                  </a:lnTo>
                  <a:lnTo>
                    <a:pt x="3295" y="5104"/>
                  </a:lnTo>
                  <a:lnTo>
                    <a:pt x="3419" y="5054"/>
                  </a:lnTo>
                  <a:lnTo>
                    <a:pt x="3518" y="4992"/>
                  </a:lnTo>
                  <a:lnTo>
                    <a:pt x="3629" y="4930"/>
                  </a:lnTo>
                  <a:lnTo>
                    <a:pt x="3716" y="4856"/>
                  </a:lnTo>
                  <a:lnTo>
                    <a:pt x="3790" y="4794"/>
                  </a:lnTo>
                  <a:lnTo>
                    <a:pt x="5301" y="3283"/>
                  </a:lnTo>
                  <a:lnTo>
                    <a:pt x="5301" y="3283"/>
                  </a:lnTo>
                  <a:lnTo>
                    <a:pt x="5363" y="3221"/>
                  </a:lnTo>
                  <a:lnTo>
                    <a:pt x="5400" y="3147"/>
                  </a:lnTo>
                  <a:lnTo>
                    <a:pt x="5413" y="3072"/>
                  </a:lnTo>
                  <a:lnTo>
                    <a:pt x="5413" y="2998"/>
                  </a:lnTo>
                  <a:lnTo>
                    <a:pt x="5400" y="2936"/>
                  </a:lnTo>
                  <a:lnTo>
                    <a:pt x="5376" y="2862"/>
                  </a:lnTo>
                  <a:lnTo>
                    <a:pt x="5339" y="2800"/>
                  </a:lnTo>
                  <a:lnTo>
                    <a:pt x="5289" y="2750"/>
                  </a:lnTo>
                  <a:lnTo>
                    <a:pt x="5239" y="2701"/>
                  </a:lnTo>
                  <a:lnTo>
                    <a:pt x="5178" y="2664"/>
                  </a:lnTo>
                  <a:lnTo>
                    <a:pt x="5116" y="2639"/>
                  </a:lnTo>
                  <a:lnTo>
                    <a:pt x="5041" y="2639"/>
                  </a:lnTo>
                  <a:lnTo>
                    <a:pt x="4967" y="2639"/>
                  </a:lnTo>
                  <a:lnTo>
                    <a:pt x="4893" y="2664"/>
                  </a:lnTo>
                  <a:lnTo>
                    <a:pt x="4818" y="2701"/>
                  </a:lnTo>
                  <a:lnTo>
                    <a:pt x="4756" y="2750"/>
                  </a:lnTo>
                  <a:lnTo>
                    <a:pt x="4273" y="3209"/>
                  </a:lnTo>
                  <a:lnTo>
                    <a:pt x="4273" y="3209"/>
                  </a:lnTo>
                  <a:lnTo>
                    <a:pt x="4273" y="3209"/>
                  </a:lnTo>
                  <a:lnTo>
                    <a:pt x="4174" y="3295"/>
                  </a:lnTo>
                  <a:lnTo>
                    <a:pt x="4088" y="3370"/>
                  </a:lnTo>
                  <a:lnTo>
                    <a:pt x="3989" y="3419"/>
                  </a:lnTo>
                  <a:lnTo>
                    <a:pt x="3889" y="3456"/>
                  </a:lnTo>
                  <a:lnTo>
                    <a:pt x="3889" y="3456"/>
                  </a:lnTo>
                  <a:lnTo>
                    <a:pt x="3840" y="3432"/>
                  </a:lnTo>
                  <a:lnTo>
                    <a:pt x="3803" y="3394"/>
                  </a:lnTo>
                  <a:lnTo>
                    <a:pt x="3778" y="3333"/>
                  </a:lnTo>
                  <a:lnTo>
                    <a:pt x="3766" y="3258"/>
                  </a:lnTo>
                  <a:lnTo>
                    <a:pt x="3753" y="3172"/>
                  </a:lnTo>
                  <a:lnTo>
                    <a:pt x="3766" y="3060"/>
                  </a:lnTo>
                  <a:lnTo>
                    <a:pt x="3790" y="2949"/>
                  </a:lnTo>
                  <a:lnTo>
                    <a:pt x="3840" y="2825"/>
                  </a:lnTo>
                  <a:lnTo>
                    <a:pt x="3914" y="2627"/>
                  </a:lnTo>
                  <a:lnTo>
                    <a:pt x="4199" y="2144"/>
                  </a:lnTo>
                  <a:lnTo>
                    <a:pt x="4732" y="1475"/>
                  </a:lnTo>
                  <a:lnTo>
                    <a:pt x="5116" y="1351"/>
                  </a:lnTo>
                  <a:lnTo>
                    <a:pt x="5116" y="1351"/>
                  </a:lnTo>
                  <a:lnTo>
                    <a:pt x="5190" y="1314"/>
                  </a:lnTo>
                  <a:lnTo>
                    <a:pt x="5239" y="1277"/>
                  </a:lnTo>
                  <a:lnTo>
                    <a:pt x="5289" y="1227"/>
                  </a:lnTo>
                  <a:lnTo>
                    <a:pt x="5326" y="1165"/>
                  </a:lnTo>
                  <a:lnTo>
                    <a:pt x="5351" y="1103"/>
                  </a:lnTo>
                  <a:lnTo>
                    <a:pt x="5363" y="1041"/>
                  </a:lnTo>
                  <a:lnTo>
                    <a:pt x="5363" y="967"/>
                  </a:lnTo>
                  <a:lnTo>
                    <a:pt x="5351" y="893"/>
                  </a:lnTo>
                  <a:lnTo>
                    <a:pt x="5351" y="893"/>
                  </a:lnTo>
                  <a:lnTo>
                    <a:pt x="5351" y="893"/>
                  </a:lnTo>
                  <a:lnTo>
                    <a:pt x="5314" y="843"/>
                  </a:lnTo>
                  <a:lnTo>
                    <a:pt x="5289" y="781"/>
                  </a:lnTo>
                  <a:lnTo>
                    <a:pt x="5450" y="583"/>
                  </a:lnTo>
                  <a:lnTo>
                    <a:pt x="5450" y="583"/>
                  </a:lnTo>
                  <a:lnTo>
                    <a:pt x="5487" y="533"/>
                  </a:lnTo>
                  <a:lnTo>
                    <a:pt x="5512" y="472"/>
                  </a:lnTo>
                  <a:lnTo>
                    <a:pt x="5524" y="397"/>
                  </a:lnTo>
                  <a:lnTo>
                    <a:pt x="5524" y="335"/>
                  </a:lnTo>
                  <a:lnTo>
                    <a:pt x="5512" y="261"/>
                  </a:lnTo>
                  <a:lnTo>
                    <a:pt x="5487" y="199"/>
                  </a:lnTo>
                  <a:lnTo>
                    <a:pt x="5450" y="137"/>
                  </a:lnTo>
                  <a:lnTo>
                    <a:pt x="5400" y="88"/>
                  </a:lnTo>
                  <a:lnTo>
                    <a:pt x="5400" y="88"/>
                  </a:lnTo>
                  <a:lnTo>
                    <a:pt x="5400" y="88"/>
                  </a:lnTo>
                  <a:lnTo>
                    <a:pt x="5351" y="50"/>
                  </a:lnTo>
                  <a:lnTo>
                    <a:pt x="5277" y="26"/>
                  </a:lnTo>
                  <a:lnTo>
                    <a:pt x="5215" y="1"/>
                  </a:lnTo>
                  <a:lnTo>
                    <a:pt x="5153" y="1"/>
                  </a:lnTo>
                  <a:lnTo>
                    <a:pt x="5078" y="13"/>
                  </a:lnTo>
                  <a:lnTo>
                    <a:pt x="5016" y="38"/>
                  </a:lnTo>
                  <a:lnTo>
                    <a:pt x="4955" y="75"/>
                  </a:lnTo>
                  <a:lnTo>
                    <a:pt x="4905" y="125"/>
                  </a:lnTo>
                  <a:lnTo>
                    <a:pt x="4719" y="348"/>
                  </a:lnTo>
                  <a:lnTo>
                    <a:pt x="4719" y="348"/>
                  </a:lnTo>
                  <a:lnTo>
                    <a:pt x="4657" y="348"/>
                  </a:lnTo>
                  <a:lnTo>
                    <a:pt x="4595" y="360"/>
                  </a:lnTo>
                  <a:lnTo>
                    <a:pt x="4533" y="372"/>
                  </a:lnTo>
                  <a:lnTo>
                    <a:pt x="4484" y="410"/>
                  </a:lnTo>
                  <a:lnTo>
                    <a:pt x="3456" y="942"/>
                  </a:lnTo>
                  <a:lnTo>
                    <a:pt x="2577" y="1277"/>
                  </a:lnTo>
                  <a:lnTo>
                    <a:pt x="2589" y="1277"/>
                  </a:lnTo>
                  <a:lnTo>
                    <a:pt x="2589" y="1277"/>
                  </a:lnTo>
                  <a:lnTo>
                    <a:pt x="2465" y="1339"/>
                  </a:lnTo>
                  <a:lnTo>
                    <a:pt x="2366" y="1413"/>
                  </a:lnTo>
                  <a:lnTo>
                    <a:pt x="2279" y="1512"/>
                  </a:lnTo>
                  <a:lnTo>
                    <a:pt x="2242" y="1561"/>
                  </a:lnTo>
                  <a:lnTo>
                    <a:pt x="2205" y="1623"/>
                  </a:lnTo>
                  <a:lnTo>
                    <a:pt x="2205" y="1623"/>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3"/>
            <p:cNvSpPr/>
            <p:nvPr/>
          </p:nvSpPr>
          <p:spPr>
            <a:xfrm>
              <a:off x="1582072" y="2447692"/>
              <a:ext cx="321985" cy="390265"/>
            </a:xfrm>
            <a:custGeom>
              <a:avLst/>
              <a:gdLst/>
              <a:ahLst/>
              <a:cxnLst/>
              <a:rect l="l" t="t" r="r" b="b"/>
              <a:pathLst>
                <a:path w="7828" h="9488" extrusionOk="0">
                  <a:moveTo>
                    <a:pt x="248" y="6875"/>
                  </a:moveTo>
                  <a:lnTo>
                    <a:pt x="5499" y="1"/>
                  </a:lnTo>
                  <a:lnTo>
                    <a:pt x="7828" y="1252"/>
                  </a:lnTo>
                  <a:lnTo>
                    <a:pt x="5078" y="6751"/>
                  </a:lnTo>
                  <a:lnTo>
                    <a:pt x="5078" y="6751"/>
                  </a:lnTo>
                  <a:lnTo>
                    <a:pt x="4830" y="7209"/>
                  </a:lnTo>
                  <a:lnTo>
                    <a:pt x="4583" y="7630"/>
                  </a:lnTo>
                  <a:lnTo>
                    <a:pt x="4335" y="7989"/>
                  </a:lnTo>
                  <a:lnTo>
                    <a:pt x="4075" y="8311"/>
                  </a:lnTo>
                  <a:lnTo>
                    <a:pt x="3827" y="8596"/>
                  </a:lnTo>
                  <a:lnTo>
                    <a:pt x="3567" y="8832"/>
                  </a:lnTo>
                  <a:lnTo>
                    <a:pt x="3443" y="8931"/>
                  </a:lnTo>
                  <a:lnTo>
                    <a:pt x="3307" y="9030"/>
                  </a:lnTo>
                  <a:lnTo>
                    <a:pt x="3183" y="9104"/>
                  </a:lnTo>
                  <a:lnTo>
                    <a:pt x="3059" y="9178"/>
                  </a:lnTo>
                  <a:lnTo>
                    <a:pt x="2812" y="9302"/>
                  </a:lnTo>
                  <a:lnTo>
                    <a:pt x="2564" y="9401"/>
                  </a:lnTo>
                  <a:lnTo>
                    <a:pt x="2329" y="9451"/>
                  </a:lnTo>
                  <a:lnTo>
                    <a:pt x="2093" y="9488"/>
                  </a:lnTo>
                  <a:lnTo>
                    <a:pt x="1870" y="9488"/>
                  </a:lnTo>
                  <a:lnTo>
                    <a:pt x="1647" y="9463"/>
                  </a:lnTo>
                  <a:lnTo>
                    <a:pt x="1437" y="9414"/>
                  </a:lnTo>
                  <a:lnTo>
                    <a:pt x="1239" y="9339"/>
                  </a:lnTo>
                  <a:lnTo>
                    <a:pt x="1053" y="9253"/>
                  </a:lnTo>
                  <a:lnTo>
                    <a:pt x="879" y="9141"/>
                  </a:lnTo>
                  <a:lnTo>
                    <a:pt x="718" y="9030"/>
                  </a:lnTo>
                  <a:lnTo>
                    <a:pt x="570" y="8881"/>
                  </a:lnTo>
                  <a:lnTo>
                    <a:pt x="434" y="8732"/>
                  </a:lnTo>
                  <a:lnTo>
                    <a:pt x="310" y="8584"/>
                  </a:lnTo>
                  <a:lnTo>
                    <a:pt x="211" y="8410"/>
                  </a:lnTo>
                  <a:lnTo>
                    <a:pt x="136" y="8237"/>
                  </a:lnTo>
                  <a:lnTo>
                    <a:pt x="62" y="8064"/>
                  </a:lnTo>
                  <a:lnTo>
                    <a:pt x="25" y="7878"/>
                  </a:lnTo>
                  <a:lnTo>
                    <a:pt x="0" y="7705"/>
                  </a:lnTo>
                  <a:lnTo>
                    <a:pt x="0" y="7519"/>
                  </a:lnTo>
                  <a:lnTo>
                    <a:pt x="25" y="7345"/>
                  </a:lnTo>
                  <a:lnTo>
                    <a:pt x="74" y="7184"/>
                  </a:lnTo>
                  <a:lnTo>
                    <a:pt x="149" y="7023"/>
                  </a:lnTo>
                  <a:lnTo>
                    <a:pt x="248" y="6875"/>
                  </a:lnTo>
                  <a:lnTo>
                    <a:pt x="248" y="6875"/>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3"/>
            <p:cNvSpPr/>
            <p:nvPr/>
          </p:nvSpPr>
          <p:spPr>
            <a:xfrm>
              <a:off x="1155643" y="2829780"/>
              <a:ext cx="119778" cy="30603"/>
            </a:xfrm>
            <a:custGeom>
              <a:avLst/>
              <a:gdLst/>
              <a:ahLst/>
              <a:cxnLst/>
              <a:rect l="l" t="t" r="r" b="b"/>
              <a:pathLst>
                <a:path w="2912" h="744" extrusionOk="0">
                  <a:moveTo>
                    <a:pt x="1" y="744"/>
                  </a:moveTo>
                  <a:lnTo>
                    <a:pt x="2911" y="744"/>
                  </a:lnTo>
                  <a:lnTo>
                    <a:pt x="2911" y="1"/>
                  </a:lnTo>
                  <a:lnTo>
                    <a:pt x="1" y="1"/>
                  </a:lnTo>
                  <a:lnTo>
                    <a:pt x="1" y="7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3"/>
            <p:cNvSpPr/>
            <p:nvPr/>
          </p:nvSpPr>
          <p:spPr>
            <a:xfrm>
              <a:off x="1238691" y="2763061"/>
              <a:ext cx="27559" cy="66758"/>
            </a:xfrm>
            <a:custGeom>
              <a:avLst/>
              <a:gdLst/>
              <a:ahLst/>
              <a:cxnLst/>
              <a:rect l="l" t="t" r="r" b="b"/>
              <a:pathLst>
                <a:path w="670" h="1623" extrusionOk="0">
                  <a:moveTo>
                    <a:pt x="1" y="1623"/>
                  </a:moveTo>
                  <a:lnTo>
                    <a:pt x="669" y="1623"/>
                  </a:lnTo>
                  <a:lnTo>
                    <a:pt x="669" y="0"/>
                  </a:lnTo>
                  <a:lnTo>
                    <a:pt x="1" y="0"/>
                  </a:lnTo>
                  <a:lnTo>
                    <a:pt x="1" y="162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3"/>
            <p:cNvSpPr/>
            <p:nvPr/>
          </p:nvSpPr>
          <p:spPr>
            <a:xfrm>
              <a:off x="1251936" y="2763061"/>
              <a:ext cx="14314" cy="88147"/>
            </a:xfrm>
            <a:custGeom>
              <a:avLst/>
              <a:gdLst/>
              <a:ahLst/>
              <a:cxnLst/>
              <a:rect l="l" t="t" r="r" b="b"/>
              <a:pathLst>
                <a:path w="348" h="2143" extrusionOk="0">
                  <a:moveTo>
                    <a:pt x="1" y="2143"/>
                  </a:moveTo>
                  <a:lnTo>
                    <a:pt x="347" y="2143"/>
                  </a:lnTo>
                  <a:lnTo>
                    <a:pt x="347" y="0"/>
                  </a:lnTo>
                  <a:lnTo>
                    <a:pt x="1" y="0"/>
                  </a:lnTo>
                  <a:lnTo>
                    <a:pt x="1" y="2143"/>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3"/>
            <p:cNvSpPr/>
            <p:nvPr/>
          </p:nvSpPr>
          <p:spPr>
            <a:xfrm>
              <a:off x="2485811" y="2471673"/>
              <a:ext cx="594529" cy="1285308"/>
            </a:xfrm>
            <a:custGeom>
              <a:avLst/>
              <a:gdLst/>
              <a:ahLst/>
              <a:cxnLst/>
              <a:rect l="l" t="t" r="r" b="b"/>
              <a:pathLst>
                <a:path w="14454" h="31248" extrusionOk="0">
                  <a:moveTo>
                    <a:pt x="174" y="27421"/>
                  </a:moveTo>
                  <a:lnTo>
                    <a:pt x="8794" y="1969"/>
                  </a:lnTo>
                  <a:lnTo>
                    <a:pt x="8794" y="1969"/>
                  </a:lnTo>
                  <a:lnTo>
                    <a:pt x="8856" y="1796"/>
                  </a:lnTo>
                  <a:lnTo>
                    <a:pt x="8918" y="1647"/>
                  </a:lnTo>
                  <a:lnTo>
                    <a:pt x="8992" y="1486"/>
                  </a:lnTo>
                  <a:lnTo>
                    <a:pt x="9079" y="1350"/>
                  </a:lnTo>
                  <a:lnTo>
                    <a:pt x="9153" y="1214"/>
                  </a:lnTo>
                  <a:lnTo>
                    <a:pt x="9240" y="1090"/>
                  </a:lnTo>
                  <a:lnTo>
                    <a:pt x="9339" y="966"/>
                  </a:lnTo>
                  <a:lnTo>
                    <a:pt x="9438" y="855"/>
                  </a:lnTo>
                  <a:lnTo>
                    <a:pt x="9537" y="756"/>
                  </a:lnTo>
                  <a:lnTo>
                    <a:pt x="9636" y="656"/>
                  </a:lnTo>
                  <a:lnTo>
                    <a:pt x="9747" y="557"/>
                  </a:lnTo>
                  <a:lnTo>
                    <a:pt x="9859" y="483"/>
                  </a:lnTo>
                  <a:lnTo>
                    <a:pt x="9983" y="409"/>
                  </a:lnTo>
                  <a:lnTo>
                    <a:pt x="10094" y="334"/>
                  </a:lnTo>
                  <a:lnTo>
                    <a:pt x="10342" y="211"/>
                  </a:lnTo>
                  <a:lnTo>
                    <a:pt x="10602" y="124"/>
                  </a:lnTo>
                  <a:lnTo>
                    <a:pt x="10862" y="62"/>
                  </a:lnTo>
                  <a:lnTo>
                    <a:pt x="11122" y="25"/>
                  </a:lnTo>
                  <a:lnTo>
                    <a:pt x="11395" y="0"/>
                  </a:lnTo>
                  <a:lnTo>
                    <a:pt x="11667" y="12"/>
                  </a:lnTo>
                  <a:lnTo>
                    <a:pt x="11927" y="50"/>
                  </a:lnTo>
                  <a:lnTo>
                    <a:pt x="12200" y="99"/>
                  </a:lnTo>
                  <a:lnTo>
                    <a:pt x="12460" y="173"/>
                  </a:lnTo>
                  <a:lnTo>
                    <a:pt x="12708" y="273"/>
                  </a:lnTo>
                  <a:lnTo>
                    <a:pt x="12955" y="384"/>
                  </a:lnTo>
                  <a:lnTo>
                    <a:pt x="13191" y="533"/>
                  </a:lnTo>
                  <a:lnTo>
                    <a:pt x="13401" y="681"/>
                  </a:lnTo>
                  <a:lnTo>
                    <a:pt x="13612" y="855"/>
                  </a:lnTo>
                  <a:lnTo>
                    <a:pt x="13797" y="1053"/>
                  </a:lnTo>
                  <a:lnTo>
                    <a:pt x="13958" y="1263"/>
                  </a:lnTo>
                  <a:lnTo>
                    <a:pt x="14107" y="1486"/>
                  </a:lnTo>
                  <a:lnTo>
                    <a:pt x="14231" y="1734"/>
                  </a:lnTo>
                  <a:lnTo>
                    <a:pt x="14280" y="1858"/>
                  </a:lnTo>
                  <a:lnTo>
                    <a:pt x="14330" y="1994"/>
                  </a:lnTo>
                  <a:lnTo>
                    <a:pt x="14367" y="2130"/>
                  </a:lnTo>
                  <a:lnTo>
                    <a:pt x="14404" y="2267"/>
                  </a:lnTo>
                  <a:lnTo>
                    <a:pt x="14429" y="2403"/>
                  </a:lnTo>
                  <a:lnTo>
                    <a:pt x="14441" y="2551"/>
                  </a:lnTo>
                  <a:lnTo>
                    <a:pt x="14454" y="2700"/>
                  </a:lnTo>
                  <a:lnTo>
                    <a:pt x="14454" y="2849"/>
                  </a:lnTo>
                  <a:lnTo>
                    <a:pt x="14441" y="3010"/>
                  </a:lnTo>
                  <a:lnTo>
                    <a:pt x="14429" y="3158"/>
                  </a:lnTo>
                  <a:lnTo>
                    <a:pt x="14404" y="3319"/>
                  </a:lnTo>
                  <a:lnTo>
                    <a:pt x="14367" y="3480"/>
                  </a:lnTo>
                  <a:lnTo>
                    <a:pt x="14330" y="3654"/>
                  </a:lnTo>
                  <a:lnTo>
                    <a:pt x="14280" y="3827"/>
                  </a:lnTo>
                  <a:lnTo>
                    <a:pt x="5660" y="29278"/>
                  </a:lnTo>
                  <a:lnTo>
                    <a:pt x="5660" y="29278"/>
                  </a:lnTo>
                  <a:lnTo>
                    <a:pt x="5598" y="29452"/>
                  </a:lnTo>
                  <a:lnTo>
                    <a:pt x="5537" y="29601"/>
                  </a:lnTo>
                  <a:lnTo>
                    <a:pt x="5462" y="29749"/>
                  </a:lnTo>
                  <a:lnTo>
                    <a:pt x="5388" y="29898"/>
                  </a:lnTo>
                  <a:lnTo>
                    <a:pt x="5301" y="30034"/>
                  </a:lnTo>
                  <a:lnTo>
                    <a:pt x="5215" y="30158"/>
                  </a:lnTo>
                  <a:lnTo>
                    <a:pt x="5115" y="30282"/>
                  </a:lnTo>
                  <a:lnTo>
                    <a:pt x="5029" y="30393"/>
                  </a:lnTo>
                  <a:lnTo>
                    <a:pt x="4917" y="30492"/>
                  </a:lnTo>
                  <a:lnTo>
                    <a:pt x="4818" y="30591"/>
                  </a:lnTo>
                  <a:lnTo>
                    <a:pt x="4707" y="30678"/>
                  </a:lnTo>
                  <a:lnTo>
                    <a:pt x="4595" y="30765"/>
                  </a:lnTo>
                  <a:lnTo>
                    <a:pt x="4484" y="30839"/>
                  </a:lnTo>
                  <a:lnTo>
                    <a:pt x="4360" y="30913"/>
                  </a:lnTo>
                  <a:lnTo>
                    <a:pt x="4112" y="31025"/>
                  </a:lnTo>
                  <a:lnTo>
                    <a:pt x="3865" y="31124"/>
                  </a:lnTo>
                  <a:lnTo>
                    <a:pt x="3604" y="31186"/>
                  </a:lnTo>
                  <a:lnTo>
                    <a:pt x="3332" y="31223"/>
                  </a:lnTo>
                  <a:lnTo>
                    <a:pt x="3060" y="31248"/>
                  </a:lnTo>
                  <a:lnTo>
                    <a:pt x="2799" y="31235"/>
                  </a:lnTo>
                  <a:lnTo>
                    <a:pt x="2527" y="31198"/>
                  </a:lnTo>
                  <a:lnTo>
                    <a:pt x="2254" y="31149"/>
                  </a:lnTo>
                  <a:lnTo>
                    <a:pt x="1994" y="31074"/>
                  </a:lnTo>
                  <a:lnTo>
                    <a:pt x="1747" y="30975"/>
                  </a:lnTo>
                  <a:lnTo>
                    <a:pt x="1499" y="30851"/>
                  </a:lnTo>
                  <a:lnTo>
                    <a:pt x="1276" y="30715"/>
                  </a:lnTo>
                  <a:lnTo>
                    <a:pt x="1053" y="30567"/>
                  </a:lnTo>
                  <a:lnTo>
                    <a:pt x="843" y="30381"/>
                  </a:lnTo>
                  <a:lnTo>
                    <a:pt x="657" y="30195"/>
                  </a:lnTo>
                  <a:lnTo>
                    <a:pt x="496" y="29984"/>
                  </a:lnTo>
                  <a:lnTo>
                    <a:pt x="347" y="29749"/>
                  </a:lnTo>
                  <a:lnTo>
                    <a:pt x="223" y="29514"/>
                  </a:lnTo>
                  <a:lnTo>
                    <a:pt x="174" y="29390"/>
                  </a:lnTo>
                  <a:lnTo>
                    <a:pt x="124" y="29254"/>
                  </a:lnTo>
                  <a:lnTo>
                    <a:pt x="87" y="29117"/>
                  </a:lnTo>
                  <a:lnTo>
                    <a:pt x="50" y="28981"/>
                  </a:lnTo>
                  <a:lnTo>
                    <a:pt x="25" y="28845"/>
                  </a:lnTo>
                  <a:lnTo>
                    <a:pt x="13" y="28696"/>
                  </a:lnTo>
                  <a:lnTo>
                    <a:pt x="0" y="28548"/>
                  </a:lnTo>
                  <a:lnTo>
                    <a:pt x="0" y="28399"/>
                  </a:lnTo>
                  <a:lnTo>
                    <a:pt x="13" y="28238"/>
                  </a:lnTo>
                  <a:lnTo>
                    <a:pt x="25" y="28090"/>
                  </a:lnTo>
                  <a:lnTo>
                    <a:pt x="50" y="27929"/>
                  </a:lnTo>
                  <a:lnTo>
                    <a:pt x="87" y="27755"/>
                  </a:lnTo>
                  <a:lnTo>
                    <a:pt x="124" y="27594"/>
                  </a:lnTo>
                  <a:lnTo>
                    <a:pt x="174" y="27421"/>
                  </a:lnTo>
                  <a:lnTo>
                    <a:pt x="174" y="2742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3"/>
            <p:cNvSpPr/>
            <p:nvPr/>
          </p:nvSpPr>
          <p:spPr>
            <a:xfrm>
              <a:off x="2706409" y="2403885"/>
              <a:ext cx="604730" cy="1407102"/>
            </a:xfrm>
            <a:custGeom>
              <a:avLst/>
              <a:gdLst/>
              <a:ahLst/>
              <a:cxnLst/>
              <a:rect l="l" t="t" r="r" b="b"/>
              <a:pathLst>
                <a:path w="14702" h="34209" extrusionOk="0">
                  <a:moveTo>
                    <a:pt x="124" y="31087"/>
                  </a:moveTo>
                  <a:lnTo>
                    <a:pt x="10094" y="1611"/>
                  </a:lnTo>
                  <a:lnTo>
                    <a:pt x="10094" y="1611"/>
                  </a:lnTo>
                  <a:lnTo>
                    <a:pt x="10181" y="1388"/>
                  </a:lnTo>
                  <a:lnTo>
                    <a:pt x="10292" y="1177"/>
                  </a:lnTo>
                  <a:lnTo>
                    <a:pt x="10416" y="979"/>
                  </a:lnTo>
                  <a:lnTo>
                    <a:pt x="10565" y="793"/>
                  </a:lnTo>
                  <a:lnTo>
                    <a:pt x="10726" y="632"/>
                  </a:lnTo>
                  <a:lnTo>
                    <a:pt x="10899" y="484"/>
                  </a:lnTo>
                  <a:lnTo>
                    <a:pt x="11085" y="360"/>
                  </a:lnTo>
                  <a:lnTo>
                    <a:pt x="11283" y="249"/>
                  </a:lnTo>
                  <a:lnTo>
                    <a:pt x="11494" y="162"/>
                  </a:lnTo>
                  <a:lnTo>
                    <a:pt x="11717" y="88"/>
                  </a:lnTo>
                  <a:lnTo>
                    <a:pt x="11939" y="38"/>
                  </a:lnTo>
                  <a:lnTo>
                    <a:pt x="12162" y="13"/>
                  </a:lnTo>
                  <a:lnTo>
                    <a:pt x="12398" y="1"/>
                  </a:lnTo>
                  <a:lnTo>
                    <a:pt x="12633" y="26"/>
                  </a:lnTo>
                  <a:lnTo>
                    <a:pt x="12856" y="63"/>
                  </a:lnTo>
                  <a:lnTo>
                    <a:pt x="13091" y="125"/>
                  </a:lnTo>
                  <a:lnTo>
                    <a:pt x="13091" y="125"/>
                  </a:lnTo>
                  <a:lnTo>
                    <a:pt x="13091" y="125"/>
                  </a:lnTo>
                  <a:lnTo>
                    <a:pt x="13314" y="211"/>
                  </a:lnTo>
                  <a:lnTo>
                    <a:pt x="13525" y="323"/>
                  </a:lnTo>
                  <a:lnTo>
                    <a:pt x="13723" y="459"/>
                  </a:lnTo>
                  <a:lnTo>
                    <a:pt x="13896" y="595"/>
                  </a:lnTo>
                  <a:lnTo>
                    <a:pt x="14070" y="756"/>
                  </a:lnTo>
                  <a:lnTo>
                    <a:pt x="14218" y="930"/>
                  </a:lnTo>
                  <a:lnTo>
                    <a:pt x="14342" y="1128"/>
                  </a:lnTo>
                  <a:lnTo>
                    <a:pt x="14454" y="1326"/>
                  </a:lnTo>
                  <a:lnTo>
                    <a:pt x="14540" y="1524"/>
                  </a:lnTo>
                  <a:lnTo>
                    <a:pt x="14615" y="1747"/>
                  </a:lnTo>
                  <a:lnTo>
                    <a:pt x="14664" y="1970"/>
                  </a:lnTo>
                  <a:lnTo>
                    <a:pt x="14689" y="2193"/>
                  </a:lnTo>
                  <a:lnTo>
                    <a:pt x="14701" y="2428"/>
                  </a:lnTo>
                  <a:lnTo>
                    <a:pt x="14677" y="2664"/>
                  </a:lnTo>
                  <a:lnTo>
                    <a:pt x="14639" y="2887"/>
                  </a:lnTo>
                  <a:lnTo>
                    <a:pt x="14577" y="3122"/>
                  </a:lnTo>
                  <a:lnTo>
                    <a:pt x="4595" y="32598"/>
                  </a:lnTo>
                  <a:lnTo>
                    <a:pt x="4595" y="32598"/>
                  </a:lnTo>
                  <a:lnTo>
                    <a:pt x="4508" y="32834"/>
                  </a:lnTo>
                  <a:lnTo>
                    <a:pt x="4397" y="33044"/>
                  </a:lnTo>
                  <a:lnTo>
                    <a:pt x="4273" y="33230"/>
                  </a:lnTo>
                  <a:lnTo>
                    <a:pt x="4124" y="33416"/>
                  </a:lnTo>
                  <a:lnTo>
                    <a:pt x="3963" y="33577"/>
                  </a:lnTo>
                  <a:lnTo>
                    <a:pt x="3790" y="33726"/>
                  </a:lnTo>
                  <a:lnTo>
                    <a:pt x="3604" y="33849"/>
                  </a:lnTo>
                  <a:lnTo>
                    <a:pt x="3406" y="33961"/>
                  </a:lnTo>
                  <a:lnTo>
                    <a:pt x="3196" y="34048"/>
                  </a:lnTo>
                  <a:lnTo>
                    <a:pt x="2985" y="34122"/>
                  </a:lnTo>
                  <a:lnTo>
                    <a:pt x="2762" y="34171"/>
                  </a:lnTo>
                  <a:lnTo>
                    <a:pt x="2527" y="34209"/>
                  </a:lnTo>
                  <a:lnTo>
                    <a:pt x="2304" y="34209"/>
                  </a:lnTo>
                  <a:lnTo>
                    <a:pt x="2068" y="34196"/>
                  </a:lnTo>
                  <a:lnTo>
                    <a:pt x="1833" y="34147"/>
                  </a:lnTo>
                  <a:lnTo>
                    <a:pt x="1598" y="34085"/>
                  </a:lnTo>
                  <a:lnTo>
                    <a:pt x="1598" y="34085"/>
                  </a:lnTo>
                  <a:lnTo>
                    <a:pt x="1598" y="34085"/>
                  </a:lnTo>
                  <a:lnTo>
                    <a:pt x="1375" y="33998"/>
                  </a:lnTo>
                  <a:lnTo>
                    <a:pt x="1164" y="33887"/>
                  </a:lnTo>
                  <a:lnTo>
                    <a:pt x="966" y="33763"/>
                  </a:lnTo>
                  <a:lnTo>
                    <a:pt x="793" y="33614"/>
                  </a:lnTo>
                  <a:lnTo>
                    <a:pt x="632" y="33453"/>
                  </a:lnTo>
                  <a:lnTo>
                    <a:pt x="483" y="33280"/>
                  </a:lnTo>
                  <a:lnTo>
                    <a:pt x="347" y="33094"/>
                  </a:lnTo>
                  <a:lnTo>
                    <a:pt x="235" y="32896"/>
                  </a:lnTo>
                  <a:lnTo>
                    <a:pt x="149" y="32685"/>
                  </a:lnTo>
                  <a:lnTo>
                    <a:pt x="74" y="32462"/>
                  </a:lnTo>
                  <a:lnTo>
                    <a:pt x="25" y="32239"/>
                  </a:lnTo>
                  <a:lnTo>
                    <a:pt x="0" y="32016"/>
                  </a:lnTo>
                  <a:lnTo>
                    <a:pt x="0" y="31781"/>
                  </a:lnTo>
                  <a:lnTo>
                    <a:pt x="13" y="31558"/>
                  </a:lnTo>
                  <a:lnTo>
                    <a:pt x="50" y="31323"/>
                  </a:lnTo>
                  <a:lnTo>
                    <a:pt x="124" y="31087"/>
                  </a:lnTo>
                  <a:lnTo>
                    <a:pt x="124" y="31087"/>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3"/>
            <p:cNvSpPr/>
            <p:nvPr/>
          </p:nvSpPr>
          <p:spPr>
            <a:xfrm>
              <a:off x="2633562" y="2276536"/>
              <a:ext cx="180860" cy="510002"/>
            </a:xfrm>
            <a:custGeom>
              <a:avLst/>
              <a:gdLst/>
              <a:ahLst/>
              <a:cxnLst/>
              <a:rect l="l" t="t" r="r" b="b"/>
              <a:pathLst>
                <a:path w="4397" h="12399" extrusionOk="0">
                  <a:moveTo>
                    <a:pt x="4384" y="2118"/>
                  </a:moveTo>
                  <a:lnTo>
                    <a:pt x="4038" y="8150"/>
                  </a:lnTo>
                  <a:lnTo>
                    <a:pt x="4038" y="8150"/>
                  </a:lnTo>
                  <a:lnTo>
                    <a:pt x="4013" y="8336"/>
                  </a:lnTo>
                  <a:lnTo>
                    <a:pt x="3976" y="8534"/>
                  </a:lnTo>
                  <a:lnTo>
                    <a:pt x="3914" y="8732"/>
                  </a:lnTo>
                  <a:lnTo>
                    <a:pt x="3827" y="8943"/>
                  </a:lnTo>
                  <a:lnTo>
                    <a:pt x="3728" y="9153"/>
                  </a:lnTo>
                  <a:lnTo>
                    <a:pt x="3617" y="9364"/>
                  </a:lnTo>
                  <a:lnTo>
                    <a:pt x="3493" y="9587"/>
                  </a:lnTo>
                  <a:lnTo>
                    <a:pt x="3356" y="9797"/>
                  </a:lnTo>
                  <a:lnTo>
                    <a:pt x="3195" y="10020"/>
                  </a:lnTo>
                  <a:lnTo>
                    <a:pt x="3047" y="10231"/>
                  </a:lnTo>
                  <a:lnTo>
                    <a:pt x="2873" y="10441"/>
                  </a:lnTo>
                  <a:lnTo>
                    <a:pt x="2700" y="10652"/>
                  </a:lnTo>
                  <a:lnTo>
                    <a:pt x="2514" y="10850"/>
                  </a:lnTo>
                  <a:lnTo>
                    <a:pt x="2328" y="11048"/>
                  </a:lnTo>
                  <a:lnTo>
                    <a:pt x="1957" y="11407"/>
                  </a:lnTo>
                  <a:lnTo>
                    <a:pt x="1771" y="11581"/>
                  </a:lnTo>
                  <a:lnTo>
                    <a:pt x="1585" y="11729"/>
                  </a:lnTo>
                  <a:lnTo>
                    <a:pt x="1400" y="11878"/>
                  </a:lnTo>
                  <a:lnTo>
                    <a:pt x="1226" y="12002"/>
                  </a:lnTo>
                  <a:lnTo>
                    <a:pt x="1053" y="12113"/>
                  </a:lnTo>
                  <a:lnTo>
                    <a:pt x="892" y="12212"/>
                  </a:lnTo>
                  <a:lnTo>
                    <a:pt x="731" y="12287"/>
                  </a:lnTo>
                  <a:lnTo>
                    <a:pt x="595" y="12349"/>
                  </a:lnTo>
                  <a:lnTo>
                    <a:pt x="458" y="12386"/>
                  </a:lnTo>
                  <a:lnTo>
                    <a:pt x="347" y="12398"/>
                  </a:lnTo>
                  <a:lnTo>
                    <a:pt x="235" y="12398"/>
                  </a:lnTo>
                  <a:lnTo>
                    <a:pt x="161" y="12361"/>
                  </a:lnTo>
                  <a:lnTo>
                    <a:pt x="124" y="12336"/>
                  </a:lnTo>
                  <a:lnTo>
                    <a:pt x="87" y="12311"/>
                  </a:lnTo>
                  <a:lnTo>
                    <a:pt x="62" y="12274"/>
                  </a:lnTo>
                  <a:lnTo>
                    <a:pt x="37" y="12225"/>
                  </a:lnTo>
                  <a:lnTo>
                    <a:pt x="12" y="12126"/>
                  </a:lnTo>
                  <a:lnTo>
                    <a:pt x="0" y="11977"/>
                  </a:lnTo>
                  <a:lnTo>
                    <a:pt x="384" y="1871"/>
                  </a:lnTo>
                  <a:lnTo>
                    <a:pt x="384" y="1871"/>
                  </a:lnTo>
                  <a:lnTo>
                    <a:pt x="409" y="1623"/>
                  </a:lnTo>
                  <a:lnTo>
                    <a:pt x="458" y="1400"/>
                  </a:lnTo>
                  <a:lnTo>
                    <a:pt x="520" y="1202"/>
                  </a:lnTo>
                  <a:lnTo>
                    <a:pt x="595" y="1016"/>
                  </a:lnTo>
                  <a:lnTo>
                    <a:pt x="694" y="843"/>
                  </a:lnTo>
                  <a:lnTo>
                    <a:pt x="805" y="682"/>
                  </a:lnTo>
                  <a:lnTo>
                    <a:pt x="941" y="546"/>
                  </a:lnTo>
                  <a:lnTo>
                    <a:pt x="1078" y="422"/>
                  </a:lnTo>
                  <a:lnTo>
                    <a:pt x="1226" y="310"/>
                  </a:lnTo>
                  <a:lnTo>
                    <a:pt x="1387" y="223"/>
                  </a:lnTo>
                  <a:lnTo>
                    <a:pt x="1561" y="149"/>
                  </a:lnTo>
                  <a:lnTo>
                    <a:pt x="1734" y="87"/>
                  </a:lnTo>
                  <a:lnTo>
                    <a:pt x="1920" y="38"/>
                  </a:lnTo>
                  <a:lnTo>
                    <a:pt x="2106" y="13"/>
                  </a:lnTo>
                  <a:lnTo>
                    <a:pt x="2291" y="1"/>
                  </a:lnTo>
                  <a:lnTo>
                    <a:pt x="2489" y="1"/>
                  </a:lnTo>
                  <a:lnTo>
                    <a:pt x="2675" y="25"/>
                  </a:lnTo>
                  <a:lnTo>
                    <a:pt x="2861" y="62"/>
                  </a:lnTo>
                  <a:lnTo>
                    <a:pt x="3034" y="112"/>
                  </a:lnTo>
                  <a:lnTo>
                    <a:pt x="3220" y="174"/>
                  </a:lnTo>
                  <a:lnTo>
                    <a:pt x="3381" y="261"/>
                  </a:lnTo>
                  <a:lnTo>
                    <a:pt x="3555" y="347"/>
                  </a:lnTo>
                  <a:lnTo>
                    <a:pt x="3703" y="459"/>
                  </a:lnTo>
                  <a:lnTo>
                    <a:pt x="3839" y="583"/>
                  </a:lnTo>
                  <a:lnTo>
                    <a:pt x="3976" y="731"/>
                  </a:lnTo>
                  <a:lnTo>
                    <a:pt x="4087" y="880"/>
                  </a:lnTo>
                  <a:lnTo>
                    <a:pt x="4186" y="1053"/>
                  </a:lnTo>
                  <a:lnTo>
                    <a:pt x="4261" y="1239"/>
                  </a:lnTo>
                  <a:lnTo>
                    <a:pt x="4322" y="1437"/>
                  </a:lnTo>
                  <a:lnTo>
                    <a:pt x="4372" y="1648"/>
                  </a:lnTo>
                  <a:lnTo>
                    <a:pt x="4397" y="1871"/>
                  </a:lnTo>
                  <a:lnTo>
                    <a:pt x="4384" y="2118"/>
                  </a:lnTo>
                  <a:lnTo>
                    <a:pt x="4384" y="2118"/>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3"/>
            <p:cNvSpPr/>
            <p:nvPr/>
          </p:nvSpPr>
          <p:spPr>
            <a:xfrm>
              <a:off x="2324815" y="1846569"/>
              <a:ext cx="660259" cy="667910"/>
            </a:xfrm>
            <a:custGeom>
              <a:avLst/>
              <a:gdLst/>
              <a:ahLst/>
              <a:cxnLst/>
              <a:rect l="l" t="t" r="r" b="b"/>
              <a:pathLst>
                <a:path w="16052" h="16238" extrusionOk="0">
                  <a:moveTo>
                    <a:pt x="14120" y="12472"/>
                  </a:moveTo>
                  <a:lnTo>
                    <a:pt x="14120" y="12472"/>
                  </a:lnTo>
                  <a:lnTo>
                    <a:pt x="13773" y="12794"/>
                  </a:lnTo>
                  <a:lnTo>
                    <a:pt x="13426" y="13092"/>
                  </a:lnTo>
                  <a:lnTo>
                    <a:pt x="13055" y="13389"/>
                  </a:lnTo>
                  <a:lnTo>
                    <a:pt x="12683" y="13661"/>
                  </a:lnTo>
                  <a:lnTo>
                    <a:pt x="12299" y="13934"/>
                  </a:lnTo>
                  <a:lnTo>
                    <a:pt x="11903" y="14194"/>
                  </a:lnTo>
                  <a:lnTo>
                    <a:pt x="11494" y="14429"/>
                  </a:lnTo>
                  <a:lnTo>
                    <a:pt x="11085" y="14665"/>
                  </a:lnTo>
                  <a:lnTo>
                    <a:pt x="10677" y="14887"/>
                  </a:lnTo>
                  <a:lnTo>
                    <a:pt x="10256" y="15086"/>
                  </a:lnTo>
                  <a:lnTo>
                    <a:pt x="9834" y="15271"/>
                  </a:lnTo>
                  <a:lnTo>
                    <a:pt x="9413" y="15445"/>
                  </a:lnTo>
                  <a:lnTo>
                    <a:pt x="8980" y="15606"/>
                  </a:lnTo>
                  <a:lnTo>
                    <a:pt x="8546" y="15742"/>
                  </a:lnTo>
                  <a:lnTo>
                    <a:pt x="8125" y="15866"/>
                  </a:lnTo>
                  <a:lnTo>
                    <a:pt x="7692" y="15977"/>
                  </a:lnTo>
                  <a:lnTo>
                    <a:pt x="7271" y="16064"/>
                  </a:lnTo>
                  <a:lnTo>
                    <a:pt x="6837" y="16138"/>
                  </a:lnTo>
                  <a:lnTo>
                    <a:pt x="6416" y="16188"/>
                  </a:lnTo>
                  <a:lnTo>
                    <a:pt x="6007" y="16225"/>
                  </a:lnTo>
                  <a:lnTo>
                    <a:pt x="5599" y="16237"/>
                  </a:lnTo>
                  <a:lnTo>
                    <a:pt x="5190" y="16225"/>
                  </a:lnTo>
                  <a:lnTo>
                    <a:pt x="4794" y="16200"/>
                  </a:lnTo>
                  <a:lnTo>
                    <a:pt x="4410" y="16151"/>
                  </a:lnTo>
                  <a:lnTo>
                    <a:pt x="4026" y="16076"/>
                  </a:lnTo>
                  <a:lnTo>
                    <a:pt x="3667" y="15990"/>
                  </a:lnTo>
                  <a:lnTo>
                    <a:pt x="3308" y="15878"/>
                  </a:lnTo>
                  <a:lnTo>
                    <a:pt x="2961" y="15742"/>
                  </a:lnTo>
                  <a:lnTo>
                    <a:pt x="2626" y="15581"/>
                  </a:lnTo>
                  <a:lnTo>
                    <a:pt x="2317" y="15395"/>
                  </a:lnTo>
                  <a:lnTo>
                    <a:pt x="2007" y="15185"/>
                  </a:lnTo>
                  <a:lnTo>
                    <a:pt x="1871" y="15061"/>
                  </a:lnTo>
                  <a:lnTo>
                    <a:pt x="1722" y="14949"/>
                  </a:lnTo>
                  <a:lnTo>
                    <a:pt x="1722" y="14949"/>
                  </a:lnTo>
                  <a:lnTo>
                    <a:pt x="1586" y="14826"/>
                  </a:lnTo>
                  <a:lnTo>
                    <a:pt x="1462" y="14689"/>
                  </a:lnTo>
                  <a:lnTo>
                    <a:pt x="1214" y="14417"/>
                  </a:lnTo>
                  <a:lnTo>
                    <a:pt x="1004" y="14120"/>
                  </a:lnTo>
                  <a:lnTo>
                    <a:pt x="806" y="13810"/>
                  </a:lnTo>
                  <a:lnTo>
                    <a:pt x="632" y="13488"/>
                  </a:lnTo>
                  <a:lnTo>
                    <a:pt x="484" y="13154"/>
                  </a:lnTo>
                  <a:lnTo>
                    <a:pt x="347" y="12794"/>
                  </a:lnTo>
                  <a:lnTo>
                    <a:pt x="236" y="12435"/>
                  </a:lnTo>
                  <a:lnTo>
                    <a:pt x="149" y="12051"/>
                  </a:lnTo>
                  <a:lnTo>
                    <a:pt x="87" y="11667"/>
                  </a:lnTo>
                  <a:lnTo>
                    <a:pt x="38" y="11271"/>
                  </a:lnTo>
                  <a:lnTo>
                    <a:pt x="13" y="10862"/>
                  </a:lnTo>
                  <a:lnTo>
                    <a:pt x="1" y="10454"/>
                  </a:lnTo>
                  <a:lnTo>
                    <a:pt x="13" y="10032"/>
                  </a:lnTo>
                  <a:lnTo>
                    <a:pt x="38" y="9611"/>
                  </a:lnTo>
                  <a:lnTo>
                    <a:pt x="87" y="9178"/>
                  </a:lnTo>
                  <a:lnTo>
                    <a:pt x="149" y="8744"/>
                  </a:lnTo>
                  <a:lnTo>
                    <a:pt x="224" y="8311"/>
                  </a:lnTo>
                  <a:lnTo>
                    <a:pt x="323" y="7877"/>
                  </a:lnTo>
                  <a:lnTo>
                    <a:pt x="434" y="7432"/>
                  </a:lnTo>
                  <a:lnTo>
                    <a:pt x="570" y="6998"/>
                  </a:lnTo>
                  <a:lnTo>
                    <a:pt x="719" y="6565"/>
                  </a:lnTo>
                  <a:lnTo>
                    <a:pt x="880" y="6131"/>
                  </a:lnTo>
                  <a:lnTo>
                    <a:pt x="1053" y="5698"/>
                  </a:lnTo>
                  <a:lnTo>
                    <a:pt x="1239" y="5277"/>
                  </a:lnTo>
                  <a:lnTo>
                    <a:pt x="1450" y="4855"/>
                  </a:lnTo>
                  <a:lnTo>
                    <a:pt x="1660" y="4447"/>
                  </a:lnTo>
                  <a:lnTo>
                    <a:pt x="1896" y="4038"/>
                  </a:lnTo>
                  <a:lnTo>
                    <a:pt x="2143" y="3642"/>
                  </a:lnTo>
                  <a:lnTo>
                    <a:pt x="2391" y="3245"/>
                  </a:lnTo>
                  <a:lnTo>
                    <a:pt x="2663" y="2874"/>
                  </a:lnTo>
                  <a:lnTo>
                    <a:pt x="2948" y="2502"/>
                  </a:lnTo>
                  <a:lnTo>
                    <a:pt x="2948" y="2502"/>
                  </a:lnTo>
                  <a:lnTo>
                    <a:pt x="3171" y="2292"/>
                  </a:lnTo>
                  <a:lnTo>
                    <a:pt x="3407" y="2081"/>
                  </a:lnTo>
                  <a:lnTo>
                    <a:pt x="3642" y="1883"/>
                  </a:lnTo>
                  <a:lnTo>
                    <a:pt x="3877" y="1697"/>
                  </a:lnTo>
                  <a:lnTo>
                    <a:pt x="4113" y="1512"/>
                  </a:lnTo>
                  <a:lnTo>
                    <a:pt x="4360" y="1338"/>
                  </a:lnTo>
                  <a:lnTo>
                    <a:pt x="4608" y="1177"/>
                  </a:lnTo>
                  <a:lnTo>
                    <a:pt x="4868" y="1028"/>
                  </a:lnTo>
                  <a:lnTo>
                    <a:pt x="4868" y="1028"/>
                  </a:lnTo>
                  <a:lnTo>
                    <a:pt x="5165" y="855"/>
                  </a:lnTo>
                  <a:lnTo>
                    <a:pt x="5463" y="706"/>
                  </a:lnTo>
                  <a:lnTo>
                    <a:pt x="5760" y="570"/>
                  </a:lnTo>
                  <a:lnTo>
                    <a:pt x="6057" y="446"/>
                  </a:lnTo>
                  <a:lnTo>
                    <a:pt x="6354" y="347"/>
                  </a:lnTo>
                  <a:lnTo>
                    <a:pt x="6664" y="248"/>
                  </a:lnTo>
                  <a:lnTo>
                    <a:pt x="6961" y="174"/>
                  </a:lnTo>
                  <a:lnTo>
                    <a:pt x="7258" y="112"/>
                  </a:lnTo>
                  <a:lnTo>
                    <a:pt x="7568" y="62"/>
                  </a:lnTo>
                  <a:lnTo>
                    <a:pt x="7865" y="25"/>
                  </a:lnTo>
                  <a:lnTo>
                    <a:pt x="8162" y="1"/>
                  </a:lnTo>
                  <a:lnTo>
                    <a:pt x="8460" y="1"/>
                  </a:lnTo>
                  <a:lnTo>
                    <a:pt x="8757" y="1"/>
                  </a:lnTo>
                  <a:lnTo>
                    <a:pt x="9042" y="13"/>
                  </a:lnTo>
                  <a:lnTo>
                    <a:pt x="9339" y="38"/>
                  </a:lnTo>
                  <a:lnTo>
                    <a:pt x="9624" y="87"/>
                  </a:lnTo>
                  <a:lnTo>
                    <a:pt x="9909" y="137"/>
                  </a:lnTo>
                  <a:lnTo>
                    <a:pt x="10194" y="199"/>
                  </a:lnTo>
                  <a:lnTo>
                    <a:pt x="10479" y="273"/>
                  </a:lnTo>
                  <a:lnTo>
                    <a:pt x="10751" y="360"/>
                  </a:lnTo>
                  <a:lnTo>
                    <a:pt x="11023" y="459"/>
                  </a:lnTo>
                  <a:lnTo>
                    <a:pt x="11296" y="558"/>
                  </a:lnTo>
                  <a:lnTo>
                    <a:pt x="11556" y="682"/>
                  </a:lnTo>
                  <a:lnTo>
                    <a:pt x="11816" y="806"/>
                  </a:lnTo>
                  <a:lnTo>
                    <a:pt x="12076" y="942"/>
                  </a:lnTo>
                  <a:lnTo>
                    <a:pt x="12324" y="1090"/>
                  </a:lnTo>
                  <a:lnTo>
                    <a:pt x="12559" y="1239"/>
                  </a:lnTo>
                  <a:lnTo>
                    <a:pt x="12807" y="1412"/>
                  </a:lnTo>
                  <a:lnTo>
                    <a:pt x="13030" y="1586"/>
                  </a:lnTo>
                  <a:lnTo>
                    <a:pt x="13265" y="1759"/>
                  </a:lnTo>
                  <a:lnTo>
                    <a:pt x="13476" y="1945"/>
                  </a:lnTo>
                  <a:lnTo>
                    <a:pt x="13686" y="2143"/>
                  </a:lnTo>
                  <a:lnTo>
                    <a:pt x="13897" y="2354"/>
                  </a:lnTo>
                  <a:lnTo>
                    <a:pt x="14095" y="2564"/>
                  </a:lnTo>
                  <a:lnTo>
                    <a:pt x="14281" y="2775"/>
                  </a:lnTo>
                  <a:lnTo>
                    <a:pt x="14467" y="2998"/>
                  </a:lnTo>
                  <a:lnTo>
                    <a:pt x="14640" y="3233"/>
                  </a:lnTo>
                  <a:lnTo>
                    <a:pt x="14801" y="3468"/>
                  </a:lnTo>
                  <a:lnTo>
                    <a:pt x="14962" y="3716"/>
                  </a:lnTo>
                  <a:lnTo>
                    <a:pt x="15111" y="3964"/>
                  </a:lnTo>
                  <a:lnTo>
                    <a:pt x="15247" y="4211"/>
                  </a:lnTo>
                  <a:lnTo>
                    <a:pt x="15371" y="4472"/>
                  </a:lnTo>
                  <a:lnTo>
                    <a:pt x="15482" y="4732"/>
                  </a:lnTo>
                  <a:lnTo>
                    <a:pt x="15594" y="5004"/>
                  </a:lnTo>
                  <a:lnTo>
                    <a:pt x="15693" y="5277"/>
                  </a:lnTo>
                  <a:lnTo>
                    <a:pt x="15779" y="5549"/>
                  </a:lnTo>
                  <a:lnTo>
                    <a:pt x="15854" y="5834"/>
                  </a:lnTo>
                  <a:lnTo>
                    <a:pt x="15916" y="6119"/>
                  </a:lnTo>
                  <a:lnTo>
                    <a:pt x="15965" y="6404"/>
                  </a:lnTo>
                  <a:lnTo>
                    <a:pt x="16015" y="6688"/>
                  </a:lnTo>
                  <a:lnTo>
                    <a:pt x="16039" y="6986"/>
                  </a:lnTo>
                  <a:lnTo>
                    <a:pt x="16052" y="7283"/>
                  </a:lnTo>
                  <a:lnTo>
                    <a:pt x="16052" y="7580"/>
                  </a:lnTo>
                  <a:lnTo>
                    <a:pt x="16039" y="7877"/>
                  </a:lnTo>
                  <a:lnTo>
                    <a:pt x="16027" y="8175"/>
                  </a:lnTo>
                  <a:lnTo>
                    <a:pt x="15990" y="8472"/>
                  </a:lnTo>
                  <a:lnTo>
                    <a:pt x="15928" y="8782"/>
                  </a:lnTo>
                  <a:lnTo>
                    <a:pt x="15866" y="9079"/>
                  </a:lnTo>
                  <a:lnTo>
                    <a:pt x="15792" y="9388"/>
                  </a:lnTo>
                  <a:lnTo>
                    <a:pt x="15693" y="9686"/>
                  </a:lnTo>
                  <a:lnTo>
                    <a:pt x="15581" y="9995"/>
                  </a:lnTo>
                  <a:lnTo>
                    <a:pt x="15457" y="10293"/>
                  </a:lnTo>
                  <a:lnTo>
                    <a:pt x="15321" y="10602"/>
                  </a:lnTo>
                  <a:lnTo>
                    <a:pt x="15160" y="10899"/>
                  </a:lnTo>
                  <a:lnTo>
                    <a:pt x="15160" y="10899"/>
                  </a:lnTo>
                  <a:lnTo>
                    <a:pt x="14937" y="11308"/>
                  </a:lnTo>
                  <a:lnTo>
                    <a:pt x="14677" y="11704"/>
                  </a:lnTo>
                  <a:lnTo>
                    <a:pt x="14405" y="12088"/>
                  </a:lnTo>
                  <a:lnTo>
                    <a:pt x="14120" y="12472"/>
                  </a:lnTo>
                  <a:lnTo>
                    <a:pt x="14120" y="12472"/>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3"/>
            <p:cNvSpPr/>
            <p:nvPr/>
          </p:nvSpPr>
          <p:spPr>
            <a:xfrm>
              <a:off x="2336045" y="2288753"/>
              <a:ext cx="163543" cy="84610"/>
            </a:xfrm>
            <a:custGeom>
              <a:avLst/>
              <a:gdLst/>
              <a:ahLst/>
              <a:cxnLst/>
              <a:rect l="l" t="t" r="r" b="b"/>
              <a:pathLst>
                <a:path w="3976" h="2057" extrusionOk="0">
                  <a:moveTo>
                    <a:pt x="3790" y="1"/>
                  </a:moveTo>
                  <a:lnTo>
                    <a:pt x="3728" y="13"/>
                  </a:lnTo>
                  <a:lnTo>
                    <a:pt x="3666" y="63"/>
                  </a:lnTo>
                  <a:lnTo>
                    <a:pt x="3493" y="261"/>
                  </a:lnTo>
                  <a:lnTo>
                    <a:pt x="3295" y="447"/>
                  </a:lnTo>
                  <a:lnTo>
                    <a:pt x="3084" y="620"/>
                  </a:lnTo>
                  <a:lnTo>
                    <a:pt x="2874" y="793"/>
                  </a:lnTo>
                  <a:lnTo>
                    <a:pt x="2651" y="942"/>
                  </a:lnTo>
                  <a:lnTo>
                    <a:pt x="2428" y="1078"/>
                  </a:lnTo>
                  <a:lnTo>
                    <a:pt x="2192" y="1202"/>
                  </a:lnTo>
                  <a:lnTo>
                    <a:pt x="1957" y="1314"/>
                  </a:lnTo>
                  <a:lnTo>
                    <a:pt x="1709" y="1425"/>
                  </a:lnTo>
                  <a:lnTo>
                    <a:pt x="1462" y="1512"/>
                  </a:lnTo>
                  <a:lnTo>
                    <a:pt x="1214" y="1574"/>
                  </a:lnTo>
                  <a:lnTo>
                    <a:pt x="966" y="1636"/>
                  </a:lnTo>
                  <a:lnTo>
                    <a:pt x="718" y="1673"/>
                  </a:lnTo>
                  <a:lnTo>
                    <a:pt x="471" y="1698"/>
                  </a:lnTo>
                  <a:lnTo>
                    <a:pt x="235" y="1710"/>
                  </a:lnTo>
                  <a:lnTo>
                    <a:pt x="0" y="1698"/>
                  </a:lnTo>
                  <a:lnTo>
                    <a:pt x="74" y="2057"/>
                  </a:lnTo>
                  <a:lnTo>
                    <a:pt x="322" y="2057"/>
                  </a:lnTo>
                  <a:lnTo>
                    <a:pt x="570" y="2044"/>
                  </a:lnTo>
                  <a:lnTo>
                    <a:pt x="818" y="2020"/>
                  </a:lnTo>
                  <a:lnTo>
                    <a:pt x="1078" y="1970"/>
                  </a:lnTo>
                  <a:lnTo>
                    <a:pt x="1338" y="1908"/>
                  </a:lnTo>
                  <a:lnTo>
                    <a:pt x="1585" y="1834"/>
                  </a:lnTo>
                  <a:lnTo>
                    <a:pt x="1846" y="1747"/>
                  </a:lnTo>
                  <a:lnTo>
                    <a:pt x="2093" y="1636"/>
                  </a:lnTo>
                  <a:lnTo>
                    <a:pt x="2353" y="1524"/>
                  </a:lnTo>
                  <a:lnTo>
                    <a:pt x="2601" y="1388"/>
                  </a:lnTo>
                  <a:lnTo>
                    <a:pt x="2849" y="1239"/>
                  </a:lnTo>
                  <a:lnTo>
                    <a:pt x="3084" y="1078"/>
                  </a:lnTo>
                  <a:lnTo>
                    <a:pt x="3307" y="893"/>
                  </a:lnTo>
                  <a:lnTo>
                    <a:pt x="3530" y="707"/>
                  </a:lnTo>
                  <a:lnTo>
                    <a:pt x="3740" y="509"/>
                  </a:lnTo>
                  <a:lnTo>
                    <a:pt x="3939" y="286"/>
                  </a:lnTo>
                  <a:lnTo>
                    <a:pt x="3976" y="224"/>
                  </a:lnTo>
                  <a:lnTo>
                    <a:pt x="3976" y="162"/>
                  </a:lnTo>
                  <a:lnTo>
                    <a:pt x="3963" y="100"/>
                  </a:lnTo>
                  <a:lnTo>
                    <a:pt x="3914" y="38"/>
                  </a:lnTo>
                  <a:lnTo>
                    <a:pt x="3864" y="13"/>
                  </a:lnTo>
                  <a:lnTo>
                    <a:pt x="3790" y="1"/>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3"/>
            <p:cNvSpPr/>
            <p:nvPr/>
          </p:nvSpPr>
          <p:spPr>
            <a:xfrm>
              <a:off x="2442004" y="1841468"/>
              <a:ext cx="572647" cy="640392"/>
            </a:xfrm>
            <a:custGeom>
              <a:avLst/>
              <a:gdLst/>
              <a:ahLst/>
              <a:cxnLst/>
              <a:rect l="l" t="t" r="r" b="b"/>
              <a:pathLst>
                <a:path w="13922" h="15569" extrusionOk="0">
                  <a:moveTo>
                    <a:pt x="9153" y="15569"/>
                  </a:moveTo>
                  <a:lnTo>
                    <a:pt x="9153" y="15569"/>
                  </a:lnTo>
                  <a:lnTo>
                    <a:pt x="8905" y="15333"/>
                  </a:lnTo>
                  <a:lnTo>
                    <a:pt x="8670" y="15098"/>
                  </a:lnTo>
                  <a:lnTo>
                    <a:pt x="8459" y="14863"/>
                  </a:lnTo>
                  <a:lnTo>
                    <a:pt x="8249" y="14615"/>
                  </a:lnTo>
                  <a:lnTo>
                    <a:pt x="8051" y="14367"/>
                  </a:lnTo>
                  <a:lnTo>
                    <a:pt x="7877" y="14107"/>
                  </a:lnTo>
                  <a:lnTo>
                    <a:pt x="7704" y="13847"/>
                  </a:lnTo>
                  <a:lnTo>
                    <a:pt x="7543" y="13575"/>
                  </a:lnTo>
                  <a:lnTo>
                    <a:pt x="7394" y="13290"/>
                  </a:lnTo>
                  <a:lnTo>
                    <a:pt x="7258" y="13005"/>
                  </a:lnTo>
                  <a:lnTo>
                    <a:pt x="7134" y="12708"/>
                  </a:lnTo>
                  <a:lnTo>
                    <a:pt x="7023" y="12411"/>
                  </a:lnTo>
                  <a:lnTo>
                    <a:pt x="6911" y="12101"/>
                  </a:lnTo>
                  <a:lnTo>
                    <a:pt x="6812" y="11791"/>
                  </a:lnTo>
                  <a:lnTo>
                    <a:pt x="6725" y="11469"/>
                  </a:lnTo>
                  <a:lnTo>
                    <a:pt x="6639" y="11135"/>
                  </a:lnTo>
                  <a:lnTo>
                    <a:pt x="6577" y="10800"/>
                  </a:lnTo>
                  <a:lnTo>
                    <a:pt x="6502" y="10454"/>
                  </a:lnTo>
                  <a:lnTo>
                    <a:pt x="6453" y="10095"/>
                  </a:lnTo>
                  <a:lnTo>
                    <a:pt x="6391" y="9735"/>
                  </a:lnTo>
                  <a:lnTo>
                    <a:pt x="6317" y="8980"/>
                  </a:lnTo>
                  <a:lnTo>
                    <a:pt x="6255" y="8200"/>
                  </a:lnTo>
                  <a:lnTo>
                    <a:pt x="6205" y="7382"/>
                  </a:lnTo>
                  <a:lnTo>
                    <a:pt x="6180" y="6528"/>
                  </a:lnTo>
                  <a:lnTo>
                    <a:pt x="6156" y="5636"/>
                  </a:lnTo>
                  <a:lnTo>
                    <a:pt x="6156" y="4707"/>
                  </a:lnTo>
                  <a:lnTo>
                    <a:pt x="6156" y="4707"/>
                  </a:lnTo>
                  <a:lnTo>
                    <a:pt x="5524" y="4323"/>
                  </a:lnTo>
                  <a:lnTo>
                    <a:pt x="4942" y="4001"/>
                  </a:lnTo>
                  <a:lnTo>
                    <a:pt x="4397" y="3729"/>
                  </a:lnTo>
                  <a:lnTo>
                    <a:pt x="3889" y="3493"/>
                  </a:lnTo>
                  <a:lnTo>
                    <a:pt x="3431" y="3307"/>
                  </a:lnTo>
                  <a:lnTo>
                    <a:pt x="2997" y="3159"/>
                  </a:lnTo>
                  <a:lnTo>
                    <a:pt x="2601" y="3035"/>
                  </a:lnTo>
                  <a:lnTo>
                    <a:pt x="2230" y="2948"/>
                  </a:lnTo>
                  <a:lnTo>
                    <a:pt x="1883" y="2886"/>
                  </a:lnTo>
                  <a:lnTo>
                    <a:pt x="1573" y="2837"/>
                  </a:lnTo>
                  <a:lnTo>
                    <a:pt x="1276" y="2812"/>
                  </a:lnTo>
                  <a:lnTo>
                    <a:pt x="991" y="2787"/>
                  </a:lnTo>
                  <a:lnTo>
                    <a:pt x="483" y="2763"/>
                  </a:lnTo>
                  <a:lnTo>
                    <a:pt x="236" y="2750"/>
                  </a:lnTo>
                  <a:lnTo>
                    <a:pt x="0" y="2738"/>
                  </a:lnTo>
                  <a:lnTo>
                    <a:pt x="0" y="2738"/>
                  </a:lnTo>
                  <a:lnTo>
                    <a:pt x="236" y="2453"/>
                  </a:lnTo>
                  <a:lnTo>
                    <a:pt x="471" y="2205"/>
                  </a:lnTo>
                  <a:lnTo>
                    <a:pt x="719" y="1970"/>
                  </a:lnTo>
                  <a:lnTo>
                    <a:pt x="966" y="1747"/>
                  </a:lnTo>
                  <a:lnTo>
                    <a:pt x="1251" y="1536"/>
                  </a:lnTo>
                  <a:lnTo>
                    <a:pt x="1548" y="1326"/>
                  </a:lnTo>
                  <a:lnTo>
                    <a:pt x="1883" y="1115"/>
                  </a:lnTo>
                  <a:lnTo>
                    <a:pt x="2254" y="892"/>
                  </a:lnTo>
                  <a:lnTo>
                    <a:pt x="2254" y="892"/>
                  </a:lnTo>
                  <a:lnTo>
                    <a:pt x="2514" y="744"/>
                  </a:lnTo>
                  <a:lnTo>
                    <a:pt x="2775" y="620"/>
                  </a:lnTo>
                  <a:lnTo>
                    <a:pt x="3035" y="496"/>
                  </a:lnTo>
                  <a:lnTo>
                    <a:pt x="3295" y="397"/>
                  </a:lnTo>
                  <a:lnTo>
                    <a:pt x="3567" y="310"/>
                  </a:lnTo>
                  <a:lnTo>
                    <a:pt x="3840" y="224"/>
                  </a:lnTo>
                  <a:lnTo>
                    <a:pt x="4112" y="162"/>
                  </a:lnTo>
                  <a:lnTo>
                    <a:pt x="4385" y="100"/>
                  </a:lnTo>
                  <a:lnTo>
                    <a:pt x="4669" y="63"/>
                  </a:lnTo>
                  <a:lnTo>
                    <a:pt x="4954" y="25"/>
                  </a:lnTo>
                  <a:lnTo>
                    <a:pt x="5227" y="13"/>
                  </a:lnTo>
                  <a:lnTo>
                    <a:pt x="5512" y="1"/>
                  </a:lnTo>
                  <a:lnTo>
                    <a:pt x="5797" y="1"/>
                  </a:lnTo>
                  <a:lnTo>
                    <a:pt x="6081" y="13"/>
                  </a:lnTo>
                  <a:lnTo>
                    <a:pt x="6354" y="38"/>
                  </a:lnTo>
                  <a:lnTo>
                    <a:pt x="6639" y="63"/>
                  </a:lnTo>
                  <a:lnTo>
                    <a:pt x="6924" y="112"/>
                  </a:lnTo>
                  <a:lnTo>
                    <a:pt x="7208" y="162"/>
                  </a:lnTo>
                  <a:lnTo>
                    <a:pt x="7481" y="224"/>
                  </a:lnTo>
                  <a:lnTo>
                    <a:pt x="7766" y="298"/>
                  </a:lnTo>
                  <a:lnTo>
                    <a:pt x="8038" y="385"/>
                  </a:lnTo>
                  <a:lnTo>
                    <a:pt x="8311" y="471"/>
                  </a:lnTo>
                  <a:lnTo>
                    <a:pt x="8583" y="570"/>
                  </a:lnTo>
                  <a:lnTo>
                    <a:pt x="8843" y="682"/>
                  </a:lnTo>
                  <a:lnTo>
                    <a:pt x="9116" y="806"/>
                  </a:lnTo>
                  <a:lnTo>
                    <a:pt x="9376" y="930"/>
                  </a:lnTo>
                  <a:lnTo>
                    <a:pt x="9636" y="1066"/>
                  </a:lnTo>
                  <a:lnTo>
                    <a:pt x="9884" y="1214"/>
                  </a:lnTo>
                  <a:lnTo>
                    <a:pt x="10131" y="1363"/>
                  </a:lnTo>
                  <a:lnTo>
                    <a:pt x="10379" y="1524"/>
                  </a:lnTo>
                  <a:lnTo>
                    <a:pt x="10614" y="1697"/>
                  </a:lnTo>
                  <a:lnTo>
                    <a:pt x="10850" y="1871"/>
                  </a:lnTo>
                  <a:lnTo>
                    <a:pt x="11073" y="2057"/>
                  </a:lnTo>
                  <a:lnTo>
                    <a:pt x="11296" y="2255"/>
                  </a:lnTo>
                  <a:lnTo>
                    <a:pt x="11506" y="2453"/>
                  </a:lnTo>
                  <a:lnTo>
                    <a:pt x="11717" y="2663"/>
                  </a:lnTo>
                  <a:lnTo>
                    <a:pt x="11915" y="2874"/>
                  </a:lnTo>
                  <a:lnTo>
                    <a:pt x="12113" y="3097"/>
                  </a:lnTo>
                  <a:lnTo>
                    <a:pt x="12286" y="3320"/>
                  </a:lnTo>
                  <a:lnTo>
                    <a:pt x="12472" y="3555"/>
                  </a:lnTo>
                  <a:lnTo>
                    <a:pt x="12633" y="3803"/>
                  </a:lnTo>
                  <a:lnTo>
                    <a:pt x="12794" y="4038"/>
                  </a:lnTo>
                  <a:lnTo>
                    <a:pt x="12943" y="4298"/>
                  </a:lnTo>
                  <a:lnTo>
                    <a:pt x="13091" y="4558"/>
                  </a:lnTo>
                  <a:lnTo>
                    <a:pt x="13215" y="4818"/>
                  </a:lnTo>
                  <a:lnTo>
                    <a:pt x="13339" y="5091"/>
                  </a:lnTo>
                  <a:lnTo>
                    <a:pt x="13451" y="5363"/>
                  </a:lnTo>
                  <a:lnTo>
                    <a:pt x="13550" y="5636"/>
                  </a:lnTo>
                  <a:lnTo>
                    <a:pt x="13636" y="5921"/>
                  </a:lnTo>
                  <a:lnTo>
                    <a:pt x="13723" y="6218"/>
                  </a:lnTo>
                  <a:lnTo>
                    <a:pt x="13785" y="6503"/>
                  </a:lnTo>
                  <a:lnTo>
                    <a:pt x="13834" y="6800"/>
                  </a:lnTo>
                  <a:lnTo>
                    <a:pt x="13884" y="7110"/>
                  </a:lnTo>
                  <a:lnTo>
                    <a:pt x="13909" y="7419"/>
                  </a:lnTo>
                  <a:lnTo>
                    <a:pt x="13921" y="7729"/>
                  </a:lnTo>
                  <a:lnTo>
                    <a:pt x="13921" y="8039"/>
                  </a:lnTo>
                  <a:lnTo>
                    <a:pt x="13921" y="8361"/>
                  </a:lnTo>
                  <a:lnTo>
                    <a:pt x="13896" y="8683"/>
                  </a:lnTo>
                  <a:lnTo>
                    <a:pt x="13847" y="9005"/>
                  </a:lnTo>
                  <a:lnTo>
                    <a:pt x="13797" y="9327"/>
                  </a:lnTo>
                  <a:lnTo>
                    <a:pt x="13735" y="9661"/>
                  </a:lnTo>
                  <a:lnTo>
                    <a:pt x="13649" y="9995"/>
                  </a:lnTo>
                  <a:lnTo>
                    <a:pt x="13550" y="10330"/>
                  </a:lnTo>
                  <a:lnTo>
                    <a:pt x="13438" y="10664"/>
                  </a:lnTo>
                  <a:lnTo>
                    <a:pt x="13438" y="10664"/>
                  </a:lnTo>
                  <a:lnTo>
                    <a:pt x="13302" y="10986"/>
                  </a:lnTo>
                  <a:lnTo>
                    <a:pt x="13153" y="11308"/>
                  </a:lnTo>
                  <a:lnTo>
                    <a:pt x="12992" y="11630"/>
                  </a:lnTo>
                  <a:lnTo>
                    <a:pt x="12807" y="11940"/>
                  </a:lnTo>
                  <a:lnTo>
                    <a:pt x="12596" y="12250"/>
                  </a:lnTo>
                  <a:lnTo>
                    <a:pt x="12361" y="12572"/>
                  </a:lnTo>
                  <a:lnTo>
                    <a:pt x="12125" y="12881"/>
                  </a:lnTo>
                  <a:lnTo>
                    <a:pt x="11853" y="13178"/>
                  </a:lnTo>
                  <a:lnTo>
                    <a:pt x="11580" y="13488"/>
                  </a:lnTo>
                  <a:lnTo>
                    <a:pt x="11283" y="13798"/>
                  </a:lnTo>
                  <a:lnTo>
                    <a:pt x="10961" y="14095"/>
                  </a:lnTo>
                  <a:lnTo>
                    <a:pt x="10639" y="14392"/>
                  </a:lnTo>
                  <a:lnTo>
                    <a:pt x="10292" y="14689"/>
                  </a:lnTo>
                  <a:lnTo>
                    <a:pt x="9921" y="14987"/>
                  </a:lnTo>
                  <a:lnTo>
                    <a:pt x="9549" y="15272"/>
                  </a:lnTo>
                  <a:lnTo>
                    <a:pt x="9153" y="15569"/>
                  </a:lnTo>
                  <a:lnTo>
                    <a:pt x="9153" y="1556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3"/>
            <p:cNvSpPr/>
            <p:nvPr/>
          </p:nvSpPr>
          <p:spPr>
            <a:xfrm>
              <a:off x="2699251" y="2292825"/>
              <a:ext cx="122822" cy="107027"/>
            </a:xfrm>
            <a:custGeom>
              <a:avLst/>
              <a:gdLst/>
              <a:ahLst/>
              <a:cxnLst/>
              <a:rect l="l" t="t" r="r" b="b"/>
              <a:pathLst>
                <a:path w="2986" h="2602" extrusionOk="0">
                  <a:moveTo>
                    <a:pt x="2862" y="311"/>
                  </a:moveTo>
                  <a:lnTo>
                    <a:pt x="2862" y="311"/>
                  </a:lnTo>
                  <a:lnTo>
                    <a:pt x="2911" y="397"/>
                  </a:lnTo>
                  <a:lnTo>
                    <a:pt x="2961" y="496"/>
                  </a:lnTo>
                  <a:lnTo>
                    <a:pt x="2986" y="608"/>
                  </a:lnTo>
                  <a:lnTo>
                    <a:pt x="2986" y="719"/>
                  </a:lnTo>
                  <a:lnTo>
                    <a:pt x="2986" y="831"/>
                  </a:lnTo>
                  <a:lnTo>
                    <a:pt x="2973" y="955"/>
                  </a:lnTo>
                  <a:lnTo>
                    <a:pt x="2936" y="1078"/>
                  </a:lnTo>
                  <a:lnTo>
                    <a:pt x="2899" y="1202"/>
                  </a:lnTo>
                  <a:lnTo>
                    <a:pt x="2837" y="1326"/>
                  </a:lnTo>
                  <a:lnTo>
                    <a:pt x="2775" y="1450"/>
                  </a:lnTo>
                  <a:lnTo>
                    <a:pt x="2688" y="1574"/>
                  </a:lnTo>
                  <a:lnTo>
                    <a:pt x="2602" y="1698"/>
                  </a:lnTo>
                  <a:lnTo>
                    <a:pt x="2490" y="1809"/>
                  </a:lnTo>
                  <a:lnTo>
                    <a:pt x="2379" y="1933"/>
                  </a:lnTo>
                  <a:lnTo>
                    <a:pt x="2255" y="2044"/>
                  </a:lnTo>
                  <a:lnTo>
                    <a:pt x="2119" y="2144"/>
                  </a:lnTo>
                  <a:lnTo>
                    <a:pt x="2119" y="2144"/>
                  </a:lnTo>
                  <a:lnTo>
                    <a:pt x="1970" y="2243"/>
                  </a:lnTo>
                  <a:lnTo>
                    <a:pt x="1834" y="2329"/>
                  </a:lnTo>
                  <a:lnTo>
                    <a:pt x="1685" y="2404"/>
                  </a:lnTo>
                  <a:lnTo>
                    <a:pt x="1537" y="2466"/>
                  </a:lnTo>
                  <a:lnTo>
                    <a:pt x="1388" y="2515"/>
                  </a:lnTo>
                  <a:lnTo>
                    <a:pt x="1252" y="2552"/>
                  </a:lnTo>
                  <a:lnTo>
                    <a:pt x="1103" y="2577"/>
                  </a:lnTo>
                  <a:lnTo>
                    <a:pt x="967" y="2602"/>
                  </a:lnTo>
                  <a:lnTo>
                    <a:pt x="843" y="2602"/>
                  </a:lnTo>
                  <a:lnTo>
                    <a:pt x="719" y="2589"/>
                  </a:lnTo>
                  <a:lnTo>
                    <a:pt x="595" y="2577"/>
                  </a:lnTo>
                  <a:lnTo>
                    <a:pt x="484" y="2540"/>
                  </a:lnTo>
                  <a:lnTo>
                    <a:pt x="385" y="2490"/>
                  </a:lnTo>
                  <a:lnTo>
                    <a:pt x="286" y="2441"/>
                  </a:lnTo>
                  <a:lnTo>
                    <a:pt x="211" y="2366"/>
                  </a:lnTo>
                  <a:lnTo>
                    <a:pt x="137" y="2292"/>
                  </a:lnTo>
                  <a:lnTo>
                    <a:pt x="137" y="2292"/>
                  </a:lnTo>
                  <a:lnTo>
                    <a:pt x="75" y="2193"/>
                  </a:lnTo>
                  <a:lnTo>
                    <a:pt x="38" y="2094"/>
                  </a:lnTo>
                  <a:lnTo>
                    <a:pt x="13" y="1995"/>
                  </a:lnTo>
                  <a:lnTo>
                    <a:pt x="1" y="1883"/>
                  </a:lnTo>
                  <a:lnTo>
                    <a:pt x="13" y="1760"/>
                  </a:lnTo>
                  <a:lnTo>
                    <a:pt x="26" y="1648"/>
                  </a:lnTo>
                  <a:lnTo>
                    <a:pt x="50" y="1524"/>
                  </a:lnTo>
                  <a:lnTo>
                    <a:pt x="100" y="1400"/>
                  </a:lnTo>
                  <a:lnTo>
                    <a:pt x="162" y="1277"/>
                  </a:lnTo>
                  <a:lnTo>
                    <a:pt x="224" y="1153"/>
                  </a:lnTo>
                  <a:lnTo>
                    <a:pt x="310" y="1029"/>
                  </a:lnTo>
                  <a:lnTo>
                    <a:pt x="397" y="905"/>
                  </a:lnTo>
                  <a:lnTo>
                    <a:pt x="509" y="781"/>
                  </a:lnTo>
                  <a:lnTo>
                    <a:pt x="620" y="670"/>
                  </a:lnTo>
                  <a:lnTo>
                    <a:pt x="744" y="558"/>
                  </a:lnTo>
                  <a:lnTo>
                    <a:pt x="880" y="447"/>
                  </a:lnTo>
                  <a:lnTo>
                    <a:pt x="880" y="447"/>
                  </a:lnTo>
                  <a:lnTo>
                    <a:pt x="1029" y="348"/>
                  </a:lnTo>
                  <a:lnTo>
                    <a:pt x="1165" y="273"/>
                  </a:lnTo>
                  <a:lnTo>
                    <a:pt x="1314" y="199"/>
                  </a:lnTo>
                  <a:lnTo>
                    <a:pt x="1462" y="137"/>
                  </a:lnTo>
                  <a:lnTo>
                    <a:pt x="1598" y="75"/>
                  </a:lnTo>
                  <a:lnTo>
                    <a:pt x="1747" y="38"/>
                  </a:lnTo>
                  <a:lnTo>
                    <a:pt x="1883" y="13"/>
                  </a:lnTo>
                  <a:lnTo>
                    <a:pt x="2020" y="1"/>
                  </a:lnTo>
                  <a:lnTo>
                    <a:pt x="2156" y="1"/>
                  </a:lnTo>
                  <a:lnTo>
                    <a:pt x="2280" y="1"/>
                  </a:lnTo>
                  <a:lnTo>
                    <a:pt x="2403" y="26"/>
                  </a:lnTo>
                  <a:lnTo>
                    <a:pt x="2515" y="50"/>
                  </a:lnTo>
                  <a:lnTo>
                    <a:pt x="2614" y="100"/>
                  </a:lnTo>
                  <a:lnTo>
                    <a:pt x="2701" y="162"/>
                  </a:lnTo>
                  <a:lnTo>
                    <a:pt x="2787" y="224"/>
                  </a:lnTo>
                  <a:lnTo>
                    <a:pt x="2862" y="311"/>
                  </a:lnTo>
                  <a:lnTo>
                    <a:pt x="2862" y="311"/>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3"/>
            <p:cNvSpPr/>
            <p:nvPr/>
          </p:nvSpPr>
          <p:spPr>
            <a:xfrm>
              <a:off x="2706409" y="2279086"/>
              <a:ext cx="122781" cy="107520"/>
            </a:xfrm>
            <a:custGeom>
              <a:avLst/>
              <a:gdLst/>
              <a:ahLst/>
              <a:cxnLst/>
              <a:rect l="l" t="t" r="r" b="b"/>
              <a:pathLst>
                <a:path w="2985" h="2614" extrusionOk="0">
                  <a:moveTo>
                    <a:pt x="2849" y="323"/>
                  </a:moveTo>
                  <a:lnTo>
                    <a:pt x="2849" y="323"/>
                  </a:lnTo>
                  <a:lnTo>
                    <a:pt x="2911" y="409"/>
                  </a:lnTo>
                  <a:lnTo>
                    <a:pt x="2948" y="508"/>
                  </a:lnTo>
                  <a:lnTo>
                    <a:pt x="2973" y="620"/>
                  </a:lnTo>
                  <a:lnTo>
                    <a:pt x="2985" y="731"/>
                  </a:lnTo>
                  <a:lnTo>
                    <a:pt x="2985" y="843"/>
                  </a:lnTo>
                  <a:lnTo>
                    <a:pt x="2960" y="967"/>
                  </a:lnTo>
                  <a:lnTo>
                    <a:pt x="2935" y="1078"/>
                  </a:lnTo>
                  <a:lnTo>
                    <a:pt x="2886" y="1202"/>
                  </a:lnTo>
                  <a:lnTo>
                    <a:pt x="2836" y="1338"/>
                  </a:lnTo>
                  <a:lnTo>
                    <a:pt x="2762" y="1462"/>
                  </a:lnTo>
                  <a:lnTo>
                    <a:pt x="2688" y="1586"/>
                  </a:lnTo>
                  <a:lnTo>
                    <a:pt x="2589" y="1710"/>
                  </a:lnTo>
                  <a:lnTo>
                    <a:pt x="2490" y="1821"/>
                  </a:lnTo>
                  <a:lnTo>
                    <a:pt x="2366" y="1945"/>
                  </a:lnTo>
                  <a:lnTo>
                    <a:pt x="2242" y="2056"/>
                  </a:lnTo>
                  <a:lnTo>
                    <a:pt x="2106" y="2156"/>
                  </a:lnTo>
                  <a:lnTo>
                    <a:pt x="2106" y="2156"/>
                  </a:lnTo>
                  <a:lnTo>
                    <a:pt x="1969" y="2255"/>
                  </a:lnTo>
                  <a:lnTo>
                    <a:pt x="1821" y="2341"/>
                  </a:lnTo>
                  <a:lnTo>
                    <a:pt x="1672" y="2416"/>
                  </a:lnTo>
                  <a:lnTo>
                    <a:pt x="1536" y="2478"/>
                  </a:lnTo>
                  <a:lnTo>
                    <a:pt x="1387" y="2527"/>
                  </a:lnTo>
                  <a:lnTo>
                    <a:pt x="1239" y="2564"/>
                  </a:lnTo>
                  <a:lnTo>
                    <a:pt x="1102" y="2589"/>
                  </a:lnTo>
                  <a:lnTo>
                    <a:pt x="966" y="2614"/>
                  </a:lnTo>
                  <a:lnTo>
                    <a:pt x="830" y="2614"/>
                  </a:lnTo>
                  <a:lnTo>
                    <a:pt x="706" y="2601"/>
                  </a:lnTo>
                  <a:lnTo>
                    <a:pt x="595" y="2577"/>
                  </a:lnTo>
                  <a:lnTo>
                    <a:pt x="483" y="2552"/>
                  </a:lnTo>
                  <a:lnTo>
                    <a:pt x="372" y="2502"/>
                  </a:lnTo>
                  <a:lnTo>
                    <a:pt x="285" y="2453"/>
                  </a:lnTo>
                  <a:lnTo>
                    <a:pt x="198" y="2378"/>
                  </a:lnTo>
                  <a:lnTo>
                    <a:pt x="136" y="2292"/>
                  </a:lnTo>
                  <a:lnTo>
                    <a:pt x="136" y="2292"/>
                  </a:lnTo>
                  <a:lnTo>
                    <a:pt x="74" y="2205"/>
                  </a:lnTo>
                  <a:lnTo>
                    <a:pt x="37" y="2106"/>
                  </a:lnTo>
                  <a:lnTo>
                    <a:pt x="13" y="2007"/>
                  </a:lnTo>
                  <a:lnTo>
                    <a:pt x="0" y="1895"/>
                  </a:lnTo>
                  <a:lnTo>
                    <a:pt x="0" y="1772"/>
                  </a:lnTo>
                  <a:lnTo>
                    <a:pt x="13" y="1660"/>
                  </a:lnTo>
                  <a:lnTo>
                    <a:pt x="50" y="1536"/>
                  </a:lnTo>
                  <a:lnTo>
                    <a:pt x="99" y="1412"/>
                  </a:lnTo>
                  <a:lnTo>
                    <a:pt x="149" y="1289"/>
                  </a:lnTo>
                  <a:lnTo>
                    <a:pt x="223" y="1152"/>
                  </a:lnTo>
                  <a:lnTo>
                    <a:pt x="297" y="1028"/>
                  </a:lnTo>
                  <a:lnTo>
                    <a:pt x="396" y="917"/>
                  </a:lnTo>
                  <a:lnTo>
                    <a:pt x="496" y="793"/>
                  </a:lnTo>
                  <a:lnTo>
                    <a:pt x="607" y="682"/>
                  </a:lnTo>
                  <a:lnTo>
                    <a:pt x="743" y="570"/>
                  </a:lnTo>
                  <a:lnTo>
                    <a:pt x="880" y="459"/>
                  </a:lnTo>
                  <a:lnTo>
                    <a:pt x="880" y="459"/>
                  </a:lnTo>
                  <a:lnTo>
                    <a:pt x="1016" y="360"/>
                  </a:lnTo>
                  <a:lnTo>
                    <a:pt x="1164" y="273"/>
                  </a:lnTo>
                  <a:lnTo>
                    <a:pt x="1313" y="199"/>
                  </a:lnTo>
                  <a:lnTo>
                    <a:pt x="1449" y="137"/>
                  </a:lnTo>
                  <a:lnTo>
                    <a:pt x="1598" y="87"/>
                  </a:lnTo>
                  <a:lnTo>
                    <a:pt x="1746" y="50"/>
                  </a:lnTo>
                  <a:lnTo>
                    <a:pt x="1883" y="25"/>
                  </a:lnTo>
                  <a:lnTo>
                    <a:pt x="2019" y="13"/>
                  </a:lnTo>
                  <a:lnTo>
                    <a:pt x="2155" y="0"/>
                  </a:lnTo>
                  <a:lnTo>
                    <a:pt x="2279" y="13"/>
                  </a:lnTo>
                  <a:lnTo>
                    <a:pt x="2390" y="38"/>
                  </a:lnTo>
                  <a:lnTo>
                    <a:pt x="2502" y="62"/>
                  </a:lnTo>
                  <a:lnTo>
                    <a:pt x="2613" y="112"/>
                  </a:lnTo>
                  <a:lnTo>
                    <a:pt x="2700" y="161"/>
                  </a:lnTo>
                  <a:lnTo>
                    <a:pt x="2787" y="236"/>
                  </a:lnTo>
                  <a:lnTo>
                    <a:pt x="2849" y="323"/>
                  </a:lnTo>
                  <a:lnTo>
                    <a:pt x="2849" y="323"/>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3"/>
            <p:cNvSpPr/>
            <p:nvPr/>
          </p:nvSpPr>
          <p:spPr>
            <a:xfrm>
              <a:off x="2315149" y="2180243"/>
              <a:ext cx="67786" cy="67786"/>
            </a:xfrm>
            <a:custGeom>
              <a:avLst/>
              <a:gdLst/>
              <a:ahLst/>
              <a:cxnLst/>
              <a:rect l="l" t="t" r="r" b="b"/>
              <a:pathLst>
                <a:path w="1648" h="1648" extrusionOk="0">
                  <a:moveTo>
                    <a:pt x="1388" y="187"/>
                  </a:moveTo>
                  <a:lnTo>
                    <a:pt x="1388" y="187"/>
                  </a:lnTo>
                  <a:lnTo>
                    <a:pt x="1449" y="248"/>
                  </a:lnTo>
                  <a:lnTo>
                    <a:pt x="1499" y="310"/>
                  </a:lnTo>
                  <a:lnTo>
                    <a:pt x="1536" y="372"/>
                  </a:lnTo>
                  <a:lnTo>
                    <a:pt x="1573" y="447"/>
                  </a:lnTo>
                  <a:lnTo>
                    <a:pt x="1598" y="521"/>
                  </a:lnTo>
                  <a:lnTo>
                    <a:pt x="1623" y="595"/>
                  </a:lnTo>
                  <a:lnTo>
                    <a:pt x="1635" y="670"/>
                  </a:lnTo>
                  <a:lnTo>
                    <a:pt x="1648" y="756"/>
                  </a:lnTo>
                  <a:lnTo>
                    <a:pt x="1648" y="831"/>
                  </a:lnTo>
                  <a:lnTo>
                    <a:pt x="1635" y="905"/>
                  </a:lnTo>
                  <a:lnTo>
                    <a:pt x="1610" y="992"/>
                  </a:lnTo>
                  <a:lnTo>
                    <a:pt x="1598" y="1066"/>
                  </a:lnTo>
                  <a:lnTo>
                    <a:pt x="1561" y="1140"/>
                  </a:lnTo>
                  <a:lnTo>
                    <a:pt x="1524" y="1215"/>
                  </a:lnTo>
                  <a:lnTo>
                    <a:pt x="1474" y="1289"/>
                  </a:lnTo>
                  <a:lnTo>
                    <a:pt x="1425" y="1351"/>
                  </a:lnTo>
                  <a:lnTo>
                    <a:pt x="1425" y="1351"/>
                  </a:lnTo>
                  <a:lnTo>
                    <a:pt x="1363" y="1413"/>
                  </a:lnTo>
                  <a:lnTo>
                    <a:pt x="1301" y="1475"/>
                  </a:lnTo>
                  <a:lnTo>
                    <a:pt x="1226" y="1512"/>
                  </a:lnTo>
                  <a:lnTo>
                    <a:pt x="1152" y="1561"/>
                  </a:lnTo>
                  <a:lnTo>
                    <a:pt x="1078" y="1586"/>
                  </a:lnTo>
                  <a:lnTo>
                    <a:pt x="1004" y="1611"/>
                  </a:lnTo>
                  <a:lnTo>
                    <a:pt x="929" y="1636"/>
                  </a:lnTo>
                  <a:lnTo>
                    <a:pt x="843" y="1648"/>
                  </a:lnTo>
                  <a:lnTo>
                    <a:pt x="768" y="1648"/>
                  </a:lnTo>
                  <a:lnTo>
                    <a:pt x="694" y="1636"/>
                  </a:lnTo>
                  <a:lnTo>
                    <a:pt x="620" y="1623"/>
                  </a:lnTo>
                  <a:lnTo>
                    <a:pt x="533" y="1611"/>
                  </a:lnTo>
                  <a:lnTo>
                    <a:pt x="459" y="1574"/>
                  </a:lnTo>
                  <a:lnTo>
                    <a:pt x="397" y="1549"/>
                  </a:lnTo>
                  <a:lnTo>
                    <a:pt x="322" y="1499"/>
                  </a:lnTo>
                  <a:lnTo>
                    <a:pt x="260" y="1450"/>
                  </a:lnTo>
                  <a:lnTo>
                    <a:pt x="260" y="1450"/>
                  </a:lnTo>
                  <a:lnTo>
                    <a:pt x="199" y="1388"/>
                  </a:lnTo>
                  <a:lnTo>
                    <a:pt x="149" y="1326"/>
                  </a:lnTo>
                  <a:lnTo>
                    <a:pt x="112" y="1264"/>
                  </a:lnTo>
                  <a:lnTo>
                    <a:pt x="75" y="1190"/>
                  </a:lnTo>
                  <a:lnTo>
                    <a:pt x="50" y="1115"/>
                  </a:lnTo>
                  <a:lnTo>
                    <a:pt x="25" y="1041"/>
                  </a:lnTo>
                  <a:lnTo>
                    <a:pt x="13" y="967"/>
                  </a:lnTo>
                  <a:lnTo>
                    <a:pt x="0" y="893"/>
                  </a:lnTo>
                  <a:lnTo>
                    <a:pt x="0" y="806"/>
                  </a:lnTo>
                  <a:lnTo>
                    <a:pt x="13" y="731"/>
                  </a:lnTo>
                  <a:lnTo>
                    <a:pt x="25" y="657"/>
                  </a:lnTo>
                  <a:lnTo>
                    <a:pt x="50" y="570"/>
                  </a:lnTo>
                  <a:lnTo>
                    <a:pt x="87" y="496"/>
                  </a:lnTo>
                  <a:lnTo>
                    <a:pt x="124" y="422"/>
                  </a:lnTo>
                  <a:lnTo>
                    <a:pt x="174" y="360"/>
                  </a:lnTo>
                  <a:lnTo>
                    <a:pt x="223" y="286"/>
                  </a:lnTo>
                  <a:lnTo>
                    <a:pt x="223" y="286"/>
                  </a:lnTo>
                  <a:lnTo>
                    <a:pt x="285" y="224"/>
                  </a:lnTo>
                  <a:lnTo>
                    <a:pt x="347" y="174"/>
                  </a:lnTo>
                  <a:lnTo>
                    <a:pt x="421" y="125"/>
                  </a:lnTo>
                  <a:lnTo>
                    <a:pt x="496" y="87"/>
                  </a:lnTo>
                  <a:lnTo>
                    <a:pt x="570" y="50"/>
                  </a:lnTo>
                  <a:lnTo>
                    <a:pt x="644" y="26"/>
                  </a:lnTo>
                  <a:lnTo>
                    <a:pt x="719" y="13"/>
                  </a:lnTo>
                  <a:lnTo>
                    <a:pt x="793" y="1"/>
                  </a:lnTo>
                  <a:lnTo>
                    <a:pt x="880" y="1"/>
                  </a:lnTo>
                  <a:lnTo>
                    <a:pt x="954" y="1"/>
                  </a:lnTo>
                  <a:lnTo>
                    <a:pt x="1028" y="13"/>
                  </a:lnTo>
                  <a:lnTo>
                    <a:pt x="1115" y="38"/>
                  </a:lnTo>
                  <a:lnTo>
                    <a:pt x="1177" y="63"/>
                  </a:lnTo>
                  <a:lnTo>
                    <a:pt x="1251" y="100"/>
                  </a:lnTo>
                  <a:lnTo>
                    <a:pt x="1326" y="137"/>
                  </a:lnTo>
                  <a:lnTo>
                    <a:pt x="1388" y="187"/>
                  </a:lnTo>
                  <a:lnTo>
                    <a:pt x="1388" y="187"/>
                  </a:lnTo>
                  <a:close/>
                </a:path>
              </a:pathLst>
            </a:custGeom>
            <a:solidFill>
              <a:srgbClr val="DBA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3"/>
            <p:cNvSpPr/>
            <p:nvPr/>
          </p:nvSpPr>
          <p:spPr>
            <a:xfrm>
              <a:off x="2293760" y="2143593"/>
              <a:ext cx="96826" cy="96826"/>
            </a:xfrm>
            <a:custGeom>
              <a:avLst/>
              <a:gdLst/>
              <a:ahLst/>
              <a:cxnLst/>
              <a:rect l="l" t="t" r="r" b="b"/>
              <a:pathLst>
                <a:path w="2354" h="2354" extrusionOk="0">
                  <a:moveTo>
                    <a:pt x="1957" y="310"/>
                  </a:moveTo>
                  <a:lnTo>
                    <a:pt x="1957" y="310"/>
                  </a:lnTo>
                  <a:lnTo>
                    <a:pt x="2044" y="396"/>
                  </a:lnTo>
                  <a:lnTo>
                    <a:pt x="2118" y="483"/>
                  </a:lnTo>
                  <a:lnTo>
                    <a:pt x="2192" y="582"/>
                  </a:lnTo>
                  <a:lnTo>
                    <a:pt x="2242" y="681"/>
                  </a:lnTo>
                  <a:lnTo>
                    <a:pt x="2291" y="793"/>
                  </a:lnTo>
                  <a:lnTo>
                    <a:pt x="2316" y="892"/>
                  </a:lnTo>
                  <a:lnTo>
                    <a:pt x="2341" y="1003"/>
                  </a:lnTo>
                  <a:lnTo>
                    <a:pt x="2353" y="1115"/>
                  </a:lnTo>
                  <a:lnTo>
                    <a:pt x="2353" y="1239"/>
                  </a:lnTo>
                  <a:lnTo>
                    <a:pt x="2353" y="1350"/>
                  </a:lnTo>
                  <a:lnTo>
                    <a:pt x="2329" y="1461"/>
                  </a:lnTo>
                  <a:lnTo>
                    <a:pt x="2291" y="1573"/>
                  </a:lnTo>
                  <a:lnTo>
                    <a:pt x="2254" y="1672"/>
                  </a:lnTo>
                  <a:lnTo>
                    <a:pt x="2205" y="1784"/>
                  </a:lnTo>
                  <a:lnTo>
                    <a:pt x="2130" y="1883"/>
                  </a:lnTo>
                  <a:lnTo>
                    <a:pt x="2056" y="1969"/>
                  </a:lnTo>
                  <a:lnTo>
                    <a:pt x="2056" y="1969"/>
                  </a:lnTo>
                  <a:lnTo>
                    <a:pt x="1982" y="2056"/>
                  </a:lnTo>
                  <a:lnTo>
                    <a:pt x="1883" y="2130"/>
                  </a:lnTo>
                  <a:lnTo>
                    <a:pt x="1784" y="2192"/>
                  </a:lnTo>
                  <a:lnTo>
                    <a:pt x="1685" y="2254"/>
                  </a:lnTo>
                  <a:lnTo>
                    <a:pt x="1585" y="2291"/>
                  </a:lnTo>
                  <a:lnTo>
                    <a:pt x="1474" y="2328"/>
                  </a:lnTo>
                  <a:lnTo>
                    <a:pt x="1363" y="2341"/>
                  </a:lnTo>
                  <a:lnTo>
                    <a:pt x="1251" y="2353"/>
                  </a:lnTo>
                  <a:lnTo>
                    <a:pt x="1140" y="2353"/>
                  </a:lnTo>
                  <a:lnTo>
                    <a:pt x="1028" y="2353"/>
                  </a:lnTo>
                  <a:lnTo>
                    <a:pt x="917" y="2328"/>
                  </a:lnTo>
                  <a:lnTo>
                    <a:pt x="805" y="2291"/>
                  </a:lnTo>
                  <a:lnTo>
                    <a:pt x="694" y="2254"/>
                  </a:lnTo>
                  <a:lnTo>
                    <a:pt x="595" y="2192"/>
                  </a:lnTo>
                  <a:lnTo>
                    <a:pt x="483" y="2130"/>
                  </a:lnTo>
                  <a:lnTo>
                    <a:pt x="397" y="2056"/>
                  </a:lnTo>
                  <a:lnTo>
                    <a:pt x="397" y="2056"/>
                  </a:lnTo>
                  <a:lnTo>
                    <a:pt x="310" y="1969"/>
                  </a:lnTo>
                  <a:lnTo>
                    <a:pt x="236" y="1883"/>
                  </a:lnTo>
                  <a:lnTo>
                    <a:pt x="161" y="1784"/>
                  </a:lnTo>
                  <a:lnTo>
                    <a:pt x="112" y="1684"/>
                  </a:lnTo>
                  <a:lnTo>
                    <a:pt x="62" y="1573"/>
                  </a:lnTo>
                  <a:lnTo>
                    <a:pt x="37" y="1461"/>
                  </a:lnTo>
                  <a:lnTo>
                    <a:pt x="13" y="1350"/>
                  </a:lnTo>
                  <a:lnTo>
                    <a:pt x="0" y="1239"/>
                  </a:lnTo>
                  <a:lnTo>
                    <a:pt x="0" y="1127"/>
                  </a:lnTo>
                  <a:lnTo>
                    <a:pt x="0" y="1016"/>
                  </a:lnTo>
                  <a:lnTo>
                    <a:pt x="25" y="904"/>
                  </a:lnTo>
                  <a:lnTo>
                    <a:pt x="62" y="793"/>
                  </a:lnTo>
                  <a:lnTo>
                    <a:pt x="99" y="681"/>
                  </a:lnTo>
                  <a:lnTo>
                    <a:pt x="149" y="582"/>
                  </a:lnTo>
                  <a:lnTo>
                    <a:pt x="223" y="483"/>
                  </a:lnTo>
                  <a:lnTo>
                    <a:pt x="297" y="396"/>
                  </a:lnTo>
                  <a:lnTo>
                    <a:pt x="297" y="396"/>
                  </a:lnTo>
                  <a:lnTo>
                    <a:pt x="372" y="310"/>
                  </a:lnTo>
                  <a:lnTo>
                    <a:pt x="471" y="235"/>
                  </a:lnTo>
                  <a:lnTo>
                    <a:pt x="570" y="161"/>
                  </a:lnTo>
                  <a:lnTo>
                    <a:pt x="669" y="112"/>
                  </a:lnTo>
                  <a:lnTo>
                    <a:pt x="768" y="74"/>
                  </a:lnTo>
                  <a:lnTo>
                    <a:pt x="880" y="37"/>
                  </a:lnTo>
                  <a:lnTo>
                    <a:pt x="991" y="12"/>
                  </a:lnTo>
                  <a:lnTo>
                    <a:pt x="1102" y="0"/>
                  </a:lnTo>
                  <a:lnTo>
                    <a:pt x="1214" y="0"/>
                  </a:lnTo>
                  <a:lnTo>
                    <a:pt x="1325" y="12"/>
                  </a:lnTo>
                  <a:lnTo>
                    <a:pt x="1437" y="37"/>
                  </a:lnTo>
                  <a:lnTo>
                    <a:pt x="1548" y="62"/>
                  </a:lnTo>
                  <a:lnTo>
                    <a:pt x="1660" y="112"/>
                  </a:lnTo>
                  <a:lnTo>
                    <a:pt x="1759" y="161"/>
                  </a:lnTo>
                  <a:lnTo>
                    <a:pt x="1870" y="223"/>
                  </a:lnTo>
                  <a:lnTo>
                    <a:pt x="1957" y="310"/>
                  </a:lnTo>
                  <a:lnTo>
                    <a:pt x="1957" y="310"/>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3"/>
            <p:cNvSpPr/>
            <p:nvPr/>
          </p:nvSpPr>
          <p:spPr>
            <a:xfrm>
              <a:off x="2455249" y="2082428"/>
              <a:ext cx="57092" cy="57092"/>
            </a:xfrm>
            <a:custGeom>
              <a:avLst/>
              <a:gdLst/>
              <a:ahLst/>
              <a:cxnLst/>
              <a:rect l="l" t="t" r="r" b="b"/>
              <a:pathLst>
                <a:path w="1388" h="1388" extrusionOk="0">
                  <a:moveTo>
                    <a:pt x="1152" y="174"/>
                  </a:moveTo>
                  <a:lnTo>
                    <a:pt x="1152" y="174"/>
                  </a:lnTo>
                  <a:lnTo>
                    <a:pt x="1251" y="286"/>
                  </a:lnTo>
                  <a:lnTo>
                    <a:pt x="1325" y="397"/>
                  </a:lnTo>
                  <a:lnTo>
                    <a:pt x="1363" y="521"/>
                  </a:lnTo>
                  <a:lnTo>
                    <a:pt x="1387" y="657"/>
                  </a:lnTo>
                  <a:lnTo>
                    <a:pt x="1387" y="793"/>
                  </a:lnTo>
                  <a:lnTo>
                    <a:pt x="1350" y="917"/>
                  </a:lnTo>
                  <a:lnTo>
                    <a:pt x="1288" y="1041"/>
                  </a:lnTo>
                  <a:lnTo>
                    <a:pt x="1214" y="1165"/>
                  </a:lnTo>
                  <a:lnTo>
                    <a:pt x="1214" y="1165"/>
                  </a:lnTo>
                  <a:lnTo>
                    <a:pt x="1103" y="1252"/>
                  </a:lnTo>
                  <a:lnTo>
                    <a:pt x="991" y="1326"/>
                  </a:lnTo>
                  <a:lnTo>
                    <a:pt x="867" y="1376"/>
                  </a:lnTo>
                  <a:lnTo>
                    <a:pt x="731" y="1388"/>
                  </a:lnTo>
                  <a:lnTo>
                    <a:pt x="595" y="1388"/>
                  </a:lnTo>
                  <a:lnTo>
                    <a:pt x="471" y="1351"/>
                  </a:lnTo>
                  <a:lnTo>
                    <a:pt x="347" y="1301"/>
                  </a:lnTo>
                  <a:lnTo>
                    <a:pt x="223" y="1215"/>
                  </a:lnTo>
                  <a:lnTo>
                    <a:pt x="223" y="1215"/>
                  </a:lnTo>
                  <a:lnTo>
                    <a:pt x="137" y="1115"/>
                  </a:lnTo>
                  <a:lnTo>
                    <a:pt x="62" y="992"/>
                  </a:lnTo>
                  <a:lnTo>
                    <a:pt x="13" y="868"/>
                  </a:lnTo>
                  <a:lnTo>
                    <a:pt x="0" y="732"/>
                  </a:lnTo>
                  <a:lnTo>
                    <a:pt x="0" y="608"/>
                  </a:lnTo>
                  <a:lnTo>
                    <a:pt x="37" y="471"/>
                  </a:lnTo>
                  <a:lnTo>
                    <a:pt x="87" y="348"/>
                  </a:lnTo>
                  <a:lnTo>
                    <a:pt x="174" y="236"/>
                  </a:lnTo>
                  <a:lnTo>
                    <a:pt x="174" y="236"/>
                  </a:lnTo>
                  <a:lnTo>
                    <a:pt x="273" y="137"/>
                  </a:lnTo>
                  <a:lnTo>
                    <a:pt x="397" y="63"/>
                  </a:lnTo>
                  <a:lnTo>
                    <a:pt x="520" y="26"/>
                  </a:lnTo>
                  <a:lnTo>
                    <a:pt x="657" y="1"/>
                  </a:lnTo>
                  <a:lnTo>
                    <a:pt x="781" y="13"/>
                  </a:lnTo>
                  <a:lnTo>
                    <a:pt x="917" y="38"/>
                  </a:lnTo>
                  <a:lnTo>
                    <a:pt x="1041" y="100"/>
                  </a:lnTo>
                  <a:lnTo>
                    <a:pt x="1152" y="174"/>
                  </a:lnTo>
                  <a:lnTo>
                    <a:pt x="1152" y="174"/>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3"/>
            <p:cNvSpPr/>
            <p:nvPr/>
          </p:nvSpPr>
          <p:spPr>
            <a:xfrm>
              <a:off x="2080278" y="2528190"/>
              <a:ext cx="729567" cy="1085651"/>
            </a:xfrm>
            <a:custGeom>
              <a:avLst/>
              <a:gdLst/>
              <a:ahLst/>
              <a:cxnLst/>
              <a:rect l="l" t="t" r="r" b="b"/>
              <a:pathLst>
                <a:path w="17737" h="26394" extrusionOk="0">
                  <a:moveTo>
                    <a:pt x="15210" y="16981"/>
                  </a:moveTo>
                  <a:lnTo>
                    <a:pt x="15210" y="16981"/>
                  </a:lnTo>
                  <a:lnTo>
                    <a:pt x="14727" y="18591"/>
                  </a:lnTo>
                  <a:lnTo>
                    <a:pt x="14281" y="20065"/>
                  </a:lnTo>
                  <a:lnTo>
                    <a:pt x="14070" y="20734"/>
                  </a:lnTo>
                  <a:lnTo>
                    <a:pt x="13860" y="21378"/>
                  </a:lnTo>
                  <a:lnTo>
                    <a:pt x="13637" y="21984"/>
                  </a:lnTo>
                  <a:lnTo>
                    <a:pt x="13414" y="22542"/>
                  </a:lnTo>
                  <a:lnTo>
                    <a:pt x="13191" y="23062"/>
                  </a:lnTo>
                  <a:lnTo>
                    <a:pt x="12943" y="23557"/>
                  </a:lnTo>
                  <a:lnTo>
                    <a:pt x="12819" y="23780"/>
                  </a:lnTo>
                  <a:lnTo>
                    <a:pt x="12696" y="24003"/>
                  </a:lnTo>
                  <a:lnTo>
                    <a:pt x="12559" y="24201"/>
                  </a:lnTo>
                  <a:lnTo>
                    <a:pt x="12423" y="24412"/>
                  </a:lnTo>
                  <a:lnTo>
                    <a:pt x="12274" y="24598"/>
                  </a:lnTo>
                  <a:lnTo>
                    <a:pt x="12126" y="24771"/>
                  </a:lnTo>
                  <a:lnTo>
                    <a:pt x="11977" y="24944"/>
                  </a:lnTo>
                  <a:lnTo>
                    <a:pt x="11816" y="25105"/>
                  </a:lnTo>
                  <a:lnTo>
                    <a:pt x="11655" y="25254"/>
                  </a:lnTo>
                  <a:lnTo>
                    <a:pt x="11494" y="25390"/>
                  </a:lnTo>
                  <a:lnTo>
                    <a:pt x="11308" y="25514"/>
                  </a:lnTo>
                  <a:lnTo>
                    <a:pt x="11123" y="25638"/>
                  </a:lnTo>
                  <a:lnTo>
                    <a:pt x="11123" y="25638"/>
                  </a:lnTo>
                  <a:lnTo>
                    <a:pt x="10863" y="25787"/>
                  </a:lnTo>
                  <a:lnTo>
                    <a:pt x="10578" y="25923"/>
                  </a:lnTo>
                  <a:lnTo>
                    <a:pt x="10268" y="26034"/>
                  </a:lnTo>
                  <a:lnTo>
                    <a:pt x="9958" y="26133"/>
                  </a:lnTo>
                  <a:lnTo>
                    <a:pt x="9624" y="26208"/>
                  </a:lnTo>
                  <a:lnTo>
                    <a:pt x="9290" y="26282"/>
                  </a:lnTo>
                  <a:lnTo>
                    <a:pt x="8943" y="26332"/>
                  </a:lnTo>
                  <a:lnTo>
                    <a:pt x="8584" y="26369"/>
                  </a:lnTo>
                  <a:lnTo>
                    <a:pt x="8212" y="26394"/>
                  </a:lnTo>
                  <a:lnTo>
                    <a:pt x="7841" y="26394"/>
                  </a:lnTo>
                  <a:lnTo>
                    <a:pt x="7457" y="26394"/>
                  </a:lnTo>
                  <a:lnTo>
                    <a:pt x="7073" y="26381"/>
                  </a:lnTo>
                  <a:lnTo>
                    <a:pt x="6689" y="26356"/>
                  </a:lnTo>
                  <a:lnTo>
                    <a:pt x="6292" y="26332"/>
                  </a:lnTo>
                  <a:lnTo>
                    <a:pt x="5896" y="26282"/>
                  </a:lnTo>
                  <a:lnTo>
                    <a:pt x="5500" y="26232"/>
                  </a:lnTo>
                  <a:lnTo>
                    <a:pt x="5103" y="26183"/>
                  </a:lnTo>
                  <a:lnTo>
                    <a:pt x="4720" y="26109"/>
                  </a:lnTo>
                  <a:lnTo>
                    <a:pt x="3939" y="25960"/>
                  </a:lnTo>
                  <a:lnTo>
                    <a:pt x="3184" y="25787"/>
                  </a:lnTo>
                  <a:lnTo>
                    <a:pt x="2453" y="25601"/>
                  </a:lnTo>
                  <a:lnTo>
                    <a:pt x="1772" y="25415"/>
                  </a:lnTo>
                  <a:lnTo>
                    <a:pt x="1128" y="25217"/>
                  </a:lnTo>
                  <a:lnTo>
                    <a:pt x="533" y="25019"/>
                  </a:lnTo>
                  <a:lnTo>
                    <a:pt x="1" y="24833"/>
                  </a:lnTo>
                  <a:lnTo>
                    <a:pt x="533" y="16461"/>
                  </a:lnTo>
                  <a:lnTo>
                    <a:pt x="533" y="16461"/>
                  </a:lnTo>
                  <a:lnTo>
                    <a:pt x="558" y="16436"/>
                  </a:lnTo>
                  <a:lnTo>
                    <a:pt x="620" y="16411"/>
                  </a:lnTo>
                  <a:lnTo>
                    <a:pt x="781" y="16386"/>
                  </a:lnTo>
                  <a:lnTo>
                    <a:pt x="1029" y="16362"/>
                  </a:lnTo>
                  <a:lnTo>
                    <a:pt x="1326" y="16349"/>
                  </a:lnTo>
                  <a:lnTo>
                    <a:pt x="2044" y="16349"/>
                  </a:lnTo>
                  <a:lnTo>
                    <a:pt x="2874" y="16349"/>
                  </a:lnTo>
                  <a:lnTo>
                    <a:pt x="3679" y="16362"/>
                  </a:lnTo>
                  <a:lnTo>
                    <a:pt x="4051" y="16349"/>
                  </a:lnTo>
                  <a:lnTo>
                    <a:pt x="4398" y="16349"/>
                  </a:lnTo>
                  <a:lnTo>
                    <a:pt x="4682" y="16324"/>
                  </a:lnTo>
                  <a:lnTo>
                    <a:pt x="4918" y="16300"/>
                  </a:lnTo>
                  <a:lnTo>
                    <a:pt x="5004" y="16275"/>
                  </a:lnTo>
                  <a:lnTo>
                    <a:pt x="5066" y="16262"/>
                  </a:lnTo>
                  <a:lnTo>
                    <a:pt x="5116" y="16225"/>
                  </a:lnTo>
                  <a:lnTo>
                    <a:pt x="5141" y="16201"/>
                  </a:lnTo>
                  <a:lnTo>
                    <a:pt x="6577" y="13724"/>
                  </a:lnTo>
                  <a:lnTo>
                    <a:pt x="13600" y="2094"/>
                  </a:lnTo>
                  <a:lnTo>
                    <a:pt x="13600" y="2094"/>
                  </a:lnTo>
                  <a:lnTo>
                    <a:pt x="13699" y="2131"/>
                  </a:lnTo>
                  <a:lnTo>
                    <a:pt x="13810" y="2168"/>
                  </a:lnTo>
                  <a:lnTo>
                    <a:pt x="13934" y="2181"/>
                  </a:lnTo>
                  <a:lnTo>
                    <a:pt x="14058" y="2193"/>
                  </a:lnTo>
                  <a:lnTo>
                    <a:pt x="14182" y="2193"/>
                  </a:lnTo>
                  <a:lnTo>
                    <a:pt x="14318" y="2181"/>
                  </a:lnTo>
                  <a:lnTo>
                    <a:pt x="14603" y="2143"/>
                  </a:lnTo>
                  <a:lnTo>
                    <a:pt x="14900" y="2082"/>
                  </a:lnTo>
                  <a:lnTo>
                    <a:pt x="15210" y="1982"/>
                  </a:lnTo>
                  <a:lnTo>
                    <a:pt x="15507" y="1859"/>
                  </a:lnTo>
                  <a:lnTo>
                    <a:pt x="15817" y="1722"/>
                  </a:lnTo>
                  <a:lnTo>
                    <a:pt x="16114" y="1549"/>
                  </a:lnTo>
                  <a:lnTo>
                    <a:pt x="16399" y="1376"/>
                  </a:lnTo>
                  <a:lnTo>
                    <a:pt x="16659" y="1165"/>
                  </a:lnTo>
                  <a:lnTo>
                    <a:pt x="16894" y="954"/>
                  </a:lnTo>
                  <a:lnTo>
                    <a:pt x="17006" y="843"/>
                  </a:lnTo>
                  <a:lnTo>
                    <a:pt x="17105" y="732"/>
                  </a:lnTo>
                  <a:lnTo>
                    <a:pt x="17204" y="608"/>
                  </a:lnTo>
                  <a:lnTo>
                    <a:pt x="17290" y="496"/>
                  </a:lnTo>
                  <a:lnTo>
                    <a:pt x="17365" y="372"/>
                  </a:lnTo>
                  <a:lnTo>
                    <a:pt x="17427" y="249"/>
                  </a:lnTo>
                  <a:lnTo>
                    <a:pt x="17476" y="125"/>
                  </a:lnTo>
                  <a:lnTo>
                    <a:pt x="17513" y="1"/>
                  </a:lnTo>
                  <a:lnTo>
                    <a:pt x="17513" y="1"/>
                  </a:lnTo>
                  <a:lnTo>
                    <a:pt x="17563" y="125"/>
                  </a:lnTo>
                  <a:lnTo>
                    <a:pt x="17600" y="286"/>
                  </a:lnTo>
                  <a:lnTo>
                    <a:pt x="17637" y="471"/>
                  </a:lnTo>
                  <a:lnTo>
                    <a:pt x="17662" y="694"/>
                  </a:lnTo>
                  <a:lnTo>
                    <a:pt x="17687" y="954"/>
                  </a:lnTo>
                  <a:lnTo>
                    <a:pt x="17712" y="1227"/>
                  </a:lnTo>
                  <a:lnTo>
                    <a:pt x="17736" y="1871"/>
                  </a:lnTo>
                  <a:lnTo>
                    <a:pt x="17736" y="2626"/>
                  </a:lnTo>
                  <a:lnTo>
                    <a:pt x="17712" y="3493"/>
                  </a:lnTo>
                  <a:lnTo>
                    <a:pt x="17650" y="4459"/>
                  </a:lnTo>
                  <a:lnTo>
                    <a:pt x="17551" y="5512"/>
                  </a:lnTo>
                  <a:lnTo>
                    <a:pt x="17427" y="6664"/>
                  </a:lnTo>
                  <a:lnTo>
                    <a:pt x="17340" y="7271"/>
                  </a:lnTo>
                  <a:lnTo>
                    <a:pt x="17253" y="7903"/>
                  </a:lnTo>
                  <a:lnTo>
                    <a:pt x="17154" y="8559"/>
                  </a:lnTo>
                  <a:lnTo>
                    <a:pt x="17030" y="9228"/>
                  </a:lnTo>
                  <a:lnTo>
                    <a:pt x="16907" y="9921"/>
                  </a:lnTo>
                  <a:lnTo>
                    <a:pt x="16770" y="10640"/>
                  </a:lnTo>
                  <a:lnTo>
                    <a:pt x="16622" y="11370"/>
                  </a:lnTo>
                  <a:lnTo>
                    <a:pt x="16461" y="12126"/>
                  </a:lnTo>
                  <a:lnTo>
                    <a:pt x="16287" y="12894"/>
                  </a:lnTo>
                  <a:lnTo>
                    <a:pt x="16102" y="13674"/>
                  </a:lnTo>
                  <a:lnTo>
                    <a:pt x="15903" y="14479"/>
                  </a:lnTo>
                  <a:lnTo>
                    <a:pt x="15680" y="15296"/>
                  </a:lnTo>
                  <a:lnTo>
                    <a:pt x="15445" y="16126"/>
                  </a:lnTo>
                  <a:lnTo>
                    <a:pt x="15210" y="16981"/>
                  </a:lnTo>
                  <a:lnTo>
                    <a:pt x="15210" y="1698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3"/>
            <p:cNvSpPr/>
            <p:nvPr/>
          </p:nvSpPr>
          <p:spPr>
            <a:xfrm>
              <a:off x="2581076" y="2587792"/>
              <a:ext cx="168643" cy="123850"/>
            </a:xfrm>
            <a:custGeom>
              <a:avLst/>
              <a:gdLst/>
              <a:ahLst/>
              <a:cxnLst/>
              <a:rect l="l" t="t" r="r" b="b"/>
              <a:pathLst>
                <a:path w="4100" h="3011" extrusionOk="0">
                  <a:moveTo>
                    <a:pt x="0" y="3010"/>
                  </a:moveTo>
                  <a:lnTo>
                    <a:pt x="0" y="3010"/>
                  </a:lnTo>
                  <a:lnTo>
                    <a:pt x="372" y="2366"/>
                  </a:lnTo>
                  <a:lnTo>
                    <a:pt x="706" y="1784"/>
                  </a:lnTo>
                  <a:lnTo>
                    <a:pt x="1041" y="1215"/>
                  </a:lnTo>
                  <a:lnTo>
                    <a:pt x="1227" y="942"/>
                  </a:lnTo>
                  <a:lnTo>
                    <a:pt x="1425" y="645"/>
                  </a:lnTo>
                  <a:lnTo>
                    <a:pt x="1425" y="645"/>
                  </a:lnTo>
                  <a:lnTo>
                    <a:pt x="1672" y="645"/>
                  </a:lnTo>
                  <a:lnTo>
                    <a:pt x="1957" y="620"/>
                  </a:lnTo>
                  <a:lnTo>
                    <a:pt x="2292" y="571"/>
                  </a:lnTo>
                  <a:lnTo>
                    <a:pt x="2651" y="509"/>
                  </a:lnTo>
                  <a:lnTo>
                    <a:pt x="3022" y="422"/>
                  </a:lnTo>
                  <a:lnTo>
                    <a:pt x="3394" y="311"/>
                  </a:lnTo>
                  <a:lnTo>
                    <a:pt x="3580" y="249"/>
                  </a:lnTo>
                  <a:lnTo>
                    <a:pt x="3765" y="174"/>
                  </a:lnTo>
                  <a:lnTo>
                    <a:pt x="3939" y="88"/>
                  </a:lnTo>
                  <a:lnTo>
                    <a:pt x="4100" y="1"/>
                  </a:lnTo>
                  <a:lnTo>
                    <a:pt x="0" y="301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3"/>
            <p:cNvSpPr/>
            <p:nvPr/>
          </p:nvSpPr>
          <p:spPr>
            <a:xfrm>
              <a:off x="1065479" y="3614317"/>
              <a:ext cx="1280249" cy="824830"/>
            </a:xfrm>
            <a:custGeom>
              <a:avLst/>
              <a:gdLst/>
              <a:ahLst/>
              <a:cxnLst/>
              <a:rect l="l" t="t" r="r" b="b"/>
              <a:pathLst>
                <a:path w="31125" h="20053" extrusionOk="0">
                  <a:moveTo>
                    <a:pt x="1" y="20052"/>
                  </a:moveTo>
                  <a:lnTo>
                    <a:pt x="31124" y="20052"/>
                  </a:lnTo>
                  <a:lnTo>
                    <a:pt x="31124" y="1"/>
                  </a:lnTo>
                  <a:lnTo>
                    <a:pt x="1" y="1"/>
                  </a:lnTo>
                  <a:lnTo>
                    <a:pt x="1" y="2005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3"/>
            <p:cNvSpPr/>
            <p:nvPr/>
          </p:nvSpPr>
          <p:spPr>
            <a:xfrm>
              <a:off x="672204" y="3614317"/>
              <a:ext cx="2066291" cy="202290"/>
            </a:xfrm>
            <a:custGeom>
              <a:avLst/>
              <a:gdLst/>
              <a:ahLst/>
              <a:cxnLst/>
              <a:rect l="l" t="t" r="r" b="b"/>
              <a:pathLst>
                <a:path w="50235" h="4918" extrusionOk="0">
                  <a:moveTo>
                    <a:pt x="50234" y="1"/>
                  </a:moveTo>
                  <a:lnTo>
                    <a:pt x="0" y="1"/>
                  </a:lnTo>
                  <a:lnTo>
                    <a:pt x="0" y="2453"/>
                  </a:lnTo>
                  <a:lnTo>
                    <a:pt x="0" y="2453"/>
                  </a:lnTo>
                  <a:lnTo>
                    <a:pt x="13" y="2713"/>
                  </a:lnTo>
                  <a:lnTo>
                    <a:pt x="62" y="2949"/>
                  </a:lnTo>
                  <a:lnTo>
                    <a:pt x="112" y="3184"/>
                  </a:lnTo>
                  <a:lnTo>
                    <a:pt x="198" y="3419"/>
                  </a:lnTo>
                  <a:lnTo>
                    <a:pt x="310" y="3630"/>
                  </a:lnTo>
                  <a:lnTo>
                    <a:pt x="434" y="3828"/>
                  </a:lnTo>
                  <a:lnTo>
                    <a:pt x="570" y="4026"/>
                  </a:lnTo>
                  <a:lnTo>
                    <a:pt x="731" y="4199"/>
                  </a:lnTo>
                  <a:lnTo>
                    <a:pt x="904" y="4360"/>
                  </a:lnTo>
                  <a:lnTo>
                    <a:pt x="1090" y="4497"/>
                  </a:lnTo>
                  <a:lnTo>
                    <a:pt x="1301" y="4621"/>
                  </a:lnTo>
                  <a:lnTo>
                    <a:pt x="1511" y="4732"/>
                  </a:lnTo>
                  <a:lnTo>
                    <a:pt x="1734" y="4806"/>
                  </a:lnTo>
                  <a:lnTo>
                    <a:pt x="1970" y="4868"/>
                  </a:lnTo>
                  <a:lnTo>
                    <a:pt x="2217" y="4905"/>
                  </a:lnTo>
                  <a:lnTo>
                    <a:pt x="2465" y="4918"/>
                  </a:lnTo>
                  <a:lnTo>
                    <a:pt x="47782" y="4918"/>
                  </a:lnTo>
                  <a:lnTo>
                    <a:pt x="47782" y="4918"/>
                  </a:lnTo>
                  <a:lnTo>
                    <a:pt x="48030" y="4905"/>
                  </a:lnTo>
                  <a:lnTo>
                    <a:pt x="48278" y="4868"/>
                  </a:lnTo>
                  <a:lnTo>
                    <a:pt x="48513" y="4806"/>
                  </a:lnTo>
                  <a:lnTo>
                    <a:pt x="48736" y="4732"/>
                  </a:lnTo>
                  <a:lnTo>
                    <a:pt x="48946" y="4621"/>
                  </a:lnTo>
                  <a:lnTo>
                    <a:pt x="49157" y="4497"/>
                  </a:lnTo>
                  <a:lnTo>
                    <a:pt x="49343" y="4360"/>
                  </a:lnTo>
                  <a:lnTo>
                    <a:pt x="49516" y="4199"/>
                  </a:lnTo>
                  <a:lnTo>
                    <a:pt x="49677" y="4026"/>
                  </a:lnTo>
                  <a:lnTo>
                    <a:pt x="49813" y="3828"/>
                  </a:lnTo>
                  <a:lnTo>
                    <a:pt x="49937" y="3630"/>
                  </a:lnTo>
                  <a:lnTo>
                    <a:pt x="50049" y="3419"/>
                  </a:lnTo>
                  <a:lnTo>
                    <a:pt x="50135" y="3184"/>
                  </a:lnTo>
                  <a:lnTo>
                    <a:pt x="50185" y="2949"/>
                  </a:lnTo>
                  <a:lnTo>
                    <a:pt x="50222" y="2713"/>
                  </a:lnTo>
                  <a:lnTo>
                    <a:pt x="50234" y="2453"/>
                  </a:lnTo>
                  <a:lnTo>
                    <a:pt x="502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3"/>
            <p:cNvSpPr/>
            <p:nvPr/>
          </p:nvSpPr>
          <p:spPr>
            <a:xfrm>
              <a:off x="672204" y="3210839"/>
              <a:ext cx="1599643" cy="552780"/>
            </a:xfrm>
            <a:custGeom>
              <a:avLst/>
              <a:gdLst/>
              <a:ahLst/>
              <a:cxnLst/>
              <a:rect l="l" t="t" r="r" b="b"/>
              <a:pathLst>
                <a:path w="38890" h="13439" extrusionOk="0">
                  <a:moveTo>
                    <a:pt x="2824" y="1"/>
                  </a:moveTo>
                  <a:lnTo>
                    <a:pt x="36078" y="1"/>
                  </a:lnTo>
                  <a:lnTo>
                    <a:pt x="36078" y="1"/>
                  </a:lnTo>
                  <a:lnTo>
                    <a:pt x="36375" y="13"/>
                  </a:lnTo>
                  <a:lnTo>
                    <a:pt x="36648" y="63"/>
                  </a:lnTo>
                  <a:lnTo>
                    <a:pt x="36920" y="125"/>
                  </a:lnTo>
                  <a:lnTo>
                    <a:pt x="37180" y="224"/>
                  </a:lnTo>
                  <a:lnTo>
                    <a:pt x="37416" y="348"/>
                  </a:lnTo>
                  <a:lnTo>
                    <a:pt x="37651" y="484"/>
                  </a:lnTo>
                  <a:lnTo>
                    <a:pt x="37874" y="645"/>
                  </a:lnTo>
                  <a:lnTo>
                    <a:pt x="38072" y="831"/>
                  </a:lnTo>
                  <a:lnTo>
                    <a:pt x="38246" y="1029"/>
                  </a:lnTo>
                  <a:lnTo>
                    <a:pt x="38419" y="1252"/>
                  </a:lnTo>
                  <a:lnTo>
                    <a:pt x="38555" y="1475"/>
                  </a:lnTo>
                  <a:lnTo>
                    <a:pt x="38679" y="1722"/>
                  </a:lnTo>
                  <a:lnTo>
                    <a:pt x="38766" y="1982"/>
                  </a:lnTo>
                  <a:lnTo>
                    <a:pt x="38840" y="2255"/>
                  </a:lnTo>
                  <a:lnTo>
                    <a:pt x="38877" y="2527"/>
                  </a:lnTo>
                  <a:lnTo>
                    <a:pt x="38890" y="2812"/>
                  </a:lnTo>
                  <a:lnTo>
                    <a:pt x="38890" y="10627"/>
                  </a:lnTo>
                  <a:lnTo>
                    <a:pt x="38890" y="10627"/>
                  </a:lnTo>
                  <a:lnTo>
                    <a:pt x="38877" y="10912"/>
                  </a:lnTo>
                  <a:lnTo>
                    <a:pt x="38840" y="11197"/>
                  </a:lnTo>
                  <a:lnTo>
                    <a:pt x="38766" y="11457"/>
                  </a:lnTo>
                  <a:lnTo>
                    <a:pt x="38679" y="11717"/>
                  </a:lnTo>
                  <a:lnTo>
                    <a:pt x="38555" y="11965"/>
                  </a:lnTo>
                  <a:lnTo>
                    <a:pt x="38419" y="12200"/>
                  </a:lnTo>
                  <a:lnTo>
                    <a:pt x="38246" y="12411"/>
                  </a:lnTo>
                  <a:lnTo>
                    <a:pt x="38072" y="12609"/>
                  </a:lnTo>
                  <a:lnTo>
                    <a:pt x="37874" y="12795"/>
                  </a:lnTo>
                  <a:lnTo>
                    <a:pt x="37651" y="12956"/>
                  </a:lnTo>
                  <a:lnTo>
                    <a:pt x="37416" y="13104"/>
                  </a:lnTo>
                  <a:lnTo>
                    <a:pt x="37180" y="13216"/>
                  </a:lnTo>
                  <a:lnTo>
                    <a:pt x="36920" y="13315"/>
                  </a:lnTo>
                  <a:lnTo>
                    <a:pt x="36648" y="13377"/>
                  </a:lnTo>
                  <a:lnTo>
                    <a:pt x="36375" y="13426"/>
                  </a:lnTo>
                  <a:lnTo>
                    <a:pt x="36078" y="13439"/>
                  </a:lnTo>
                  <a:lnTo>
                    <a:pt x="2824" y="13439"/>
                  </a:lnTo>
                  <a:lnTo>
                    <a:pt x="2824" y="13439"/>
                  </a:lnTo>
                  <a:lnTo>
                    <a:pt x="2527" y="13426"/>
                  </a:lnTo>
                  <a:lnTo>
                    <a:pt x="2254" y="13377"/>
                  </a:lnTo>
                  <a:lnTo>
                    <a:pt x="1982" y="13315"/>
                  </a:lnTo>
                  <a:lnTo>
                    <a:pt x="1722" y="13216"/>
                  </a:lnTo>
                  <a:lnTo>
                    <a:pt x="1486" y="13104"/>
                  </a:lnTo>
                  <a:lnTo>
                    <a:pt x="1251" y="12956"/>
                  </a:lnTo>
                  <a:lnTo>
                    <a:pt x="1028" y="12795"/>
                  </a:lnTo>
                  <a:lnTo>
                    <a:pt x="830" y="12609"/>
                  </a:lnTo>
                  <a:lnTo>
                    <a:pt x="644" y="12411"/>
                  </a:lnTo>
                  <a:lnTo>
                    <a:pt x="483" y="12200"/>
                  </a:lnTo>
                  <a:lnTo>
                    <a:pt x="347" y="11965"/>
                  </a:lnTo>
                  <a:lnTo>
                    <a:pt x="223" y="11717"/>
                  </a:lnTo>
                  <a:lnTo>
                    <a:pt x="137" y="11457"/>
                  </a:lnTo>
                  <a:lnTo>
                    <a:pt x="62" y="11197"/>
                  </a:lnTo>
                  <a:lnTo>
                    <a:pt x="25" y="10912"/>
                  </a:lnTo>
                  <a:lnTo>
                    <a:pt x="0" y="10627"/>
                  </a:lnTo>
                  <a:lnTo>
                    <a:pt x="0" y="2812"/>
                  </a:lnTo>
                  <a:lnTo>
                    <a:pt x="0" y="2812"/>
                  </a:lnTo>
                  <a:lnTo>
                    <a:pt x="25" y="2527"/>
                  </a:lnTo>
                  <a:lnTo>
                    <a:pt x="62" y="2255"/>
                  </a:lnTo>
                  <a:lnTo>
                    <a:pt x="137" y="1982"/>
                  </a:lnTo>
                  <a:lnTo>
                    <a:pt x="223" y="1722"/>
                  </a:lnTo>
                  <a:lnTo>
                    <a:pt x="347" y="1475"/>
                  </a:lnTo>
                  <a:lnTo>
                    <a:pt x="483" y="1252"/>
                  </a:lnTo>
                  <a:lnTo>
                    <a:pt x="644" y="1029"/>
                  </a:lnTo>
                  <a:lnTo>
                    <a:pt x="830" y="831"/>
                  </a:lnTo>
                  <a:lnTo>
                    <a:pt x="1028" y="645"/>
                  </a:lnTo>
                  <a:lnTo>
                    <a:pt x="1251" y="484"/>
                  </a:lnTo>
                  <a:lnTo>
                    <a:pt x="1486" y="348"/>
                  </a:lnTo>
                  <a:lnTo>
                    <a:pt x="1722" y="224"/>
                  </a:lnTo>
                  <a:lnTo>
                    <a:pt x="1982" y="125"/>
                  </a:lnTo>
                  <a:lnTo>
                    <a:pt x="2254" y="63"/>
                  </a:lnTo>
                  <a:lnTo>
                    <a:pt x="2527" y="13"/>
                  </a:lnTo>
                  <a:lnTo>
                    <a:pt x="2824" y="1"/>
                  </a:lnTo>
                  <a:lnTo>
                    <a:pt x="2824"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3"/>
            <p:cNvSpPr/>
            <p:nvPr/>
          </p:nvSpPr>
          <p:spPr>
            <a:xfrm>
              <a:off x="1815873" y="3120675"/>
              <a:ext cx="344937" cy="117721"/>
            </a:xfrm>
            <a:custGeom>
              <a:avLst/>
              <a:gdLst/>
              <a:ahLst/>
              <a:cxnLst/>
              <a:rect l="l" t="t" r="r" b="b"/>
              <a:pathLst>
                <a:path w="8386" h="2862" extrusionOk="0">
                  <a:moveTo>
                    <a:pt x="2850" y="174"/>
                  </a:moveTo>
                  <a:lnTo>
                    <a:pt x="5104" y="87"/>
                  </a:lnTo>
                  <a:lnTo>
                    <a:pt x="5104" y="87"/>
                  </a:lnTo>
                  <a:lnTo>
                    <a:pt x="5351" y="87"/>
                  </a:lnTo>
                  <a:lnTo>
                    <a:pt x="6305" y="50"/>
                  </a:lnTo>
                  <a:lnTo>
                    <a:pt x="6305" y="50"/>
                  </a:lnTo>
                  <a:lnTo>
                    <a:pt x="6416" y="63"/>
                  </a:lnTo>
                  <a:lnTo>
                    <a:pt x="6986" y="50"/>
                  </a:lnTo>
                  <a:lnTo>
                    <a:pt x="7184" y="1"/>
                  </a:lnTo>
                  <a:lnTo>
                    <a:pt x="7197" y="50"/>
                  </a:lnTo>
                  <a:lnTo>
                    <a:pt x="8349" y="25"/>
                  </a:lnTo>
                  <a:lnTo>
                    <a:pt x="8386" y="2354"/>
                  </a:lnTo>
                  <a:lnTo>
                    <a:pt x="7135" y="2379"/>
                  </a:lnTo>
                  <a:lnTo>
                    <a:pt x="7135" y="2379"/>
                  </a:lnTo>
                  <a:lnTo>
                    <a:pt x="7073" y="2403"/>
                  </a:lnTo>
                  <a:lnTo>
                    <a:pt x="6999" y="2428"/>
                  </a:lnTo>
                  <a:lnTo>
                    <a:pt x="6924" y="2453"/>
                  </a:lnTo>
                  <a:lnTo>
                    <a:pt x="6850" y="2453"/>
                  </a:lnTo>
                  <a:lnTo>
                    <a:pt x="6850" y="2453"/>
                  </a:lnTo>
                  <a:lnTo>
                    <a:pt x="6181" y="2465"/>
                  </a:lnTo>
                  <a:lnTo>
                    <a:pt x="5525" y="2465"/>
                  </a:lnTo>
                  <a:lnTo>
                    <a:pt x="4212" y="2465"/>
                  </a:lnTo>
                  <a:lnTo>
                    <a:pt x="3568" y="2465"/>
                  </a:lnTo>
                  <a:lnTo>
                    <a:pt x="2924" y="2478"/>
                  </a:lnTo>
                  <a:lnTo>
                    <a:pt x="2267" y="2490"/>
                  </a:lnTo>
                  <a:lnTo>
                    <a:pt x="1623" y="2527"/>
                  </a:lnTo>
                  <a:lnTo>
                    <a:pt x="1277" y="2787"/>
                  </a:lnTo>
                  <a:lnTo>
                    <a:pt x="1277" y="2787"/>
                  </a:lnTo>
                  <a:lnTo>
                    <a:pt x="1215" y="2825"/>
                  </a:lnTo>
                  <a:lnTo>
                    <a:pt x="1153" y="2849"/>
                  </a:lnTo>
                  <a:lnTo>
                    <a:pt x="1078" y="2862"/>
                  </a:lnTo>
                  <a:lnTo>
                    <a:pt x="1004" y="2862"/>
                  </a:lnTo>
                  <a:lnTo>
                    <a:pt x="930" y="2849"/>
                  </a:lnTo>
                  <a:lnTo>
                    <a:pt x="868" y="2812"/>
                  </a:lnTo>
                  <a:lnTo>
                    <a:pt x="806" y="2775"/>
                  </a:lnTo>
                  <a:lnTo>
                    <a:pt x="744" y="2713"/>
                  </a:lnTo>
                  <a:lnTo>
                    <a:pt x="744" y="2713"/>
                  </a:lnTo>
                  <a:lnTo>
                    <a:pt x="744" y="2713"/>
                  </a:lnTo>
                  <a:lnTo>
                    <a:pt x="719" y="2664"/>
                  </a:lnTo>
                  <a:lnTo>
                    <a:pt x="694" y="2602"/>
                  </a:lnTo>
                  <a:lnTo>
                    <a:pt x="422" y="2614"/>
                  </a:lnTo>
                  <a:lnTo>
                    <a:pt x="422" y="2614"/>
                  </a:lnTo>
                  <a:lnTo>
                    <a:pt x="348" y="2626"/>
                  </a:lnTo>
                  <a:lnTo>
                    <a:pt x="273" y="2602"/>
                  </a:lnTo>
                  <a:lnTo>
                    <a:pt x="199" y="2577"/>
                  </a:lnTo>
                  <a:lnTo>
                    <a:pt x="137" y="2540"/>
                  </a:lnTo>
                  <a:lnTo>
                    <a:pt x="88" y="2490"/>
                  </a:lnTo>
                  <a:lnTo>
                    <a:pt x="50" y="2428"/>
                  </a:lnTo>
                  <a:lnTo>
                    <a:pt x="13" y="2354"/>
                  </a:lnTo>
                  <a:lnTo>
                    <a:pt x="1" y="2280"/>
                  </a:lnTo>
                  <a:lnTo>
                    <a:pt x="1" y="2280"/>
                  </a:lnTo>
                  <a:lnTo>
                    <a:pt x="1" y="2280"/>
                  </a:lnTo>
                  <a:lnTo>
                    <a:pt x="1" y="2205"/>
                  </a:lnTo>
                  <a:lnTo>
                    <a:pt x="13" y="2131"/>
                  </a:lnTo>
                  <a:lnTo>
                    <a:pt x="38" y="2069"/>
                  </a:lnTo>
                  <a:lnTo>
                    <a:pt x="88" y="2007"/>
                  </a:lnTo>
                  <a:lnTo>
                    <a:pt x="137" y="1958"/>
                  </a:lnTo>
                  <a:lnTo>
                    <a:pt x="199" y="1908"/>
                  </a:lnTo>
                  <a:lnTo>
                    <a:pt x="261" y="1883"/>
                  </a:lnTo>
                  <a:lnTo>
                    <a:pt x="335" y="1871"/>
                  </a:lnTo>
                  <a:lnTo>
                    <a:pt x="645" y="1834"/>
                  </a:lnTo>
                  <a:lnTo>
                    <a:pt x="645" y="1834"/>
                  </a:lnTo>
                  <a:lnTo>
                    <a:pt x="682" y="1784"/>
                  </a:lnTo>
                  <a:lnTo>
                    <a:pt x="719" y="1735"/>
                  </a:lnTo>
                  <a:lnTo>
                    <a:pt x="781" y="1697"/>
                  </a:lnTo>
                  <a:lnTo>
                    <a:pt x="831" y="1660"/>
                  </a:lnTo>
                  <a:lnTo>
                    <a:pt x="1685" y="1202"/>
                  </a:lnTo>
                  <a:lnTo>
                    <a:pt x="2354" y="372"/>
                  </a:lnTo>
                  <a:lnTo>
                    <a:pt x="2354" y="397"/>
                  </a:lnTo>
                  <a:lnTo>
                    <a:pt x="2354" y="397"/>
                  </a:lnTo>
                  <a:lnTo>
                    <a:pt x="2453" y="310"/>
                  </a:lnTo>
                  <a:lnTo>
                    <a:pt x="2577" y="236"/>
                  </a:lnTo>
                  <a:lnTo>
                    <a:pt x="2639" y="211"/>
                  </a:lnTo>
                  <a:lnTo>
                    <a:pt x="2713" y="186"/>
                  </a:lnTo>
                  <a:lnTo>
                    <a:pt x="2775" y="174"/>
                  </a:lnTo>
                  <a:lnTo>
                    <a:pt x="2850" y="174"/>
                  </a:lnTo>
                  <a:lnTo>
                    <a:pt x="2850" y="174"/>
                  </a:lnTo>
                  <a:close/>
                </a:path>
              </a:pathLst>
            </a:custGeom>
            <a:solidFill>
              <a:srgbClr val="FCC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3"/>
            <p:cNvSpPr/>
            <p:nvPr/>
          </p:nvSpPr>
          <p:spPr>
            <a:xfrm>
              <a:off x="2096073" y="2696302"/>
              <a:ext cx="693905" cy="582848"/>
            </a:xfrm>
            <a:custGeom>
              <a:avLst/>
              <a:gdLst/>
              <a:ahLst/>
              <a:cxnLst/>
              <a:rect l="l" t="t" r="r" b="b"/>
              <a:pathLst>
                <a:path w="16870" h="14170" extrusionOk="0">
                  <a:moveTo>
                    <a:pt x="11296" y="2329"/>
                  </a:moveTo>
                  <a:lnTo>
                    <a:pt x="8138" y="9934"/>
                  </a:lnTo>
                  <a:lnTo>
                    <a:pt x="5425" y="10689"/>
                  </a:lnTo>
                  <a:lnTo>
                    <a:pt x="1" y="14169"/>
                  </a:lnTo>
                  <a:lnTo>
                    <a:pt x="10962" y="13996"/>
                  </a:lnTo>
                  <a:lnTo>
                    <a:pt x="15953" y="5302"/>
                  </a:lnTo>
                  <a:lnTo>
                    <a:pt x="15953" y="5302"/>
                  </a:lnTo>
                  <a:lnTo>
                    <a:pt x="16089" y="5042"/>
                  </a:lnTo>
                  <a:lnTo>
                    <a:pt x="16225" y="4782"/>
                  </a:lnTo>
                  <a:lnTo>
                    <a:pt x="16337" y="4534"/>
                  </a:lnTo>
                  <a:lnTo>
                    <a:pt x="16448" y="4299"/>
                  </a:lnTo>
                  <a:lnTo>
                    <a:pt x="16535" y="4063"/>
                  </a:lnTo>
                  <a:lnTo>
                    <a:pt x="16622" y="3828"/>
                  </a:lnTo>
                  <a:lnTo>
                    <a:pt x="16684" y="3605"/>
                  </a:lnTo>
                  <a:lnTo>
                    <a:pt x="16745" y="3394"/>
                  </a:lnTo>
                  <a:lnTo>
                    <a:pt x="16795" y="3184"/>
                  </a:lnTo>
                  <a:lnTo>
                    <a:pt x="16820" y="2973"/>
                  </a:lnTo>
                  <a:lnTo>
                    <a:pt x="16845" y="2775"/>
                  </a:lnTo>
                  <a:lnTo>
                    <a:pt x="16857" y="2589"/>
                  </a:lnTo>
                  <a:lnTo>
                    <a:pt x="16869" y="2404"/>
                  </a:lnTo>
                  <a:lnTo>
                    <a:pt x="16857" y="2230"/>
                  </a:lnTo>
                  <a:lnTo>
                    <a:pt x="16845" y="2057"/>
                  </a:lnTo>
                  <a:lnTo>
                    <a:pt x="16820" y="1896"/>
                  </a:lnTo>
                  <a:lnTo>
                    <a:pt x="16783" y="1735"/>
                  </a:lnTo>
                  <a:lnTo>
                    <a:pt x="16745" y="1586"/>
                  </a:lnTo>
                  <a:lnTo>
                    <a:pt x="16696" y="1438"/>
                  </a:lnTo>
                  <a:lnTo>
                    <a:pt x="16634" y="1301"/>
                  </a:lnTo>
                  <a:lnTo>
                    <a:pt x="16572" y="1165"/>
                  </a:lnTo>
                  <a:lnTo>
                    <a:pt x="16498" y="1041"/>
                  </a:lnTo>
                  <a:lnTo>
                    <a:pt x="16423" y="930"/>
                  </a:lnTo>
                  <a:lnTo>
                    <a:pt x="16337" y="818"/>
                  </a:lnTo>
                  <a:lnTo>
                    <a:pt x="16250" y="719"/>
                  </a:lnTo>
                  <a:lnTo>
                    <a:pt x="16151" y="620"/>
                  </a:lnTo>
                  <a:lnTo>
                    <a:pt x="16052" y="533"/>
                  </a:lnTo>
                  <a:lnTo>
                    <a:pt x="15940" y="447"/>
                  </a:lnTo>
                  <a:lnTo>
                    <a:pt x="15829" y="372"/>
                  </a:lnTo>
                  <a:lnTo>
                    <a:pt x="15718" y="298"/>
                  </a:lnTo>
                  <a:lnTo>
                    <a:pt x="15594" y="236"/>
                  </a:lnTo>
                  <a:lnTo>
                    <a:pt x="15470" y="187"/>
                  </a:lnTo>
                  <a:lnTo>
                    <a:pt x="15334" y="137"/>
                  </a:lnTo>
                  <a:lnTo>
                    <a:pt x="15210" y="100"/>
                  </a:lnTo>
                  <a:lnTo>
                    <a:pt x="15073" y="63"/>
                  </a:lnTo>
                  <a:lnTo>
                    <a:pt x="14937" y="38"/>
                  </a:lnTo>
                  <a:lnTo>
                    <a:pt x="14652" y="1"/>
                  </a:lnTo>
                  <a:lnTo>
                    <a:pt x="14368" y="1"/>
                  </a:lnTo>
                  <a:lnTo>
                    <a:pt x="14070" y="38"/>
                  </a:lnTo>
                  <a:lnTo>
                    <a:pt x="13773" y="88"/>
                  </a:lnTo>
                  <a:lnTo>
                    <a:pt x="13476" y="174"/>
                  </a:lnTo>
                  <a:lnTo>
                    <a:pt x="13340" y="224"/>
                  </a:lnTo>
                  <a:lnTo>
                    <a:pt x="13191" y="286"/>
                  </a:lnTo>
                  <a:lnTo>
                    <a:pt x="13042" y="360"/>
                  </a:lnTo>
                  <a:lnTo>
                    <a:pt x="12906" y="434"/>
                  </a:lnTo>
                  <a:lnTo>
                    <a:pt x="12770" y="521"/>
                  </a:lnTo>
                  <a:lnTo>
                    <a:pt x="12634" y="620"/>
                  </a:lnTo>
                  <a:lnTo>
                    <a:pt x="12497" y="719"/>
                  </a:lnTo>
                  <a:lnTo>
                    <a:pt x="12361" y="818"/>
                  </a:lnTo>
                  <a:lnTo>
                    <a:pt x="12237" y="942"/>
                  </a:lnTo>
                  <a:lnTo>
                    <a:pt x="12113" y="1066"/>
                  </a:lnTo>
                  <a:lnTo>
                    <a:pt x="12002" y="1190"/>
                  </a:lnTo>
                  <a:lnTo>
                    <a:pt x="11878" y="1326"/>
                  </a:lnTo>
                  <a:lnTo>
                    <a:pt x="11767" y="1475"/>
                  </a:lnTo>
                  <a:lnTo>
                    <a:pt x="11668" y="1623"/>
                  </a:lnTo>
                  <a:lnTo>
                    <a:pt x="11568" y="1797"/>
                  </a:lnTo>
                  <a:lnTo>
                    <a:pt x="11469" y="1958"/>
                  </a:lnTo>
                  <a:lnTo>
                    <a:pt x="11383" y="2144"/>
                  </a:lnTo>
                  <a:lnTo>
                    <a:pt x="11296" y="2329"/>
                  </a:lnTo>
                  <a:lnTo>
                    <a:pt x="11296" y="2329"/>
                  </a:lnTo>
                  <a:close/>
                </a:path>
              </a:pathLst>
            </a:custGeom>
            <a:solidFill>
              <a:srgbClr val="E6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3"/>
            <p:cNvSpPr/>
            <p:nvPr/>
          </p:nvSpPr>
          <p:spPr>
            <a:xfrm>
              <a:off x="2420615" y="2719748"/>
              <a:ext cx="354603" cy="525262"/>
            </a:xfrm>
            <a:custGeom>
              <a:avLst/>
              <a:gdLst/>
              <a:ahLst/>
              <a:cxnLst/>
              <a:rect l="l" t="t" r="r" b="b"/>
              <a:pathLst>
                <a:path w="8621" h="12770" extrusionOk="0">
                  <a:moveTo>
                    <a:pt x="3740" y="1883"/>
                  </a:moveTo>
                  <a:lnTo>
                    <a:pt x="0" y="11085"/>
                  </a:lnTo>
                  <a:lnTo>
                    <a:pt x="3072" y="12770"/>
                  </a:lnTo>
                  <a:lnTo>
                    <a:pt x="8063" y="3964"/>
                  </a:lnTo>
                  <a:lnTo>
                    <a:pt x="8063" y="3964"/>
                  </a:lnTo>
                  <a:lnTo>
                    <a:pt x="8162" y="3778"/>
                  </a:lnTo>
                  <a:lnTo>
                    <a:pt x="8249" y="3592"/>
                  </a:lnTo>
                  <a:lnTo>
                    <a:pt x="8323" y="3419"/>
                  </a:lnTo>
                  <a:lnTo>
                    <a:pt x="8397" y="3246"/>
                  </a:lnTo>
                  <a:lnTo>
                    <a:pt x="8459" y="3072"/>
                  </a:lnTo>
                  <a:lnTo>
                    <a:pt x="8509" y="2911"/>
                  </a:lnTo>
                  <a:lnTo>
                    <a:pt x="8546" y="2750"/>
                  </a:lnTo>
                  <a:lnTo>
                    <a:pt x="8583" y="2589"/>
                  </a:lnTo>
                  <a:lnTo>
                    <a:pt x="8595" y="2440"/>
                  </a:lnTo>
                  <a:lnTo>
                    <a:pt x="8608" y="2292"/>
                  </a:lnTo>
                  <a:lnTo>
                    <a:pt x="8620" y="2143"/>
                  </a:lnTo>
                  <a:lnTo>
                    <a:pt x="8620" y="1995"/>
                  </a:lnTo>
                  <a:lnTo>
                    <a:pt x="8608" y="1858"/>
                  </a:lnTo>
                  <a:lnTo>
                    <a:pt x="8583" y="1735"/>
                  </a:lnTo>
                  <a:lnTo>
                    <a:pt x="8558" y="1598"/>
                  </a:lnTo>
                  <a:lnTo>
                    <a:pt x="8533" y="1474"/>
                  </a:lnTo>
                  <a:lnTo>
                    <a:pt x="8496" y="1363"/>
                  </a:lnTo>
                  <a:lnTo>
                    <a:pt x="8447" y="1239"/>
                  </a:lnTo>
                  <a:lnTo>
                    <a:pt x="8397" y="1140"/>
                  </a:lnTo>
                  <a:lnTo>
                    <a:pt x="8335" y="1029"/>
                  </a:lnTo>
                  <a:lnTo>
                    <a:pt x="8199" y="830"/>
                  </a:lnTo>
                  <a:lnTo>
                    <a:pt x="8050" y="657"/>
                  </a:lnTo>
                  <a:lnTo>
                    <a:pt x="7877" y="496"/>
                  </a:lnTo>
                  <a:lnTo>
                    <a:pt x="7691" y="360"/>
                  </a:lnTo>
                  <a:lnTo>
                    <a:pt x="7481" y="248"/>
                  </a:lnTo>
                  <a:lnTo>
                    <a:pt x="7270" y="149"/>
                  </a:lnTo>
                  <a:lnTo>
                    <a:pt x="7035" y="75"/>
                  </a:lnTo>
                  <a:lnTo>
                    <a:pt x="6800" y="25"/>
                  </a:lnTo>
                  <a:lnTo>
                    <a:pt x="6552" y="1"/>
                  </a:lnTo>
                  <a:lnTo>
                    <a:pt x="6317" y="1"/>
                  </a:lnTo>
                  <a:lnTo>
                    <a:pt x="6056" y="13"/>
                  </a:lnTo>
                  <a:lnTo>
                    <a:pt x="5809" y="50"/>
                  </a:lnTo>
                  <a:lnTo>
                    <a:pt x="5561" y="124"/>
                  </a:lnTo>
                  <a:lnTo>
                    <a:pt x="5313" y="211"/>
                  </a:lnTo>
                  <a:lnTo>
                    <a:pt x="5078" y="323"/>
                  </a:lnTo>
                  <a:lnTo>
                    <a:pt x="4843" y="471"/>
                  </a:lnTo>
                  <a:lnTo>
                    <a:pt x="4632" y="632"/>
                  </a:lnTo>
                  <a:lnTo>
                    <a:pt x="4422" y="830"/>
                  </a:lnTo>
                  <a:lnTo>
                    <a:pt x="4223" y="1053"/>
                  </a:lnTo>
                  <a:lnTo>
                    <a:pt x="4137" y="1165"/>
                  </a:lnTo>
                  <a:lnTo>
                    <a:pt x="4050" y="1301"/>
                  </a:lnTo>
                  <a:lnTo>
                    <a:pt x="3963" y="1437"/>
                  </a:lnTo>
                  <a:lnTo>
                    <a:pt x="3889" y="1574"/>
                  </a:lnTo>
                  <a:lnTo>
                    <a:pt x="3815" y="1722"/>
                  </a:lnTo>
                  <a:lnTo>
                    <a:pt x="3740" y="1883"/>
                  </a:lnTo>
                  <a:lnTo>
                    <a:pt x="3740" y="188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3"/>
            <p:cNvSpPr/>
            <p:nvPr/>
          </p:nvSpPr>
          <p:spPr>
            <a:xfrm>
              <a:off x="2093523" y="3118125"/>
              <a:ext cx="453445" cy="126894"/>
            </a:xfrm>
            <a:custGeom>
              <a:avLst/>
              <a:gdLst/>
              <a:ahLst/>
              <a:cxnLst/>
              <a:rect l="l" t="t" r="r" b="b"/>
              <a:pathLst>
                <a:path w="11024" h="3085" extrusionOk="0">
                  <a:moveTo>
                    <a:pt x="1" y="1"/>
                  </a:moveTo>
                  <a:lnTo>
                    <a:pt x="50" y="2837"/>
                  </a:lnTo>
                  <a:lnTo>
                    <a:pt x="11024" y="3085"/>
                  </a:lnTo>
                  <a:lnTo>
                    <a:pt x="8670" y="112"/>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3"/>
            <p:cNvSpPr/>
            <p:nvPr/>
          </p:nvSpPr>
          <p:spPr>
            <a:xfrm>
              <a:off x="1908094" y="3272992"/>
              <a:ext cx="1029094" cy="97854"/>
            </a:xfrm>
            <a:custGeom>
              <a:avLst/>
              <a:gdLst/>
              <a:ahLst/>
              <a:cxnLst/>
              <a:rect l="l" t="t" r="r" b="b"/>
              <a:pathLst>
                <a:path w="25019" h="2379" extrusionOk="0">
                  <a:moveTo>
                    <a:pt x="23830" y="1"/>
                  </a:moveTo>
                  <a:lnTo>
                    <a:pt x="1190" y="1"/>
                  </a:lnTo>
                  <a:lnTo>
                    <a:pt x="1190" y="1"/>
                  </a:lnTo>
                  <a:lnTo>
                    <a:pt x="1066" y="1"/>
                  </a:lnTo>
                  <a:lnTo>
                    <a:pt x="942" y="13"/>
                  </a:lnTo>
                  <a:lnTo>
                    <a:pt x="830" y="50"/>
                  </a:lnTo>
                  <a:lnTo>
                    <a:pt x="719" y="88"/>
                  </a:lnTo>
                  <a:lnTo>
                    <a:pt x="620" y="137"/>
                  </a:lnTo>
                  <a:lnTo>
                    <a:pt x="521" y="199"/>
                  </a:lnTo>
                  <a:lnTo>
                    <a:pt x="434" y="273"/>
                  </a:lnTo>
                  <a:lnTo>
                    <a:pt x="347" y="348"/>
                  </a:lnTo>
                  <a:lnTo>
                    <a:pt x="273" y="434"/>
                  </a:lnTo>
                  <a:lnTo>
                    <a:pt x="199" y="521"/>
                  </a:lnTo>
                  <a:lnTo>
                    <a:pt x="137" y="620"/>
                  </a:lnTo>
                  <a:lnTo>
                    <a:pt x="87" y="719"/>
                  </a:lnTo>
                  <a:lnTo>
                    <a:pt x="50" y="831"/>
                  </a:lnTo>
                  <a:lnTo>
                    <a:pt x="25" y="942"/>
                  </a:lnTo>
                  <a:lnTo>
                    <a:pt x="1" y="1066"/>
                  </a:lnTo>
                  <a:lnTo>
                    <a:pt x="1" y="1190"/>
                  </a:lnTo>
                  <a:lnTo>
                    <a:pt x="1" y="1190"/>
                  </a:lnTo>
                  <a:lnTo>
                    <a:pt x="1" y="1190"/>
                  </a:lnTo>
                  <a:lnTo>
                    <a:pt x="1" y="1301"/>
                  </a:lnTo>
                  <a:lnTo>
                    <a:pt x="25" y="1425"/>
                  </a:lnTo>
                  <a:lnTo>
                    <a:pt x="50" y="1537"/>
                  </a:lnTo>
                  <a:lnTo>
                    <a:pt x="87" y="1648"/>
                  </a:lnTo>
                  <a:lnTo>
                    <a:pt x="137" y="1747"/>
                  </a:lnTo>
                  <a:lnTo>
                    <a:pt x="199" y="1846"/>
                  </a:lnTo>
                  <a:lnTo>
                    <a:pt x="273" y="1945"/>
                  </a:lnTo>
                  <a:lnTo>
                    <a:pt x="347" y="2020"/>
                  </a:lnTo>
                  <a:lnTo>
                    <a:pt x="434" y="2106"/>
                  </a:lnTo>
                  <a:lnTo>
                    <a:pt x="521" y="2168"/>
                  </a:lnTo>
                  <a:lnTo>
                    <a:pt x="620" y="2230"/>
                  </a:lnTo>
                  <a:lnTo>
                    <a:pt x="719" y="2280"/>
                  </a:lnTo>
                  <a:lnTo>
                    <a:pt x="830" y="2317"/>
                  </a:lnTo>
                  <a:lnTo>
                    <a:pt x="942" y="2354"/>
                  </a:lnTo>
                  <a:lnTo>
                    <a:pt x="1066" y="2366"/>
                  </a:lnTo>
                  <a:lnTo>
                    <a:pt x="1190" y="2379"/>
                  </a:lnTo>
                  <a:lnTo>
                    <a:pt x="23830" y="2379"/>
                  </a:lnTo>
                  <a:lnTo>
                    <a:pt x="23830" y="2379"/>
                  </a:lnTo>
                  <a:lnTo>
                    <a:pt x="23954" y="2366"/>
                  </a:lnTo>
                  <a:lnTo>
                    <a:pt x="24077" y="2354"/>
                  </a:lnTo>
                  <a:lnTo>
                    <a:pt x="24189" y="2317"/>
                  </a:lnTo>
                  <a:lnTo>
                    <a:pt x="24300" y="2280"/>
                  </a:lnTo>
                  <a:lnTo>
                    <a:pt x="24399" y="2230"/>
                  </a:lnTo>
                  <a:lnTo>
                    <a:pt x="24498" y="2168"/>
                  </a:lnTo>
                  <a:lnTo>
                    <a:pt x="24585" y="2106"/>
                  </a:lnTo>
                  <a:lnTo>
                    <a:pt x="24672" y="2020"/>
                  </a:lnTo>
                  <a:lnTo>
                    <a:pt x="24746" y="1945"/>
                  </a:lnTo>
                  <a:lnTo>
                    <a:pt x="24820" y="1846"/>
                  </a:lnTo>
                  <a:lnTo>
                    <a:pt x="24882" y="1747"/>
                  </a:lnTo>
                  <a:lnTo>
                    <a:pt x="24932" y="1648"/>
                  </a:lnTo>
                  <a:lnTo>
                    <a:pt x="24969" y="1537"/>
                  </a:lnTo>
                  <a:lnTo>
                    <a:pt x="24994" y="1425"/>
                  </a:lnTo>
                  <a:lnTo>
                    <a:pt x="25019" y="1301"/>
                  </a:lnTo>
                  <a:lnTo>
                    <a:pt x="25019" y="1190"/>
                  </a:lnTo>
                  <a:lnTo>
                    <a:pt x="25019" y="1190"/>
                  </a:lnTo>
                  <a:lnTo>
                    <a:pt x="25019" y="1190"/>
                  </a:lnTo>
                  <a:lnTo>
                    <a:pt x="25019" y="1066"/>
                  </a:lnTo>
                  <a:lnTo>
                    <a:pt x="24994" y="942"/>
                  </a:lnTo>
                  <a:lnTo>
                    <a:pt x="24969" y="831"/>
                  </a:lnTo>
                  <a:lnTo>
                    <a:pt x="24932" y="719"/>
                  </a:lnTo>
                  <a:lnTo>
                    <a:pt x="24882" y="620"/>
                  </a:lnTo>
                  <a:lnTo>
                    <a:pt x="24820" y="521"/>
                  </a:lnTo>
                  <a:lnTo>
                    <a:pt x="24746" y="434"/>
                  </a:lnTo>
                  <a:lnTo>
                    <a:pt x="24672" y="348"/>
                  </a:lnTo>
                  <a:lnTo>
                    <a:pt x="24585" y="273"/>
                  </a:lnTo>
                  <a:lnTo>
                    <a:pt x="24498" y="199"/>
                  </a:lnTo>
                  <a:lnTo>
                    <a:pt x="24399" y="137"/>
                  </a:lnTo>
                  <a:lnTo>
                    <a:pt x="24300" y="88"/>
                  </a:lnTo>
                  <a:lnTo>
                    <a:pt x="24189" y="50"/>
                  </a:lnTo>
                  <a:lnTo>
                    <a:pt x="24077" y="13"/>
                  </a:lnTo>
                  <a:lnTo>
                    <a:pt x="23954" y="1"/>
                  </a:lnTo>
                  <a:lnTo>
                    <a:pt x="23830" y="1"/>
                  </a:lnTo>
                  <a:lnTo>
                    <a:pt x="2383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3"/>
            <p:cNvSpPr/>
            <p:nvPr/>
          </p:nvSpPr>
          <p:spPr>
            <a:xfrm>
              <a:off x="672204" y="4371376"/>
              <a:ext cx="2066291" cy="255762"/>
            </a:xfrm>
            <a:custGeom>
              <a:avLst/>
              <a:gdLst/>
              <a:ahLst/>
              <a:cxnLst/>
              <a:rect l="l" t="t" r="r" b="b"/>
              <a:pathLst>
                <a:path w="50235" h="6218" extrusionOk="0">
                  <a:moveTo>
                    <a:pt x="47138" y="6218"/>
                  </a:moveTo>
                  <a:lnTo>
                    <a:pt x="3109" y="6218"/>
                  </a:lnTo>
                  <a:lnTo>
                    <a:pt x="3109" y="6218"/>
                  </a:lnTo>
                  <a:lnTo>
                    <a:pt x="2948" y="6218"/>
                  </a:lnTo>
                  <a:lnTo>
                    <a:pt x="2799" y="6205"/>
                  </a:lnTo>
                  <a:lnTo>
                    <a:pt x="2638" y="6180"/>
                  </a:lnTo>
                  <a:lnTo>
                    <a:pt x="2490" y="6156"/>
                  </a:lnTo>
                  <a:lnTo>
                    <a:pt x="2341" y="6118"/>
                  </a:lnTo>
                  <a:lnTo>
                    <a:pt x="2192" y="6081"/>
                  </a:lnTo>
                  <a:lnTo>
                    <a:pt x="2044" y="6032"/>
                  </a:lnTo>
                  <a:lnTo>
                    <a:pt x="1908" y="5970"/>
                  </a:lnTo>
                  <a:lnTo>
                    <a:pt x="1635" y="5846"/>
                  </a:lnTo>
                  <a:lnTo>
                    <a:pt x="1375" y="5685"/>
                  </a:lnTo>
                  <a:lnTo>
                    <a:pt x="1140" y="5512"/>
                  </a:lnTo>
                  <a:lnTo>
                    <a:pt x="917" y="5301"/>
                  </a:lnTo>
                  <a:lnTo>
                    <a:pt x="719" y="5090"/>
                  </a:lnTo>
                  <a:lnTo>
                    <a:pt x="533" y="4843"/>
                  </a:lnTo>
                  <a:lnTo>
                    <a:pt x="384" y="4595"/>
                  </a:lnTo>
                  <a:lnTo>
                    <a:pt x="248" y="4323"/>
                  </a:lnTo>
                  <a:lnTo>
                    <a:pt x="198" y="4174"/>
                  </a:lnTo>
                  <a:lnTo>
                    <a:pt x="149" y="4038"/>
                  </a:lnTo>
                  <a:lnTo>
                    <a:pt x="99" y="3889"/>
                  </a:lnTo>
                  <a:lnTo>
                    <a:pt x="75" y="3740"/>
                  </a:lnTo>
                  <a:lnTo>
                    <a:pt x="37" y="3579"/>
                  </a:lnTo>
                  <a:lnTo>
                    <a:pt x="25" y="3431"/>
                  </a:lnTo>
                  <a:lnTo>
                    <a:pt x="13" y="3270"/>
                  </a:lnTo>
                  <a:lnTo>
                    <a:pt x="0" y="3109"/>
                  </a:lnTo>
                  <a:lnTo>
                    <a:pt x="0" y="3109"/>
                  </a:lnTo>
                  <a:lnTo>
                    <a:pt x="0" y="3109"/>
                  </a:lnTo>
                  <a:lnTo>
                    <a:pt x="13" y="2948"/>
                  </a:lnTo>
                  <a:lnTo>
                    <a:pt x="25" y="2799"/>
                  </a:lnTo>
                  <a:lnTo>
                    <a:pt x="37" y="2638"/>
                  </a:lnTo>
                  <a:lnTo>
                    <a:pt x="75" y="2490"/>
                  </a:lnTo>
                  <a:lnTo>
                    <a:pt x="99" y="2341"/>
                  </a:lnTo>
                  <a:lnTo>
                    <a:pt x="149" y="2192"/>
                  </a:lnTo>
                  <a:lnTo>
                    <a:pt x="198" y="2044"/>
                  </a:lnTo>
                  <a:lnTo>
                    <a:pt x="248" y="1907"/>
                  </a:lnTo>
                  <a:lnTo>
                    <a:pt x="384" y="1635"/>
                  </a:lnTo>
                  <a:lnTo>
                    <a:pt x="533" y="1375"/>
                  </a:lnTo>
                  <a:lnTo>
                    <a:pt x="719" y="1140"/>
                  </a:lnTo>
                  <a:lnTo>
                    <a:pt x="917" y="917"/>
                  </a:lnTo>
                  <a:lnTo>
                    <a:pt x="1140" y="719"/>
                  </a:lnTo>
                  <a:lnTo>
                    <a:pt x="1375" y="533"/>
                  </a:lnTo>
                  <a:lnTo>
                    <a:pt x="1635" y="384"/>
                  </a:lnTo>
                  <a:lnTo>
                    <a:pt x="1908" y="248"/>
                  </a:lnTo>
                  <a:lnTo>
                    <a:pt x="2044" y="198"/>
                  </a:lnTo>
                  <a:lnTo>
                    <a:pt x="2192" y="149"/>
                  </a:lnTo>
                  <a:lnTo>
                    <a:pt x="2341" y="99"/>
                  </a:lnTo>
                  <a:lnTo>
                    <a:pt x="2490" y="74"/>
                  </a:lnTo>
                  <a:lnTo>
                    <a:pt x="2638" y="37"/>
                  </a:lnTo>
                  <a:lnTo>
                    <a:pt x="2799" y="25"/>
                  </a:lnTo>
                  <a:lnTo>
                    <a:pt x="2948" y="13"/>
                  </a:lnTo>
                  <a:lnTo>
                    <a:pt x="3109" y="0"/>
                  </a:lnTo>
                  <a:lnTo>
                    <a:pt x="47138" y="0"/>
                  </a:lnTo>
                  <a:lnTo>
                    <a:pt x="47138" y="0"/>
                  </a:lnTo>
                  <a:lnTo>
                    <a:pt x="47299" y="13"/>
                  </a:lnTo>
                  <a:lnTo>
                    <a:pt x="47448" y="25"/>
                  </a:lnTo>
                  <a:lnTo>
                    <a:pt x="47609" y="37"/>
                  </a:lnTo>
                  <a:lnTo>
                    <a:pt x="47757" y="74"/>
                  </a:lnTo>
                  <a:lnTo>
                    <a:pt x="47906" y="99"/>
                  </a:lnTo>
                  <a:lnTo>
                    <a:pt x="48055" y="149"/>
                  </a:lnTo>
                  <a:lnTo>
                    <a:pt x="48203" y="198"/>
                  </a:lnTo>
                  <a:lnTo>
                    <a:pt x="48339" y="248"/>
                  </a:lnTo>
                  <a:lnTo>
                    <a:pt x="48612" y="384"/>
                  </a:lnTo>
                  <a:lnTo>
                    <a:pt x="48872" y="533"/>
                  </a:lnTo>
                  <a:lnTo>
                    <a:pt x="49107" y="719"/>
                  </a:lnTo>
                  <a:lnTo>
                    <a:pt x="49330" y="917"/>
                  </a:lnTo>
                  <a:lnTo>
                    <a:pt x="49528" y="1140"/>
                  </a:lnTo>
                  <a:lnTo>
                    <a:pt x="49714" y="1375"/>
                  </a:lnTo>
                  <a:lnTo>
                    <a:pt x="49863" y="1635"/>
                  </a:lnTo>
                  <a:lnTo>
                    <a:pt x="49999" y="1907"/>
                  </a:lnTo>
                  <a:lnTo>
                    <a:pt x="50049" y="2044"/>
                  </a:lnTo>
                  <a:lnTo>
                    <a:pt x="50098" y="2192"/>
                  </a:lnTo>
                  <a:lnTo>
                    <a:pt x="50148" y="2341"/>
                  </a:lnTo>
                  <a:lnTo>
                    <a:pt x="50172" y="2490"/>
                  </a:lnTo>
                  <a:lnTo>
                    <a:pt x="50210" y="2638"/>
                  </a:lnTo>
                  <a:lnTo>
                    <a:pt x="50222" y="2799"/>
                  </a:lnTo>
                  <a:lnTo>
                    <a:pt x="50234" y="2948"/>
                  </a:lnTo>
                  <a:lnTo>
                    <a:pt x="50234" y="3109"/>
                  </a:lnTo>
                  <a:lnTo>
                    <a:pt x="50234" y="3109"/>
                  </a:lnTo>
                  <a:lnTo>
                    <a:pt x="50234" y="3109"/>
                  </a:lnTo>
                  <a:lnTo>
                    <a:pt x="50234" y="3270"/>
                  </a:lnTo>
                  <a:lnTo>
                    <a:pt x="50222" y="3431"/>
                  </a:lnTo>
                  <a:lnTo>
                    <a:pt x="50210" y="3579"/>
                  </a:lnTo>
                  <a:lnTo>
                    <a:pt x="50172" y="3740"/>
                  </a:lnTo>
                  <a:lnTo>
                    <a:pt x="50148" y="3889"/>
                  </a:lnTo>
                  <a:lnTo>
                    <a:pt x="50098" y="4038"/>
                  </a:lnTo>
                  <a:lnTo>
                    <a:pt x="50049" y="4174"/>
                  </a:lnTo>
                  <a:lnTo>
                    <a:pt x="49999" y="4323"/>
                  </a:lnTo>
                  <a:lnTo>
                    <a:pt x="49863" y="4595"/>
                  </a:lnTo>
                  <a:lnTo>
                    <a:pt x="49714" y="4843"/>
                  </a:lnTo>
                  <a:lnTo>
                    <a:pt x="49528" y="5090"/>
                  </a:lnTo>
                  <a:lnTo>
                    <a:pt x="49330" y="5301"/>
                  </a:lnTo>
                  <a:lnTo>
                    <a:pt x="49107" y="5512"/>
                  </a:lnTo>
                  <a:lnTo>
                    <a:pt x="48872" y="5685"/>
                  </a:lnTo>
                  <a:lnTo>
                    <a:pt x="48612" y="5846"/>
                  </a:lnTo>
                  <a:lnTo>
                    <a:pt x="48339" y="5970"/>
                  </a:lnTo>
                  <a:lnTo>
                    <a:pt x="48203" y="6032"/>
                  </a:lnTo>
                  <a:lnTo>
                    <a:pt x="48055" y="6081"/>
                  </a:lnTo>
                  <a:lnTo>
                    <a:pt x="47906" y="6118"/>
                  </a:lnTo>
                  <a:lnTo>
                    <a:pt x="47757" y="6156"/>
                  </a:lnTo>
                  <a:lnTo>
                    <a:pt x="47609" y="6180"/>
                  </a:lnTo>
                  <a:lnTo>
                    <a:pt x="47448" y="6205"/>
                  </a:lnTo>
                  <a:lnTo>
                    <a:pt x="47299" y="6218"/>
                  </a:lnTo>
                  <a:lnTo>
                    <a:pt x="47138" y="6218"/>
                  </a:lnTo>
                  <a:lnTo>
                    <a:pt x="47138" y="6218"/>
                  </a:lnTo>
                  <a:close/>
                </a:path>
              </a:pathLst>
            </a:custGeom>
            <a:solidFill>
              <a:srgbClr val="B0A6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3"/>
            <p:cNvSpPr/>
            <p:nvPr/>
          </p:nvSpPr>
          <p:spPr>
            <a:xfrm>
              <a:off x="826536" y="2042199"/>
              <a:ext cx="426462" cy="141660"/>
            </a:xfrm>
            <a:custGeom>
              <a:avLst/>
              <a:gdLst/>
              <a:ahLst/>
              <a:cxnLst/>
              <a:rect l="l" t="t" r="r" b="b"/>
              <a:pathLst>
                <a:path w="10368" h="3444" extrusionOk="0">
                  <a:moveTo>
                    <a:pt x="7816" y="3443"/>
                  </a:moveTo>
                  <a:lnTo>
                    <a:pt x="7816" y="3443"/>
                  </a:lnTo>
                  <a:lnTo>
                    <a:pt x="7989" y="3431"/>
                  </a:lnTo>
                  <a:lnTo>
                    <a:pt x="7989" y="3431"/>
                  </a:lnTo>
                  <a:lnTo>
                    <a:pt x="8237" y="3406"/>
                  </a:lnTo>
                  <a:lnTo>
                    <a:pt x="8460" y="3369"/>
                  </a:lnTo>
                  <a:lnTo>
                    <a:pt x="8658" y="3320"/>
                  </a:lnTo>
                  <a:lnTo>
                    <a:pt x="8832" y="3270"/>
                  </a:lnTo>
                  <a:lnTo>
                    <a:pt x="8993" y="3208"/>
                  </a:lnTo>
                  <a:lnTo>
                    <a:pt x="9141" y="3134"/>
                  </a:lnTo>
                  <a:lnTo>
                    <a:pt x="9265" y="3047"/>
                  </a:lnTo>
                  <a:lnTo>
                    <a:pt x="9364" y="2960"/>
                  </a:lnTo>
                  <a:lnTo>
                    <a:pt x="9463" y="2861"/>
                  </a:lnTo>
                  <a:lnTo>
                    <a:pt x="9538" y="2762"/>
                  </a:lnTo>
                  <a:lnTo>
                    <a:pt x="9612" y="2651"/>
                  </a:lnTo>
                  <a:lnTo>
                    <a:pt x="9661" y="2539"/>
                  </a:lnTo>
                  <a:lnTo>
                    <a:pt x="9711" y="2416"/>
                  </a:lnTo>
                  <a:lnTo>
                    <a:pt x="9748" y="2292"/>
                  </a:lnTo>
                  <a:lnTo>
                    <a:pt x="9810" y="2032"/>
                  </a:lnTo>
                  <a:lnTo>
                    <a:pt x="9810" y="2032"/>
                  </a:lnTo>
                  <a:lnTo>
                    <a:pt x="9897" y="1524"/>
                  </a:lnTo>
                  <a:lnTo>
                    <a:pt x="9934" y="1338"/>
                  </a:lnTo>
                  <a:lnTo>
                    <a:pt x="9971" y="1189"/>
                  </a:lnTo>
                  <a:lnTo>
                    <a:pt x="10008" y="1066"/>
                  </a:lnTo>
                  <a:lnTo>
                    <a:pt x="10045" y="979"/>
                  </a:lnTo>
                  <a:lnTo>
                    <a:pt x="10107" y="929"/>
                  </a:lnTo>
                  <a:lnTo>
                    <a:pt x="10182" y="892"/>
                  </a:lnTo>
                  <a:lnTo>
                    <a:pt x="10182" y="892"/>
                  </a:lnTo>
                  <a:lnTo>
                    <a:pt x="10231" y="855"/>
                  </a:lnTo>
                  <a:lnTo>
                    <a:pt x="10281" y="830"/>
                  </a:lnTo>
                  <a:lnTo>
                    <a:pt x="10305" y="781"/>
                  </a:lnTo>
                  <a:lnTo>
                    <a:pt x="10330" y="731"/>
                  </a:lnTo>
                  <a:lnTo>
                    <a:pt x="10355" y="669"/>
                  </a:lnTo>
                  <a:lnTo>
                    <a:pt x="10355" y="595"/>
                  </a:lnTo>
                  <a:lnTo>
                    <a:pt x="10367" y="446"/>
                  </a:lnTo>
                  <a:lnTo>
                    <a:pt x="10367" y="446"/>
                  </a:lnTo>
                  <a:lnTo>
                    <a:pt x="10355" y="322"/>
                  </a:lnTo>
                  <a:lnTo>
                    <a:pt x="10330" y="285"/>
                  </a:lnTo>
                  <a:lnTo>
                    <a:pt x="10318" y="248"/>
                  </a:lnTo>
                  <a:lnTo>
                    <a:pt x="10281" y="211"/>
                  </a:lnTo>
                  <a:lnTo>
                    <a:pt x="10231" y="186"/>
                  </a:lnTo>
                  <a:lnTo>
                    <a:pt x="10070" y="137"/>
                  </a:lnTo>
                  <a:lnTo>
                    <a:pt x="10070" y="137"/>
                  </a:lnTo>
                  <a:lnTo>
                    <a:pt x="9946" y="99"/>
                  </a:lnTo>
                  <a:lnTo>
                    <a:pt x="9748" y="75"/>
                  </a:lnTo>
                  <a:lnTo>
                    <a:pt x="9488" y="50"/>
                  </a:lnTo>
                  <a:lnTo>
                    <a:pt x="9191" y="25"/>
                  </a:lnTo>
                  <a:lnTo>
                    <a:pt x="8856" y="13"/>
                  </a:lnTo>
                  <a:lnTo>
                    <a:pt x="8510" y="0"/>
                  </a:lnTo>
                  <a:lnTo>
                    <a:pt x="8150" y="0"/>
                  </a:lnTo>
                  <a:lnTo>
                    <a:pt x="7816" y="13"/>
                  </a:lnTo>
                  <a:lnTo>
                    <a:pt x="7816" y="223"/>
                  </a:lnTo>
                  <a:lnTo>
                    <a:pt x="7816" y="223"/>
                  </a:lnTo>
                  <a:lnTo>
                    <a:pt x="8064" y="223"/>
                  </a:lnTo>
                  <a:lnTo>
                    <a:pt x="8324" y="223"/>
                  </a:lnTo>
                  <a:lnTo>
                    <a:pt x="8559" y="236"/>
                  </a:lnTo>
                  <a:lnTo>
                    <a:pt x="8770" y="248"/>
                  </a:lnTo>
                  <a:lnTo>
                    <a:pt x="8968" y="273"/>
                  </a:lnTo>
                  <a:lnTo>
                    <a:pt x="9129" y="310"/>
                  </a:lnTo>
                  <a:lnTo>
                    <a:pt x="9265" y="347"/>
                  </a:lnTo>
                  <a:lnTo>
                    <a:pt x="9364" y="384"/>
                  </a:lnTo>
                  <a:lnTo>
                    <a:pt x="9364" y="384"/>
                  </a:lnTo>
                  <a:lnTo>
                    <a:pt x="9438" y="446"/>
                  </a:lnTo>
                  <a:lnTo>
                    <a:pt x="9513" y="533"/>
                  </a:lnTo>
                  <a:lnTo>
                    <a:pt x="9562" y="632"/>
                  </a:lnTo>
                  <a:lnTo>
                    <a:pt x="9599" y="756"/>
                  </a:lnTo>
                  <a:lnTo>
                    <a:pt x="9637" y="880"/>
                  </a:lnTo>
                  <a:lnTo>
                    <a:pt x="9661" y="1028"/>
                  </a:lnTo>
                  <a:lnTo>
                    <a:pt x="9674" y="1177"/>
                  </a:lnTo>
                  <a:lnTo>
                    <a:pt x="9674" y="1338"/>
                  </a:lnTo>
                  <a:lnTo>
                    <a:pt x="9661" y="1499"/>
                  </a:lnTo>
                  <a:lnTo>
                    <a:pt x="9649" y="1672"/>
                  </a:lnTo>
                  <a:lnTo>
                    <a:pt x="9624" y="1833"/>
                  </a:lnTo>
                  <a:lnTo>
                    <a:pt x="9587" y="1994"/>
                  </a:lnTo>
                  <a:lnTo>
                    <a:pt x="9538" y="2155"/>
                  </a:lnTo>
                  <a:lnTo>
                    <a:pt x="9500" y="2304"/>
                  </a:lnTo>
                  <a:lnTo>
                    <a:pt x="9438" y="2440"/>
                  </a:lnTo>
                  <a:lnTo>
                    <a:pt x="9377" y="2564"/>
                  </a:lnTo>
                  <a:lnTo>
                    <a:pt x="9377" y="2564"/>
                  </a:lnTo>
                  <a:lnTo>
                    <a:pt x="9327" y="2651"/>
                  </a:lnTo>
                  <a:lnTo>
                    <a:pt x="9265" y="2725"/>
                  </a:lnTo>
                  <a:lnTo>
                    <a:pt x="9191" y="2799"/>
                  </a:lnTo>
                  <a:lnTo>
                    <a:pt x="9116" y="2861"/>
                  </a:lnTo>
                  <a:lnTo>
                    <a:pt x="9030" y="2923"/>
                  </a:lnTo>
                  <a:lnTo>
                    <a:pt x="8931" y="2973"/>
                  </a:lnTo>
                  <a:lnTo>
                    <a:pt x="8733" y="3072"/>
                  </a:lnTo>
                  <a:lnTo>
                    <a:pt x="8510" y="3146"/>
                  </a:lnTo>
                  <a:lnTo>
                    <a:pt x="8287" y="3196"/>
                  </a:lnTo>
                  <a:lnTo>
                    <a:pt x="8051" y="3221"/>
                  </a:lnTo>
                  <a:lnTo>
                    <a:pt x="7816" y="3233"/>
                  </a:lnTo>
                  <a:lnTo>
                    <a:pt x="7816" y="3443"/>
                  </a:lnTo>
                  <a:close/>
                  <a:moveTo>
                    <a:pt x="5166" y="422"/>
                  </a:moveTo>
                  <a:lnTo>
                    <a:pt x="5166" y="422"/>
                  </a:lnTo>
                  <a:lnTo>
                    <a:pt x="5017" y="409"/>
                  </a:lnTo>
                  <a:lnTo>
                    <a:pt x="4782" y="372"/>
                  </a:lnTo>
                  <a:lnTo>
                    <a:pt x="4162" y="248"/>
                  </a:lnTo>
                  <a:lnTo>
                    <a:pt x="3432" y="112"/>
                  </a:lnTo>
                  <a:lnTo>
                    <a:pt x="3072" y="62"/>
                  </a:lnTo>
                  <a:lnTo>
                    <a:pt x="2726" y="25"/>
                  </a:lnTo>
                  <a:lnTo>
                    <a:pt x="2726" y="25"/>
                  </a:lnTo>
                  <a:lnTo>
                    <a:pt x="2540" y="13"/>
                  </a:lnTo>
                  <a:lnTo>
                    <a:pt x="2540" y="223"/>
                  </a:lnTo>
                  <a:lnTo>
                    <a:pt x="2540" y="223"/>
                  </a:lnTo>
                  <a:lnTo>
                    <a:pt x="2812" y="248"/>
                  </a:lnTo>
                  <a:lnTo>
                    <a:pt x="3085" y="273"/>
                  </a:lnTo>
                  <a:lnTo>
                    <a:pt x="3333" y="322"/>
                  </a:lnTo>
                  <a:lnTo>
                    <a:pt x="3580" y="372"/>
                  </a:lnTo>
                  <a:lnTo>
                    <a:pt x="3791" y="446"/>
                  </a:lnTo>
                  <a:lnTo>
                    <a:pt x="3989" y="533"/>
                  </a:lnTo>
                  <a:lnTo>
                    <a:pt x="4076" y="583"/>
                  </a:lnTo>
                  <a:lnTo>
                    <a:pt x="4150" y="644"/>
                  </a:lnTo>
                  <a:lnTo>
                    <a:pt x="4212" y="706"/>
                  </a:lnTo>
                  <a:lnTo>
                    <a:pt x="4274" y="768"/>
                  </a:lnTo>
                  <a:lnTo>
                    <a:pt x="4274" y="768"/>
                  </a:lnTo>
                  <a:lnTo>
                    <a:pt x="4311" y="818"/>
                  </a:lnTo>
                  <a:lnTo>
                    <a:pt x="4336" y="880"/>
                  </a:lnTo>
                  <a:lnTo>
                    <a:pt x="4385" y="1016"/>
                  </a:lnTo>
                  <a:lnTo>
                    <a:pt x="4398" y="1165"/>
                  </a:lnTo>
                  <a:lnTo>
                    <a:pt x="4398" y="1326"/>
                  </a:lnTo>
                  <a:lnTo>
                    <a:pt x="4385" y="1499"/>
                  </a:lnTo>
                  <a:lnTo>
                    <a:pt x="4336" y="1672"/>
                  </a:lnTo>
                  <a:lnTo>
                    <a:pt x="4286" y="1846"/>
                  </a:lnTo>
                  <a:lnTo>
                    <a:pt x="4212" y="2032"/>
                  </a:lnTo>
                  <a:lnTo>
                    <a:pt x="4138" y="2205"/>
                  </a:lnTo>
                  <a:lnTo>
                    <a:pt x="4039" y="2366"/>
                  </a:lnTo>
                  <a:lnTo>
                    <a:pt x="3939" y="2527"/>
                  </a:lnTo>
                  <a:lnTo>
                    <a:pt x="3816" y="2676"/>
                  </a:lnTo>
                  <a:lnTo>
                    <a:pt x="3704" y="2812"/>
                  </a:lnTo>
                  <a:lnTo>
                    <a:pt x="3580" y="2923"/>
                  </a:lnTo>
                  <a:lnTo>
                    <a:pt x="3456" y="3022"/>
                  </a:lnTo>
                  <a:lnTo>
                    <a:pt x="3333" y="3084"/>
                  </a:lnTo>
                  <a:lnTo>
                    <a:pt x="3333" y="3084"/>
                  </a:lnTo>
                  <a:lnTo>
                    <a:pt x="3159" y="3159"/>
                  </a:lnTo>
                  <a:lnTo>
                    <a:pt x="2973" y="3196"/>
                  </a:lnTo>
                  <a:lnTo>
                    <a:pt x="2763" y="3233"/>
                  </a:lnTo>
                  <a:lnTo>
                    <a:pt x="2540" y="3233"/>
                  </a:lnTo>
                  <a:lnTo>
                    <a:pt x="2540" y="3443"/>
                  </a:lnTo>
                  <a:lnTo>
                    <a:pt x="2540" y="3443"/>
                  </a:lnTo>
                  <a:lnTo>
                    <a:pt x="2763" y="3431"/>
                  </a:lnTo>
                  <a:lnTo>
                    <a:pt x="2961" y="3406"/>
                  </a:lnTo>
                  <a:lnTo>
                    <a:pt x="3147" y="3369"/>
                  </a:lnTo>
                  <a:lnTo>
                    <a:pt x="3320" y="3320"/>
                  </a:lnTo>
                  <a:lnTo>
                    <a:pt x="3469" y="3258"/>
                  </a:lnTo>
                  <a:lnTo>
                    <a:pt x="3605" y="3183"/>
                  </a:lnTo>
                  <a:lnTo>
                    <a:pt x="3729" y="3109"/>
                  </a:lnTo>
                  <a:lnTo>
                    <a:pt x="3828" y="3022"/>
                  </a:lnTo>
                  <a:lnTo>
                    <a:pt x="3927" y="2923"/>
                  </a:lnTo>
                  <a:lnTo>
                    <a:pt x="4014" y="2837"/>
                  </a:lnTo>
                  <a:lnTo>
                    <a:pt x="4150" y="2663"/>
                  </a:lnTo>
                  <a:lnTo>
                    <a:pt x="4249" y="2502"/>
                  </a:lnTo>
                  <a:lnTo>
                    <a:pt x="4311" y="2378"/>
                  </a:lnTo>
                  <a:lnTo>
                    <a:pt x="4311" y="2378"/>
                  </a:lnTo>
                  <a:lnTo>
                    <a:pt x="4361" y="2292"/>
                  </a:lnTo>
                  <a:lnTo>
                    <a:pt x="4398" y="2193"/>
                  </a:lnTo>
                  <a:lnTo>
                    <a:pt x="4460" y="1982"/>
                  </a:lnTo>
                  <a:lnTo>
                    <a:pt x="4522" y="1784"/>
                  </a:lnTo>
                  <a:lnTo>
                    <a:pt x="4596" y="1598"/>
                  </a:lnTo>
                  <a:lnTo>
                    <a:pt x="4633" y="1524"/>
                  </a:lnTo>
                  <a:lnTo>
                    <a:pt x="4670" y="1437"/>
                  </a:lnTo>
                  <a:lnTo>
                    <a:pt x="4732" y="1375"/>
                  </a:lnTo>
                  <a:lnTo>
                    <a:pt x="4794" y="1313"/>
                  </a:lnTo>
                  <a:lnTo>
                    <a:pt x="4868" y="1264"/>
                  </a:lnTo>
                  <a:lnTo>
                    <a:pt x="4955" y="1227"/>
                  </a:lnTo>
                  <a:lnTo>
                    <a:pt x="5054" y="1202"/>
                  </a:lnTo>
                  <a:lnTo>
                    <a:pt x="5178" y="1202"/>
                  </a:lnTo>
                  <a:lnTo>
                    <a:pt x="5178" y="1202"/>
                  </a:lnTo>
                  <a:lnTo>
                    <a:pt x="5302" y="1202"/>
                  </a:lnTo>
                  <a:lnTo>
                    <a:pt x="5401" y="1227"/>
                  </a:lnTo>
                  <a:lnTo>
                    <a:pt x="5488" y="1264"/>
                  </a:lnTo>
                  <a:lnTo>
                    <a:pt x="5562" y="1313"/>
                  </a:lnTo>
                  <a:lnTo>
                    <a:pt x="5636" y="1363"/>
                  </a:lnTo>
                  <a:lnTo>
                    <a:pt x="5686" y="1437"/>
                  </a:lnTo>
                  <a:lnTo>
                    <a:pt x="5735" y="1511"/>
                  </a:lnTo>
                  <a:lnTo>
                    <a:pt x="5772" y="1598"/>
                  </a:lnTo>
                  <a:lnTo>
                    <a:pt x="5847" y="1784"/>
                  </a:lnTo>
                  <a:lnTo>
                    <a:pt x="5896" y="1982"/>
                  </a:lnTo>
                  <a:lnTo>
                    <a:pt x="5971" y="2180"/>
                  </a:lnTo>
                  <a:lnTo>
                    <a:pt x="6057" y="2366"/>
                  </a:lnTo>
                  <a:lnTo>
                    <a:pt x="6057" y="2366"/>
                  </a:lnTo>
                  <a:lnTo>
                    <a:pt x="6119" y="2490"/>
                  </a:lnTo>
                  <a:lnTo>
                    <a:pt x="6218" y="2651"/>
                  </a:lnTo>
                  <a:lnTo>
                    <a:pt x="6355" y="2837"/>
                  </a:lnTo>
                  <a:lnTo>
                    <a:pt x="6429" y="2923"/>
                  </a:lnTo>
                  <a:lnTo>
                    <a:pt x="6528" y="3010"/>
                  </a:lnTo>
                  <a:lnTo>
                    <a:pt x="6639" y="3097"/>
                  </a:lnTo>
                  <a:lnTo>
                    <a:pt x="6763" y="3183"/>
                  </a:lnTo>
                  <a:lnTo>
                    <a:pt x="6900" y="3258"/>
                  </a:lnTo>
                  <a:lnTo>
                    <a:pt x="7048" y="3320"/>
                  </a:lnTo>
                  <a:lnTo>
                    <a:pt x="7209" y="3369"/>
                  </a:lnTo>
                  <a:lnTo>
                    <a:pt x="7395" y="3406"/>
                  </a:lnTo>
                  <a:lnTo>
                    <a:pt x="7593" y="3431"/>
                  </a:lnTo>
                  <a:lnTo>
                    <a:pt x="7816" y="3443"/>
                  </a:lnTo>
                  <a:lnTo>
                    <a:pt x="7816" y="3233"/>
                  </a:lnTo>
                  <a:lnTo>
                    <a:pt x="7816" y="3233"/>
                  </a:lnTo>
                  <a:lnTo>
                    <a:pt x="7593" y="3233"/>
                  </a:lnTo>
                  <a:lnTo>
                    <a:pt x="7383" y="3196"/>
                  </a:lnTo>
                  <a:lnTo>
                    <a:pt x="7197" y="3159"/>
                  </a:lnTo>
                  <a:lnTo>
                    <a:pt x="7023" y="3084"/>
                  </a:lnTo>
                  <a:lnTo>
                    <a:pt x="7023" y="3084"/>
                  </a:lnTo>
                  <a:lnTo>
                    <a:pt x="6900" y="3022"/>
                  </a:lnTo>
                  <a:lnTo>
                    <a:pt x="6776" y="2923"/>
                  </a:lnTo>
                  <a:lnTo>
                    <a:pt x="6652" y="2812"/>
                  </a:lnTo>
                  <a:lnTo>
                    <a:pt x="6540" y="2676"/>
                  </a:lnTo>
                  <a:lnTo>
                    <a:pt x="6429" y="2527"/>
                  </a:lnTo>
                  <a:lnTo>
                    <a:pt x="6317" y="2366"/>
                  </a:lnTo>
                  <a:lnTo>
                    <a:pt x="6231" y="2205"/>
                  </a:lnTo>
                  <a:lnTo>
                    <a:pt x="6144" y="2032"/>
                  </a:lnTo>
                  <a:lnTo>
                    <a:pt x="6070" y="1846"/>
                  </a:lnTo>
                  <a:lnTo>
                    <a:pt x="6020" y="1672"/>
                  </a:lnTo>
                  <a:lnTo>
                    <a:pt x="5983" y="1499"/>
                  </a:lnTo>
                  <a:lnTo>
                    <a:pt x="5958" y="1326"/>
                  </a:lnTo>
                  <a:lnTo>
                    <a:pt x="5958" y="1165"/>
                  </a:lnTo>
                  <a:lnTo>
                    <a:pt x="5971" y="1016"/>
                  </a:lnTo>
                  <a:lnTo>
                    <a:pt x="6020" y="880"/>
                  </a:lnTo>
                  <a:lnTo>
                    <a:pt x="6057" y="818"/>
                  </a:lnTo>
                  <a:lnTo>
                    <a:pt x="6094" y="768"/>
                  </a:lnTo>
                  <a:lnTo>
                    <a:pt x="6094" y="768"/>
                  </a:lnTo>
                  <a:lnTo>
                    <a:pt x="6144" y="706"/>
                  </a:lnTo>
                  <a:lnTo>
                    <a:pt x="6206" y="644"/>
                  </a:lnTo>
                  <a:lnTo>
                    <a:pt x="6280" y="583"/>
                  </a:lnTo>
                  <a:lnTo>
                    <a:pt x="6367" y="533"/>
                  </a:lnTo>
                  <a:lnTo>
                    <a:pt x="6565" y="446"/>
                  </a:lnTo>
                  <a:lnTo>
                    <a:pt x="6788" y="372"/>
                  </a:lnTo>
                  <a:lnTo>
                    <a:pt x="7023" y="322"/>
                  </a:lnTo>
                  <a:lnTo>
                    <a:pt x="7283" y="273"/>
                  </a:lnTo>
                  <a:lnTo>
                    <a:pt x="7544" y="248"/>
                  </a:lnTo>
                  <a:lnTo>
                    <a:pt x="7816" y="223"/>
                  </a:lnTo>
                  <a:lnTo>
                    <a:pt x="7816" y="13"/>
                  </a:lnTo>
                  <a:lnTo>
                    <a:pt x="7816" y="13"/>
                  </a:lnTo>
                  <a:lnTo>
                    <a:pt x="7630" y="25"/>
                  </a:lnTo>
                  <a:lnTo>
                    <a:pt x="7630" y="25"/>
                  </a:lnTo>
                  <a:lnTo>
                    <a:pt x="7333" y="62"/>
                  </a:lnTo>
                  <a:lnTo>
                    <a:pt x="7011" y="112"/>
                  </a:lnTo>
                  <a:lnTo>
                    <a:pt x="6367" y="248"/>
                  </a:lnTo>
                  <a:lnTo>
                    <a:pt x="6057" y="310"/>
                  </a:lnTo>
                  <a:lnTo>
                    <a:pt x="5748" y="360"/>
                  </a:lnTo>
                  <a:lnTo>
                    <a:pt x="5450" y="409"/>
                  </a:lnTo>
                  <a:lnTo>
                    <a:pt x="5166" y="422"/>
                  </a:lnTo>
                  <a:lnTo>
                    <a:pt x="5166" y="422"/>
                  </a:lnTo>
                  <a:close/>
                  <a:moveTo>
                    <a:pt x="2540" y="13"/>
                  </a:moveTo>
                  <a:lnTo>
                    <a:pt x="2540" y="13"/>
                  </a:lnTo>
                  <a:lnTo>
                    <a:pt x="2206" y="0"/>
                  </a:lnTo>
                  <a:lnTo>
                    <a:pt x="1859" y="0"/>
                  </a:lnTo>
                  <a:lnTo>
                    <a:pt x="1500" y="13"/>
                  </a:lnTo>
                  <a:lnTo>
                    <a:pt x="1165" y="25"/>
                  </a:lnTo>
                  <a:lnTo>
                    <a:pt x="868" y="50"/>
                  </a:lnTo>
                  <a:lnTo>
                    <a:pt x="608" y="75"/>
                  </a:lnTo>
                  <a:lnTo>
                    <a:pt x="410" y="99"/>
                  </a:lnTo>
                  <a:lnTo>
                    <a:pt x="286" y="137"/>
                  </a:lnTo>
                  <a:lnTo>
                    <a:pt x="286" y="137"/>
                  </a:lnTo>
                  <a:lnTo>
                    <a:pt x="125" y="186"/>
                  </a:lnTo>
                  <a:lnTo>
                    <a:pt x="75" y="211"/>
                  </a:lnTo>
                  <a:lnTo>
                    <a:pt x="51" y="248"/>
                  </a:lnTo>
                  <a:lnTo>
                    <a:pt x="26" y="285"/>
                  </a:lnTo>
                  <a:lnTo>
                    <a:pt x="13" y="322"/>
                  </a:lnTo>
                  <a:lnTo>
                    <a:pt x="1" y="446"/>
                  </a:lnTo>
                  <a:lnTo>
                    <a:pt x="1" y="446"/>
                  </a:lnTo>
                  <a:lnTo>
                    <a:pt x="1" y="595"/>
                  </a:lnTo>
                  <a:lnTo>
                    <a:pt x="1" y="669"/>
                  </a:lnTo>
                  <a:lnTo>
                    <a:pt x="26" y="731"/>
                  </a:lnTo>
                  <a:lnTo>
                    <a:pt x="51" y="781"/>
                  </a:lnTo>
                  <a:lnTo>
                    <a:pt x="75" y="830"/>
                  </a:lnTo>
                  <a:lnTo>
                    <a:pt x="125" y="855"/>
                  </a:lnTo>
                  <a:lnTo>
                    <a:pt x="174" y="892"/>
                  </a:lnTo>
                  <a:lnTo>
                    <a:pt x="174" y="892"/>
                  </a:lnTo>
                  <a:lnTo>
                    <a:pt x="249" y="929"/>
                  </a:lnTo>
                  <a:lnTo>
                    <a:pt x="311" y="979"/>
                  </a:lnTo>
                  <a:lnTo>
                    <a:pt x="348" y="1066"/>
                  </a:lnTo>
                  <a:lnTo>
                    <a:pt x="385" y="1189"/>
                  </a:lnTo>
                  <a:lnTo>
                    <a:pt x="422" y="1338"/>
                  </a:lnTo>
                  <a:lnTo>
                    <a:pt x="459" y="1524"/>
                  </a:lnTo>
                  <a:lnTo>
                    <a:pt x="546" y="2032"/>
                  </a:lnTo>
                  <a:lnTo>
                    <a:pt x="546" y="2032"/>
                  </a:lnTo>
                  <a:lnTo>
                    <a:pt x="608" y="2292"/>
                  </a:lnTo>
                  <a:lnTo>
                    <a:pt x="645" y="2416"/>
                  </a:lnTo>
                  <a:lnTo>
                    <a:pt x="695" y="2539"/>
                  </a:lnTo>
                  <a:lnTo>
                    <a:pt x="744" y="2651"/>
                  </a:lnTo>
                  <a:lnTo>
                    <a:pt x="818" y="2762"/>
                  </a:lnTo>
                  <a:lnTo>
                    <a:pt x="893" y="2861"/>
                  </a:lnTo>
                  <a:lnTo>
                    <a:pt x="992" y="2960"/>
                  </a:lnTo>
                  <a:lnTo>
                    <a:pt x="1103" y="3047"/>
                  </a:lnTo>
                  <a:lnTo>
                    <a:pt x="1227" y="3134"/>
                  </a:lnTo>
                  <a:lnTo>
                    <a:pt x="1363" y="3208"/>
                  </a:lnTo>
                  <a:lnTo>
                    <a:pt x="1524" y="3270"/>
                  </a:lnTo>
                  <a:lnTo>
                    <a:pt x="1698" y="3320"/>
                  </a:lnTo>
                  <a:lnTo>
                    <a:pt x="1896" y="3369"/>
                  </a:lnTo>
                  <a:lnTo>
                    <a:pt x="2119" y="3406"/>
                  </a:lnTo>
                  <a:lnTo>
                    <a:pt x="2367" y="3431"/>
                  </a:lnTo>
                  <a:lnTo>
                    <a:pt x="2367" y="3431"/>
                  </a:lnTo>
                  <a:lnTo>
                    <a:pt x="2540" y="3443"/>
                  </a:lnTo>
                  <a:lnTo>
                    <a:pt x="2540" y="3233"/>
                  </a:lnTo>
                  <a:lnTo>
                    <a:pt x="2540" y="3233"/>
                  </a:lnTo>
                  <a:lnTo>
                    <a:pt x="2305" y="3221"/>
                  </a:lnTo>
                  <a:lnTo>
                    <a:pt x="2069" y="3196"/>
                  </a:lnTo>
                  <a:lnTo>
                    <a:pt x="1846" y="3146"/>
                  </a:lnTo>
                  <a:lnTo>
                    <a:pt x="1623" y="3072"/>
                  </a:lnTo>
                  <a:lnTo>
                    <a:pt x="1425" y="2973"/>
                  </a:lnTo>
                  <a:lnTo>
                    <a:pt x="1326" y="2923"/>
                  </a:lnTo>
                  <a:lnTo>
                    <a:pt x="1239" y="2861"/>
                  </a:lnTo>
                  <a:lnTo>
                    <a:pt x="1165" y="2799"/>
                  </a:lnTo>
                  <a:lnTo>
                    <a:pt x="1091" y="2725"/>
                  </a:lnTo>
                  <a:lnTo>
                    <a:pt x="1029" y="2651"/>
                  </a:lnTo>
                  <a:lnTo>
                    <a:pt x="979" y="2564"/>
                  </a:lnTo>
                  <a:lnTo>
                    <a:pt x="979" y="2564"/>
                  </a:lnTo>
                  <a:lnTo>
                    <a:pt x="917" y="2440"/>
                  </a:lnTo>
                  <a:lnTo>
                    <a:pt x="868" y="2304"/>
                  </a:lnTo>
                  <a:lnTo>
                    <a:pt x="818" y="2155"/>
                  </a:lnTo>
                  <a:lnTo>
                    <a:pt x="769" y="1994"/>
                  </a:lnTo>
                  <a:lnTo>
                    <a:pt x="744" y="1833"/>
                  </a:lnTo>
                  <a:lnTo>
                    <a:pt x="707" y="1672"/>
                  </a:lnTo>
                  <a:lnTo>
                    <a:pt x="695" y="1499"/>
                  </a:lnTo>
                  <a:lnTo>
                    <a:pt x="682" y="1338"/>
                  </a:lnTo>
                  <a:lnTo>
                    <a:pt x="695" y="1177"/>
                  </a:lnTo>
                  <a:lnTo>
                    <a:pt x="695" y="1028"/>
                  </a:lnTo>
                  <a:lnTo>
                    <a:pt x="719" y="880"/>
                  </a:lnTo>
                  <a:lnTo>
                    <a:pt x="756" y="756"/>
                  </a:lnTo>
                  <a:lnTo>
                    <a:pt x="794" y="632"/>
                  </a:lnTo>
                  <a:lnTo>
                    <a:pt x="856" y="533"/>
                  </a:lnTo>
                  <a:lnTo>
                    <a:pt x="917" y="446"/>
                  </a:lnTo>
                  <a:lnTo>
                    <a:pt x="992" y="384"/>
                  </a:lnTo>
                  <a:lnTo>
                    <a:pt x="992" y="384"/>
                  </a:lnTo>
                  <a:lnTo>
                    <a:pt x="1091" y="347"/>
                  </a:lnTo>
                  <a:lnTo>
                    <a:pt x="1227" y="310"/>
                  </a:lnTo>
                  <a:lnTo>
                    <a:pt x="1388" y="273"/>
                  </a:lnTo>
                  <a:lnTo>
                    <a:pt x="1586" y="248"/>
                  </a:lnTo>
                  <a:lnTo>
                    <a:pt x="1809" y="236"/>
                  </a:lnTo>
                  <a:lnTo>
                    <a:pt x="2045" y="223"/>
                  </a:lnTo>
                  <a:lnTo>
                    <a:pt x="2292" y="223"/>
                  </a:lnTo>
                  <a:lnTo>
                    <a:pt x="2540" y="223"/>
                  </a:lnTo>
                  <a:lnTo>
                    <a:pt x="254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3"/>
            <p:cNvSpPr/>
            <p:nvPr/>
          </p:nvSpPr>
          <p:spPr>
            <a:xfrm>
              <a:off x="1126603" y="2431938"/>
              <a:ext cx="118750" cy="268472"/>
            </a:xfrm>
            <a:custGeom>
              <a:avLst/>
              <a:gdLst/>
              <a:ahLst/>
              <a:cxnLst/>
              <a:rect l="l" t="t" r="r" b="b"/>
              <a:pathLst>
                <a:path w="2887" h="6527" extrusionOk="0">
                  <a:moveTo>
                    <a:pt x="1" y="0"/>
                  </a:moveTo>
                  <a:lnTo>
                    <a:pt x="1" y="595"/>
                  </a:lnTo>
                  <a:lnTo>
                    <a:pt x="100" y="656"/>
                  </a:lnTo>
                  <a:lnTo>
                    <a:pt x="187" y="718"/>
                  </a:lnTo>
                  <a:lnTo>
                    <a:pt x="286" y="805"/>
                  </a:lnTo>
                  <a:lnTo>
                    <a:pt x="385" y="892"/>
                  </a:lnTo>
                  <a:lnTo>
                    <a:pt x="583" y="1115"/>
                  </a:lnTo>
                  <a:lnTo>
                    <a:pt x="781" y="1387"/>
                  </a:lnTo>
                  <a:lnTo>
                    <a:pt x="992" y="1697"/>
                  </a:lnTo>
                  <a:lnTo>
                    <a:pt x="1190" y="2031"/>
                  </a:lnTo>
                  <a:lnTo>
                    <a:pt x="1376" y="2403"/>
                  </a:lnTo>
                  <a:lnTo>
                    <a:pt x="1561" y="2799"/>
                  </a:lnTo>
                  <a:lnTo>
                    <a:pt x="1747" y="3233"/>
                  </a:lnTo>
                  <a:lnTo>
                    <a:pt x="1908" y="3666"/>
                  </a:lnTo>
                  <a:lnTo>
                    <a:pt x="2044" y="4112"/>
                  </a:lnTo>
                  <a:lnTo>
                    <a:pt x="2156" y="4558"/>
                  </a:lnTo>
                  <a:lnTo>
                    <a:pt x="2243" y="4991"/>
                  </a:lnTo>
                  <a:lnTo>
                    <a:pt x="2280" y="5214"/>
                  </a:lnTo>
                  <a:lnTo>
                    <a:pt x="2292" y="5425"/>
                  </a:lnTo>
                  <a:lnTo>
                    <a:pt x="2317" y="5623"/>
                  </a:lnTo>
                  <a:lnTo>
                    <a:pt x="2317" y="5833"/>
                  </a:lnTo>
                  <a:lnTo>
                    <a:pt x="2317" y="6032"/>
                  </a:lnTo>
                  <a:lnTo>
                    <a:pt x="2304" y="6217"/>
                  </a:lnTo>
                  <a:lnTo>
                    <a:pt x="2304" y="6279"/>
                  </a:lnTo>
                  <a:lnTo>
                    <a:pt x="2317" y="6329"/>
                  </a:lnTo>
                  <a:lnTo>
                    <a:pt x="2342" y="6378"/>
                  </a:lnTo>
                  <a:lnTo>
                    <a:pt x="2366" y="6428"/>
                  </a:lnTo>
                  <a:lnTo>
                    <a:pt x="2404" y="6465"/>
                  </a:lnTo>
                  <a:lnTo>
                    <a:pt x="2453" y="6490"/>
                  </a:lnTo>
                  <a:lnTo>
                    <a:pt x="2503" y="6515"/>
                  </a:lnTo>
                  <a:lnTo>
                    <a:pt x="2565" y="6527"/>
                  </a:lnTo>
                  <a:lnTo>
                    <a:pt x="2614" y="6527"/>
                  </a:lnTo>
                  <a:lnTo>
                    <a:pt x="2676" y="6515"/>
                  </a:lnTo>
                  <a:lnTo>
                    <a:pt x="2726" y="6490"/>
                  </a:lnTo>
                  <a:lnTo>
                    <a:pt x="2775" y="6465"/>
                  </a:lnTo>
                  <a:lnTo>
                    <a:pt x="2812" y="6428"/>
                  </a:lnTo>
                  <a:lnTo>
                    <a:pt x="2837" y="6378"/>
                  </a:lnTo>
                  <a:lnTo>
                    <a:pt x="2862" y="6329"/>
                  </a:lnTo>
                  <a:lnTo>
                    <a:pt x="2874" y="6267"/>
                  </a:lnTo>
                  <a:lnTo>
                    <a:pt x="2887" y="6056"/>
                  </a:lnTo>
                  <a:lnTo>
                    <a:pt x="2887" y="5846"/>
                  </a:lnTo>
                  <a:lnTo>
                    <a:pt x="2887" y="5623"/>
                  </a:lnTo>
                  <a:lnTo>
                    <a:pt x="2874" y="5400"/>
                  </a:lnTo>
                  <a:lnTo>
                    <a:pt x="2849" y="5165"/>
                  </a:lnTo>
                  <a:lnTo>
                    <a:pt x="2812" y="4942"/>
                  </a:lnTo>
                  <a:lnTo>
                    <a:pt x="2775" y="4694"/>
                  </a:lnTo>
                  <a:lnTo>
                    <a:pt x="2726" y="4459"/>
                  </a:lnTo>
                  <a:lnTo>
                    <a:pt x="2602" y="3976"/>
                  </a:lnTo>
                  <a:lnTo>
                    <a:pt x="2453" y="3505"/>
                  </a:lnTo>
                  <a:lnTo>
                    <a:pt x="2280" y="3022"/>
                  </a:lnTo>
                  <a:lnTo>
                    <a:pt x="2082" y="2564"/>
                  </a:lnTo>
                  <a:lnTo>
                    <a:pt x="1859" y="2081"/>
                  </a:lnTo>
                  <a:lnTo>
                    <a:pt x="1735" y="1858"/>
                  </a:lnTo>
                  <a:lnTo>
                    <a:pt x="1611" y="1635"/>
                  </a:lnTo>
                  <a:lnTo>
                    <a:pt x="1475" y="1412"/>
                  </a:lnTo>
                  <a:lnTo>
                    <a:pt x="1351" y="1214"/>
                  </a:lnTo>
                  <a:lnTo>
                    <a:pt x="1215" y="1028"/>
                  </a:lnTo>
                  <a:lnTo>
                    <a:pt x="1078" y="842"/>
                  </a:lnTo>
                  <a:lnTo>
                    <a:pt x="942" y="681"/>
                  </a:lnTo>
                  <a:lnTo>
                    <a:pt x="806" y="533"/>
                  </a:lnTo>
                  <a:lnTo>
                    <a:pt x="670" y="396"/>
                  </a:lnTo>
                  <a:lnTo>
                    <a:pt x="533" y="285"/>
                  </a:lnTo>
                  <a:lnTo>
                    <a:pt x="397" y="173"/>
                  </a:lnTo>
                  <a:lnTo>
                    <a:pt x="261" y="99"/>
                  </a:lnTo>
                  <a:lnTo>
                    <a:pt x="137" y="37"/>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3"/>
            <p:cNvSpPr/>
            <p:nvPr/>
          </p:nvSpPr>
          <p:spPr>
            <a:xfrm>
              <a:off x="855082" y="2431938"/>
              <a:ext cx="98883" cy="139604"/>
            </a:xfrm>
            <a:custGeom>
              <a:avLst/>
              <a:gdLst/>
              <a:ahLst/>
              <a:cxnLst/>
              <a:rect l="l" t="t" r="r" b="b"/>
              <a:pathLst>
                <a:path w="2404" h="3394" extrusionOk="0">
                  <a:moveTo>
                    <a:pt x="2403" y="0"/>
                  </a:moveTo>
                  <a:lnTo>
                    <a:pt x="2279" y="37"/>
                  </a:lnTo>
                  <a:lnTo>
                    <a:pt x="2143" y="99"/>
                  </a:lnTo>
                  <a:lnTo>
                    <a:pt x="2007" y="186"/>
                  </a:lnTo>
                  <a:lnTo>
                    <a:pt x="1883" y="285"/>
                  </a:lnTo>
                  <a:lnTo>
                    <a:pt x="1747" y="409"/>
                  </a:lnTo>
                  <a:lnTo>
                    <a:pt x="1611" y="533"/>
                  </a:lnTo>
                  <a:lnTo>
                    <a:pt x="1474" y="681"/>
                  </a:lnTo>
                  <a:lnTo>
                    <a:pt x="1338" y="855"/>
                  </a:lnTo>
                  <a:lnTo>
                    <a:pt x="1202" y="1028"/>
                  </a:lnTo>
                  <a:lnTo>
                    <a:pt x="1066" y="1226"/>
                  </a:lnTo>
                  <a:lnTo>
                    <a:pt x="929" y="1424"/>
                  </a:lnTo>
                  <a:lnTo>
                    <a:pt x="806" y="1635"/>
                  </a:lnTo>
                  <a:lnTo>
                    <a:pt x="558" y="2081"/>
                  </a:lnTo>
                  <a:lnTo>
                    <a:pt x="335" y="2564"/>
                  </a:lnTo>
                  <a:lnTo>
                    <a:pt x="162" y="2972"/>
                  </a:lnTo>
                  <a:lnTo>
                    <a:pt x="1" y="3394"/>
                  </a:lnTo>
                  <a:lnTo>
                    <a:pt x="607" y="3394"/>
                  </a:lnTo>
                  <a:lnTo>
                    <a:pt x="731" y="3096"/>
                  </a:lnTo>
                  <a:lnTo>
                    <a:pt x="855" y="2799"/>
                  </a:lnTo>
                  <a:lnTo>
                    <a:pt x="1041" y="2403"/>
                  </a:lnTo>
                  <a:lnTo>
                    <a:pt x="1227" y="2044"/>
                  </a:lnTo>
                  <a:lnTo>
                    <a:pt x="1425" y="1697"/>
                  </a:lnTo>
                  <a:lnTo>
                    <a:pt x="1623" y="1400"/>
                  </a:lnTo>
                  <a:lnTo>
                    <a:pt x="1821" y="1127"/>
                  </a:lnTo>
                  <a:lnTo>
                    <a:pt x="2019" y="904"/>
                  </a:lnTo>
                  <a:lnTo>
                    <a:pt x="2118" y="805"/>
                  </a:lnTo>
                  <a:lnTo>
                    <a:pt x="2217" y="731"/>
                  </a:lnTo>
                  <a:lnTo>
                    <a:pt x="2304" y="656"/>
                  </a:lnTo>
                  <a:lnTo>
                    <a:pt x="2403" y="607"/>
                  </a:lnTo>
                  <a:lnTo>
                    <a:pt x="240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3"/>
            <p:cNvSpPr/>
            <p:nvPr/>
          </p:nvSpPr>
          <p:spPr>
            <a:xfrm>
              <a:off x="1187768" y="2670840"/>
              <a:ext cx="71858" cy="71365"/>
            </a:xfrm>
            <a:custGeom>
              <a:avLst/>
              <a:gdLst/>
              <a:ahLst/>
              <a:cxnLst/>
              <a:rect l="l" t="t" r="r" b="b"/>
              <a:pathLst>
                <a:path w="1747" h="1735" extrusionOk="0">
                  <a:moveTo>
                    <a:pt x="867" y="1735"/>
                  </a:moveTo>
                  <a:lnTo>
                    <a:pt x="867" y="1735"/>
                  </a:lnTo>
                  <a:lnTo>
                    <a:pt x="966" y="1735"/>
                  </a:lnTo>
                  <a:lnTo>
                    <a:pt x="1053" y="1722"/>
                  </a:lnTo>
                  <a:lnTo>
                    <a:pt x="1127" y="1697"/>
                  </a:lnTo>
                  <a:lnTo>
                    <a:pt x="1214" y="1673"/>
                  </a:lnTo>
                  <a:lnTo>
                    <a:pt x="1288" y="1635"/>
                  </a:lnTo>
                  <a:lnTo>
                    <a:pt x="1362" y="1586"/>
                  </a:lnTo>
                  <a:lnTo>
                    <a:pt x="1424" y="1536"/>
                  </a:lnTo>
                  <a:lnTo>
                    <a:pt x="1486" y="1487"/>
                  </a:lnTo>
                  <a:lnTo>
                    <a:pt x="1548" y="1425"/>
                  </a:lnTo>
                  <a:lnTo>
                    <a:pt x="1598" y="1351"/>
                  </a:lnTo>
                  <a:lnTo>
                    <a:pt x="1635" y="1276"/>
                  </a:lnTo>
                  <a:lnTo>
                    <a:pt x="1672" y="1202"/>
                  </a:lnTo>
                  <a:lnTo>
                    <a:pt x="1697" y="1128"/>
                  </a:lnTo>
                  <a:lnTo>
                    <a:pt x="1722" y="1041"/>
                  </a:lnTo>
                  <a:lnTo>
                    <a:pt x="1734" y="954"/>
                  </a:lnTo>
                  <a:lnTo>
                    <a:pt x="1746" y="868"/>
                  </a:lnTo>
                  <a:lnTo>
                    <a:pt x="1746" y="868"/>
                  </a:lnTo>
                  <a:lnTo>
                    <a:pt x="1734" y="781"/>
                  </a:lnTo>
                  <a:lnTo>
                    <a:pt x="1722" y="694"/>
                  </a:lnTo>
                  <a:lnTo>
                    <a:pt x="1697" y="608"/>
                  </a:lnTo>
                  <a:lnTo>
                    <a:pt x="1672" y="533"/>
                  </a:lnTo>
                  <a:lnTo>
                    <a:pt x="1635" y="459"/>
                  </a:lnTo>
                  <a:lnTo>
                    <a:pt x="1598" y="385"/>
                  </a:lnTo>
                  <a:lnTo>
                    <a:pt x="1548" y="310"/>
                  </a:lnTo>
                  <a:lnTo>
                    <a:pt x="1486" y="248"/>
                  </a:lnTo>
                  <a:lnTo>
                    <a:pt x="1424" y="199"/>
                  </a:lnTo>
                  <a:lnTo>
                    <a:pt x="1362" y="149"/>
                  </a:lnTo>
                  <a:lnTo>
                    <a:pt x="1288" y="100"/>
                  </a:lnTo>
                  <a:lnTo>
                    <a:pt x="1214" y="63"/>
                  </a:lnTo>
                  <a:lnTo>
                    <a:pt x="1127" y="38"/>
                  </a:lnTo>
                  <a:lnTo>
                    <a:pt x="1053" y="13"/>
                  </a:lnTo>
                  <a:lnTo>
                    <a:pt x="966" y="1"/>
                  </a:lnTo>
                  <a:lnTo>
                    <a:pt x="867" y="1"/>
                  </a:lnTo>
                  <a:lnTo>
                    <a:pt x="867" y="1"/>
                  </a:lnTo>
                  <a:lnTo>
                    <a:pt x="780" y="1"/>
                  </a:lnTo>
                  <a:lnTo>
                    <a:pt x="694" y="13"/>
                  </a:lnTo>
                  <a:lnTo>
                    <a:pt x="619" y="38"/>
                  </a:lnTo>
                  <a:lnTo>
                    <a:pt x="533" y="63"/>
                  </a:lnTo>
                  <a:lnTo>
                    <a:pt x="458" y="100"/>
                  </a:lnTo>
                  <a:lnTo>
                    <a:pt x="384" y="149"/>
                  </a:lnTo>
                  <a:lnTo>
                    <a:pt x="322" y="199"/>
                  </a:lnTo>
                  <a:lnTo>
                    <a:pt x="260" y="248"/>
                  </a:lnTo>
                  <a:lnTo>
                    <a:pt x="198" y="310"/>
                  </a:lnTo>
                  <a:lnTo>
                    <a:pt x="149" y="385"/>
                  </a:lnTo>
                  <a:lnTo>
                    <a:pt x="112" y="459"/>
                  </a:lnTo>
                  <a:lnTo>
                    <a:pt x="74" y="533"/>
                  </a:lnTo>
                  <a:lnTo>
                    <a:pt x="37" y="608"/>
                  </a:lnTo>
                  <a:lnTo>
                    <a:pt x="25" y="694"/>
                  </a:lnTo>
                  <a:lnTo>
                    <a:pt x="12" y="781"/>
                  </a:lnTo>
                  <a:lnTo>
                    <a:pt x="0" y="868"/>
                  </a:lnTo>
                  <a:lnTo>
                    <a:pt x="0" y="868"/>
                  </a:lnTo>
                  <a:lnTo>
                    <a:pt x="12" y="954"/>
                  </a:lnTo>
                  <a:lnTo>
                    <a:pt x="25" y="1041"/>
                  </a:lnTo>
                  <a:lnTo>
                    <a:pt x="37" y="1128"/>
                  </a:lnTo>
                  <a:lnTo>
                    <a:pt x="74" y="1202"/>
                  </a:lnTo>
                  <a:lnTo>
                    <a:pt x="112" y="1276"/>
                  </a:lnTo>
                  <a:lnTo>
                    <a:pt x="149" y="1351"/>
                  </a:lnTo>
                  <a:lnTo>
                    <a:pt x="198" y="1425"/>
                  </a:lnTo>
                  <a:lnTo>
                    <a:pt x="260" y="1487"/>
                  </a:lnTo>
                  <a:lnTo>
                    <a:pt x="322" y="1536"/>
                  </a:lnTo>
                  <a:lnTo>
                    <a:pt x="384" y="1586"/>
                  </a:lnTo>
                  <a:lnTo>
                    <a:pt x="458" y="1635"/>
                  </a:lnTo>
                  <a:lnTo>
                    <a:pt x="533" y="1673"/>
                  </a:lnTo>
                  <a:lnTo>
                    <a:pt x="619" y="1697"/>
                  </a:lnTo>
                  <a:lnTo>
                    <a:pt x="694" y="1722"/>
                  </a:lnTo>
                  <a:lnTo>
                    <a:pt x="780" y="1735"/>
                  </a:lnTo>
                  <a:lnTo>
                    <a:pt x="867" y="1735"/>
                  </a:lnTo>
                  <a:lnTo>
                    <a:pt x="867" y="1735"/>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3"/>
            <p:cNvSpPr/>
            <p:nvPr/>
          </p:nvSpPr>
          <p:spPr>
            <a:xfrm>
              <a:off x="1200478" y="2683592"/>
              <a:ext cx="46397" cy="45863"/>
            </a:xfrm>
            <a:custGeom>
              <a:avLst/>
              <a:gdLst/>
              <a:ahLst/>
              <a:cxnLst/>
              <a:rect l="l" t="t" r="r" b="b"/>
              <a:pathLst>
                <a:path w="1128" h="1115" extrusionOk="0">
                  <a:moveTo>
                    <a:pt x="558" y="1115"/>
                  </a:moveTo>
                  <a:lnTo>
                    <a:pt x="558" y="1115"/>
                  </a:lnTo>
                  <a:lnTo>
                    <a:pt x="682" y="1103"/>
                  </a:lnTo>
                  <a:lnTo>
                    <a:pt x="781" y="1078"/>
                  </a:lnTo>
                  <a:lnTo>
                    <a:pt x="880" y="1028"/>
                  </a:lnTo>
                  <a:lnTo>
                    <a:pt x="954" y="954"/>
                  </a:lnTo>
                  <a:lnTo>
                    <a:pt x="1029" y="867"/>
                  </a:lnTo>
                  <a:lnTo>
                    <a:pt x="1078" y="781"/>
                  </a:lnTo>
                  <a:lnTo>
                    <a:pt x="1115" y="669"/>
                  </a:lnTo>
                  <a:lnTo>
                    <a:pt x="1128" y="558"/>
                  </a:lnTo>
                  <a:lnTo>
                    <a:pt x="1128" y="558"/>
                  </a:lnTo>
                  <a:lnTo>
                    <a:pt x="1115" y="446"/>
                  </a:lnTo>
                  <a:lnTo>
                    <a:pt x="1078" y="335"/>
                  </a:lnTo>
                  <a:lnTo>
                    <a:pt x="1029" y="248"/>
                  </a:lnTo>
                  <a:lnTo>
                    <a:pt x="954" y="161"/>
                  </a:lnTo>
                  <a:lnTo>
                    <a:pt x="880" y="87"/>
                  </a:lnTo>
                  <a:lnTo>
                    <a:pt x="781" y="37"/>
                  </a:lnTo>
                  <a:lnTo>
                    <a:pt x="682" y="13"/>
                  </a:lnTo>
                  <a:lnTo>
                    <a:pt x="558" y="0"/>
                  </a:lnTo>
                  <a:lnTo>
                    <a:pt x="558" y="0"/>
                  </a:lnTo>
                  <a:lnTo>
                    <a:pt x="447" y="13"/>
                  </a:lnTo>
                  <a:lnTo>
                    <a:pt x="347" y="37"/>
                  </a:lnTo>
                  <a:lnTo>
                    <a:pt x="248" y="87"/>
                  </a:lnTo>
                  <a:lnTo>
                    <a:pt x="162" y="161"/>
                  </a:lnTo>
                  <a:lnTo>
                    <a:pt x="100" y="248"/>
                  </a:lnTo>
                  <a:lnTo>
                    <a:pt x="50" y="335"/>
                  </a:lnTo>
                  <a:lnTo>
                    <a:pt x="13" y="446"/>
                  </a:lnTo>
                  <a:lnTo>
                    <a:pt x="1" y="558"/>
                  </a:lnTo>
                  <a:lnTo>
                    <a:pt x="1" y="558"/>
                  </a:lnTo>
                  <a:lnTo>
                    <a:pt x="13" y="669"/>
                  </a:lnTo>
                  <a:lnTo>
                    <a:pt x="50" y="781"/>
                  </a:lnTo>
                  <a:lnTo>
                    <a:pt x="100" y="867"/>
                  </a:lnTo>
                  <a:lnTo>
                    <a:pt x="162" y="954"/>
                  </a:lnTo>
                  <a:lnTo>
                    <a:pt x="248" y="1028"/>
                  </a:lnTo>
                  <a:lnTo>
                    <a:pt x="347" y="1078"/>
                  </a:lnTo>
                  <a:lnTo>
                    <a:pt x="447" y="1103"/>
                  </a:lnTo>
                  <a:lnTo>
                    <a:pt x="558" y="1115"/>
                  </a:lnTo>
                  <a:lnTo>
                    <a:pt x="558" y="1115"/>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3"/>
            <p:cNvSpPr/>
            <p:nvPr/>
          </p:nvSpPr>
          <p:spPr>
            <a:xfrm>
              <a:off x="812797" y="2627033"/>
              <a:ext cx="71858" cy="200768"/>
            </a:xfrm>
            <a:custGeom>
              <a:avLst/>
              <a:gdLst/>
              <a:ahLst/>
              <a:cxnLst/>
              <a:rect l="l" t="t" r="r" b="b"/>
              <a:pathLst>
                <a:path w="1747" h="4881" extrusionOk="0">
                  <a:moveTo>
                    <a:pt x="100" y="1"/>
                  </a:moveTo>
                  <a:lnTo>
                    <a:pt x="50" y="496"/>
                  </a:lnTo>
                  <a:lnTo>
                    <a:pt x="25" y="818"/>
                  </a:lnTo>
                  <a:lnTo>
                    <a:pt x="13" y="1165"/>
                  </a:lnTo>
                  <a:lnTo>
                    <a:pt x="1" y="1536"/>
                  </a:lnTo>
                  <a:lnTo>
                    <a:pt x="1" y="1920"/>
                  </a:lnTo>
                  <a:lnTo>
                    <a:pt x="25" y="2317"/>
                  </a:lnTo>
                  <a:lnTo>
                    <a:pt x="75" y="2713"/>
                  </a:lnTo>
                  <a:lnTo>
                    <a:pt x="100" y="2911"/>
                  </a:lnTo>
                  <a:lnTo>
                    <a:pt x="149" y="3109"/>
                  </a:lnTo>
                  <a:lnTo>
                    <a:pt x="186" y="3307"/>
                  </a:lnTo>
                  <a:lnTo>
                    <a:pt x="248" y="3493"/>
                  </a:lnTo>
                  <a:lnTo>
                    <a:pt x="310" y="3667"/>
                  </a:lnTo>
                  <a:lnTo>
                    <a:pt x="385" y="3840"/>
                  </a:lnTo>
                  <a:lnTo>
                    <a:pt x="471" y="4001"/>
                  </a:lnTo>
                  <a:lnTo>
                    <a:pt x="558" y="4162"/>
                  </a:lnTo>
                  <a:lnTo>
                    <a:pt x="657" y="4298"/>
                  </a:lnTo>
                  <a:lnTo>
                    <a:pt x="781" y="4434"/>
                  </a:lnTo>
                  <a:lnTo>
                    <a:pt x="905" y="4546"/>
                  </a:lnTo>
                  <a:lnTo>
                    <a:pt x="1041" y="4645"/>
                  </a:lnTo>
                  <a:lnTo>
                    <a:pt x="1190" y="4732"/>
                  </a:lnTo>
                  <a:lnTo>
                    <a:pt x="1351" y="4806"/>
                  </a:lnTo>
                  <a:lnTo>
                    <a:pt x="1536" y="4855"/>
                  </a:lnTo>
                  <a:lnTo>
                    <a:pt x="1722" y="4880"/>
                  </a:lnTo>
                  <a:lnTo>
                    <a:pt x="1747" y="4645"/>
                  </a:lnTo>
                  <a:lnTo>
                    <a:pt x="1586" y="4620"/>
                  </a:lnTo>
                  <a:lnTo>
                    <a:pt x="1437" y="4571"/>
                  </a:lnTo>
                  <a:lnTo>
                    <a:pt x="1289" y="4509"/>
                  </a:lnTo>
                  <a:lnTo>
                    <a:pt x="1165" y="4434"/>
                  </a:lnTo>
                  <a:lnTo>
                    <a:pt x="1041" y="4348"/>
                  </a:lnTo>
                  <a:lnTo>
                    <a:pt x="929" y="4236"/>
                  </a:lnTo>
                  <a:lnTo>
                    <a:pt x="830" y="4125"/>
                  </a:lnTo>
                  <a:lnTo>
                    <a:pt x="744" y="3989"/>
                  </a:lnTo>
                  <a:lnTo>
                    <a:pt x="657" y="3852"/>
                  </a:lnTo>
                  <a:lnTo>
                    <a:pt x="583" y="3704"/>
                  </a:lnTo>
                  <a:lnTo>
                    <a:pt x="521" y="3555"/>
                  </a:lnTo>
                  <a:lnTo>
                    <a:pt x="459" y="3382"/>
                  </a:lnTo>
                  <a:lnTo>
                    <a:pt x="409" y="3221"/>
                  </a:lnTo>
                  <a:lnTo>
                    <a:pt x="372" y="3047"/>
                  </a:lnTo>
                  <a:lnTo>
                    <a:pt x="310" y="2676"/>
                  </a:lnTo>
                  <a:lnTo>
                    <a:pt x="261" y="2292"/>
                  </a:lnTo>
                  <a:lnTo>
                    <a:pt x="248" y="1908"/>
                  </a:lnTo>
                  <a:lnTo>
                    <a:pt x="236" y="1536"/>
                  </a:lnTo>
                  <a:lnTo>
                    <a:pt x="248" y="1165"/>
                  </a:lnTo>
                  <a:lnTo>
                    <a:pt x="261" y="830"/>
                  </a:lnTo>
                  <a:lnTo>
                    <a:pt x="285" y="521"/>
                  </a:lnTo>
                  <a:lnTo>
                    <a:pt x="335" y="25"/>
                  </a:ln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3"/>
            <p:cNvSpPr/>
            <p:nvPr/>
          </p:nvSpPr>
          <p:spPr>
            <a:xfrm>
              <a:off x="882066" y="2813985"/>
              <a:ext cx="31137" cy="19415"/>
            </a:xfrm>
            <a:custGeom>
              <a:avLst/>
              <a:gdLst/>
              <a:ahLst/>
              <a:cxnLst/>
              <a:rect l="l" t="t" r="r" b="b"/>
              <a:pathLst>
                <a:path w="757" h="472" extrusionOk="0">
                  <a:moveTo>
                    <a:pt x="236" y="1"/>
                  </a:moveTo>
                  <a:lnTo>
                    <a:pt x="558" y="38"/>
                  </a:lnTo>
                  <a:lnTo>
                    <a:pt x="558" y="38"/>
                  </a:lnTo>
                  <a:lnTo>
                    <a:pt x="608" y="50"/>
                  </a:lnTo>
                  <a:lnTo>
                    <a:pt x="645" y="63"/>
                  </a:lnTo>
                  <a:lnTo>
                    <a:pt x="682" y="88"/>
                  </a:lnTo>
                  <a:lnTo>
                    <a:pt x="707" y="112"/>
                  </a:lnTo>
                  <a:lnTo>
                    <a:pt x="732" y="149"/>
                  </a:lnTo>
                  <a:lnTo>
                    <a:pt x="744" y="187"/>
                  </a:lnTo>
                  <a:lnTo>
                    <a:pt x="756" y="236"/>
                  </a:lnTo>
                  <a:lnTo>
                    <a:pt x="756" y="273"/>
                  </a:lnTo>
                  <a:lnTo>
                    <a:pt x="756" y="273"/>
                  </a:lnTo>
                  <a:lnTo>
                    <a:pt x="756" y="273"/>
                  </a:lnTo>
                  <a:lnTo>
                    <a:pt x="744" y="323"/>
                  </a:lnTo>
                  <a:lnTo>
                    <a:pt x="732" y="360"/>
                  </a:lnTo>
                  <a:lnTo>
                    <a:pt x="707" y="397"/>
                  </a:lnTo>
                  <a:lnTo>
                    <a:pt x="670" y="422"/>
                  </a:lnTo>
                  <a:lnTo>
                    <a:pt x="633" y="447"/>
                  </a:lnTo>
                  <a:lnTo>
                    <a:pt x="595" y="459"/>
                  </a:lnTo>
                  <a:lnTo>
                    <a:pt x="558" y="472"/>
                  </a:lnTo>
                  <a:lnTo>
                    <a:pt x="509" y="472"/>
                  </a:lnTo>
                  <a:lnTo>
                    <a:pt x="187" y="434"/>
                  </a:lnTo>
                  <a:lnTo>
                    <a:pt x="187" y="434"/>
                  </a:lnTo>
                  <a:lnTo>
                    <a:pt x="150" y="422"/>
                  </a:lnTo>
                  <a:lnTo>
                    <a:pt x="112" y="410"/>
                  </a:lnTo>
                  <a:lnTo>
                    <a:pt x="75" y="385"/>
                  </a:lnTo>
                  <a:lnTo>
                    <a:pt x="38" y="348"/>
                  </a:lnTo>
                  <a:lnTo>
                    <a:pt x="26" y="323"/>
                  </a:lnTo>
                  <a:lnTo>
                    <a:pt x="1" y="273"/>
                  </a:lnTo>
                  <a:lnTo>
                    <a:pt x="1" y="236"/>
                  </a:lnTo>
                  <a:lnTo>
                    <a:pt x="1" y="187"/>
                  </a:lnTo>
                  <a:lnTo>
                    <a:pt x="1" y="187"/>
                  </a:lnTo>
                  <a:lnTo>
                    <a:pt x="1" y="187"/>
                  </a:lnTo>
                  <a:lnTo>
                    <a:pt x="1" y="149"/>
                  </a:lnTo>
                  <a:lnTo>
                    <a:pt x="26" y="112"/>
                  </a:lnTo>
                  <a:lnTo>
                    <a:pt x="51" y="75"/>
                  </a:lnTo>
                  <a:lnTo>
                    <a:pt x="75" y="38"/>
                  </a:lnTo>
                  <a:lnTo>
                    <a:pt x="112" y="26"/>
                  </a:lnTo>
                  <a:lnTo>
                    <a:pt x="150" y="1"/>
                  </a:lnTo>
                  <a:lnTo>
                    <a:pt x="199" y="1"/>
                  </a:lnTo>
                  <a:lnTo>
                    <a:pt x="236" y="1"/>
                  </a:lnTo>
                  <a:lnTo>
                    <a:pt x="2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3"/>
            <p:cNvSpPr/>
            <p:nvPr/>
          </p:nvSpPr>
          <p:spPr>
            <a:xfrm>
              <a:off x="790380" y="2635713"/>
              <a:ext cx="111099" cy="181888"/>
            </a:xfrm>
            <a:custGeom>
              <a:avLst/>
              <a:gdLst/>
              <a:ahLst/>
              <a:cxnLst/>
              <a:rect l="l" t="t" r="r" b="b"/>
              <a:pathLst>
                <a:path w="2701" h="4422" extrusionOk="0">
                  <a:moveTo>
                    <a:pt x="2465" y="0"/>
                  </a:moveTo>
                  <a:lnTo>
                    <a:pt x="2391" y="483"/>
                  </a:lnTo>
                  <a:lnTo>
                    <a:pt x="2354" y="793"/>
                  </a:lnTo>
                  <a:lnTo>
                    <a:pt x="2292" y="1127"/>
                  </a:lnTo>
                  <a:lnTo>
                    <a:pt x="2218" y="1486"/>
                  </a:lnTo>
                  <a:lnTo>
                    <a:pt x="2118" y="1858"/>
                  </a:lnTo>
                  <a:lnTo>
                    <a:pt x="2007" y="2229"/>
                  </a:lnTo>
                  <a:lnTo>
                    <a:pt x="1883" y="2589"/>
                  </a:lnTo>
                  <a:lnTo>
                    <a:pt x="1735" y="2923"/>
                  </a:lnTo>
                  <a:lnTo>
                    <a:pt x="1660" y="3084"/>
                  </a:lnTo>
                  <a:lnTo>
                    <a:pt x="1574" y="3245"/>
                  </a:lnTo>
                  <a:lnTo>
                    <a:pt x="1474" y="3381"/>
                  </a:lnTo>
                  <a:lnTo>
                    <a:pt x="1375" y="3530"/>
                  </a:lnTo>
                  <a:lnTo>
                    <a:pt x="1276" y="3654"/>
                  </a:lnTo>
                  <a:lnTo>
                    <a:pt x="1165" y="3765"/>
                  </a:lnTo>
                  <a:lnTo>
                    <a:pt x="1053" y="3877"/>
                  </a:lnTo>
                  <a:lnTo>
                    <a:pt x="930" y="3963"/>
                  </a:lnTo>
                  <a:lnTo>
                    <a:pt x="793" y="4038"/>
                  </a:lnTo>
                  <a:lnTo>
                    <a:pt x="657" y="4100"/>
                  </a:lnTo>
                  <a:lnTo>
                    <a:pt x="508" y="4149"/>
                  </a:lnTo>
                  <a:lnTo>
                    <a:pt x="360" y="4174"/>
                  </a:lnTo>
                  <a:lnTo>
                    <a:pt x="199" y="4186"/>
                  </a:lnTo>
                  <a:lnTo>
                    <a:pt x="25" y="4174"/>
                  </a:lnTo>
                  <a:lnTo>
                    <a:pt x="1" y="4409"/>
                  </a:lnTo>
                  <a:lnTo>
                    <a:pt x="199" y="4422"/>
                  </a:lnTo>
                  <a:lnTo>
                    <a:pt x="385" y="4409"/>
                  </a:lnTo>
                  <a:lnTo>
                    <a:pt x="558" y="4384"/>
                  </a:lnTo>
                  <a:lnTo>
                    <a:pt x="719" y="4335"/>
                  </a:lnTo>
                  <a:lnTo>
                    <a:pt x="880" y="4273"/>
                  </a:lnTo>
                  <a:lnTo>
                    <a:pt x="1029" y="4186"/>
                  </a:lnTo>
                  <a:lnTo>
                    <a:pt x="1165" y="4087"/>
                  </a:lnTo>
                  <a:lnTo>
                    <a:pt x="1301" y="3976"/>
                  </a:lnTo>
                  <a:lnTo>
                    <a:pt x="1425" y="3839"/>
                  </a:lnTo>
                  <a:lnTo>
                    <a:pt x="1549" y="3703"/>
                  </a:lnTo>
                  <a:lnTo>
                    <a:pt x="1660" y="3555"/>
                  </a:lnTo>
                  <a:lnTo>
                    <a:pt x="1759" y="3394"/>
                  </a:lnTo>
                  <a:lnTo>
                    <a:pt x="1858" y="3220"/>
                  </a:lnTo>
                  <a:lnTo>
                    <a:pt x="1945" y="3047"/>
                  </a:lnTo>
                  <a:lnTo>
                    <a:pt x="2032" y="2861"/>
                  </a:lnTo>
                  <a:lnTo>
                    <a:pt x="2106" y="2675"/>
                  </a:lnTo>
                  <a:lnTo>
                    <a:pt x="2242" y="2304"/>
                  </a:lnTo>
                  <a:lnTo>
                    <a:pt x="2354" y="1920"/>
                  </a:lnTo>
                  <a:lnTo>
                    <a:pt x="2441" y="1548"/>
                  </a:lnTo>
                  <a:lnTo>
                    <a:pt x="2527" y="1177"/>
                  </a:lnTo>
                  <a:lnTo>
                    <a:pt x="2589" y="842"/>
                  </a:lnTo>
                  <a:lnTo>
                    <a:pt x="2626" y="520"/>
                  </a:lnTo>
                  <a:lnTo>
                    <a:pt x="2701" y="25"/>
                  </a:lnTo>
                  <a:lnTo>
                    <a:pt x="24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3"/>
            <p:cNvSpPr/>
            <p:nvPr/>
          </p:nvSpPr>
          <p:spPr>
            <a:xfrm>
              <a:off x="762861" y="2800740"/>
              <a:ext cx="31631" cy="19908"/>
            </a:xfrm>
            <a:custGeom>
              <a:avLst/>
              <a:gdLst/>
              <a:ahLst/>
              <a:cxnLst/>
              <a:rect l="l" t="t" r="r" b="b"/>
              <a:pathLst>
                <a:path w="769" h="484" extrusionOk="0">
                  <a:moveTo>
                    <a:pt x="571" y="38"/>
                  </a:moveTo>
                  <a:lnTo>
                    <a:pt x="249" y="1"/>
                  </a:lnTo>
                  <a:lnTo>
                    <a:pt x="249" y="1"/>
                  </a:lnTo>
                  <a:lnTo>
                    <a:pt x="211" y="1"/>
                  </a:lnTo>
                  <a:lnTo>
                    <a:pt x="162" y="13"/>
                  </a:lnTo>
                  <a:lnTo>
                    <a:pt x="125" y="26"/>
                  </a:lnTo>
                  <a:lnTo>
                    <a:pt x="88" y="50"/>
                  </a:lnTo>
                  <a:lnTo>
                    <a:pt x="63" y="75"/>
                  </a:lnTo>
                  <a:lnTo>
                    <a:pt x="38" y="112"/>
                  </a:lnTo>
                  <a:lnTo>
                    <a:pt x="13" y="149"/>
                  </a:lnTo>
                  <a:lnTo>
                    <a:pt x="1" y="199"/>
                  </a:lnTo>
                  <a:lnTo>
                    <a:pt x="1" y="199"/>
                  </a:lnTo>
                  <a:lnTo>
                    <a:pt x="1" y="199"/>
                  </a:lnTo>
                  <a:lnTo>
                    <a:pt x="1" y="249"/>
                  </a:lnTo>
                  <a:lnTo>
                    <a:pt x="13" y="286"/>
                  </a:lnTo>
                  <a:lnTo>
                    <a:pt x="26" y="323"/>
                  </a:lnTo>
                  <a:lnTo>
                    <a:pt x="50" y="360"/>
                  </a:lnTo>
                  <a:lnTo>
                    <a:pt x="88" y="385"/>
                  </a:lnTo>
                  <a:lnTo>
                    <a:pt x="112" y="410"/>
                  </a:lnTo>
                  <a:lnTo>
                    <a:pt x="162" y="434"/>
                  </a:lnTo>
                  <a:lnTo>
                    <a:pt x="199" y="447"/>
                  </a:lnTo>
                  <a:lnTo>
                    <a:pt x="521" y="484"/>
                  </a:lnTo>
                  <a:lnTo>
                    <a:pt x="521" y="484"/>
                  </a:lnTo>
                  <a:lnTo>
                    <a:pt x="571" y="484"/>
                  </a:lnTo>
                  <a:lnTo>
                    <a:pt x="608" y="471"/>
                  </a:lnTo>
                  <a:lnTo>
                    <a:pt x="645" y="459"/>
                  </a:lnTo>
                  <a:lnTo>
                    <a:pt x="682" y="434"/>
                  </a:lnTo>
                  <a:lnTo>
                    <a:pt x="719" y="397"/>
                  </a:lnTo>
                  <a:lnTo>
                    <a:pt x="744" y="372"/>
                  </a:lnTo>
                  <a:lnTo>
                    <a:pt x="756" y="335"/>
                  </a:lnTo>
                  <a:lnTo>
                    <a:pt x="769" y="286"/>
                  </a:lnTo>
                  <a:lnTo>
                    <a:pt x="769" y="286"/>
                  </a:lnTo>
                  <a:lnTo>
                    <a:pt x="769" y="286"/>
                  </a:lnTo>
                  <a:lnTo>
                    <a:pt x="769" y="236"/>
                  </a:lnTo>
                  <a:lnTo>
                    <a:pt x="756" y="199"/>
                  </a:lnTo>
                  <a:lnTo>
                    <a:pt x="744" y="162"/>
                  </a:lnTo>
                  <a:lnTo>
                    <a:pt x="719" y="125"/>
                  </a:lnTo>
                  <a:lnTo>
                    <a:pt x="694" y="100"/>
                  </a:lnTo>
                  <a:lnTo>
                    <a:pt x="657" y="75"/>
                  </a:lnTo>
                  <a:lnTo>
                    <a:pt x="620" y="50"/>
                  </a:lnTo>
                  <a:lnTo>
                    <a:pt x="571" y="38"/>
                  </a:lnTo>
                  <a:lnTo>
                    <a:pt x="571" y="38"/>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3"/>
            <p:cNvSpPr/>
            <p:nvPr/>
          </p:nvSpPr>
          <p:spPr>
            <a:xfrm>
              <a:off x="805146" y="2548592"/>
              <a:ext cx="106533" cy="149805"/>
            </a:xfrm>
            <a:custGeom>
              <a:avLst/>
              <a:gdLst/>
              <a:ahLst/>
              <a:cxnLst/>
              <a:rect l="l" t="t" r="r" b="b"/>
              <a:pathLst>
                <a:path w="2590" h="3642" extrusionOk="0">
                  <a:moveTo>
                    <a:pt x="1301" y="0"/>
                  </a:moveTo>
                  <a:lnTo>
                    <a:pt x="1190" y="13"/>
                  </a:lnTo>
                  <a:lnTo>
                    <a:pt x="1078" y="50"/>
                  </a:lnTo>
                  <a:lnTo>
                    <a:pt x="967" y="87"/>
                  </a:lnTo>
                  <a:lnTo>
                    <a:pt x="868" y="136"/>
                  </a:lnTo>
                  <a:lnTo>
                    <a:pt x="769" y="186"/>
                  </a:lnTo>
                  <a:lnTo>
                    <a:pt x="682" y="248"/>
                  </a:lnTo>
                  <a:lnTo>
                    <a:pt x="595" y="335"/>
                  </a:lnTo>
                  <a:lnTo>
                    <a:pt x="509" y="409"/>
                  </a:lnTo>
                  <a:lnTo>
                    <a:pt x="447" y="496"/>
                  </a:lnTo>
                  <a:lnTo>
                    <a:pt x="385" y="595"/>
                  </a:lnTo>
                  <a:lnTo>
                    <a:pt x="335" y="694"/>
                  </a:lnTo>
                  <a:lnTo>
                    <a:pt x="286" y="805"/>
                  </a:lnTo>
                  <a:lnTo>
                    <a:pt x="261" y="917"/>
                  </a:lnTo>
                  <a:lnTo>
                    <a:pt x="236" y="1041"/>
                  </a:lnTo>
                  <a:lnTo>
                    <a:pt x="1" y="3134"/>
                  </a:lnTo>
                  <a:lnTo>
                    <a:pt x="1" y="3183"/>
                  </a:lnTo>
                  <a:lnTo>
                    <a:pt x="1" y="3245"/>
                  </a:lnTo>
                  <a:lnTo>
                    <a:pt x="26" y="3282"/>
                  </a:lnTo>
                  <a:lnTo>
                    <a:pt x="50" y="3332"/>
                  </a:lnTo>
                  <a:lnTo>
                    <a:pt x="87" y="3369"/>
                  </a:lnTo>
                  <a:lnTo>
                    <a:pt x="125" y="3394"/>
                  </a:lnTo>
                  <a:lnTo>
                    <a:pt x="174" y="3419"/>
                  </a:lnTo>
                  <a:lnTo>
                    <a:pt x="236" y="3431"/>
                  </a:lnTo>
                  <a:lnTo>
                    <a:pt x="286" y="3431"/>
                  </a:lnTo>
                  <a:lnTo>
                    <a:pt x="335" y="3419"/>
                  </a:lnTo>
                  <a:lnTo>
                    <a:pt x="385" y="3406"/>
                  </a:lnTo>
                  <a:lnTo>
                    <a:pt x="434" y="3369"/>
                  </a:lnTo>
                  <a:lnTo>
                    <a:pt x="471" y="3344"/>
                  </a:lnTo>
                  <a:lnTo>
                    <a:pt x="496" y="3295"/>
                  </a:lnTo>
                  <a:lnTo>
                    <a:pt x="521" y="3245"/>
                  </a:lnTo>
                  <a:lnTo>
                    <a:pt x="533" y="3196"/>
                  </a:lnTo>
                  <a:lnTo>
                    <a:pt x="769" y="1102"/>
                  </a:lnTo>
                  <a:lnTo>
                    <a:pt x="793" y="979"/>
                  </a:lnTo>
                  <a:lnTo>
                    <a:pt x="843" y="855"/>
                  </a:lnTo>
                  <a:lnTo>
                    <a:pt x="917" y="756"/>
                  </a:lnTo>
                  <a:lnTo>
                    <a:pt x="1004" y="669"/>
                  </a:lnTo>
                  <a:lnTo>
                    <a:pt x="1115" y="607"/>
                  </a:lnTo>
                  <a:lnTo>
                    <a:pt x="1227" y="558"/>
                  </a:lnTo>
                  <a:lnTo>
                    <a:pt x="1351" y="533"/>
                  </a:lnTo>
                  <a:lnTo>
                    <a:pt x="1487" y="533"/>
                  </a:lnTo>
                  <a:lnTo>
                    <a:pt x="1611" y="570"/>
                  </a:lnTo>
                  <a:lnTo>
                    <a:pt x="1722" y="619"/>
                  </a:lnTo>
                  <a:lnTo>
                    <a:pt x="1821" y="694"/>
                  </a:lnTo>
                  <a:lnTo>
                    <a:pt x="1908" y="780"/>
                  </a:lnTo>
                  <a:lnTo>
                    <a:pt x="1982" y="880"/>
                  </a:lnTo>
                  <a:lnTo>
                    <a:pt x="2020" y="991"/>
                  </a:lnTo>
                  <a:lnTo>
                    <a:pt x="2044" y="1115"/>
                  </a:lnTo>
                  <a:lnTo>
                    <a:pt x="2044" y="1251"/>
                  </a:lnTo>
                  <a:lnTo>
                    <a:pt x="1809" y="3344"/>
                  </a:lnTo>
                  <a:lnTo>
                    <a:pt x="1809" y="3394"/>
                  </a:lnTo>
                  <a:lnTo>
                    <a:pt x="1809" y="3443"/>
                  </a:lnTo>
                  <a:lnTo>
                    <a:pt x="1834" y="3493"/>
                  </a:lnTo>
                  <a:lnTo>
                    <a:pt x="1859" y="3542"/>
                  </a:lnTo>
                  <a:lnTo>
                    <a:pt x="1896" y="3580"/>
                  </a:lnTo>
                  <a:lnTo>
                    <a:pt x="1933" y="3604"/>
                  </a:lnTo>
                  <a:lnTo>
                    <a:pt x="1982" y="3629"/>
                  </a:lnTo>
                  <a:lnTo>
                    <a:pt x="2044" y="3641"/>
                  </a:lnTo>
                  <a:lnTo>
                    <a:pt x="2094" y="3641"/>
                  </a:lnTo>
                  <a:lnTo>
                    <a:pt x="2143" y="3629"/>
                  </a:lnTo>
                  <a:lnTo>
                    <a:pt x="2193" y="3617"/>
                  </a:lnTo>
                  <a:lnTo>
                    <a:pt x="2243" y="3580"/>
                  </a:lnTo>
                  <a:lnTo>
                    <a:pt x="2280" y="3542"/>
                  </a:lnTo>
                  <a:lnTo>
                    <a:pt x="2304" y="3505"/>
                  </a:lnTo>
                  <a:lnTo>
                    <a:pt x="2329" y="3456"/>
                  </a:lnTo>
                  <a:lnTo>
                    <a:pt x="2342" y="3406"/>
                  </a:lnTo>
                  <a:lnTo>
                    <a:pt x="2577" y="1313"/>
                  </a:lnTo>
                  <a:lnTo>
                    <a:pt x="2589" y="1189"/>
                  </a:lnTo>
                  <a:lnTo>
                    <a:pt x="2577" y="1078"/>
                  </a:lnTo>
                  <a:lnTo>
                    <a:pt x="2565" y="954"/>
                  </a:lnTo>
                  <a:lnTo>
                    <a:pt x="2540" y="842"/>
                  </a:lnTo>
                  <a:lnTo>
                    <a:pt x="2503" y="743"/>
                  </a:lnTo>
                  <a:lnTo>
                    <a:pt x="2453" y="632"/>
                  </a:lnTo>
                  <a:lnTo>
                    <a:pt x="2391" y="533"/>
                  </a:lnTo>
                  <a:lnTo>
                    <a:pt x="2329" y="446"/>
                  </a:lnTo>
                  <a:lnTo>
                    <a:pt x="2255" y="359"/>
                  </a:lnTo>
                  <a:lnTo>
                    <a:pt x="2168" y="285"/>
                  </a:lnTo>
                  <a:lnTo>
                    <a:pt x="2082" y="211"/>
                  </a:lnTo>
                  <a:lnTo>
                    <a:pt x="1982" y="149"/>
                  </a:lnTo>
                  <a:lnTo>
                    <a:pt x="1883" y="99"/>
                  </a:lnTo>
                  <a:lnTo>
                    <a:pt x="1772" y="62"/>
                  </a:lnTo>
                  <a:lnTo>
                    <a:pt x="1660" y="25"/>
                  </a:lnTo>
                  <a:lnTo>
                    <a:pt x="15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3"/>
            <p:cNvSpPr/>
            <p:nvPr/>
          </p:nvSpPr>
          <p:spPr>
            <a:xfrm>
              <a:off x="1103692" y="1983090"/>
              <a:ext cx="122287" cy="32124"/>
            </a:xfrm>
            <a:custGeom>
              <a:avLst/>
              <a:gdLst/>
              <a:ahLst/>
              <a:cxnLst/>
              <a:rect l="l" t="t" r="r" b="b"/>
              <a:pathLst>
                <a:path w="2973" h="781" extrusionOk="0">
                  <a:moveTo>
                    <a:pt x="1586" y="1"/>
                  </a:moveTo>
                  <a:lnTo>
                    <a:pt x="1375" y="13"/>
                  </a:lnTo>
                  <a:lnTo>
                    <a:pt x="1165" y="38"/>
                  </a:lnTo>
                  <a:lnTo>
                    <a:pt x="967" y="63"/>
                  </a:lnTo>
                  <a:lnTo>
                    <a:pt x="781" y="112"/>
                  </a:lnTo>
                  <a:lnTo>
                    <a:pt x="607" y="162"/>
                  </a:lnTo>
                  <a:lnTo>
                    <a:pt x="446" y="224"/>
                  </a:lnTo>
                  <a:lnTo>
                    <a:pt x="298" y="286"/>
                  </a:lnTo>
                  <a:lnTo>
                    <a:pt x="174" y="360"/>
                  </a:lnTo>
                  <a:lnTo>
                    <a:pt x="75" y="422"/>
                  </a:lnTo>
                  <a:lnTo>
                    <a:pt x="50" y="459"/>
                  </a:lnTo>
                  <a:lnTo>
                    <a:pt x="25" y="484"/>
                  </a:lnTo>
                  <a:lnTo>
                    <a:pt x="13" y="521"/>
                  </a:lnTo>
                  <a:lnTo>
                    <a:pt x="0" y="558"/>
                  </a:lnTo>
                  <a:lnTo>
                    <a:pt x="0" y="595"/>
                  </a:lnTo>
                  <a:lnTo>
                    <a:pt x="0" y="632"/>
                  </a:lnTo>
                  <a:lnTo>
                    <a:pt x="25" y="670"/>
                  </a:lnTo>
                  <a:lnTo>
                    <a:pt x="38" y="707"/>
                  </a:lnTo>
                  <a:lnTo>
                    <a:pt x="75" y="744"/>
                  </a:lnTo>
                  <a:lnTo>
                    <a:pt x="112" y="769"/>
                  </a:lnTo>
                  <a:lnTo>
                    <a:pt x="149" y="781"/>
                  </a:lnTo>
                  <a:lnTo>
                    <a:pt x="199" y="781"/>
                  </a:lnTo>
                  <a:lnTo>
                    <a:pt x="261" y="769"/>
                  </a:lnTo>
                  <a:lnTo>
                    <a:pt x="323" y="744"/>
                  </a:lnTo>
                  <a:lnTo>
                    <a:pt x="409" y="682"/>
                  </a:lnTo>
                  <a:lnTo>
                    <a:pt x="508" y="632"/>
                  </a:lnTo>
                  <a:lnTo>
                    <a:pt x="620" y="583"/>
                  </a:lnTo>
                  <a:lnTo>
                    <a:pt x="756" y="533"/>
                  </a:lnTo>
                  <a:lnTo>
                    <a:pt x="905" y="496"/>
                  </a:lnTo>
                  <a:lnTo>
                    <a:pt x="1066" y="459"/>
                  </a:lnTo>
                  <a:lnTo>
                    <a:pt x="1227" y="434"/>
                  </a:lnTo>
                  <a:lnTo>
                    <a:pt x="1400" y="409"/>
                  </a:lnTo>
                  <a:lnTo>
                    <a:pt x="1573" y="397"/>
                  </a:lnTo>
                  <a:lnTo>
                    <a:pt x="1747" y="409"/>
                  </a:lnTo>
                  <a:lnTo>
                    <a:pt x="1908" y="422"/>
                  </a:lnTo>
                  <a:lnTo>
                    <a:pt x="2081" y="447"/>
                  </a:lnTo>
                  <a:lnTo>
                    <a:pt x="2230" y="496"/>
                  </a:lnTo>
                  <a:lnTo>
                    <a:pt x="2378" y="546"/>
                  </a:lnTo>
                  <a:lnTo>
                    <a:pt x="2515" y="632"/>
                  </a:lnTo>
                  <a:lnTo>
                    <a:pt x="2639" y="731"/>
                  </a:lnTo>
                  <a:lnTo>
                    <a:pt x="2663" y="756"/>
                  </a:lnTo>
                  <a:lnTo>
                    <a:pt x="2700" y="769"/>
                  </a:lnTo>
                  <a:lnTo>
                    <a:pt x="2738" y="781"/>
                  </a:lnTo>
                  <a:lnTo>
                    <a:pt x="2812" y="781"/>
                  </a:lnTo>
                  <a:lnTo>
                    <a:pt x="2849" y="769"/>
                  </a:lnTo>
                  <a:lnTo>
                    <a:pt x="2886" y="744"/>
                  </a:lnTo>
                  <a:lnTo>
                    <a:pt x="2911" y="719"/>
                  </a:lnTo>
                  <a:lnTo>
                    <a:pt x="2948" y="694"/>
                  </a:lnTo>
                  <a:lnTo>
                    <a:pt x="2961" y="657"/>
                  </a:lnTo>
                  <a:lnTo>
                    <a:pt x="2973" y="620"/>
                  </a:lnTo>
                  <a:lnTo>
                    <a:pt x="2973" y="583"/>
                  </a:lnTo>
                  <a:lnTo>
                    <a:pt x="2973" y="546"/>
                  </a:lnTo>
                  <a:lnTo>
                    <a:pt x="2961" y="509"/>
                  </a:lnTo>
                  <a:lnTo>
                    <a:pt x="2936" y="471"/>
                  </a:lnTo>
                  <a:lnTo>
                    <a:pt x="2911" y="434"/>
                  </a:lnTo>
                  <a:lnTo>
                    <a:pt x="2837" y="372"/>
                  </a:lnTo>
                  <a:lnTo>
                    <a:pt x="2762" y="310"/>
                  </a:lnTo>
                  <a:lnTo>
                    <a:pt x="2589" y="199"/>
                  </a:lnTo>
                  <a:lnTo>
                    <a:pt x="2403" y="125"/>
                  </a:lnTo>
                  <a:lnTo>
                    <a:pt x="2205" y="63"/>
                  </a:lnTo>
                  <a:lnTo>
                    <a:pt x="1995" y="26"/>
                  </a:lnTo>
                  <a:lnTo>
                    <a:pt x="179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3"/>
            <p:cNvSpPr/>
            <p:nvPr/>
          </p:nvSpPr>
          <p:spPr>
            <a:xfrm>
              <a:off x="853067" y="1983090"/>
              <a:ext cx="122287" cy="32124"/>
            </a:xfrm>
            <a:custGeom>
              <a:avLst/>
              <a:gdLst/>
              <a:ahLst/>
              <a:cxnLst/>
              <a:rect l="l" t="t" r="r" b="b"/>
              <a:pathLst>
                <a:path w="2973" h="781" extrusionOk="0">
                  <a:moveTo>
                    <a:pt x="1350" y="1"/>
                  </a:moveTo>
                  <a:lnTo>
                    <a:pt x="1127" y="13"/>
                  </a:lnTo>
                  <a:lnTo>
                    <a:pt x="904" y="38"/>
                  </a:lnTo>
                  <a:lnTo>
                    <a:pt x="706" y="87"/>
                  </a:lnTo>
                  <a:lnTo>
                    <a:pt x="520" y="149"/>
                  </a:lnTo>
                  <a:lnTo>
                    <a:pt x="347" y="224"/>
                  </a:lnTo>
                  <a:lnTo>
                    <a:pt x="198" y="323"/>
                  </a:lnTo>
                  <a:lnTo>
                    <a:pt x="62" y="434"/>
                  </a:lnTo>
                  <a:lnTo>
                    <a:pt x="37" y="471"/>
                  </a:lnTo>
                  <a:lnTo>
                    <a:pt x="12" y="509"/>
                  </a:lnTo>
                  <a:lnTo>
                    <a:pt x="0" y="546"/>
                  </a:lnTo>
                  <a:lnTo>
                    <a:pt x="0" y="583"/>
                  </a:lnTo>
                  <a:lnTo>
                    <a:pt x="0" y="620"/>
                  </a:lnTo>
                  <a:lnTo>
                    <a:pt x="12" y="657"/>
                  </a:lnTo>
                  <a:lnTo>
                    <a:pt x="37" y="694"/>
                  </a:lnTo>
                  <a:lnTo>
                    <a:pt x="62" y="719"/>
                  </a:lnTo>
                  <a:lnTo>
                    <a:pt x="87" y="744"/>
                  </a:lnTo>
                  <a:lnTo>
                    <a:pt x="124" y="769"/>
                  </a:lnTo>
                  <a:lnTo>
                    <a:pt x="161" y="781"/>
                  </a:lnTo>
                  <a:lnTo>
                    <a:pt x="235" y="781"/>
                  </a:lnTo>
                  <a:lnTo>
                    <a:pt x="272" y="769"/>
                  </a:lnTo>
                  <a:lnTo>
                    <a:pt x="310" y="756"/>
                  </a:lnTo>
                  <a:lnTo>
                    <a:pt x="347" y="731"/>
                  </a:lnTo>
                  <a:lnTo>
                    <a:pt x="458" y="632"/>
                  </a:lnTo>
                  <a:lnTo>
                    <a:pt x="594" y="558"/>
                  </a:lnTo>
                  <a:lnTo>
                    <a:pt x="743" y="496"/>
                  </a:lnTo>
                  <a:lnTo>
                    <a:pt x="892" y="447"/>
                  </a:lnTo>
                  <a:lnTo>
                    <a:pt x="1065" y="422"/>
                  </a:lnTo>
                  <a:lnTo>
                    <a:pt x="1226" y="409"/>
                  </a:lnTo>
                  <a:lnTo>
                    <a:pt x="1400" y="397"/>
                  </a:lnTo>
                  <a:lnTo>
                    <a:pt x="1573" y="409"/>
                  </a:lnTo>
                  <a:lnTo>
                    <a:pt x="1746" y="434"/>
                  </a:lnTo>
                  <a:lnTo>
                    <a:pt x="1907" y="459"/>
                  </a:lnTo>
                  <a:lnTo>
                    <a:pt x="2068" y="496"/>
                  </a:lnTo>
                  <a:lnTo>
                    <a:pt x="2217" y="533"/>
                  </a:lnTo>
                  <a:lnTo>
                    <a:pt x="2353" y="583"/>
                  </a:lnTo>
                  <a:lnTo>
                    <a:pt x="2465" y="632"/>
                  </a:lnTo>
                  <a:lnTo>
                    <a:pt x="2576" y="682"/>
                  </a:lnTo>
                  <a:lnTo>
                    <a:pt x="2650" y="744"/>
                  </a:lnTo>
                  <a:lnTo>
                    <a:pt x="2712" y="769"/>
                  </a:lnTo>
                  <a:lnTo>
                    <a:pt x="2774" y="781"/>
                  </a:lnTo>
                  <a:lnTo>
                    <a:pt x="2824" y="781"/>
                  </a:lnTo>
                  <a:lnTo>
                    <a:pt x="2861" y="769"/>
                  </a:lnTo>
                  <a:lnTo>
                    <a:pt x="2898" y="744"/>
                  </a:lnTo>
                  <a:lnTo>
                    <a:pt x="2935" y="707"/>
                  </a:lnTo>
                  <a:lnTo>
                    <a:pt x="2960" y="670"/>
                  </a:lnTo>
                  <a:lnTo>
                    <a:pt x="2972" y="632"/>
                  </a:lnTo>
                  <a:lnTo>
                    <a:pt x="2972" y="595"/>
                  </a:lnTo>
                  <a:lnTo>
                    <a:pt x="2972" y="558"/>
                  </a:lnTo>
                  <a:lnTo>
                    <a:pt x="2972" y="521"/>
                  </a:lnTo>
                  <a:lnTo>
                    <a:pt x="2948" y="484"/>
                  </a:lnTo>
                  <a:lnTo>
                    <a:pt x="2935" y="459"/>
                  </a:lnTo>
                  <a:lnTo>
                    <a:pt x="2898" y="422"/>
                  </a:lnTo>
                  <a:lnTo>
                    <a:pt x="2787" y="348"/>
                  </a:lnTo>
                  <a:lnTo>
                    <a:pt x="2663" y="273"/>
                  </a:lnTo>
                  <a:lnTo>
                    <a:pt x="2502" y="211"/>
                  </a:lnTo>
                  <a:lnTo>
                    <a:pt x="2341" y="149"/>
                  </a:lnTo>
                  <a:lnTo>
                    <a:pt x="2167" y="100"/>
                  </a:lnTo>
                  <a:lnTo>
                    <a:pt x="1982" y="63"/>
                  </a:lnTo>
                  <a:lnTo>
                    <a:pt x="1783" y="38"/>
                  </a:lnTo>
                  <a:lnTo>
                    <a:pt x="1598" y="13"/>
                  </a:lnTo>
                  <a:lnTo>
                    <a:pt x="1350" y="1"/>
                  </a:lnTo>
                  <a:close/>
                </a:path>
              </a:pathLst>
            </a:custGeom>
            <a:solidFill>
              <a:srgbClr val="343F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3"/>
            <p:cNvSpPr/>
            <p:nvPr/>
          </p:nvSpPr>
          <p:spPr>
            <a:xfrm>
              <a:off x="2456277" y="2017231"/>
              <a:ext cx="119737" cy="45904"/>
            </a:xfrm>
            <a:custGeom>
              <a:avLst/>
              <a:gdLst/>
              <a:ahLst/>
              <a:cxnLst/>
              <a:rect l="l" t="t" r="r" b="b"/>
              <a:pathLst>
                <a:path w="2911" h="1116" extrusionOk="0">
                  <a:moveTo>
                    <a:pt x="694" y="1"/>
                  </a:moveTo>
                  <a:lnTo>
                    <a:pt x="520" y="25"/>
                  </a:lnTo>
                  <a:lnTo>
                    <a:pt x="372" y="50"/>
                  </a:lnTo>
                  <a:lnTo>
                    <a:pt x="235" y="87"/>
                  </a:lnTo>
                  <a:lnTo>
                    <a:pt x="124" y="137"/>
                  </a:lnTo>
                  <a:lnTo>
                    <a:pt x="87" y="162"/>
                  </a:lnTo>
                  <a:lnTo>
                    <a:pt x="62" y="186"/>
                  </a:lnTo>
                  <a:lnTo>
                    <a:pt x="37" y="211"/>
                  </a:lnTo>
                  <a:lnTo>
                    <a:pt x="12" y="248"/>
                  </a:lnTo>
                  <a:lnTo>
                    <a:pt x="12" y="285"/>
                  </a:lnTo>
                  <a:lnTo>
                    <a:pt x="0" y="323"/>
                  </a:lnTo>
                  <a:lnTo>
                    <a:pt x="12" y="360"/>
                  </a:lnTo>
                  <a:lnTo>
                    <a:pt x="25" y="397"/>
                  </a:lnTo>
                  <a:lnTo>
                    <a:pt x="50" y="434"/>
                  </a:lnTo>
                  <a:lnTo>
                    <a:pt x="74" y="471"/>
                  </a:lnTo>
                  <a:lnTo>
                    <a:pt x="99" y="496"/>
                  </a:lnTo>
                  <a:lnTo>
                    <a:pt x="136" y="508"/>
                  </a:lnTo>
                  <a:lnTo>
                    <a:pt x="173" y="521"/>
                  </a:lnTo>
                  <a:lnTo>
                    <a:pt x="211" y="521"/>
                  </a:lnTo>
                  <a:lnTo>
                    <a:pt x="248" y="508"/>
                  </a:lnTo>
                  <a:lnTo>
                    <a:pt x="285" y="496"/>
                  </a:lnTo>
                  <a:lnTo>
                    <a:pt x="384" y="471"/>
                  </a:lnTo>
                  <a:lnTo>
                    <a:pt x="495" y="434"/>
                  </a:lnTo>
                  <a:lnTo>
                    <a:pt x="619" y="409"/>
                  </a:lnTo>
                  <a:lnTo>
                    <a:pt x="756" y="397"/>
                  </a:lnTo>
                  <a:lnTo>
                    <a:pt x="1078" y="397"/>
                  </a:lnTo>
                  <a:lnTo>
                    <a:pt x="1239" y="409"/>
                  </a:lnTo>
                  <a:lnTo>
                    <a:pt x="1412" y="422"/>
                  </a:lnTo>
                  <a:lnTo>
                    <a:pt x="1585" y="459"/>
                  </a:lnTo>
                  <a:lnTo>
                    <a:pt x="1746" y="496"/>
                  </a:lnTo>
                  <a:lnTo>
                    <a:pt x="1907" y="558"/>
                  </a:lnTo>
                  <a:lnTo>
                    <a:pt x="2068" y="620"/>
                  </a:lnTo>
                  <a:lnTo>
                    <a:pt x="2205" y="694"/>
                  </a:lnTo>
                  <a:lnTo>
                    <a:pt x="2341" y="793"/>
                  </a:lnTo>
                  <a:lnTo>
                    <a:pt x="2452" y="905"/>
                  </a:lnTo>
                  <a:lnTo>
                    <a:pt x="2539" y="1016"/>
                  </a:lnTo>
                  <a:lnTo>
                    <a:pt x="2576" y="1066"/>
                  </a:lnTo>
                  <a:lnTo>
                    <a:pt x="2613" y="1090"/>
                  </a:lnTo>
                  <a:lnTo>
                    <a:pt x="2663" y="1103"/>
                  </a:lnTo>
                  <a:lnTo>
                    <a:pt x="2712" y="1115"/>
                  </a:lnTo>
                  <a:lnTo>
                    <a:pt x="2762" y="1103"/>
                  </a:lnTo>
                  <a:lnTo>
                    <a:pt x="2811" y="1078"/>
                  </a:lnTo>
                  <a:lnTo>
                    <a:pt x="2849" y="1053"/>
                  </a:lnTo>
                  <a:lnTo>
                    <a:pt x="2873" y="1029"/>
                  </a:lnTo>
                  <a:lnTo>
                    <a:pt x="2898" y="991"/>
                  </a:lnTo>
                  <a:lnTo>
                    <a:pt x="2911" y="954"/>
                  </a:lnTo>
                  <a:lnTo>
                    <a:pt x="2911" y="917"/>
                  </a:lnTo>
                  <a:lnTo>
                    <a:pt x="2911" y="880"/>
                  </a:lnTo>
                  <a:lnTo>
                    <a:pt x="2898" y="843"/>
                  </a:lnTo>
                  <a:lnTo>
                    <a:pt x="2873" y="806"/>
                  </a:lnTo>
                  <a:lnTo>
                    <a:pt x="2824" y="719"/>
                  </a:lnTo>
                  <a:lnTo>
                    <a:pt x="2762" y="645"/>
                  </a:lnTo>
                  <a:lnTo>
                    <a:pt x="2613" y="496"/>
                  </a:lnTo>
                  <a:lnTo>
                    <a:pt x="2452" y="384"/>
                  </a:lnTo>
                  <a:lnTo>
                    <a:pt x="2279" y="273"/>
                  </a:lnTo>
                  <a:lnTo>
                    <a:pt x="2093" y="186"/>
                  </a:lnTo>
                  <a:lnTo>
                    <a:pt x="1895" y="124"/>
                  </a:lnTo>
                  <a:lnTo>
                    <a:pt x="1684" y="75"/>
                  </a:lnTo>
                  <a:lnTo>
                    <a:pt x="1486" y="25"/>
                  </a:lnTo>
                  <a:lnTo>
                    <a:pt x="1276" y="13"/>
                  </a:lnTo>
                  <a:lnTo>
                    <a:pt x="10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635;p4">
            <a:extLst>
              <a:ext uri="{FF2B5EF4-FFF2-40B4-BE49-F238E27FC236}">
                <a16:creationId xmlns:a16="http://schemas.microsoft.com/office/drawing/2014/main" id="{C4D57514-D9FA-65AD-1A5D-2C876E8E3C17}"/>
              </a:ext>
            </a:extLst>
          </p:cNvPr>
          <p:cNvGrpSpPr/>
          <p:nvPr/>
        </p:nvGrpSpPr>
        <p:grpSpPr>
          <a:xfrm rot="20233663">
            <a:off x="7575171" y="1690581"/>
            <a:ext cx="1418552" cy="1345809"/>
            <a:chOff x="-27691025" y="3175300"/>
            <a:chExt cx="251275" cy="295375"/>
          </a:xfrm>
          <a:solidFill>
            <a:schemeClr val="accent2">
              <a:lumMod val="50000"/>
            </a:schemeClr>
          </a:solidFill>
        </p:grpSpPr>
        <p:sp>
          <p:nvSpPr>
            <p:cNvPr id="14" name="Google Shape;636;p4">
              <a:extLst>
                <a:ext uri="{FF2B5EF4-FFF2-40B4-BE49-F238E27FC236}">
                  <a16:creationId xmlns:a16="http://schemas.microsoft.com/office/drawing/2014/main" id="{E38C079E-A4EF-2B13-4903-37A6B2037161}"/>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637;p4">
              <a:extLst>
                <a:ext uri="{FF2B5EF4-FFF2-40B4-BE49-F238E27FC236}">
                  <a16:creationId xmlns:a16="http://schemas.microsoft.com/office/drawing/2014/main" id="{8927FD33-9D0D-4028-3E65-B8139C4CA2EB}"/>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638;p4">
              <a:extLst>
                <a:ext uri="{FF2B5EF4-FFF2-40B4-BE49-F238E27FC236}">
                  <a16:creationId xmlns:a16="http://schemas.microsoft.com/office/drawing/2014/main" id="{72C17CE4-64ED-874B-E233-B2109404CBEA}"/>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639;p4">
              <a:extLst>
                <a:ext uri="{FF2B5EF4-FFF2-40B4-BE49-F238E27FC236}">
                  <a16:creationId xmlns:a16="http://schemas.microsoft.com/office/drawing/2014/main" id="{8483AC01-9E20-4FB1-EEBE-0844FF224FBA}"/>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Hospital Process Planning Infographics by Slidesgo">
  <a:themeElements>
    <a:clrScheme name="Simple Light">
      <a:dk1>
        <a:srgbClr val="000000"/>
      </a:dk1>
      <a:lt1>
        <a:srgbClr val="FFFFFF"/>
      </a:lt1>
      <a:dk2>
        <a:srgbClr val="666666"/>
      </a:dk2>
      <a:lt2>
        <a:srgbClr val="D9D9D9"/>
      </a:lt2>
      <a:accent1>
        <a:srgbClr val="FEB459"/>
      </a:accent1>
      <a:accent2>
        <a:srgbClr val="FE7670"/>
      </a:accent2>
      <a:accent3>
        <a:srgbClr val="CFC8B3"/>
      </a:accent3>
      <a:accent4>
        <a:srgbClr val="00E4C9"/>
      </a:accent4>
      <a:accent5>
        <a:srgbClr val="C09BD9"/>
      </a:accent5>
      <a:accent6>
        <a:srgbClr val="09C6F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Hospital Process Planning Infographics by Slidesgo</vt:lpstr>
      <vt:lpstr>PowerPoint Presentation</vt:lpstr>
      <vt:lpstr>OUR PROBLEM STATEMENT </vt:lpstr>
      <vt:lpstr>PowerPoint Presentation</vt:lpstr>
      <vt:lpstr>PowerPoint Presentation</vt:lpstr>
      <vt:lpstr>WHAT WE SPECIALIZE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Kumari</dc:creator>
  <cp:lastModifiedBy>Gungun Gupta</cp:lastModifiedBy>
  <cp:revision>2</cp:revision>
  <dcterms:modified xsi:type="dcterms:W3CDTF">2023-01-29T19:24:53Z</dcterms:modified>
</cp:coreProperties>
</file>