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D734-09E9-4245-A5C9-34AD1E16A328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280E-A1D7-4AC0-8CC0-4FBD842B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442359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	&lt;script&gt;</a:t>
            </a:r>
          </a:p>
          <a:p>
            <a:r>
              <a:rPr lang="en-US" dirty="0" smtClean="0"/>
              <a:t>		function one()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("area").value="1";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&lt;/script&gt;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 smtClean="0"/>
              <a:t>	&lt;body&gt;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textarea</a:t>
            </a:r>
            <a:r>
              <a:rPr lang="en-US" dirty="0" smtClean="0"/>
              <a:t> id="area"&gt;&lt;/</a:t>
            </a:r>
            <a:r>
              <a:rPr lang="en-US" dirty="0" err="1" smtClean="0"/>
              <a:t>textarea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&lt;button </a:t>
            </a:r>
            <a:r>
              <a:rPr lang="en-US" dirty="0" err="1" smtClean="0"/>
              <a:t>onclick</a:t>
            </a:r>
            <a:r>
              <a:rPr lang="en-US" dirty="0" smtClean="0"/>
              <a:t>="one()"&gt;1&lt;/button&gt;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86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Printing value in </a:t>
            </a:r>
            <a:r>
              <a:rPr lang="en-US" sz="3200" b="1" dirty="0" err="1" smtClean="0"/>
              <a:t>textarea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001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66843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r>
              <a:rPr lang="en-US" dirty="0"/>
              <a:t>		&lt;</a:t>
            </a:r>
            <a:r>
              <a:rPr lang="en-US" dirty="0" err="1"/>
              <a:t>textarea</a:t>
            </a:r>
            <a:r>
              <a:rPr lang="en-US" dirty="0"/>
              <a:t> id="area"&gt;&lt;/</a:t>
            </a:r>
            <a:r>
              <a:rPr lang="en-US" dirty="0" err="1"/>
              <a:t>textarea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		&lt;button id="b1" </a:t>
            </a:r>
            <a:r>
              <a:rPr lang="en-US" dirty="0" err="1"/>
              <a:t>onclick</a:t>
            </a:r>
            <a:r>
              <a:rPr lang="en-US" dirty="0"/>
              <a:t>="append('b1')"&gt;1&lt;/button&gt;</a:t>
            </a:r>
          </a:p>
          <a:p>
            <a:r>
              <a:rPr lang="en-US" dirty="0"/>
              <a:t>		&lt;button id="b2" </a:t>
            </a:r>
            <a:r>
              <a:rPr lang="en-US" dirty="0" err="1"/>
              <a:t>onclick</a:t>
            </a:r>
            <a:r>
              <a:rPr lang="en-US" dirty="0"/>
              <a:t>="append('b2')"&gt;2&lt;/button&gt;</a:t>
            </a:r>
          </a:p>
          <a:p>
            <a:r>
              <a:rPr lang="en-US" dirty="0"/>
              <a:t>		&lt;button id="plus"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operatorPress</a:t>
            </a:r>
            <a:r>
              <a:rPr lang="en-US" dirty="0"/>
              <a:t>('plus')"&gt;+&lt;/button&gt;</a:t>
            </a:r>
          </a:p>
          <a:p>
            <a:r>
              <a:rPr lang="en-US" dirty="0"/>
              <a:t>		&lt;button id="minus"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operatorPress</a:t>
            </a:r>
            <a:r>
              <a:rPr lang="en-US" dirty="0"/>
              <a:t>('minus')"&gt;-&lt;/button&gt;</a:t>
            </a:r>
          </a:p>
          <a:p>
            <a:r>
              <a:rPr lang="en-US" dirty="0"/>
              <a:t>		&lt;button id="</a:t>
            </a:r>
            <a:r>
              <a:rPr lang="en-US" dirty="0" err="1"/>
              <a:t>eq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="equals('</a:t>
            </a:r>
            <a:r>
              <a:rPr lang="en-US" dirty="0" err="1"/>
              <a:t>eq</a:t>
            </a:r>
            <a:r>
              <a:rPr lang="en-US" dirty="0"/>
              <a:t>')"&gt;=&lt;/button&gt;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56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 complete using multiple operators part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76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76399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	&lt;script&gt;</a:t>
            </a:r>
          </a:p>
          <a:p>
            <a:r>
              <a:rPr lang="en-US" dirty="0" smtClean="0"/>
              <a:t>		function one()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t=</a:t>
            </a:r>
            <a:r>
              <a:rPr lang="en-US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("area").value;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("area").value=t+"1";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&lt;/script&gt;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 smtClean="0"/>
              <a:t>	&lt;body&gt;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textarea</a:t>
            </a:r>
            <a:r>
              <a:rPr lang="en-US" dirty="0" smtClean="0"/>
              <a:t> id="area"&gt;&lt;/</a:t>
            </a:r>
            <a:r>
              <a:rPr lang="en-US" dirty="0" err="1" smtClean="0"/>
              <a:t>textarea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&lt;button </a:t>
            </a:r>
            <a:r>
              <a:rPr lang="en-US" dirty="0" err="1" smtClean="0"/>
              <a:t>onclick</a:t>
            </a:r>
            <a:r>
              <a:rPr lang="en-US" dirty="0" smtClean="0"/>
              <a:t>="one()"&gt;1&lt;/button&gt;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86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Appending value in </a:t>
            </a:r>
            <a:r>
              <a:rPr lang="en-US" sz="3200" b="1" dirty="0" err="1" smtClean="0"/>
              <a:t>textarea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332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Appending value in </a:t>
            </a:r>
            <a:r>
              <a:rPr lang="en-US" sz="3200" b="1" dirty="0" err="1" smtClean="0"/>
              <a:t>textarea</a:t>
            </a:r>
            <a:r>
              <a:rPr lang="en-US" sz="3200" b="1" dirty="0" smtClean="0"/>
              <a:t> with multiple buttons with same function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	&lt;script&gt;</a:t>
            </a:r>
          </a:p>
          <a:p>
            <a:r>
              <a:rPr lang="en-US" dirty="0" smtClean="0"/>
              <a:t>		function append(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t=</a:t>
            </a:r>
            <a:r>
              <a:rPr lang="en-US" dirty="0" err="1" smtClean="0"/>
              <a:t>document.getElementById</a:t>
            </a:r>
            <a:r>
              <a:rPr lang="en-US" dirty="0" smtClean="0"/>
              <a:t>("area").value;</a:t>
            </a:r>
          </a:p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buttonText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(id).</a:t>
            </a:r>
            <a:r>
              <a:rPr lang="en-US" dirty="0" err="1" smtClean="0">
                <a:solidFill>
                  <a:srgbClr val="FF0000"/>
                </a:solidFill>
              </a:rPr>
              <a:t>innerHTML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document.getElementById</a:t>
            </a:r>
            <a:r>
              <a:rPr lang="en-US" dirty="0" smtClean="0"/>
              <a:t>("area").value=</a:t>
            </a:r>
            <a:r>
              <a:rPr lang="en-US" dirty="0" err="1" smtClean="0"/>
              <a:t>t+</a:t>
            </a:r>
            <a:r>
              <a:rPr lang="en-US" dirty="0" err="1" smtClean="0">
                <a:solidFill>
                  <a:srgbClr val="FF0000"/>
                </a:solidFill>
              </a:rPr>
              <a:t>buttonText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&lt;/script&gt;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 smtClean="0"/>
              <a:t>	&lt;body&gt;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textarea</a:t>
            </a:r>
            <a:r>
              <a:rPr lang="en-US" dirty="0" smtClean="0"/>
              <a:t> id="area"&gt;&lt;/</a:t>
            </a:r>
            <a:r>
              <a:rPr lang="en-US" dirty="0" err="1" smtClean="0"/>
              <a:t>textarea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&lt;button </a:t>
            </a:r>
            <a:r>
              <a:rPr lang="en-US" dirty="0" smtClean="0">
                <a:solidFill>
                  <a:srgbClr val="FF0000"/>
                </a:solidFill>
              </a:rPr>
              <a:t>id="b1" </a:t>
            </a:r>
            <a:r>
              <a:rPr lang="en-US" dirty="0" err="1" smtClean="0"/>
              <a:t>onclick</a:t>
            </a:r>
            <a:r>
              <a:rPr lang="en-US" dirty="0" smtClean="0">
                <a:solidFill>
                  <a:srgbClr val="FF0000"/>
                </a:solidFill>
              </a:rPr>
              <a:t>="append('b1')"&gt;</a:t>
            </a:r>
            <a:r>
              <a:rPr lang="en-US" dirty="0" smtClean="0"/>
              <a:t>1&lt;/button&gt;</a:t>
            </a:r>
          </a:p>
          <a:p>
            <a:r>
              <a:rPr lang="en-US" dirty="0" smtClean="0"/>
              <a:t>		&lt;button </a:t>
            </a:r>
            <a:r>
              <a:rPr lang="en-US" dirty="0" smtClean="0">
                <a:solidFill>
                  <a:srgbClr val="FF0000"/>
                </a:solidFill>
              </a:rPr>
              <a:t>id="b2"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0000"/>
                </a:solidFill>
              </a:rPr>
              <a:t>append('b2')"&gt;</a:t>
            </a:r>
            <a:r>
              <a:rPr lang="en-US" dirty="0" smtClean="0"/>
              <a:t>2&lt;/button&gt;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2055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&lt;html&gt;</a:t>
            </a:r>
          </a:p>
          <a:p>
            <a:r>
              <a:rPr lang="en-US" sz="1200" dirty="0"/>
              <a:t>	&lt;head&gt;</a:t>
            </a:r>
          </a:p>
          <a:p>
            <a:r>
              <a:rPr lang="en-US" sz="1200" dirty="0"/>
              <a:t>		&lt;script&gt;</a:t>
            </a:r>
          </a:p>
          <a:p>
            <a:r>
              <a:rPr lang="en-US" sz="1200" dirty="0"/>
              <a:t>		</a:t>
            </a:r>
            <a:r>
              <a:rPr lang="en-US" sz="1200" dirty="0" err="1">
                <a:solidFill>
                  <a:srgbClr val="FF0000"/>
                </a:solidFill>
              </a:rPr>
              <a:t>var</a:t>
            </a:r>
            <a:r>
              <a:rPr lang="en-US" sz="1200" dirty="0">
                <a:solidFill>
                  <a:srgbClr val="FF0000"/>
                </a:solidFill>
              </a:rPr>
              <a:t> z=false;</a:t>
            </a:r>
          </a:p>
          <a:p>
            <a:r>
              <a:rPr lang="en-US" sz="1200" dirty="0"/>
              <a:t>		function append(id)</a:t>
            </a:r>
          </a:p>
          <a:p>
            <a:r>
              <a:rPr lang="en-US" sz="1200" dirty="0"/>
              <a:t>		{</a:t>
            </a:r>
          </a:p>
          <a:p>
            <a:r>
              <a:rPr lang="en-US" sz="1200" dirty="0"/>
              <a:t>			</a:t>
            </a:r>
            <a:r>
              <a:rPr lang="en-US" sz="1200" dirty="0">
                <a:solidFill>
                  <a:srgbClr val="FF0000"/>
                </a:solidFill>
              </a:rPr>
              <a:t>if(z==false)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{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var</a:t>
            </a:r>
            <a:r>
              <a:rPr lang="en-US" sz="1200" dirty="0"/>
              <a:t> t=</a:t>
            </a:r>
            <a:r>
              <a:rPr lang="en-US" sz="1200" dirty="0" err="1"/>
              <a:t>document.getElementById</a:t>
            </a:r>
            <a:r>
              <a:rPr lang="en-US" sz="1200" dirty="0"/>
              <a:t>("area").value;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buttonText</a:t>
            </a:r>
            <a:r>
              <a:rPr lang="en-US" sz="1200" dirty="0"/>
              <a:t>=</a:t>
            </a:r>
            <a:r>
              <a:rPr lang="en-US" sz="1200" dirty="0" err="1"/>
              <a:t>document.getElementById</a:t>
            </a:r>
            <a:r>
              <a:rPr lang="en-US" sz="1200" dirty="0"/>
              <a:t>(id).</a:t>
            </a:r>
            <a:r>
              <a:rPr lang="en-US" sz="1200" dirty="0" err="1"/>
              <a:t>innerHTML</a:t>
            </a:r>
            <a:r>
              <a:rPr lang="en-US" sz="1200" dirty="0"/>
              <a:t>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document.getElementById</a:t>
            </a:r>
            <a:r>
              <a:rPr lang="en-US" sz="1200" dirty="0"/>
              <a:t>("area").value=</a:t>
            </a:r>
            <a:r>
              <a:rPr lang="en-US" sz="1200" dirty="0" err="1"/>
              <a:t>t+buttonText</a:t>
            </a:r>
            <a:r>
              <a:rPr lang="en-US" sz="1200" dirty="0"/>
              <a:t>;</a:t>
            </a:r>
          </a:p>
          <a:p>
            <a:r>
              <a:rPr lang="en-US" sz="1200" dirty="0"/>
              <a:t>			}</a:t>
            </a:r>
          </a:p>
          <a:p>
            <a:r>
              <a:rPr lang="en-US" sz="1200" dirty="0"/>
              <a:t>			</a:t>
            </a:r>
            <a:r>
              <a:rPr lang="en-US" sz="1200" dirty="0">
                <a:solidFill>
                  <a:srgbClr val="FF0000"/>
                </a:solidFill>
              </a:rPr>
              <a:t>else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{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solidFill>
                  <a:srgbClr val="FF0000"/>
                </a:solidFill>
              </a:rPr>
              <a:t>var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buttonText</a:t>
            </a:r>
            <a:r>
              <a:rPr lang="en-US" sz="1200" dirty="0">
                <a:solidFill>
                  <a:srgbClr val="FF0000"/>
                </a:solidFill>
              </a:rPr>
              <a:t>=</a:t>
            </a:r>
            <a:r>
              <a:rPr lang="en-US" sz="1200" dirty="0" err="1">
                <a:solidFill>
                  <a:srgbClr val="FF0000"/>
                </a:solidFill>
              </a:rPr>
              <a:t>document.getElementById</a:t>
            </a:r>
            <a:r>
              <a:rPr lang="en-US" sz="1200" dirty="0">
                <a:solidFill>
                  <a:srgbClr val="FF0000"/>
                </a:solidFill>
              </a:rPr>
              <a:t>(id).</a:t>
            </a:r>
            <a:r>
              <a:rPr lang="en-US" sz="1200" dirty="0" err="1">
                <a:solidFill>
                  <a:srgbClr val="FF0000"/>
                </a:solidFill>
              </a:rPr>
              <a:t>innerHTML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solidFill>
                  <a:srgbClr val="FF0000"/>
                </a:solidFill>
              </a:rPr>
              <a:t>document.getElementById</a:t>
            </a:r>
            <a:r>
              <a:rPr lang="en-US" sz="1200" dirty="0">
                <a:solidFill>
                  <a:srgbClr val="FF0000"/>
                </a:solidFill>
              </a:rPr>
              <a:t>("area").value=</a:t>
            </a:r>
            <a:r>
              <a:rPr lang="en-US" sz="1200" dirty="0" err="1">
                <a:solidFill>
                  <a:srgbClr val="FF0000"/>
                </a:solidFill>
              </a:rPr>
              <a:t>buttonText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z=false;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}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dirty="0">
                <a:solidFill>
                  <a:srgbClr val="FF0000"/>
                </a:solidFill>
              </a:rPr>
              <a:t>function add(</a:t>
            </a:r>
            <a:r>
              <a:rPr lang="en-US" sz="1200" dirty="0" err="1">
                <a:solidFill>
                  <a:srgbClr val="FF0000"/>
                </a:solidFill>
              </a:rPr>
              <a:t>agrawal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{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z=true;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}</a:t>
            </a:r>
          </a:p>
          <a:p>
            <a:r>
              <a:rPr lang="en-US" sz="1200" dirty="0"/>
              <a:t>		&lt;/script&gt;</a:t>
            </a:r>
          </a:p>
          <a:p>
            <a:r>
              <a:rPr lang="en-US" sz="1200" dirty="0"/>
              <a:t>	&lt;/head&gt;</a:t>
            </a:r>
          </a:p>
          <a:p>
            <a:r>
              <a:rPr lang="en-US" sz="1200" dirty="0"/>
              <a:t>	&lt;body&gt;</a:t>
            </a:r>
          </a:p>
          <a:p>
            <a:r>
              <a:rPr lang="en-US" sz="1200" dirty="0"/>
              <a:t>		&lt;</a:t>
            </a:r>
            <a:r>
              <a:rPr lang="en-US" sz="1200" dirty="0" err="1"/>
              <a:t>textarea</a:t>
            </a:r>
            <a:r>
              <a:rPr lang="en-US" sz="1200" dirty="0"/>
              <a:t> id="area"&gt;&lt;/</a:t>
            </a:r>
            <a:r>
              <a:rPr lang="en-US" sz="1200" dirty="0" err="1"/>
              <a:t>textarea</a:t>
            </a:r>
            <a:r>
              <a:rPr lang="en-US" sz="1200" dirty="0"/>
              <a:t>&gt;&lt;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		&lt;button id="b1" </a:t>
            </a:r>
            <a:r>
              <a:rPr lang="en-US" sz="1200" dirty="0" err="1"/>
              <a:t>onclick</a:t>
            </a:r>
            <a:r>
              <a:rPr lang="en-US" sz="1200" dirty="0"/>
              <a:t>="append('b1')"&gt;1&lt;/button&gt;</a:t>
            </a:r>
          </a:p>
          <a:p>
            <a:r>
              <a:rPr lang="en-US" sz="1200" dirty="0"/>
              <a:t>		&lt;button id="b2" </a:t>
            </a:r>
            <a:r>
              <a:rPr lang="en-US" sz="1200" dirty="0" err="1"/>
              <a:t>onclick</a:t>
            </a:r>
            <a:r>
              <a:rPr lang="en-US" sz="1200" dirty="0"/>
              <a:t>="append('b2')"&gt;2&lt;/button&gt;</a:t>
            </a:r>
          </a:p>
          <a:p>
            <a:r>
              <a:rPr lang="en-US" sz="1200" dirty="0"/>
              <a:t>		</a:t>
            </a:r>
            <a:r>
              <a:rPr lang="en-US" sz="1200" dirty="0">
                <a:solidFill>
                  <a:srgbClr val="FF0000"/>
                </a:solidFill>
              </a:rPr>
              <a:t>&lt;button id="plus" </a:t>
            </a:r>
            <a:r>
              <a:rPr lang="en-US" sz="1200" dirty="0" err="1">
                <a:solidFill>
                  <a:srgbClr val="FF0000"/>
                </a:solidFill>
              </a:rPr>
              <a:t>onclick</a:t>
            </a:r>
            <a:r>
              <a:rPr lang="en-US" sz="1200" dirty="0">
                <a:solidFill>
                  <a:srgbClr val="FF0000"/>
                </a:solidFill>
              </a:rPr>
              <a:t>="add('plus')"&gt;+&lt;/button&gt;</a:t>
            </a:r>
            <a:r>
              <a:rPr lang="en-US" sz="1200" dirty="0"/>
              <a:t>		</a:t>
            </a:r>
          </a:p>
          <a:p>
            <a:r>
              <a:rPr lang="en-US" sz="1200" dirty="0"/>
              <a:t>	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5694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this step we removed old value entered before operator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216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7" y="610136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	&lt;head&gt;</a:t>
            </a:r>
          </a:p>
          <a:p>
            <a:r>
              <a:rPr lang="en-US" sz="1600" dirty="0"/>
              <a:t>		&lt;script&gt;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oldValue</a:t>
            </a:r>
            <a:r>
              <a:rPr lang="en-US" sz="1600" dirty="0"/>
              <a:t>=0.0;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var</a:t>
            </a:r>
            <a:r>
              <a:rPr lang="en-US" sz="1600" dirty="0"/>
              <a:t> z=false;</a:t>
            </a:r>
          </a:p>
          <a:p>
            <a:r>
              <a:rPr lang="en-US" sz="1600" dirty="0"/>
              <a:t>		function append(id)</a:t>
            </a:r>
          </a:p>
          <a:p>
            <a:r>
              <a:rPr lang="en-US" sz="1600" dirty="0"/>
              <a:t>		{</a:t>
            </a:r>
          </a:p>
          <a:p>
            <a:r>
              <a:rPr lang="en-US" sz="1600" dirty="0"/>
              <a:t>			if(z==false)</a:t>
            </a:r>
          </a:p>
          <a:p>
            <a:r>
              <a:rPr lang="en-US" sz="1600" dirty="0"/>
              <a:t>			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var</a:t>
            </a:r>
            <a:r>
              <a:rPr lang="en-US" sz="1600" dirty="0"/>
              <a:t> t=</a:t>
            </a:r>
            <a:r>
              <a:rPr lang="en-US" sz="1600" dirty="0" err="1"/>
              <a:t>document.getElementById</a:t>
            </a:r>
            <a:r>
              <a:rPr lang="en-US" sz="1600" dirty="0"/>
              <a:t>("area").value;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buttonText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(id).</a:t>
            </a:r>
            <a:r>
              <a:rPr lang="en-US" sz="1600" dirty="0" err="1"/>
              <a:t>innerHTML</a:t>
            </a:r>
            <a:r>
              <a:rPr lang="en-US" sz="1600" dirty="0"/>
              <a:t>;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document.getElementById</a:t>
            </a:r>
            <a:r>
              <a:rPr lang="en-US" sz="1600" dirty="0"/>
              <a:t>("area").value=</a:t>
            </a:r>
            <a:r>
              <a:rPr lang="en-US" sz="1600" dirty="0" err="1"/>
              <a:t>t+buttonText</a:t>
            </a:r>
            <a:r>
              <a:rPr lang="en-US" sz="1600" dirty="0"/>
              <a:t>;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	else</a:t>
            </a:r>
          </a:p>
          <a:p>
            <a:r>
              <a:rPr lang="en-US" sz="1600" dirty="0"/>
              <a:t>			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buttonText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(id).</a:t>
            </a:r>
            <a:r>
              <a:rPr lang="en-US" sz="1600" dirty="0" err="1"/>
              <a:t>innerHTML</a:t>
            </a:r>
            <a:r>
              <a:rPr lang="en-US" sz="1600" dirty="0"/>
              <a:t>;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document.getElementById</a:t>
            </a:r>
            <a:r>
              <a:rPr lang="en-US" sz="1600" dirty="0"/>
              <a:t>("area").value=</a:t>
            </a:r>
            <a:r>
              <a:rPr lang="en-US" sz="1600" dirty="0" err="1"/>
              <a:t>buttonText</a:t>
            </a:r>
            <a:r>
              <a:rPr lang="en-US" sz="1600" dirty="0"/>
              <a:t>;</a:t>
            </a:r>
          </a:p>
          <a:p>
            <a:r>
              <a:rPr lang="en-US" sz="1600" dirty="0"/>
              <a:t>				z=false;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	function add(</a:t>
            </a:r>
            <a:r>
              <a:rPr lang="en-US" sz="1600" dirty="0" err="1"/>
              <a:t>agrawal</a:t>
            </a:r>
            <a:r>
              <a:rPr lang="en-US" sz="1600" dirty="0"/>
              <a:t>)</a:t>
            </a:r>
          </a:p>
          <a:p>
            <a:r>
              <a:rPr lang="en-US" sz="1600" dirty="0"/>
              <a:t>		{</a:t>
            </a:r>
          </a:p>
          <a:p>
            <a:r>
              <a:rPr lang="en-US" sz="1600" dirty="0"/>
              <a:t>			z=true;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oldValue</a:t>
            </a:r>
            <a:r>
              <a:rPr lang="en-US" sz="1600" dirty="0"/>
              <a:t>=Number(</a:t>
            </a:r>
            <a:r>
              <a:rPr lang="en-US" sz="1600" dirty="0" err="1"/>
              <a:t>document.getElementById</a:t>
            </a:r>
            <a:r>
              <a:rPr lang="en-US" sz="1600" dirty="0"/>
              <a:t>("area").value);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56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 complete using equals to operator part1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122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906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function equals(</a:t>
            </a:r>
            <a:r>
              <a:rPr lang="en-US" dirty="0" err="1"/>
              <a:t>aarti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newValue</a:t>
            </a:r>
            <a:r>
              <a:rPr lang="en-US" dirty="0"/>
              <a:t>=Number(</a:t>
            </a:r>
            <a:r>
              <a:rPr lang="en-US" dirty="0" err="1"/>
              <a:t>document.getElementById</a:t>
            </a:r>
            <a:r>
              <a:rPr lang="en-US" dirty="0"/>
              <a:t>("area").value);</a:t>
            </a:r>
          </a:p>
          <a:p>
            <a:r>
              <a:rPr lang="en-US" dirty="0"/>
              <a:t>	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oldValue+newValue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document.getElementById</a:t>
            </a:r>
            <a:r>
              <a:rPr lang="en-US" dirty="0"/>
              <a:t>("area").value=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&lt;/script&gt;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&lt;</a:t>
            </a:r>
            <a:r>
              <a:rPr lang="en-US" dirty="0" err="1"/>
              <a:t>textarea</a:t>
            </a:r>
            <a:r>
              <a:rPr lang="en-US" dirty="0"/>
              <a:t> id="area"&gt;&lt;/</a:t>
            </a:r>
            <a:r>
              <a:rPr lang="en-US" dirty="0" err="1"/>
              <a:t>textarea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		&lt;button id="b1" </a:t>
            </a:r>
            <a:r>
              <a:rPr lang="en-US" dirty="0" err="1"/>
              <a:t>onclick</a:t>
            </a:r>
            <a:r>
              <a:rPr lang="en-US" dirty="0"/>
              <a:t>="append('b1')"&gt;1&lt;/button&gt;</a:t>
            </a:r>
          </a:p>
          <a:p>
            <a:r>
              <a:rPr lang="en-US" dirty="0"/>
              <a:t>		&lt;button id="b2" </a:t>
            </a:r>
            <a:r>
              <a:rPr lang="en-US" dirty="0" err="1"/>
              <a:t>onclick</a:t>
            </a:r>
            <a:r>
              <a:rPr lang="en-US" dirty="0"/>
              <a:t>="append('b2')"&gt;2&lt;/button&gt;</a:t>
            </a:r>
          </a:p>
          <a:p>
            <a:r>
              <a:rPr lang="en-US" dirty="0"/>
              <a:t>		&lt;button id="plus" </a:t>
            </a:r>
            <a:r>
              <a:rPr lang="en-US" dirty="0" err="1"/>
              <a:t>onclick</a:t>
            </a:r>
            <a:r>
              <a:rPr lang="en-US" dirty="0"/>
              <a:t>="add('plus')"&gt;+&lt;/button&gt;</a:t>
            </a:r>
          </a:p>
          <a:p>
            <a:r>
              <a:rPr lang="en-US" dirty="0"/>
              <a:t>		&lt;button id="</a:t>
            </a:r>
            <a:r>
              <a:rPr lang="en-US" dirty="0" err="1"/>
              <a:t>eq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="equals('</a:t>
            </a:r>
            <a:r>
              <a:rPr lang="en-US" dirty="0" err="1"/>
              <a:t>eq</a:t>
            </a:r>
            <a:r>
              <a:rPr lang="en-US" dirty="0"/>
              <a:t>')"&gt;=&lt;/button&gt;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56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 complete using equals to operator part2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215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&lt;script&gt;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oldValue</a:t>
            </a:r>
            <a:r>
              <a:rPr lang="en-US" dirty="0"/>
              <a:t>=0.0;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z=false;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opcode</a:t>
            </a:r>
            <a:r>
              <a:rPr lang="en-US" dirty="0"/>
              <a:t>=0;</a:t>
            </a:r>
          </a:p>
          <a:p>
            <a:r>
              <a:rPr lang="en-US" dirty="0"/>
              <a:t>		/*</a:t>
            </a:r>
          </a:p>
          <a:p>
            <a:r>
              <a:rPr lang="en-US" dirty="0"/>
              <a:t>			1 for plus</a:t>
            </a:r>
          </a:p>
          <a:p>
            <a:r>
              <a:rPr lang="en-US" dirty="0"/>
              <a:t>			2 for minus</a:t>
            </a:r>
          </a:p>
          <a:p>
            <a:r>
              <a:rPr lang="en-US" dirty="0"/>
              <a:t>			3 for multiply</a:t>
            </a:r>
          </a:p>
          <a:p>
            <a:r>
              <a:rPr lang="en-US" dirty="0"/>
              <a:t>			4 for divide</a:t>
            </a:r>
          </a:p>
          <a:p>
            <a:r>
              <a:rPr lang="en-US" dirty="0"/>
              <a:t>		*/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56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 complete using multiple operators part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119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	function append(id)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if(z==false)</a:t>
            </a:r>
          </a:p>
          <a:p>
            <a:r>
              <a:rPr lang="en-US" sz="1400" dirty="0"/>
              <a:t>			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var</a:t>
            </a:r>
            <a:r>
              <a:rPr lang="en-US" sz="1400" dirty="0"/>
              <a:t> t=</a:t>
            </a:r>
            <a:r>
              <a:rPr lang="en-US" sz="1400" dirty="0" err="1"/>
              <a:t>document.getElementById</a:t>
            </a:r>
            <a:r>
              <a:rPr lang="en-US" sz="1400" dirty="0"/>
              <a:t>("area").value;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buttonText</a:t>
            </a:r>
            <a:r>
              <a:rPr lang="en-US" sz="1400" dirty="0"/>
              <a:t>=</a:t>
            </a:r>
            <a:r>
              <a:rPr lang="en-US" sz="1400" dirty="0" err="1"/>
              <a:t>document.getElementById</a:t>
            </a:r>
            <a:r>
              <a:rPr lang="en-US" sz="1400" dirty="0"/>
              <a:t>(id).</a:t>
            </a:r>
            <a:r>
              <a:rPr lang="en-US" sz="1400" dirty="0" err="1"/>
              <a:t>innerHTML</a:t>
            </a:r>
            <a:r>
              <a:rPr lang="en-US" sz="1400" dirty="0"/>
              <a:t>;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document.getElementById</a:t>
            </a:r>
            <a:r>
              <a:rPr lang="en-US" sz="1400" dirty="0"/>
              <a:t>("area").value=</a:t>
            </a:r>
            <a:r>
              <a:rPr lang="en-US" sz="1400" dirty="0" err="1"/>
              <a:t>t+buttonText</a:t>
            </a:r>
            <a:r>
              <a:rPr lang="en-US" sz="1400" dirty="0"/>
              <a:t>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	else</a:t>
            </a:r>
          </a:p>
          <a:p>
            <a:r>
              <a:rPr lang="en-US" sz="1400" dirty="0"/>
              <a:t>			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buttonText</a:t>
            </a:r>
            <a:r>
              <a:rPr lang="en-US" sz="1400" dirty="0"/>
              <a:t>=</a:t>
            </a:r>
            <a:r>
              <a:rPr lang="en-US" sz="1400" dirty="0" err="1"/>
              <a:t>document.getElementById</a:t>
            </a:r>
            <a:r>
              <a:rPr lang="en-US" sz="1400" dirty="0"/>
              <a:t>(id).</a:t>
            </a:r>
            <a:r>
              <a:rPr lang="en-US" sz="1400" dirty="0" err="1"/>
              <a:t>innerHTML</a:t>
            </a:r>
            <a:r>
              <a:rPr lang="en-US" sz="1400" dirty="0"/>
              <a:t>;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document.getElementById</a:t>
            </a:r>
            <a:r>
              <a:rPr lang="en-US" sz="1400" dirty="0"/>
              <a:t>("area").value=</a:t>
            </a:r>
            <a:r>
              <a:rPr lang="en-US" sz="1400" dirty="0" err="1"/>
              <a:t>buttonText</a:t>
            </a:r>
            <a:r>
              <a:rPr lang="en-US" sz="1400" dirty="0"/>
              <a:t>;</a:t>
            </a:r>
          </a:p>
          <a:p>
            <a:r>
              <a:rPr lang="en-US" sz="1400" dirty="0"/>
              <a:t>				z=false;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function </a:t>
            </a:r>
            <a:r>
              <a:rPr lang="en-US" sz="1400" dirty="0" err="1"/>
              <a:t>operatorPress</a:t>
            </a:r>
            <a:r>
              <a:rPr lang="en-US" sz="1400" dirty="0"/>
              <a:t>(</a:t>
            </a:r>
            <a:r>
              <a:rPr lang="en-US" sz="1400" dirty="0" err="1"/>
              <a:t>agrawal</a:t>
            </a:r>
            <a:r>
              <a:rPr lang="en-US" sz="1400" dirty="0"/>
              <a:t>)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z=true;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oldValue</a:t>
            </a:r>
            <a:r>
              <a:rPr lang="en-US" sz="1400" dirty="0"/>
              <a:t>=Number(</a:t>
            </a:r>
            <a:r>
              <a:rPr lang="en-US" sz="1400" dirty="0" err="1"/>
              <a:t>document.getElementById</a:t>
            </a:r>
            <a:r>
              <a:rPr lang="en-US" sz="1400" dirty="0"/>
              <a:t>("area").value);</a:t>
            </a:r>
          </a:p>
          <a:p>
            <a:r>
              <a:rPr lang="en-US" sz="1400" dirty="0"/>
              <a:t>			if(</a:t>
            </a:r>
            <a:r>
              <a:rPr lang="en-US" sz="1400" dirty="0" err="1"/>
              <a:t>agrawal</a:t>
            </a:r>
            <a:r>
              <a:rPr lang="en-US" sz="1400" dirty="0"/>
              <a:t>=="plus")</a:t>
            </a:r>
          </a:p>
          <a:p>
            <a:r>
              <a:rPr lang="en-US" sz="1400" dirty="0"/>
              <a:t>			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opcode</a:t>
            </a:r>
            <a:r>
              <a:rPr lang="en-US" sz="1400" dirty="0"/>
              <a:t>=1;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	else if(</a:t>
            </a:r>
            <a:r>
              <a:rPr lang="en-US" sz="1400" dirty="0" err="1"/>
              <a:t>agrawal</a:t>
            </a:r>
            <a:r>
              <a:rPr lang="en-US" sz="1400" dirty="0"/>
              <a:t>=="minus")</a:t>
            </a:r>
          </a:p>
          <a:p>
            <a:r>
              <a:rPr lang="en-US" sz="1400" dirty="0"/>
              <a:t>			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opcode</a:t>
            </a:r>
            <a:r>
              <a:rPr lang="en-US" sz="1400" dirty="0"/>
              <a:t>=2;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56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 complete using multiple operators part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63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1400" dirty="0"/>
              <a:t>	function equals(</a:t>
            </a:r>
            <a:r>
              <a:rPr lang="en-US" sz="1400" dirty="0" err="1"/>
              <a:t>aarti</a:t>
            </a:r>
            <a:r>
              <a:rPr lang="en-US" sz="1400" dirty="0"/>
              <a:t>)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//take new value from text area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newValue</a:t>
            </a:r>
            <a:r>
              <a:rPr lang="en-US" sz="1400" dirty="0"/>
              <a:t>=Number(</a:t>
            </a:r>
            <a:r>
              <a:rPr lang="en-US" sz="1400" dirty="0" err="1"/>
              <a:t>document.getElementById</a:t>
            </a:r>
            <a:r>
              <a:rPr lang="en-US" sz="1400" dirty="0"/>
              <a:t>("area").value);</a:t>
            </a:r>
          </a:p>
          <a:p>
            <a:r>
              <a:rPr lang="en-US" sz="1400" dirty="0"/>
              <a:t>				</a:t>
            </a:r>
          </a:p>
          <a:p>
            <a:r>
              <a:rPr lang="en-US" sz="1400" dirty="0"/>
              <a:t>			//calculate answer</a:t>
            </a:r>
          </a:p>
          <a:p>
            <a:r>
              <a:rPr lang="en-US" sz="1400" dirty="0"/>
              <a:t>				if(</a:t>
            </a:r>
            <a:r>
              <a:rPr lang="en-US" sz="1400" dirty="0" err="1"/>
              <a:t>opcode</a:t>
            </a:r>
            <a:r>
              <a:rPr lang="en-US" sz="1400" dirty="0"/>
              <a:t>==1)</a:t>
            </a:r>
          </a:p>
          <a:p>
            <a:r>
              <a:rPr lang="en-US" sz="1400" dirty="0"/>
              <a:t>				{</a:t>
            </a:r>
          </a:p>
          <a:p>
            <a:r>
              <a:rPr lang="en-US" sz="1400" dirty="0"/>
              <a:t>				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ans</a:t>
            </a:r>
            <a:r>
              <a:rPr lang="en-US" sz="1400" dirty="0"/>
              <a:t>=</a:t>
            </a:r>
            <a:r>
              <a:rPr lang="en-US" sz="1400" dirty="0" err="1"/>
              <a:t>oldValue+newValue</a:t>
            </a:r>
            <a:r>
              <a:rPr lang="en-US" sz="1400" dirty="0"/>
              <a:t>;</a:t>
            </a:r>
          </a:p>
          <a:p>
            <a:r>
              <a:rPr lang="en-US" sz="1400" dirty="0"/>
              <a:t>				}</a:t>
            </a:r>
          </a:p>
          <a:p>
            <a:r>
              <a:rPr lang="en-US" sz="1400" dirty="0"/>
              <a:t>				else if(</a:t>
            </a:r>
            <a:r>
              <a:rPr lang="en-US" sz="1400" dirty="0" err="1"/>
              <a:t>opcode</a:t>
            </a:r>
            <a:r>
              <a:rPr lang="en-US" sz="1400" dirty="0"/>
              <a:t>==2)</a:t>
            </a:r>
          </a:p>
          <a:p>
            <a:r>
              <a:rPr lang="en-US" sz="1400" dirty="0"/>
              <a:t>				{</a:t>
            </a:r>
          </a:p>
          <a:p>
            <a:r>
              <a:rPr lang="en-US" sz="1400" dirty="0"/>
              <a:t>				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ans</a:t>
            </a:r>
            <a:r>
              <a:rPr lang="en-US" sz="1400" dirty="0"/>
              <a:t>=</a:t>
            </a:r>
            <a:r>
              <a:rPr lang="en-US" sz="1400" dirty="0" err="1"/>
              <a:t>oldValue-newValue</a:t>
            </a:r>
            <a:r>
              <a:rPr lang="en-US" sz="1400" dirty="0"/>
              <a:t>;</a:t>
            </a:r>
          </a:p>
          <a:p>
            <a:r>
              <a:rPr lang="en-US" sz="1400" dirty="0"/>
              <a:t>				}</a:t>
            </a:r>
          </a:p>
          <a:p>
            <a:r>
              <a:rPr lang="en-US" sz="1400" dirty="0"/>
              <a:t>			</a:t>
            </a:r>
          </a:p>
          <a:p>
            <a:r>
              <a:rPr lang="en-US" sz="1400" dirty="0"/>
              <a:t>			//display answer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document.getElementById</a:t>
            </a:r>
            <a:r>
              <a:rPr lang="en-US" sz="1400" dirty="0"/>
              <a:t>("area").value=</a:t>
            </a:r>
            <a:r>
              <a:rPr lang="en-US" sz="1400" dirty="0" err="1"/>
              <a:t>ans</a:t>
            </a:r>
            <a:r>
              <a:rPr lang="en-US" sz="1400" dirty="0"/>
              <a:t>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&lt;/script&gt;</a:t>
            </a:r>
          </a:p>
          <a:p>
            <a:r>
              <a:rPr lang="en-US" sz="1400" dirty="0"/>
              <a:t>	&lt;/head&gt;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56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 complete using multiple operators part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52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</Words>
  <Application>Microsoft Office PowerPoint</Application>
  <PresentationFormat>On-screen Show (4:3)</PresentationFormat>
  <Paragraphs>200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beyond 2000</dc:creator>
  <cp:lastModifiedBy>beyond 2000</cp:lastModifiedBy>
  <cp:revision>10</cp:revision>
  <dcterms:created xsi:type="dcterms:W3CDTF">2013-07-13T04:15:45Z</dcterms:created>
  <dcterms:modified xsi:type="dcterms:W3CDTF">2013-07-13T06:02:26Z</dcterms:modified>
</cp:coreProperties>
</file>