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5C3-E1B4-4BD8-852D-96F38967E3B7}" type="datetimeFigureOut">
              <a:rPr lang="en-IN" smtClean="0"/>
              <a:t>23-05-2013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4D94-03C1-4186-BD32-D6A158D1E2A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 l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1993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 AGARWAL</dc:creator>
  <cp:lastModifiedBy>AMAN AGARWAL</cp:lastModifiedBy>
  <cp:revision>3</cp:revision>
  <dcterms:created xsi:type="dcterms:W3CDTF">2013-05-23T04:00:10Z</dcterms:created>
  <dcterms:modified xsi:type="dcterms:W3CDTF">2013-05-23T04:22:40Z</dcterms:modified>
</cp:coreProperties>
</file>