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5"/>
  </p:notesMasterIdLst>
  <p:handoutMasterIdLst>
    <p:handoutMasterId r:id="rId16"/>
  </p:handoutMasterIdLst>
  <p:sldIdLst>
    <p:sldId id="269" r:id="rId2"/>
    <p:sldId id="270" r:id="rId3"/>
    <p:sldId id="271" r:id="rId4"/>
    <p:sldId id="272" r:id="rId5"/>
    <p:sldId id="273" r:id="rId6"/>
    <p:sldId id="274" r:id="rId7"/>
    <p:sldId id="275" r:id="rId8"/>
    <p:sldId id="276" r:id="rId9"/>
    <p:sldId id="279" r:id="rId10"/>
    <p:sldId id="293" r:id="rId11"/>
    <p:sldId id="282" r:id="rId12"/>
    <p:sldId id="277" r:id="rId13"/>
    <p:sldId id="285" r:id="rId14"/>
  </p:sldIdLst>
  <p:sldSz cx="12192000" cy="6858000"/>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2" userDrawn="1">
          <p15:clr>
            <a:srgbClr val="A4A3A4"/>
          </p15:clr>
        </p15:guide>
        <p15:guide id="3" pos="456" userDrawn="1">
          <p15:clr>
            <a:srgbClr val="A4A3A4"/>
          </p15:clr>
        </p15:guide>
        <p15:guide id="4" pos="7224" userDrawn="1">
          <p15:clr>
            <a:srgbClr val="A4A3A4"/>
          </p15:clr>
        </p15:guide>
        <p15:guide id="5" orient="horz" pos="3840" userDrawn="1">
          <p15:clr>
            <a:srgbClr val="A4A3A4"/>
          </p15:clr>
        </p15:guide>
        <p15:guide id="6" orient="horz" pos="480" userDrawn="1">
          <p15:clr>
            <a:srgbClr val="A4A3A4"/>
          </p15:clr>
        </p15:guide>
        <p15:guide id="7" orient="horz" pos="1608" userDrawn="1">
          <p15:clr>
            <a:srgbClr val="A4A3A4"/>
          </p15:clr>
        </p15:guide>
        <p15:guide id="8" pos="2712" userDrawn="1">
          <p15:clr>
            <a:srgbClr val="A4A3A4"/>
          </p15:clr>
        </p15:guide>
        <p15:guide id="9" pos="4968" userDrawn="1">
          <p15:clr>
            <a:srgbClr val="A4A3A4"/>
          </p15:clr>
        </p15:guide>
        <p15:guide id="10" orient="horz" pos="2160" userDrawn="1">
          <p15:clr>
            <a:srgbClr val="A4A3A4"/>
          </p15:clr>
        </p15:guide>
        <p15:guide id="11"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000000"/>
    <a:srgbClr val="959FD6"/>
    <a:srgbClr val="ADB5DF"/>
    <a:srgbClr val="6472C3"/>
    <a:srgbClr val="0EAAE3"/>
    <a:srgbClr val="262626"/>
    <a:srgbClr val="DCDEE0"/>
    <a:srgbClr val="AAB3B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C6034E-A423-4D7B-9E35-56492B74C26F}" v="191" dt="2024-03-20T09:00:19.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773" autoAdjust="0"/>
  </p:normalViewPr>
  <p:slideViewPr>
    <p:cSldViewPr snapToGrid="0">
      <p:cViewPr varScale="1">
        <p:scale>
          <a:sx n="78" d="100"/>
          <a:sy n="78" d="100"/>
        </p:scale>
        <p:origin x="341" y="67"/>
      </p:cViewPr>
      <p:guideLst>
        <p:guide orient="horz" pos="2712"/>
        <p:guide pos="456"/>
        <p:guide pos="7224"/>
        <p:guide orient="horz" pos="3840"/>
        <p:guide orient="horz" pos="480"/>
        <p:guide orient="horz" pos="1608"/>
        <p:guide pos="2712"/>
        <p:guide pos="4968"/>
        <p:guide orient="horz" pos="2160"/>
        <p:guide pos="3840"/>
      </p:guideLst>
    </p:cSldViewPr>
  </p:slideViewPr>
  <p:outlineViewPr>
    <p:cViewPr>
      <p:scale>
        <a:sx n="33" d="100"/>
        <a:sy n="33" d="100"/>
      </p:scale>
      <p:origin x="0" y="-1362"/>
    </p:cViewPr>
  </p:outlin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ananthapalli@outlook.com" userId="edb9c4d1e9eb4d13" providerId="LiveId" clId="{4BC6034E-A423-4D7B-9E35-56492B74C26F}"/>
    <pc:docChg chg="undo redo custSel addSld delSld modSld sldOrd">
      <pc:chgData name="adityaananthapalli@outlook.com" userId="edb9c4d1e9eb4d13" providerId="LiveId" clId="{4BC6034E-A423-4D7B-9E35-56492B74C26F}" dt="2024-03-20T09:00:19.075" v="2923" actId="931"/>
      <pc:docMkLst>
        <pc:docMk/>
      </pc:docMkLst>
      <pc:sldChg chg="del">
        <pc:chgData name="adityaananthapalli@outlook.com" userId="edb9c4d1e9eb4d13" providerId="LiveId" clId="{4BC6034E-A423-4D7B-9E35-56492B74C26F}" dt="2024-03-20T08:57:12.643" v="2876" actId="47"/>
        <pc:sldMkLst>
          <pc:docMk/>
          <pc:sldMk cId="944872292" sldId="256"/>
        </pc:sldMkLst>
      </pc:sldChg>
      <pc:sldChg chg="del">
        <pc:chgData name="adityaananthapalli@outlook.com" userId="edb9c4d1e9eb4d13" providerId="LiveId" clId="{4BC6034E-A423-4D7B-9E35-56492B74C26F}" dt="2024-03-20T08:57:13.040" v="2877" actId="47"/>
        <pc:sldMkLst>
          <pc:docMk/>
          <pc:sldMk cId="2520205067" sldId="257"/>
        </pc:sldMkLst>
      </pc:sldChg>
      <pc:sldChg chg="del">
        <pc:chgData name="adityaananthapalli@outlook.com" userId="edb9c4d1e9eb4d13" providerId="LiveId" clId="{4BC6034E-A423-4D7B-9E35-56492B74C26F}" dt="2024-03-20T08:57:13.374" v="2878" actId="47"/>
        <pc:sldMkLst>
          <pc:docMk/>
          <pc:sldMk cId="931157166" sldId="258"/>
        </pc:sldMkLst>
      </pc:sldChg>
      <pc:sldChg chg="del">
        <pc:chgData name="adityaananthapalli@outlook.com" userId="edb9c4d1e9eb4d13" providerId="LiveId" clId="{4BC6034E-A423-4D7B-9E35-56492B74C26F}" dt="2024-03-20T08:57:13.976" v="2879" actId="47"/>
        <pc:sldMkLst>
          <pc:docMk/>
          <pc:sldMk cId="2419622245" sldId="259"/>
        </pc:sldMkLst>
      </pc:sldChg>
      <pc:sldChg chg="del">
        <pc:chgData name="adityaananthapalli@outlook.com" userId="edb9c4d1e9eb4d13" providerId="LiveId" clId="{4BC6034E-A423-4D7B-9E35-56492B74C26F}" dt="2024-03-20T08:57:17.791" v="2881" actId="47"/>
        <pc:sldMkLst>
          <pc:docMk/>
          <pc:sldMk cId="1702369211" sldId="261"/>
        </pc:sldMkLst>
      </pc:sldChg>
      <pc:sldChg chg="del">
        <pc:chgData name="adityaananthapalli@outlook.com" userId="edb9c4d1e9eb4d13" providerId="LiveId" clId="{4BC6034E-A423-4D7B-9E35-56492B74C26F}" dt="2024-03-20T08:57:18.509" v="2882" actId="47"/>
        <pc:sldMkLst>
          <pc:docMk/>
          <pc:sldMk cId="2936792508" sldId="262"/>
        </pc:sldMkLst>
      </pc:sldChg>
      <pc:sldChg chg="del">
        <pc:chgData name="adityaananthapalli@outlook.com" userId="edb9c4d1e9eb4d13" providerId="LiveId" clId="{4BC6034E-A423-4D7B-9E35-56492B74C26F}" dt="2024-03-20T08:57:19.031" v="2883" actId="47"/>
        <pc:sldMkLst>
          <pc:docMk/>
          <pc:sldMk cId="3640134731" sldId="263"/>
        </pc:sldMkLst>
      </pc:sldChg>
      <pc:sldChg chg="del">
        <pc:chgData name="adityaananthapalli@outlook.com" userId="edb9c4d1e9eb4d13" providerId="LiveId" clId="{4BC6034E-A423-4D7B-9E35-56492B74C26F}" dt="2024-03-20T08:57:19.714" v="2884" actId="47"/>
        <pc:sldMkLst>
          <pc:docMk/>
          <pc:sldMk cId="25958567" sldId="264"/>
        </pc:sldMkLst>
      </pc:sldChg>
      <pc:sldChg chg="del">
        <pc:chgData name="adityaananthapalli@outlook.com" userId="edb9c4d1e9eb4d13" providerId="LiveId" clId="{4BC6034E-A423-4D7B-9E35-56492B74C26F}" dt="2024-03-20T08:57:20.264" v="2885" actId="47"/>
        <pc:sldMkLst>
          <pc:docMk/>
          <pc:sldMk cId="1142616762" sldId="265"/>
        </pc:sldMkLst>
      </pc:sldChg>
      <pc:sldChg chg="del">
        <pc:chgData name="adityaananthapalli@outlook.com" userId="edb9c4d1e9eb4d13" providerId="LiveId" clId="{4BC6034E-A423-4D7B-9E35-56492B74C26F}" dt="2024-03-20T08:57:20.825" v="2886" actId="47"/>
        <pc:sldMkLst>
          <pc:docMk/>
          <pc:sldMk cId="1319566113" sldId="266"/>
        </pc:sldMkLst>
      </pc:sldChg>
      <pc:sldChg chg="del">
        <pc:chgData name="adityaananthapalli@outlook.com" userId="edb9c4d1e9eb4d13" providerId="LiveId" clId="{4BC6034E-A423-4D7B-9E35-56492B74C26F}" dt="2024-03-20T08:57:21.296" v="2887" actId="47"/>
        <pc:sldMkLst>
          <pc:docMk/>
          <pc:sldMk cId="2679829695" sldId="267"/>
        </pc:sldMkLst>
      </pc:sldChg>
      <pc:sldChg chg="del">
        <pc:chgData name="adityaananthapalli@outlook.com" userId="edb9c4d1e9eb4d13" providerId="LiveId" clId="{4BC6034E-A423-4D7B-9E35-56492B74C26F}" dt="2024-03-20T08:57:17.274" v="2880" actId="47"/>
        <pc:sldMkLst>
          <pc:docMk/>
          <pc:sldMk cId="2583039012" sldId="268"/>
        </pc:sldMkLst>
      </pc:sldChg>
      <pc:sldChg chg="addSp delSp modSp mod">
        <pc:chgData name="adityaananthapalli@outlook.com" userId="edb9c4d1e9eb4d13" providerId="LiveId" clId="{4BC6034E-A423-4D7B-9E35-56492B74C26F}" dt="2024-03-20T04:34:11.918" v="1007" actId="2710"/>
        <pc:sldMkLst>
          <pc:docMk/>
          <pc:sldMk cId="3608768167" sldId="270"/>
        </pc:sldMkLst>
        <pc:spChg chg="add del mod">
          <ac:chgData name="adityaananthapalli@outlook.com" userId="edb9c4d1e9eb4d13" providerId="LiveId" clId="{4BC6034E-A423-4D7B-9E35-56492B74C26F}" dt="2024-03-19T05:05:29.343" v="385" actId="14100"/>
          <ac:spMkLst>
            <pc:docMk/>
            <pc:sldMk cId="3608768167" sldId="270"/>
            <ac:spMk id="2" creationId="{00000000-0000-0000-0000-000000000000}"/>
          </ac:spMkLst>
        </pc:spChg>
        <pc:spChg chg="add del mod">
          <ac:chgData name="adityaananthapalli@outlook.com" userId="edb9c4d1e9eb4d13" providerId="LiveId" clId="{4BC6034E-A423-4D7B-9E35-56492B74C26F}" dt="2024-03-19T05:07:48.572" v="411" actId="1076"/>
          <ac:spMkLst>
            <pc:docMk/>
            <pc:sldMk cId="3608768167" sldId="270"/>
            <ac:spMk id="5" creationId="{520F6010-6A2E-47D0-945C-8A093E6A1E29}"/>
          </ac:spMkLst>
        </pc:spChg>
        <pc:spChg chg="add del mod">
          <ac:chgData name="adityaananthapalli@outlook.com" userId="edb9c4d1e9eb4d13" providerId="LiveId" clId="{4BC6034E-A423-4D7B-9E35-56492B74C26F}" dt="2024-03-20T04:34:05.036" v="1006" actId="2710"/>
          <ac:spMkLst>
            <pc:docMk/>
            <pc:sldMk cId="3608768167" sldId="270"/>
            <ac:spMk id="6" creationId="{4B1E405C-A2BA-46A7-A7E3-CA54AC9AF62C}"/>
          </ac:spMkLst>
        </pc:spChg>
        <pc:spChg chg="add del mod">
          <ac:chgData name="adityaananthapalli@outlook.com" userId="edb9c4d1e9eb4d13" providerId="LiveId" clId="{4BC6034E-A423-4D7B-9E35-56492B74C26F}" dt="2024-03-19T04:55:15.060" v="224"/>
          <ac:spMkLst>
            <pc:docMk/>
            <pc:sldMk cId="3608768167" sldId="270"/>
            <ac:spMk id="7" creationId="{7548EEEB-2C2A-43EE-A3D4-C9F6932F7B62}"/>
          </ac:spMkLst>
        </pc:spChg>
        <pc:spChg chg="add del mod">
          <ac:chgData name="adityaananthapalli@outlook.com" userId="edb9c4d1e9eb4d13" providerId="LiveId" clId="{4BC6034E-A423-4D7B-9E35-56492B74C26F}" dt="2024-03-19T04:38:49.455" v="137" actId="478"/>
          <ac:spMkLst>
            <pc:docMk/>
            <pc:sldMk cId="3608768167" sldId="270"/>
            <ac:spMk id="11" creationId="{81A61920-49EB-E01D-44A1-05F7CB3744B1}"/>
          </ac:spMkLst>
        </pc:spChg>
        <pc:spChg chg="add mod">
          <ac:chgData name="adityaananthapalli@outlook.com" userId="edb9c4d1e9eb4d13" providerId="LiveId" clId="{4BC6034E-A423-4D7B-9E35-56492B74C26F}" dt="2024-03-20T04:34:11.918" v="1007" actId="2710"/>
          <ac:spMkLst>
            <pc:docMk/>
            <pc:sldMk cId="3608768167" sldId="270"/>
            <ac:spMk id="13" creationId="{97BF8868-0308-7AF7-A48A-A79B5E513671}"/>
          </ac:spMkLst>
        </pc:spChg>
        <pc:picChg chg="add mod">
          <ac:chgData name="adityaananthapalli@outlook.com" userId="edb9c4d1e9eb4d13" providerId="LiveId" clId="{4BC6034E-A423-4D7B-9E35-56492B74C26F}" dt="2024-03-19T04:33:34.176" v="92" actId="931"/>
          <ac:picMkLst>
            <pc:docMk/>
            <pc:sldMk cId="3608768167" sldId="270"/>
            <ac:picMk id="4" creationId="{1865F0A0-08F4-75C6-048F-0A30EB4C7669}"/>
          </ac:picMkLst>
        </pc:picChg>
        <pc:picChg chg="add del mod modCrop">
          <ac:chgData name="adityaananthapalli@outlook.com" userId="edb9c4d1e9eb4d13" providerId="LiveId" clId="{4BC6034E-A423-4D7B-9E35-56492B74C26F}" dt="2024-03-19T04:38:54.276" v="147" actId="931"/>
          <ac:picMkLst>
            <pc:docMk/>
            <pc:sldMk cId="3608768167" sldId="270"/>
            <ac:picMk id="9" creationId="{2FDF2A0B-9044-9A5C-EDA5-C8FC271AF4E5}"/>
          </ac:picMkLst>
        </pc:picChg>
      </pc:sldChg>
      <pc:sldChg chg="addSp delSp modSp mod">
        <pc:chgData name="adityaananthapalli@outlook.com" userId="edb9c4d1e9eb4d13" providerId="LiveId" clId="{4BC6034E-A423-4D7B-9E35-56492B74C26F}" dt="2024-03-19T05:32:13.638" v="608" actId="255"/>
        <pc:sldMkLst>
          <pc:docMk/>
          <pc:sldMk cId="234263237" sldId="271"/>
        </pc:sldMkLst>
        <pc:spChg chg="add mod">
          <ac:chgData name="adityaananthapalli@outlook.com" userId="edb9c4d1e9eb4d13" providerId="LiveId" clId="{4BC6034E-A423-4D7B-9E35-56492B74C26F}" dt="2024-03-19T05:32:13.638" v="608" actId="255"/>
          <ac:spMkLst>
            <pc:docMk/>
            <pc:sldMk cId="234263237" sldId="271"/>
            <ac:spMk id="4" creationId="{56E8D441-3380-C894-863F-7FE5EF3F26A6}"/>
          </ac:spMkLst>
        </pc:spChg>
        <pc:spChg chg="del mod">
          <ac:chgData name="adityaananthapalli@outlook.com" userId="edb9c4d1e9eb4d13" providerId="LiveId" clId="{4BC6034E-A423-4D7B-9E35-56492B74C26F}" dt="2024-03-19T05:26:35.089" v="577" actId="478"/>
          <ac:spMkLst>
            <pc:docMk/>
            <pc:sldMk cId="234263237" sldId="271"/>
            <ac:spMk id="13" creationId="{346D8093-33BE-445E-B067-671C1C053203}"/>
          </ac:spMkLst>
        </pc:spChg>
        <pc:spChg chg="del mod">
          <ac:chgData name="adityaananthapalli@outlook.com" userId="edb9c4d1e9eb4d13" providerId="LiveId" clId="{4BC6034E-A423-4D7B-9E35-56492B74C26F}" dt="2024-03-19T05:26:42.700" v="579" actId="478"/>
          <ac:spMkLst>
            <pc:docMk/>
            <pc:sldMk cId="234263237" sldId="271"/>
            <ac:spMk id="14" creationId="{85C7FC67-F4C6-43F7-AAE4-C3D3E02FE58A}"/>
          </ac:spMkLst>
        </pc:spChg>
        <pc:spChg chg="del mod">
          <ac:chgData name="adityaananthapalli@outlook.com" userId="edb9c4d1e9eb4d13" providerId="LiveId" clId="{4BC6034E-A423-4D7B-9E35-56492B74C26F}" dt="2024-03-19T05:26:29.903" v="575"/>
          <ac:spMkLst>
            <pc:docMk/>
            <pc:sldMk cId="234263237" sldId="271"/>
            <ac:spMk id="18" creationId="{180D800F-1DB7-4B80-AB65-6C9903243406}"/>
          </ac:spMkLst>
        </pc:spChg>
        <pc:spChg chg="del">
          <ac:chgData name="adityaananthapalli@outlook.com" userId="edb9c4d1e9eb4d13" providerId="LiveId" clId="{4BC6034E-A423-4D7B-9E35-56492B74C26F}" dt="2024-03-19T05:26:10.523" v="567" actId="478"/>
          <ac:spMkLst>
            <pc:docMk/>
            <pc:sldMk cId="234263237" sldId="271"/>
            <ac:spMk id="26" creationId="{3A463A06-7E66-48F8-8D45-F37D0B081570}"/>
          </ac:spMkLst>
        </pc:spChg>
        <pc:spChg chg="del mod">
          <ac:chgData name="adityaananthapalli@outlook.com" userId="edb9c4d1e9eb4d13" providerId="LiveId" clId="{4BC6034E-A423-4D7B-9E35-56492B74C26F}" dt="2024-03-19T05:26:54.451" v="583"/>
          <ac:spMkLst>
            <pc:docMk/>
            <pc:sldMk cId="234263237" sldId="271"/>
            <ac:spMk id="27" creationId="{5254CC64-3CCB-4FD4-9517-EAD90E83EA65}"/>
          </ac:spMkLst>
        </pc:spChg>
        <pc:spChg chg="mod">
          <ac:chgData name="adityaananthapalli@outlook.com" userId="edb9c4d1e9eb4d13" providerId="LiveId" clId="{4BC6034E-A423-4D7B-9E35-56492B74C26F}" dt="2024-03-19T05:26:53.381" v="581" actId="6549"/>
          <ac:spMkLst>
            <pc:docMk/>
            <pc:sldMk cId="234263237" sldId="271"/>
            <ac:spMk id="28" creationId="{A922FA4D-01DD-445A-BFEE-86367B182155}"/>
          </ac:spMkLst>
        </pc:spChg>
        <pc:spChg chg="del mod">
          <ac:chgData name="adityaananthapalli@outlook.com" userId="edb9c4d1e9eb4d13" providerId="LiveId" clId="{4BC6034E-A423-4D7B-9E35-56492B74C26F}" dt="2024-03-19T05:26:00.587" v="566" actId="478"/>
          <ac:spMkLst>
            <pc:docMk/>
            <pc:sldMk cId="234263237" sldId="271"/>
            <ac:spMk id="30" creationId="{6766DC40-5ED3-4260-B284-5A43FCC064AA}"/>
          </ac:spMkLst>
        </pc:spChg>
        <pc:graphicFrameChg chg="del mod">
          <ac:chgData name="adityaananthapalli@outlook.com" userId="edb9c4d1e9eb4d13" providerId="LiveId" clId="{4BC6034E-A423-4D7B-9E35-56492B74C26F}" dt="2024-03-19T05:26:22.988" v="570" actId="478"/>
          <ac:graphicFrameMkLst>
            <pc:docMk/>
            <pc:sldMk cId="234263237" sldId="271"/>
            <ac:graphicFrameMk id="12" creationId="{95D743C9-FFD5-4811-ADA1-2186A760714F}"/>
          </ac:graphicFrameMkLst>
        </pc:graphicFrameChg>
      </pc:sldChg>
      <pc:sldChg chg="addSp delSp modSp mod">
        <pc:chgData name="adityaananthapalli@outlook.com" userId="edb9c4d1e9eb4d13" providerId="LiveId" clId="{4BC6034E-A423-4D7B-9E35-56492B74C26F}" dt="2024-03-19T06:31:56.333" v="852" actId="1076"/>
        <pc:sldMkLst>
          <pc:docMk/>
          <pc:sldMk cId="1075367769" sldId="272"/>
        </pc:sldMkLst>
        <pc:spChg chg="del mod">
          <ac:chgData name="adityaananthapalli@outlook.com" userId="edb9c4d1e9eb4d13" providerId="LiveId" clId="{4BC6034E-A423-4D7B-9E35-56492B74C26F}" dt="2024-03-19T05:32:30.306" v="610" actId="478"/>
          <ac:spMkLst>
            <pc:docMk/>
            <pc:sldMk cId="1075367769" sldId="272"/>
            <ac:spMk id="3" creationId="{CF56A4C0-DCAA-4613-9660-FDF68F4E4470}"/>
          </ac:spMkLst>
        </pc:spChg>
        <pc:spChg chg="del">
          <ac:chgData name="adityaananthapalli@outlook.com" userId="edb9c4d1e9eb4d13" providerId="LiveId" clId="{4BC6034E-A423-4D7B-9E35-56492B74C26F}" dt="2024-03-19T05:32:33.366" v="611" actId="478"/>
          <ac:spMkLst>
            <pc:docMk/>
            <pc:sldMk cId="1075367769" sldId="272"/>
            <ac:spMk id="4" creationId="{117694D1-6636-4EC4-BAE8-B2978367620C}"/>
          </ac:spMkLst>
        </pc:spChg>
        <pc:spChg chg="del mod">
          <ac:chgData name="adityaananthapalli@outlook.com" userId="edb9c4d1e9eb4d13" providerId="LiveId" clId="{4BC6034E-A423-4D7B-9E35-56492B74C26F}" dt="2024-03-19T05:32:52.326" v="616" actId="478"/>
          <ac:spMkLst>
            <pc:docMk/>
            <pc:sldMk cId="1075367769" sldId="272"/>
            <ac:spMk id="5" creationId="{313731E1-F28C-449A-9A1A-145120802BE3}"/>
          </ac:spMkLst>
        </pc:spChg>
        <pc:spChg chg="del">
          <ac:chgData name="adityaananthapalli@outlook.com" userId="edb9c4d1e9eb4d13" providerId="LiveId" clId="{4BC6034E-A423-4D7B-9E35-56492B74C26F}" dt="2024-03-19T05:32:44.298" v="614" actId="478"/>
          <ac:spMkLst>
            <pc:docMk/>
            <pc:sldMk cId="1075367769" sldId="272"/>
            <ac:spMk id="6" creationId="{3AA9D291-14E7-4817-8945-7E990D511136}"/>
          </ac:spMkLst>
        </pc:spChg>
        <pc:spChg chg="del">
          <ac:chgData name="adityaananthapalli@outlook.com" userId="edb9c4d1e9eb4d13" providerId="LiveId" clId="{4BC6034E-A423-4D7B-9E35-56492B74C26F}" dt="2024-03-19T05:32:44.298" v="614" actId="478"/>
          <ac:spMkLst>
            <pc:docMk/>
            <pc:sldMk cId="1075367769" sldId="272"/>
            <ac:spMk id="7" creationId="{05964975-725A-4631-90E3-A83C6AA3ED7C}"/>
          </ac:spMkLst>
        </pc:spChg>
        <pc:spChg chg="del">
          <ac:chgData name="adityaananthapalli@outlook.com" userId="edb9c4d1e9eb4d13" providerId="LiveId" clId="{4BC6034E-A423-4D7B-9E35-56492B74C26F}" dt="2024-03-19T05:32:44.298" v="614" actId="478"/>
          <ac:spMkLst>
            <pc:docMk/>
            <pc:sldMk cId="1075367769" sldId="272"/>
            <ac:spMk id="8" creationId="{E2AF757D-C9DF-43CF-B2B2-00DA0B402CE2}"/>
          </ac:spMkLst>
        </pc:spChg>
        <pc:spChg chg="del">
          <ac:chgData name="adityaananthapalli@outlook.com" userId="edb9c4d1e9eb4d13" providerId="LiveId" clId="{4BC6034E-A423-4D7B-9E35-56492B74C26F}" dt="2024-03-19T05:32:44.298" v="614" actId="478"/>
          <ac:spMkLst>
            <pc:docMk/>
            <pc:sldMk cId="1075367769" sldId="272"/>
            <ac:spMk id="9" creationId="{7FC40B7C-AA39-4817-BCAC-A91C027A9CF7}"/>
          </ac:spMkLst>
        </pc:spChg>
        <pc:spChg chg="del">
          <ac:chgData name="adityaananthapalli@outlook.com" userId="edb9c4d1e9eb4d13" providerId="LiveId" clId="{4BC6034E-A423-4D7B-9E35-56492B74C26F}" dt="2024-03-19T05:32:54.476" v="617" actId="478"/>
          <ac:spMkLst>
            <pc:docMk/>
            <pc:sldMk cId="1075367769" sldId="272"/>
            <ac:spMk id="10" creationId="{BA3B4A6B-73BE-440C-8673-614976F20C50}"/>
          </ac:spMkLst>
        </pc:spChg>
        <pc:spChg chg="del">
          <ac:chgData name="adityaananthapalli@outlook.com" userId="edb9c4d1e9eb4d13" providerId="LiveId" clId="{4BC6034E-A423-4D7B-9E35-56492B74C26F}" dt="2024-03-19T05:32:35.096" v="612" actId="478"/>
          <ac:spMkLst>
            <pc:docMk/>
            <pc:sldMk cId="1075367769" sldId="272"/>
            <ac:spMk id="11" creationId="{23906B59-BBB7-47FB-B319-972E9D5D128D}"/>
          </ac:spMkLst>
        </pc:spChg>
        <pc:spChg chg="del">
          <ac:chgData name="adityaananthapalli@outlook.com" userId="edb9c4d1e9eb4d13" providerId="LiveId" clId="{4BC6034E-A423-4D7B-9E35-56492B74C26F}" dt="2024-03-19T05:32:44.298" v="614" actId="478"/>
          <ac:spMkLst>
            <pc:docMk/>
            <pc:sldMk cId="1075367769" sldId="272"/>
            <ac:spMk id="12" creationId="{9FD7C52D-17A9-4235-BEA2-01C5551DE3C2}"/>
          </ac:spMkLst>
        </pc:spChg>
        <pc:spChg chg="del">
          <ac:chgData name="adityaananthapalli@outlook.com" userId="edb9c4d1e9eb4d13" providerId="LiveId" clId="{4BC6034E-A423-4D7B-9E35-56492B74C26F}" dt="2024-03-19T05:32:44.298" v="614" actId="478"/>
          <ac:spMkLst>
            <pc:docMk/>
            <pc:sldMk cId="1075367769" sldId="272"/>
            <ac:spMk id="13" creationId="{A4E62AC6-B5E1-4792-8119-1DF14DF5AD62}"/>
          </ac:spMkLst>
        </pc:spChg>
        <pc:spChg chg="del">
          <ac:chgData name="adityaananthapalli@outlook.com" userId="edb9c4d1e9eb4d13" providerId="LiveId" clId="{4BC6034E-A423-4D7B-9E35-56492B74C26F}" dt="2024-03-19T05:32:44.298" v="614" actId="478"/>
          <ac:spMkLst>
            <pc:docMk/>
            <pc:sldMk cId="1075367769" sldId="272"/>
            <ac:spMk id="14" creationId="{D32A137B-C97C-4312-B1FC-34940C46AA10}"/>
          </ac:spMkLst>
        </pc:spChg>
        <pc:spChg chg="add mod">
          <ac:chgData name="adityaananthapalli@outlook.com" userId="edb9c4d1e9eb4d13" providerId="LiveId" clId="{4BC6034E-A423-4D7B-9E35-56492B74C26F}" dt="2024-03-19T06:31:56.333" v="852" actId="1076"/>
          <ac:spMkLst>
            <pc:docMk/>
            <pc:sldMk cId="1075367769" sldId="272"/>
            <ac:spMk id="17" creationId="{42B25764-437C-88E9-5493-3D55AB1E818B}"/>
          </ac:spMkLst>
        </pc:spChg>
        <pc:spChg chg="del">
          <ac:chgData name="adityaananthapalli@outlook.com" userId="edb9c4d1e9eb4d13" providerId="LiveId" clId="{4BC6034E-A423-4D7B-9E35-56492B74C26F}" dt="2024-03-19T05:32:44.298" v="614" actId="478"/>
          <ac:spMkLst>
            <pc:docMk/>
            <pc:sldMk cId="1075367769" sldId="272"/>
            <ac:spMk id="19" creationId="{FC5E5490-17F7-494A-81B5-EDB0F60FEBA4}"/>
          </ac:spMkLst>
        </pc:spChg>
        <pc:spChg chg="del">
          <ac:chgData name="adityaananthapalli@outlook.com" userId="edb9c4d1e9eb4d13" providerId="LiveId" clId="{4BC6034E-A423-4D7B-9E35-56492B74C26F}" dt="2024-03-19T05:32:44.298" v="614" actId="478"/>
          <ac:spMkLst>
            <pc:docMk/>
            <pc:sldMk cId="1075367769" sldId="272"/>
            <ac:spMk id="20" creationId="{8D8E53D6-2063-4DFD-8293-CED75C9FBA54}"/>
          </ac:spMkLst>
        </pc:spChg>
        <pc:spChg chg="del mod">
          <ac:chgData name="adityaananthapalli@outlook.com" userId="edb9c4d1e9eb4d13" providerId="LiveId" clId="{4BC6034E-A423-4D7B-9E35-56492B74C26F}" dt="2024-03-19T05:32:44.298" v="614" actId="478"/>
          <ac:spMkLst>
            <pc:docMk/>
            <pc:sldMk cId="1075367769" sldId="272"/>
            <ac:spMk id="21" creationId="{D345B807-3AEB-4A36-856D-EA6E935FD7FA}"/>
          </ac:spMkLst>
        </pc:spChg>
        <pc:spChg chg="del">
          <ac:chgData name="adityaananthapalli@outlook.com" userId="edb9c4d1e9eb4d13" providerId="LiveId" clId="{4BC6034E-A423-4D7B-9E35-56492B74C26F}" dt="2024-03-19T05:32:44.298" v="614" actId="478"/>
          <ac:spMkLst>
            <pc:docMk/>
            <pc:sldMk cId="1075367769" sldId="272"/>
            <ac:spMk id="22" creationId="{6E8A4C04-A01B-476A-A875-5FEA8EFC703A}"/>
          </ac:spMkLst>
        </pc:spChg>
        <pc:spChg chg="del">
          <ac:chgData name="adityaananthapalli@outlook.com" userId="edb9c4d1e9eb4d13" providerId="LiveId" clId="{4BC6034E-A423-4D7B-9E35-56492B74C26F}" dt="2024-03-19T05:32:44.298" v="614" actId="478"/>
          <ac:spMkLst>
            <pc:docMk/>
            <pc:sldMk cId="1075367769" sldId="272"/>
            <ac:spMk id="23" creationId="{4B353009-10B2-42C7-87E2-13BC6FBECC82}"/>
          </ac:spMkLst>
        </pc:spChg>
        <pc:spChg chg="del">
          <ac:chgData name="adityaananthapalli@outlook.com" userId="edb9c4d1e9eb4d13" providerId="LiveId" clId="{4BC6034E-A423-4D7B-9E35-56492B74C26F}" dt="2024-03-19T05:32:44.298" v="614" actId="478"/>
          <ac:spMkLst>
            <pc:docMk/>
            <pc:sldMk cId="1075367769" sldId="272"/>
            <ac:spMk id="24" creationId="{E7BDB3B4-0102-4245-AD24-E53CC29EC14D}"/>
          </ac:spMkLst>
        </pc:spChg>
        <pc:spChg chg="del">
          <ac:chgData name="adityaananthapalli@outlook.com" userId="edb9c4d1e9eb4d13" providerId="LiveId" clId="{4BC6034E-A423-4D7B-9E35-56492B74C26F}" dt="2024-03-19T05:32:44.298" v="614" actId="478"/>
          <ac:spMkLst>
            <pc:docMk/>
            <pc:sldMk cId="1075367769" sldId="272"/>
            <ac:spMk id="25" creationId="{E84DF69E-0628-40E1-B294-6E289A5B43D5}"/>
          </ac:spMkLst>
        </pc:spChg>
        <pc:spChg chg="del">
          <ac:chgData name="adityaananthapalli@outlook.com" userId="edb9c4d1e9eb4d13" providerId="LiveId" clId="{4BC6034E-A423-4D7B-9E35-56492B74C26F}" dt="2024-03-19T05:32:44.298" v="614" actId="478"/>
          <ac:spMkLst>
            <pc:docMk/>
            <pc:sldMk cId="1075367769" sldId="272"/>
            <ac:spMk id="26" creationId="{AF829D4B-F4D5-4662-83FB-4D613F24237B}"/>
          </ac:spMkLst>
        </pc:spChg>
        <pc:picChg chg="add mod">
          <ac:chgData name="adityaananthapalli@outlook.com" userId="edb9c4d1e9eb4d13" providerId="LiveId" clId="{4BC6034E-A423-4D7B-9E35-56492B74C26F}" dt="2024-03-19T06:31:08.252" v="847" actId="14100"/>
          <ac:picMkLst>
            <pc:docMk/>
            <pc:sldMk cId="1075367769" sldId="272"/>
            <ac:picMk id="15" creationId="{B5F5B687-A0E0-1A28-9032-751A67414807}"/>
          </ac:picMkLst>
        </pc:picChg>
      </pc:sldChg>
      <pc:sldChg chg="addSp delSp modSp mod">
        <pc:chgData name="adityaananthapalli@outlook.com" userId="edb9c4d1e9eb4d13" providerId="LiveId" clId="{4BC6034E-A423-4D7B-9E35-56492B74C26F}" dt="2024-03-19T06:29:08.185" v="843" actId="1076"/>
        <pc:sldMkLst>
          <pc:docMk/>
          <pc:sldMk cId="3259683278" sldId="273"/>
        </pc:sldMkLst>
        <pc:spChg chg="add mod">
          <ac:chgData name="adityaananthapalli@outlook.com" userId="edb9c4d1e9eb4d13" providerId="LiveId" clId="{4BC6034E-A423-4D7B-9E35-56492B74C26F}" dt="2024-03-19T06:03:04.574" v="691" actId="1076"/>
          <ac:spMkLst>
            <pc:docMk/>
            <pc:sldMk cId="3259683278" sldId="273"/>
            <ac:spMk id="2" creationId="{4883EE61-7196-4698-937C-A8DA1B71C688}"/>
          </ac:spMkLst>
        </pc:spChg>
        <pc:spChg chg="add mod">
          <ac:chgData name="adityaananthapalli@outlook.com" userId="edb9c4d1e9eb4d13" providerId="LiveId" clId="{4BC6034E-A423-4D7B-9E35-56492B74C26F}" dt="2024-03-19T06:21:11.246" v="812" actId="1076"/>
          <ac:spMkLst>
            <pc:docMk/>
            <pc:sldMk cId="3259683278" sldId="273"/>
            <ac:spMk id="4" creationId="{85A2162E-E74D-83DC-16BE-357BA4912519}"/>
          </ac:spMkLst>
        </pc:spChg>
        <pc:spChg chg="add mod">
          <ac:chgData name="adityaananthapalli@outlook.com" userId="edb9c4d1e9eb4d13" providerId="LiveId" clId="{4BC6034E-A423-4D7B-9E35-56492B74C26F}" dt="2024-03-19T06:15:32.374" v="789" actId="1076"/>
          <ac:spMkLst>
            <pc:docMk/>
            <pc:sldMk cId="3259683278" sldId="273"/>
            <ac:spMk id="6" creationId="{91C70430-E9D1-17CF-300D-7B11FCC525CE}"/>
          </ac:spMkLst>
        </pc:spChg>
        <pc:spChg chg="add mod">
          <ac:chgData name="adityaananthapalli@outlook.com" userId="edb9c4d1e9eb4d13" providerId="LiveId" clId="{4BC6034E-A423-4D7B-9E35-56492B74C26F}" dt="2024-03-19T06:17:38.552" v="797" actId="1076"/>
          <ac:spMkLst>
            <pc:docMk/>
            <pc:sldMk cId="3259683278" sldId="273"/>
            <ac:spMk id="7" creationId="{D2628EB3-AC8F-9B04-A3B0-8253EEB6C16C}"/>
          </ac:spMkLst>
        </pc:spChg>
        <pc:spChg chg="add mod">
          <ac:chgData name="adityaananthapalli@outlook.com" userId="edb9c4d1e9eb4d13" providerId="LiveId" clId="{4BC6034E-A423-4D7B-9E35-56492B74C26F}" dt="2024-03-19T06:22:48.037" v="815" actId="1076"/>
          <ac:spMkLst>
            <pc:docMk/>
            <pc:sldMk cId="3259683278" sldId="273"/>
            <ac:spMk id="8" creationId="{0A6A9ADB-09B2-8B10-9F75-AEEA58D75707}"/>
          </ac:spMkLst>
        </pc:spChg>
        <pc:spChg chg="mod">
          <ac:chgData name="adityaananthapalli@outlook.com" userId="edb9c4d1e9eb4d13" providerId="LiveId" clId="{4BC6034E-A423-4D7B-9E35-56492B74C26F}" dt="2024-03-19T06:21:15.777" v="813" actId="1076"/>
          <ac:spMkLst>
            <pc:docMk/>
            <pc:sldMk cId="3259683278" sldId="273"/>
            <ac:spMk id="20" creationId="{42CC8E76-7FA3-488F-9EB7-1F7C1A7095EF}"/>
          </ac:spMkLst>
        </pc:spChg>
        <pc:spChg chg="del mod">
          <ac:chgData name="adityaananthapalli@outlook.com" userId="edb9c4d1e9eb4d13" providerId="LiveId" clId="{4BC6034E-A423-4D7B-9E35-56492B74C26F}" dt="2024-03-19T06:07:53.142" v="763"/>
          <ac:spMkLst>
            <pc:docMk/>
            <pc:sldMk cId="3259683278" sldId="273"/>
            <ac:spMk id="21" creationId="{1022F3FE-EFFC-44C4-BA1D-26D1D0E24019}"/>
          </ac:spMkLst>
        </pc:spChg>
        <pc:spChg chg="del">
          <ac:chgData name="adityaananthapalli@outlook.com" userId="edb9c4d1e9eb4d13" providerId="LiveId" clId="{4BC6034E-A423-4D7B-9E35-56492B74C26F}" dt="2024-03-19T06:10:25.779" v="773" actId="478"/>
          <ac:spMkLst>
            <pc:docMk/>
            <pc:sldMk cId="3259683278" sldId="273"/>
            <ac:spMk id="24" creationId="{72BEB1CE-61E1-42B3-B16A-500E1C00CFCF}"/>
          </ac:spMkLst>
        </pc:spChg>
        <pc:spChg chg="mod">
          <ac:chgData name="adityaananthapalli@outlook.com" userId="edb9c4d1e9eb4d13" providerId="LiveId" clId="{4BC6034E-A423-4D7B-9E35-56492B74C26F}" dt="2024-03-19T06:15:46.536" v="791" actId="2710"/>
          <ac:spMkLst>
            <pc:docMk/>
            <pc:sldMk cId="3259683278" sldId="273"/>
            <ac:spMk id="25" creationId="{D7A6F963-1041-4BC0-B9B5-ECCCD3CAA1A1}"/>
          </ac:spMkLst>
        </pc:spChg>
        <pc:spChg chg="mod">
          <ac:chgData name="adityaananthapalli@outlook.com" userId="edb9c4d1e9eb4d13" providerId="LiveId" clId="{4BC6034E-A423-4D7B-9E35-56492B74C26F}" dt="2024-03-19T06:23:20.431" v="818" actId="14100"/>
          <ac:spMkLst>
            <pc:docMk/>
            <pc:sldMk cId="3259683278" sldId="273"/>
            <ac:spMk id="27" creationId="{15901CD6-57CF-4BF5-A3DE-41E0BE49E3A7}"/>
          </ac:spMkLst>
        </pc:spChg>
        <pc:spChg chg="mod">
          <ac:chgData name="adityaananthapalli@outlook.com" userId="edb9c4d1e9eb4d13" providerId="LiveId" clId="{4BC6034E-A423-4D7B-9E35-56492B74C26F}" dt="2024-03-19T06:21:01.840" v="811" actId="1076"/>
          <ac:spMkLst>
            <pc:docMk/>
            <pc:sldMk cId="3259683278" sldId="273"/>
            <ac:spMk id="28" creationId="{7B07B54E-F57B-4F4B-BD72-E04B630B8C62}"/>
          </ac:spMkLst>
        </pc:spChg>
        <pc:spChg chg="mod">
          <ac:chgData name="adityaananthapalli@outlook.com" userId="edb9c4d1e9eb4d13" providerId="LiveId" clId="{4BC6034E-A423-4D7B-9E35-56492B74C26F}" dt="2024-03-19T06:27:55.540" v="836" actId="1076"/>
          <ac:spMkLst>
            <pc:docMk/>
            <pc:sldMk cId="3259683278" sldId="273"/>
            <ac:spMk id="30" creationId="{B23FD7C0-E285-4FA4-9814-B59A7D278C80}"/>
          </ac:spMkLst>
        </pc:spChg>
        <pc:spChg chg="mod">
          <ac:chgData name="adityaananthapalli@outlook.com" userId="edb9c4d1e9eb4d13" providerId="LiveId" clId="{4BC6034E-A423-4D7B-9E35-56492B74C26F}" dt="2024-03-19T06:29:08.185" v="843" actId="1076"/>
          <ac:spMkLst>
            <pc:docMk/>
            <pc:sldMk cId="3259683278" sldId="273"/>
            <ac:spMk id="31" creationId="{E72D454E-30E5-4ECA-A328-53340C6938A5}"/>
          </ac:spMkLst>
        </pc:spChg>
        <pc:spChg chg="add del mod">
          <ac:chgData name="adityaananthapalli@outlook.com" userId="edb9c4d1e9eb4d13" providerId="LiveId" clId="{4BC6034E-A423-4D7B-9E35-56492B74C26F}" dt="2024-03-19T06:00:13.517" v="686" actId="1036"/>
          <ac:spMkLst>
            <pc:docMk/>
            <pc:sldMk cId="3259683278" sldId="273"/>
            <ac:spMk id="43" creationId="{2D03087A-B3AA-40C8-A6E0-A8A636A1BACA}"/>
          </ac:spMkLst>
        </pc:spChg>
        <pc:spChg chg="mod">
          <ac:chgData name="adityaananthapalli@outlook.com" userId="edb9c4d1e9eb4d13" providerId="LiveId" clId="{4BC6034E-A423-4D7B-9E35-56492B74C26F}" dt="2024-03-19T05:59:32.425" v="629" actId="14100"/>
          <ac:spMkLst>
            <pc:docMk/>
            <pc:sldMk cId="3259683278" sldId="273"/>
            <ac:spMk id="46" creationId="{3C6AB395-0B20-4D63-A5B6-704FF1296C70}"/>
          </ac:spMkLst>
        </pc:spChg>
        <pc:spChg chg="del">
          <ac:chgData name="adityaananthapalli@outlook.com" userId="edb9c4d1e9eb4d13" providerId="LiveId" clId="{4BC6034E-A423-4D7B-9E35-56492B74C26F}" dt="2024-03-19T05:59:57.234" v="632" actId="478"/>
          <ac:spMkLst>
            <pc:docMk/>
            <pc:sldMk cId="3259683278" sldId="273"/>
            <ac:spMk id="48" creationId="{C76CCD7D-D7B8-4A2E-8A9D-08B0BA41A967}"/>
          </ac:spMkLst>
        </pc:spChg>
        <pc:spChg chg="del">
          <ac:chgData name="adityaananthapalli@outlook.com" userId="edb9c4d1e9eb4d13" providerId="LiveId" clId="{4BC6034E-A423-4D7B-9E35-56492B74C26F}" dt="2024-03-19T06:00:19.886" v="687" actId="478"/>
          <ac:spMkLst>
            <pc:docMk/>
            <pc:sldMk cId="3259683278" sldId="273"/>
            <ac:spMk id="49" creationId="{397B4B26-FC8F-4C01-9E90-769FB55282EF}"/>
          </ac:spMkLst>
        </pc:spChg>
        <pc:spChg chg="del">
          <ac:chgData name="adityaananthapalli@outlook.com" userId="edb9c4d1e9eb4d13" providerId="LiveId" clId="{4BC6034E-A423-4D7B-9E35-56492B74C26F}" dt="2024-03-19T06:00:22.818" v="688" actId="478"/>
          <ac:spMkLst>
            <pc:docMk/>
            <pc:sldMk cId="3259683278" sldId="273"/>
            <ac:spMk id="50" creationId="{7FE4843C-70D1-4BF9-95FC-9EBFEC7B53A2}"/>
          </ac:spMkLst>
        </pc:spChg>
      </pc:sldChg>
      <pc:sldChg chg="modSp mod">
        <pc:chgData name="adityaananthapalli@outlook.com" userId="edb9c4d1e9eb4d13" providerId="LiveId" clId="{4BC6034E-A423-4D7B-9E35-56492B74C26F}" dt="2024-03-19T07:13:49.334" v="996" actId="14100"/>
        <pc:sldMkLst>
          <pc:docMk/>
          <pc:sldMk cId="2669488268" sldId="274"/>
        </pc:sldMkLst>
        <pc:spChg chg="mod">
          <ac:chgData name="adityaananthapalli@outlook.com" userId="edb9c4d1e9eb4d13" providerId="LiveId" clId="{4BC6034E-A423-4D7B-9E35-56492B74C26F}" dt="2024-03-19T07:05:14.388" v="938" actId="1076"/>
          <ac:spMkLst>
            <pc:docMk/>
            <pc:sldMk cId="2669488268" sldId="274"/>
            <ac:spMk id="5" creationId="{E7B41082-6564-4F6B-8443-FE9B98782106}"/>
          </ac:spMkLst>
        </pc:spChg>
        <pc:spChg chg="mod">
          <ac:chgData name="adityaananthapalli@outlook.com" userId="edb9c4d1e9eb4d13" providerId="LiveId" clId="{4BC6034E-A423-4D7B-9E35-56492B74C26F}" dt="2024-03-19T07:11:20.580" v="983" actId="1076"/>
          <ac:spMkLst>
            <pc:docMk/>
            <pc:sldMk cId="2669488268" sldId="274"/>
            <ac:spMk id="7" creationId="{B3438A1C-6753-4DBF-8015-1967016FC134}"/>
          </ac:spMkLst>
        </pc:spChg>
        <pc:spChg chg="mod">
          <ac:chgData name="adityaananthapalli@outlook.com" userId="edb9c4d1e9eb4d13" providerId="LiveId" clId="{4BC6034E-A423-4D7B-9E35-56492B74C26F}" dt="2024-03-19T06:56:54.765" v="856" actId="207"/>
          <ac:spMkLst>
            <pc:docMk/>
            <pc:sldMk cId="2669488268" sldId="274"/>
            <ac:spMk id="8" creationId="{D48C218D-BAED-42E7-B88A-78A0DAC5997E}"/>
          </ac:spMkLst>
        </pc:spChg>
        <pc:spChg chg="mod">
          <ac:chgData name="adityaananthapalli@outlook.com" userId="edb9c4d1e9eb4d13" providerId="LiveId" clId="{4BC6034E-A423-4D7B-9E35-56492B74C26F}" dt="2024-03-19T07:04:58.578" v="936" actId="207"/>
          <ac:spMkLst>
            <pc:docMk/>
            <pc:sldMk cId="2669488268" sldId="274"/>
            <ac:spMk id="13" creationId="{61E0FA54-1A50-4CBE-8CA4-972717C87AC6}"/>
          </ac:spMkLst>
        </pc:spChg>
        <pc:spChg chg="mod">
          <ac:chgData name="adityaananthapalli@outlook.com" userId="edb9c4d1e9eb4d13" providerId="LiveId" clId="{4BC6034E-A423-4D7B-9E35-56492B74C26F}" dt="2024-03-19T07:06:46.698" v="943" actId="2711"/>
          <ac:spMkLst>
            <pc:docMk/>
            <pc:sldMk cId="2669488268" sldId="274"/>
            <ac:spMk id="14" creationId="{F721DBBA-CCB5-4165-9ECE-6C807AAE14F5}"/>
          </ac:spMkLst>
        </pc:spChg>
        <pc:spChg chg="mod">
          <ac:chgData name="adityaananthapalli@outlook.com" userId="edb9c4d1e9eb4d13" providerId="LiveId" clId="{4BC6034E-A423-4D7B-9E35-56492B74C26F}" dt="2024-03-19T07:09:48.261" v="966" actId="1076"/>
          <ac:spMkLst>
            <pc:docMk/>
            <pc:sldMk cId="2669488268" sldId="274"/>
            <ac:spMk id="17" creationId="{774C2F16-6FF5-4571-B698-4AB501DEFBBE}"/>
          </ac:spMkLst>
        </pc:spChg>
        <pc:spChg chg="mod">
          <ac:chgData name="adityaananthapalli@outlook.com" userId="edb9c4d1e9eb4d13" providerId="LiveId" clId="{4BC6034E-A423-4D7B-9E35-56492B74C26F}" dt="2024-03-19T07:11:10.542" v="982" actId="2710"/>
          <ac:spMkLst>
            <pc:docMk/>
            <pc:sldMk cId="2669488268" sldId="274"/>
            <ac:spMk id="18" creationId="{D8C7503D-C972-4647-968F-C105AA90709F}"/>
          </ac:spMkLst>
        </pc:spChg>
        <pc:spChg chg="mod">
          <ac:chgData name="adityaananthapalli@outlook.com" userId="edb9c4d1e9eb4d13" providerId="LiveId" clId="{4BC6034E-A423-4D7B-9E35-56492B74C26F}" dt="2024-03-19T07:13:49.334" v="996" actId="14100"/>
          <ac:spMkLst>
            <pc:docMk/>
            <pc:sldMk cId="2669488268" sldId="274"/>
            <ac:spMk id="20" creationId="{572C04FF-BA7B-4229-965F-588DE194ABDE}"/>
          </ac:spMkLst>
        </pc:spChg>
        <pc:spChg chg="mod">
          <ac:chgData name="adityaananthapalli@outlook.com" userId="edb9c4d1e9eb4d13" providerId="LiveId" clId="{4BC6034E-A423-4D7B-9E35-56492B74C26F}" dt="2024-03-19T07:10:33.771" v="976" actId="120"/>
          <ac:spMkLst>
            <pc:docMk/>
            <pc:sldMk cId="2669488268" sldId="274"/>
            <ac:spMk id="43" creationId="{1B263724-F3BF-44E6-9A52-580854B43ADC}"/>
          </ac:spMkLst>
        </pc:spChg>
      </pc:sldChg>
      <pc:sldChg chg="addSp delSp modSp mod ord">
        <pc:chgData name="adityaananthapalli@outlook.com" userId="edb9c4d1e9eb4d13" providerId="LiveId" clId="{4BC6034E-A423-4D7B-9E35-56492B74C26F}" dt="2024-03-20T04:47:10.250" v="1035" actId="14100"/>
        <pc:sldMkLst>
          <pc:docMk/>
          <pc:sldMk cId="327214665" sldId="275"/>
        </pc:sldMkLst>
        <pc:spChg chg="del">
          <ac:chgData name="adityaananthapalli@outlook.com" userId="edb9c4d1e9eb4d13" providerId="LiveId" clId="{4BC6034E-A423-4D7B-9E35-56492B74C26F}" dt="2024-03-20T04:36:28.596" v="1010" actId="478"/>
          <ac:spMkLst>
            <pc:docMk/>
            <pc:sldMk cId="327214665" sldId="275"/>
            <ac:spMk id="3" creationId="{E03290CC-659D-437F-B1C2-99311D87C692}"/>
          </ac:spMkLst>
        </pc:spChg>
        <pc:spChg chg="del">
          <ac:chgData name="adityaananthapalli@outlook.com" userId="edb9c4d1e9eb4d13" providerId="LiveId" clId="{4BC6034E-A423-4D7B-9E35-56492B74C26F}" dt="2024-03-20T04:36:06.749" v="1008" actId="478"/>
          <ac:spMkLst>
            <pc:docMk/>
            <pc:sldMk cId="327214665" sldId="275"/>
            <ac:spMk id="4" creationId="{8465AA3D-58BA-4F42-B6BC-9B3917D53B25}"/>
          </ac:spMkLst>
        </pc:spChg>
        <pc:spChg chg="del">
          <ac:chgData name="adityaananthapalli@outlook.com" userId="edb9c4d1e9eb4d13" providerId="LiveId" clId="{4BC6034E-A423-4D7B-9E35-56492B74C26F}" dt="2024-03-20T04:36:06.749" v="1008" actId="478"/>
          <ac:spMkLst>
            <pc:docMk/>
            <pc:sldMk cId="327214665" sldId="275"/>
            <ac:spMk id="5" creationId="{8759E2E0-32B4-4EB7-911B-5B8ECA83E368}"/>
          </ac:spMkLst>
        </pc:spChg>
        <pc:spChg chg="del">
          <ac:chgData name="adityaananthapalli@outlook.com" userId="edb9c4d1e9eb4d13" providerId="LiveId" clId="{4BC6034E-A423-4D7B-9E35-56492B74C26F}" dt="2024-03-20T04:36:06.749" v="1008" actId="478"/>
          <ac:spMkLst>
            <pc:docMk/>
            <pc:sldMk cId="327214665" sldId="275"/>
            <ac:spMk id="6" creationId="{7B8B39A1-6F03-4A53-B61E-619DA15C1E3B}"/>
          </ac:spMkLst>
        </pc:spChg>
        <pc:spChg chg="del">
          <ac:chgData name="adityaananthapalli@outlook.com" userId="edb9c4d1e9eb4d13" providerId="LiveId" clId="{4BC6034E-A423-4D7B-9E35-56492B74C26F}" dt="2024-03-20T04:36:17.330" v="1009" actId="478"/>
          <ac:spMkLst>
            <pc:docMk/>
            <pc:sldMk cId="327214665" sldId="275"/>
            <ac:spMk id="7" creationId="{C3581257-2DCE-4B43-9C91-471CC21B0C6D}"/>
          </ac:spMkLst>
        </pc:spChg>
        <pc:spChg chg="add mod">
          <ac:chgData name="adityaananthapalli@outlook.com" userId="edb9c4d1e9eb4d13" providerId="LiveId" clId="{4BC6034E-A423-4D7B-9E35-56492B74C26F}" dt="2024-03-20T04:47:10.250" v="1035" actId="14100"/>
          <ac:spMkLst>
            <pc:docMk/>
            <pc:sldMk cId="327214665" sldId="275"/>
            <ac:spMk id="94" creationId="{D2F2CD97-70B6-A4CF-89E8-432C72924418}"/>
          </ac:spMkLst>
        </pc:spChg>
        <pc:spChg chg="del">
          <ac:chgData name="adityaananthapalli@outlook.com" userId="edb9c4d1e9eb4d13" providerId="LiveId" clId="{4BC6034E-A423-4D7B-9E35-56492B74C26F}" dt="2024-03-20T04:36:17.330" v="1009" actId="478"/>
          <ac:spMkLst>
            <pc:docMk/>
            <pc:sldMk cId="327214665" sldId="275"/>
            <ac:spMk id="96" creationId="{ED1DF20D-E158-4D4D-BB95-598D91D58FEF}"/>
          </ac:spMkLst>
        </pc:spChg>
        <pc:spChg chg="del">
          <ac:chgData name="adityaananthapalli@outlook.com" userId="edb9c4d1e9eb4d13" providerId="LiveId" clId="{4BC6034E-A423-4D7B-9E35-56492B74C26F}" dt="2024-03-20T04:36:17.330" v="1009" actId="478"/>
          <ac:spMkLst>
            <pc:docMk/>
            <pc:sldMk cId="327214665" sldId="275"/>
            <ac:spMk id="97" creationId="{3148C188-8BEB-4E0F-8FCE-8F8F059F2E81}"/>
          </ac:spMkLst>
        </pc:spChg>
        <pc:spChg chg="del">
          <ac:chgData name="adityaananthapalli@outlook.com" userId="edb9c4d1e9eb4d13" providerId="LiveId" clId="{4BC6034E-A423-4D7B-9E35-56492B74C26F}" dt="2024-03-20T04:36:06.749" v="1008" actId="478"/>
          <ac:spMkLst>
            <pc:docMk/>
            <pc:sldMk cId="327214665" sldId="275"/>
            <ac:spMk id="104" creationId="{831EF8CA-5082-446E-B523-FEC13C6B2855}"/>
          </ac:spMkLst>
        </pc:spChg>
        <pc:spChg chg="del">
          <ac:chgData name="adityaananthapalli@outlook.com" userId="edb9c4d1e9eb4d13" providerId="LiveId" clId="{4BC6034E-A423-4D7B-9E35-56492B74C26F}" dt="2024-03-20T04:36:06.749" v="1008" actId="478"/>
          <ac:spMkLst>
            <pc:docMk/>
            <pc:sldMk cId="327214665" sldId="275"/>
            <ac:spMk id="105" creationId="{1CC92B06-940A-4F5D-B37D-F82AC14C67E7}"/>
          </ac:spMkLst>
        </pc:spChg>
        <pc:spChg chg="del">
          <ac:chgData name="adityaananthapalli@outlook.com" userId="edb9c4d1e9eb4d13" providerId="LiveId" clId="{4BC6034E-A423-4D7B-9E35-56492B74C26F}" dt="2024-03-20T04:36:06.749" v="1008" actId="478"/>
          <ac:spMkLst>
            <pc:docMk/>
            <pc:sldMk cId="327214665" sldId="275"/>
            <ac:spMk id="106" creationId="{378D4CC7-D486-4536-AC1F-73D5BA957528}"/>
          </ac:spMkLst>
        </pc:spChg>
        <pc:spChg chg="del">
          <ac:chgData name="adityaananthapalli@outlook.com" userId="edb9c4d1e9eb4d13" providerId="LiveId" clId="{4BC6034E-A423-4D7B-9E35-56492B74C26F}" dt="2024-03-20T04:36:06.749" v="1008" actId="478"/>
          <ac:spMkLst>
            <pc:docMk/>
            <pc:sldMk cId="327214665" sldId="275"/>
            <ac:spMk id="107" creationId="{A2A1850D-A975-4F57-9AE4-51F1C3C56A02}"/>
          </ac:spMkLst>
        </pc:spChg>
        <pc:spChg chg="del">
          <ac:chgData name="adityaananthapalli@outlook.com" userId="edb9c4d1e9eb4d13" providerId="LiveId" clId="{4BC6034E-A423-4D7B-9E35-56492B74C26F}" dt="2024-03-20T04:36:17.330" v="1009" actId="478"/>
          <ac:spMkLst>
            <pc:docMk/>
            <pc:sldMk cId="327214665" sldId="275"/>
            <ac:spMk id="109" creationId="{D54840CE-9A6E-4351-9AB1-3DA4041F49F5}"/>
          </ac:spMkLst>
        </pc:spChg>
        <pc:spChg chg="del">
          <ac:chgData name="adityaananthapalli@outlook.com" userId="edb9c4d1e9eb4d13" providerId="LiveId" clId="{4BC6034E-A423-4D7B-9E35-56492B74C26F}" dt="2024-03-20T04:36:06.749" v="1008" actId="478"/>
          <ac:spMkLst>
            <pc:docMk/>
            <pc:sldMk cId="327214665" sldId="275"/>
            <ac:spMk id="110" creationId="{A1950C66-E0A4-48BD-A909-BBF06659ACFD}"/>
          </ac:spMkLst>
        </pc:spChg>
        <pc:spChg chg="del">
          <ac:chgData name="adityaananthapalli@outlook.com" userId="edb9c4d1e9eb4d13" providerId="LiveId" clId="{4BC6034E-A423-4D7B-9E35-56492B74C26F}" dt="2024-03-20T04:36:06.749" v="1008" actId="478"/>
          <ac:spMkLst>
            <pc:docMk/>
            <pc:sldMk cId="327214665" sldId="275"/>
            <ac:spMk id="115" creationId="{35A88B85-47E2-47B8-A63A-DA577BE09726}"/>
          </ac:spMkLst>
        </pc:spChg>
        <pc:spChg chg="del">
          <ac:chgData name="adityaananthapalli@outlook.com" userId="edb9c4d1e9eb4d13" providerId="LiveId" clId="{4BC6034E-A423-4D7B-9E35-56492B74C26F}" dt="2024-03-20T04:36:06.749" v="1008" actId="478"/>
          <ac:spMkLst>
            <pc:docMk/>
            <pc:sldMk cId="327214665" sldId="275"/>
            <ac:spMk id="119" creationId="{3429D4FF-9F38-47D1-98D3-6B02BC3DE7BB}"/>
          </ac:spMkLst>
        </pc:spChg>
        <pc:spChg chg="del">
          <ac:chgData name="adityaananthapalli@outlook.com" userId="edb9c4d1e9eb4d13" providerId="LiveId" clId="{4BC6034E-A423-4D7B-9E35-56492B74C26F}" dt="2024-03-20T04:36:06.749" v="1008" actId="478"/>
          <ac:spMkLst>
            <pc:docMk/>
            <pc:sldMk cId="327214665" sldId="275"/>
            <ac:spMk id="120" creationId="{F16834BB-35AC-4E33-A520-414D04525E65}"/>
          </ac:spMkLst>
        </pc:spChg>
        <pc:spChg chg="del">
          <ac:chgData name="adityaananthapalli@outlook.com" userId="edb9c4d1e9eb4d13" providerId="LiveId" clId="{4BC6034E-A423-4D7B-9E35-56492B74C26F}" dt="2024-03-20T04:36:17.330" v="1009" actId="478"/>
          <ac:spMkLst>
            <pc:docMk/>
            <pc:sldMk cId="327214665" sldId="275"/>
            <ac:spMk id="131" creationId="{E6B98B4A-341B-44AA-BD57-4196CC7C8B2A}"/>
          </ac:spMkLst>
        </pc:spChg>
        <pc:spChg chg="del">
          <ac:chgData name="adityaananthapalli@outlook.com" userId="edb9c4d1e9eb4d13" providerId="LiveId" clId="{4BC6034E-A423-4D7B-9E35-56492B74C26F}" dt="2024-03-20T04:36:17.330" v="1009" actId="478"/>
          <ac:spMkLst>
            <pc:docMk/>
            <pc:sldMk cId="327214665" sldId="275"/>
            <ac:spMk id="136" creationId="{6251DCD4-8CB5-4226-AA88-79E69D86373B}"/>
          </ac:spMkLst>
        </pc:spChg>
        <pc:spChg chg="del">
          <ac:chgData name="adityaananthapalli@outlook.com" userId="edb9c4d1e9eb4d13" providerId="LiveId" clId="{4BC6034E-A423-4D7B-9E35-56492B74C26F}" dt="2024-03-20T04:36:06.749" v="1008" actId="478"/>
          <ac:spMkLst>
            <pc:docMk/>
            <pc:sldMk cId="327214665" sldId="275"/>
            <ac:spMk id="137" creationId="{3D38F873-8D0F-4BEE-8115-8BF53460EEBE}"/>
          </ac:spMkLst>
        </pc:spChg>
        <pc:spChg chg="del">
          <ac:chgData name="adityaananthapalli@outlook.com" userId="edb9c4d1e9eb4d13" providerId="LiveId" clId="{4BC6034E-A423-4D7B-9E35-56492B74C26F}" dt="2024-03-20T04:36:06.749" v="1008" actId="478"/>
          <ac:spMkLst>
            <pc:docMk/>
            <pc:sldMk cId="327214665" sldId="275"/>
            <ac:spMk id="138" creationId="{85CC595B-A6B9-41D9-936C-88284A136D16}"/>
          </ac:spMkLst>
        </pc:spChg>
        <pc:grpChg chg="del">
          <ac:chgData name="adityaananthapalli@outlook.com" userId="edb9c4d1e9eb4d13" providerId="LiveId" clId="{4BC6034E-A423-4D7B-9E35-56492B74C26F}" dt="2024-03-20T04:36:17.330" v="1009" actId="478"/>
          <ac:grpSpMkLst>
            <pc:docMk/>
            <pc:sldMk cId="327214665" sldId="275"/>
            <ac:grpSpMk id="8" creationId="{296EEBF3-A630-43FE-8095-80AA379BBC96}"/>
          </ac:grpSpMkLst>
        </pc:grpChg>
        <pc:picChg chg="add mod">
          <ac:chgData name="adityaananthapalli@outlook.com" userId="edb9c4d1e9eb4d13" providerId="LiveId" clId="{4BC6034E-A423-4D7B-9E35-56492B74C26F}" dt="2024-03-20T04:40:34.137" v="1021" actId="14100"/>
          <ac:picMkLst>
            <pc:docMk/>
            <pc:sldMk cId="327214665" sldId="275"/>
            <ac:picMk id="9" creationId="{D08FAA13-5CBD-5B08-83DD-0B6593C1844B}"/>
          </ac:picMkLst>
        </pc:picChg>
        <pc:picChg chg="add mod">
          <ac:chgData name="adityaananthapalli@outlook.com" userId="edb9c4d1e9eb4d13" providerId="LiveId" clId="{4BC6034E-A423-4D7B-9E35-56492B74C26F}" dt="2024-03-20T04:45:30.815" v="1030" actId="1076"/>
          <ac:picMkLst>
            <pc:docMk/>
            <pc:sldMk cId="327214665" sldId="275"/>
            <ac:picMk id="11" creationId="{75B680C8-3CE7-79A4-8C71-F9383E4EE614}"/>
          </ac:picMkLst>
        </pc:picChg>
      </pc:sldChg>
      <pc:sldChg chg="addSp delSp modSp mod">
        <pc:chgData name="adityaananthapalli@outlook.com" userId="edb9c4d1e9eb4d13" providerId="LiveId" clId="{4BC6034E-A423-4D7B-9E35-56492B74C26F}" dt="2024-03-20T07:06:10.755" v="2243" actId="1076"/>
        <pc:sldMkLst>
          <pc:docMk/>
          <pc:sldMk cId="2466279814" sldId="276"/>
        </pc:sldMkLst>
        <pc:spChg chg="del">
          <ac:chgData name="adityaananthapalli@outlook.com" userId="edb9c4d1e9eb4d13" providerId="LiveId" clId="{4BC6034E-A423-4D7B-9E35-56492B74C26F}" dt="2024-03-20T04:48:03.924" v="1036" actId="478"/>
          <ac:spMkLst>
            <pc:docMk/>
            <pc:sldMk cId="2466279814" sldId="276"/>
            <ac:spMk id="2" creationId="{00000000-0000-0000-0000-000000000000}"/>
          </ac:spMkLst>
        </pc:spChg>
        <pc:spChg chg="del">
          <ac:chgData name="adityaananthapalli@outlook.com" userId="edb9c4d1e9eb4d13" providerId="LiveId" clId="{4BC6034E-A423-4D7B-9E35-56492B74C26F}" dt="2024-03-20T04:48:03.924" v="1036" actId="478"/>
          <ac:spMkLst>
            <pc:docMk/>
            <pc:sldMk cId="2466279814" sldId="276"/>
            <ac:spMk id="4" creationId="{CF74BDDF-82B4-4D54-ACF4-BB5049CAC291}"/>
          </ac:spMkLst>
        </pc:spChg>
        <pc:spChg chg="del">
          <ac:chgData name="adityaananthapalli@outlook.com" userId="edb9c4d1e9eb4d13" providerId="LiveId" clId="{4BC6034E-A423-4D7B-9E35-56492B74C26F}" dt="2024-03-20T04:48:03.924" v="1036" actId="478"/>
          <ac:spMkLst>
            <pc:docMk/>
            <pc:sldMk cId="2466279814" sldId="276"/>
            <ac:spMk id="5" creationId="{88BCF7F6-F587-4C7E-9FB8-C602BE7D66CC}"/>
          </ac:spMkLst>
        </pc:spChg>
        <pc:spChg chg="del">
          <ac:chgData name="adityaananthapalli@outlook.com" userId="edb9c4d1e9eb4d13" providerId="LiveId" clId="{4BC6034E-A423-4D7B-9E35-56492B74C26F}" dt="2024-03-20T04:48:03.924" v="1036" actId="478"/>
          <ac:spMkLst>
            <pc:docMk/>
            <pc:sldMk cId="2466279814" sldId="276"/>
            <ac:spMk id="6" creationId="{EEC7D463-8DDB-4780-B2D2-6CA768BEA6F3}"/>
          </ac:spMkLst>
        </pc:spChg>
        <pc:spChg chg="del">
          <ac:chgData name="adityaananthapalli@outlook.com" userId="edb9c4d1e9eb4d13" providerId="LiveId" clId="{4BC6034E-A423-4D7B-9E35-56492B74C26F}" dt="2024-03-20T04:48:03.924" v="1036" actId="478"/>
          <ac:spMkLst>
            <pc:docMk/>
            <pc:sldMk cId="2466279814" sldId="276"/>
            <ac:spMk id="7" creationId="{D1EB55BB-D008-4054-A19A-F920939F2938}"/>
          </ac:spMkLst>
        </pc:spChg>
        <pc:spChg chg="del">
          <ac:chgData name="adityaananthapalli@outlook.com" userId="edb9c4d1e9eb4d13" providerId="LiveId" clId="{4BC6034E-A423-4D7B-9E35-56492B74C26F}" dt="2024-03-20T04:48:03.924" v="1036" actId="478"/>
          <ac:spMkLst>
            <pc:docMk/>
            <pc:sldMk cId="2466279814" sldId="276"/>
            <ac:spMk id="8" creationId="{00000000-0000-0000-0000-000000000000}"/>
          </ac:spMkLst>
        </pc:spChg>
        <pc:spChg chg="del">
          <ac:chgData name="adityaananthapalli@outlook.com" userId="edb9c4d1e9eb4d13" providerId="LiveId" clId="{4BC6034E-A423-4D7B-9E35-56492B74C26F}" dt="2024-03-20T04:48:03.924" v="1036" actId="478"/>
          <ac:spMkLst>
            <pc:docMk/>
            <pc:sldMk cId="2466279814" sldId="276"/>
            <ac:spMk id="9" creationId="{06F84574-5DC5-46B2-9B94-FFB6A76F85B1}"/>
          </ac:spMkLst>
        </pc:spChg>
        <pc:spChg chg="add del mod">
          <ac:chgData name="adityaananthapalli@outlook.com" userId="edb9c4d1e9eb4d13" providerId="LiveId" clId="{4BC6034E-A423-4D7B-9E35-56492B74C26F}" dt="2024-03-20T04:50:23.533" v="1048"/>
          <ac:spMkLst>
            <pc:docMk/>
            <pc:sldMk cId="2466279814" sldId="276"/>
            <ac:spMk id="10" creationId="{CD8589AB-A881-0FC9-302C-725AADC24BE3}"/>
          </ac:spMkLst>
        </pc:spChg>
        <pc:spChg chg="del">
          <ac:chgData name="adityaananthapalli@outlook.com" userId="edb9c4d1e9eb4d13" providerId="LiveId" clId="{4BC6034E-A423-4D7B-9E35-56492B74C26F}" dt="2024-03-20T04:48:03.924" v="1036" actId="478"/>
          <ac:spMkLst>
            <pc:docMk/>
            <pc:sldMk cId="2466279814" sldId="276"/>
            <ac:spMk id="11" creationId="{EF5FAD2B-51DA-4830-A31C-03E26B67CFD0}"/>
          </ac:spMkLst>
        </pc:spChg>
        <pc:spChg chg="add mod">
          <ac:chgData name="adityaananthapalli@outlook.com" userId="edb9c4d1e9eb4d13" providerId="LiveId" clId="{4BC6034E-A423-4D7B-9E35-56492B74C26F}" dt="2024-03-20T04:59:03.511" v="1078" actId="1076"/>
          <ac:spMkLst>
            <pc:docMk/>
            <pc:sldMk cId="2466279814" sldId="276"/>
            <ac:spMk id="13" creationId="{A89CAE86-C17B-38E4-4613-6CC60CEF4430}"/>
          </ac:spMkLst>
        </pc:spChg>
        <pc:spChg chg="del">
          <ac:chgData name="adityaananthapalli@outlook.com" userId="edb9c4d1e9eb4d13" providerId="LiveId" clId="{4BC6034E-A423-4D7B-9E35-56492B74C26F}" dt="2024-03-20T04:48:03.924" v="1036" actId="478"/>
          <ac:spMkLst>
            <pc:docMk/>
            <pc:sldMk cId="2466279814" sldId="276"/>
            <ac:spMk id="15" creationId="{75EAD2DD-6479-4405-884E-7BA902C1FFEC}"/>
          </ac:spMkLst>
        </pc:spChg>
        <pc:spChg chg="add del mod">
          <ac:chgData name="adityaananthapalli@outlook.com" userId="edb9c4d1e9eb4d13" providerId="LiveId" clId="{4BC6034E-A423-4D7B-9E35-56492B74C26F}" dt="2024-03-20T04:57:38.471" v="1071" actId="478"/>
          <ac:spMkLst>
            <pc:docMk/>
            <pc:sldMk cId="2466279814" sldId="276"/>
            <ac:spMk id="16" creationId="{F1980C01-4447-9599-7E81-7B7A2A97C382}"/>
          </ac:spMkLst>
        </pc:spChg>
        <pc:spChg chg="del">
          <ac:chgData name="adityaananthapalli@outlook.com" userId="edb9c4d1e9eb4d13" providerId="LiveId" clId="{4BC6034E-A423-4D7B-9E35-56492B74C26F}" dt="2024-03-20T04:48:03.924" v="1036" actId="478"/>
          <ac:spMkLst>
            <pc:docMk/>
            <pc:sldMk cId="2466279814" sldId="276"/>
            <ac:spMk id="17" creationId="{35A40E56-DA6C-4C9E-B29E-C022DE97A751}"/>
          </ac:spMkLst>
        </pc:spChg>
        <pc:spChg chg="del">
          <ac:chgData name="adityaananthapalli@outlook.com" userId="edb9c4d1e9eb4d13" providerId="LiveId" clId="{4BC6034E-A423-4D7B-9E35-56492B74C26F}" dt="2024-03-20T04:48:03.924" v="1036" actId="478"/>
          <ac:spMkLst>
            <pc:docMk/>
            <pc:sldMk cId="2466279814" sldId="276"/>
            <ac:spMk id="18" creationId="{8E7A5B48-1B56-4E84-B0E5-D726B38E2CB5}"/>
          </ac:spMkLst>
        </pc:spChg>
        <pc:spChg chg="del">
          <ac:chgData name="adityaananthapalli@outlook.com" userId="edb9c4d1e9eb4d13" providerId="LiveId" clId="{4BC6034E-A423-4D7B-9E35-56492B74C26F}" dt="2024-03-20T04:48:03.924" v="1036" actId="478"/>
          <ac:spMkLst>
            <pc:docMk/>
            <pc:sldMk cId="2466279814" sldId="276"/>
            <ac:spMk id="19" creationId="{28A6A32F-9E17-439B-8446-E8B4CD9EA64D}"/>
          </ac:spMkLst>
        </pc:spChg>
        <pc:spChg chg="del">
          <ac:chgData name="adityaananthapalli@outlook.com" userId="edb9c4d1e9eb4d13" providerId="LiveId" clId="{4BC6034E-A423-4D7B-9E35-56492B74C26F}" dt="2024-03-20T04:48:03.924" v="1036" actId="478"/>
          <ac:spMkLst>
            <pc:docMk/>
            <pc:sldMk cId="2466279814" sldId="276"/>
            <ac:spMk id="20" creationId="{10F4BBBC-713B-4D26-936C-81559414AE05}"/>
          </ac:spMkLst>
        </pc:spChg>
        <pc:spChg chg="add mod">
          <ac:chgData name="adityaananthapalli@outlook.com" userId="edb9c4d1e9eb4d13" providerId="LiveId" clId="{4BC6034E-A423-4D7B-9E35-56492B74C26F}" dt="2024-03-20T05:03:10.604" v="1128" actId="20577"/>
          <ac:spMkLst>
            <pc:docMk/>
            <pc:sldMk cId="2466279814" sldId="276"/>
            <ac:spMk id="22" creationId="{587E50D6-C02F-6656-306A-9EC104C04D29}"/>
          </ac:spMkLst>
        </pc:spChg>
        <pc:spChg chg="add mod">
          <ac:chgData name="adityaananthapalli@outlook.com" userId="edb9c4d1e9eb4d13" providerId="LiveId" clId="{4BC6034E-A423-4D7B-9E35-56492B74C26F}" dt="2024-03-20T05:08:11.607" v="1169" actId="1076"/>
          <ac:spMkLst>
            <pc:docMk/>
            <pc:sldMk cId="2466279814" sldId="276"/>
            <ac:spMk id="24" creationId="{10515944-A84A-E807-C129-0DC75AAEC74A}"/>
          </ac:spMkLst>
        </pc:spChg>
        <pc:spChg chg="add mod">
          <ac:chgData name="adityaananthapalli@outlook.com" userId="edb9c4d1e9eb4d13" providerId="LiveId" clId="{4BC6034E-A423-4D7B-9E35-56492B74C26F}" dt="2024-03-20T05:08:17.447" v="1170" actId="1076"/>
          <ac:spMkLst>
            <pc:docMk/>
            <pc:sldMk cId="2466279814" sldId="276"/>
            <ac:spMk id="26" creationId="{F3CE1808-CFFB-200F-CCCF-3A5DDD4608C6}"/>
          </ac:spMkLst>
        </pc:spChg>
        <pc:spChg chg="add mod">
          <ac:chgData name="adityaananthapalli@outlook.com" userId="edb9c4d1e9eb4d13" providerId="LiveId" clId="{4BC6034E-A423-4D7B-9E35-56492B74C26F}" dt="2024-03-20T06:20:33.286" v="1390" actId="1035"/>
          <ac:spMkLst>
            <pc:docMk/>
            <pc:sldMk cId="2466279814" sldId="276"/>
            <ac:spMk id="28" creationId="{E72EF5AA-B399-3167-0359-AAD1EBEB42C9}"/>
          </ac:spMkLst>
        </pc:spChg>
        <pc:spChg chg="add del mod">
          <ac:chgData name="adityaananthapalli@outlook.com" userId="edb9c4d1e9eb4d13" providerId="LiveId" clId="{4BC6034E-A423-4D7B-9E35-56492B74C26F}" dt="2024-03-20T06:21:06.927" v="1394" actId="478"/>
          <ac:spMkLst>
            <pc:docMk/>
            <pc:sldMk cId="2466279814" sldId="276"/>
            <ac:spMk id="31" creationId="{42FBEFE3-725B-1C73-78A4-205D4C60BA62}"/>
          </ac:spMkLst>
        </pc:spChg>
        <pc:picChg chg="add del mod modCrop">
          <ac:chgData name="adityaananthapalli@outlook.com" userId="edb9c4d1e9eb4d13" providerId="LiveId" clId="{4BC6034E-A423-4D7B-9E35-56492B74C26F}" dt="2024-03-20T07:05:19.580" v="2156" actId="478"/>
          <ac:picMkLst>
            <pc:docMk/>
            <pc:sldMk cId="2466279814" sldId="276"/>
            <ac:picMk id="30" creationId="{1671EFDB-7C53-AFFA-035F-B1EE9E3E3E8D}"/>
          </ac:picMkLst>
        </pc:picChg>
        <pc:picChg chg="add mod">
          <ac:chgData name="adityaananthapalli@outlook.com" userId="edb9c4d1e9eb4d13" providerId="LiveId" clId="{4BC6034E-A423-4D7B-9E35-56492B74C26F}" dt="2024-03-20T07:06:10.755" v="2243" actId="1076"/>
          <ac:picMkLst>
            <pc:docMk/>
            <pc:sldMk cId="2466279814" sldId="276"/>
            <ac:picMk id="33" creationId="{A069004E-EF37-53D6-18C6-DE7ECA9EA34D}"/>
          </ac:picMkLst>
        </pc:picChg>
      </pc:sldChg>
      <pc:sldChg chg="addSp delSp modSp mod ord">
        <pc:chgData name="adityaananthapalli@outlook.com" userId="edb9c4d1e9eb4d13" providerId="LiveId" clId="{4BC6034E-A423-4D7B-9E35-56492B74C26F}" dt="2024-03-20T08:45:03.209" v="2689"/>
        <pc:sldMkLst>
          <pc:docMk/>
          <pc:sldMk cId="1947163461" sldId="277"/>
        </pc:sldMkLst>
        <pc:spChg chg="del mod">
          <ac:chgData name="adityaananthapalli@outlook.com" userId="edb9c4d1e9eb4d13" providerId="LiveId" clId="{4BC6034E-A423-4D7B-9E35-56492B74C26F}" dt="2024-03-20T06:50:35.036" v="1835"/>
          <ac:spMkLst>
            <pc:docMk/>
            <pc:sldMk cId="1947163461" sldId="277"/>
            <ac:spMk id="2" creationId="{00000000-0000-0000-0000-000000000000}"/>
          </ac:spMkLst>
        </pc:spChg>
        <pc:spChg chg="del">
          <ac:chgData name="adityaananthapalli@outlook.com" userId="edb9c4d1e9eb4d13" providerId="LiveId" clId="{4BC6034E-A423-4D7B-9E35-56492B74C26F}" dt="2024-03-20T06:51:15.892" v="1838" actId="478"/>
          <ac:spMkLst>
            <pc:docMk/>
            <pc:sldMk cId="1947163461" sldId="277"/>
            <ac:spMk id="3" creationId="{73AF2E4E-706F-4463-A8F8-30E93C1C96DF}"/>
          </ac:spMkLst>
        </pc:spChg>
        <pc:spChg chg="add del mod">
          <ac:chgData name="adityaananthapalli@outlook.com" userId="edb9c4d1e9eb4d13" providerId="LiveId" clId="{4BC6034E-A423-4D7B-9E35-56492B74C26F}" dt="2024-03-20T05:14:26.622" v="1218"/>
          <ac:spMkLst>
            <pc:docMk/>
            <pc:sldMk cId="1947163461" sldId="277"/>
            <ac:spMk id="6" creationId="{1235723D-D768-F501-97AC-229E0A045FEB}"/>
          </ac:spMkLst>
        </pc:spChg>
        <pc:spChg chg="add del mod">
          <ac:chgData name="adityaananthapalli@outlook.com" userId="edb9c4d1e9eb4d13" providerId="LiveId" clId="{4BC6034E-A423-4D7B-9E35-56492B74C26F}" dt="2024-03-20T07:00:34.354" v="2149"/>
          <ac:spMkLst>
            <pc:docMk/>
            <pc:sldMk cId="1947163461" sldId="277"/>
            <ac:spMk id="8" creationId="{4B5268F3-9562-4BD4-1323-C95CC54952FB}"/>
          </ac:spMkLst>
        </pc:spChg>
        <pc:spChg chg="add mod">
          <ac:chgData name="adityaananthapalli@outlook.com" userId="edb9c4d1e9eb4d13" providerId="LiveId" clId="{4BC6034E-A423-4D7B-9E35-56492B74C26F}" dt="2024-03-20T07:00:53.865" v="2151" actId="207"/>
          <ac:spMkLst>
            <pc:docMk/>
            <pc:sldMk cId="1947163461" sldId="277"/>
            <ac:spMk id="9" creationId="{6F348381-32B1-8A22-453C-67F8944D647F}"/>
          </ac:spMkLst>
        </pc:spChg>
        <pc:spChg chg="del mod">
          <ac:chgData name="adityaananthapalli@outlook.com" userId="edb9c4d1e9eb4d13" providerId="LiveId" clId="{4BC6034E-A423-4D7B-9E35-56492B74C26F}" dt="2024-03-20T06:56:45.374" v="2056" actId="478"/>
          <ac:spMkLst>
            <pc:docMk/>
            <pc:sldMk cId="1947163461" sldId="277"/>
            <ac:spMk id="22" creationId="{C96B0312-BBDE-4F7C-A996-7B3ED3412490}"/>
          </ac:spMkLst>
        </pc:spChg>
        <pc:spChg chg="del mod">
          <ac:chgData name="adityaananthapalli@outlook.com" userId="edb9c4d1e9eb4d13" providerId="LiveId" clId="{4BC6034E-A423-4D7B-9E35-56492B74C26F}" dt="2024-03-20T06:54:40.075" v="1974"/>
          <ac:spMkLst>
            <pc:docMk/>
            <pc:sldMk cId="1947163461" sldId="277"/>
            <ac:spMk id="23" creationId="{177A9B3F-0276-44F5-9FFB-082638C75327}"/>
          </ac:spMkLst>
        </pc:spChg>
        <pc:spChg chg="del mod">
          <ac:chgData name="adityaananthapalli@outlook.com" userId="edb9c4d1e9eb4d13" providerId="LiveId" clId="{4BC6034E-A423-4D7B-9E35-56492B74C26F}" dt="2024-03-20T06:51:15.892" v="1840"/>
          <ac:spMkLst>
            <pc:docMk/>
            <pc:sldMk cId="1947163461" sldId="277"/>
            <ac:spMk id="34" creationId="{7EEB7F95-C255-4824-945E-A05E7DA0A9CF}"/>
          </ac:spMkLst>
        </pc:spChg>
        <pc:picChg chg="add mod">
          <ac:chgData name="adityaananthapalli@outlook.com" userId="edb9c4d1e9eb4d13" providerId="LiveId" clId="{4BC6034E-A423-4D7B-9E35-56492B74C26F}" dt="2024-03-20T06:50:35.036" v="1835"/>
          <ac:picMkLst>
            <pc:docMk/>
            <pc:sldMk cId="1947163461" sldId="277"/>
            <ac:picMk id="7" creationId="{3FE6F305-79E6-2933-9705-881C292B6A13}"/>
          </ac:picMkLst>
        </pc:picChg>
      </pc:sldChg>
      <pc:sldChg chg="del">
        <pc:chgData name="adityaananthapalli@outlook.com" userId="edb9c4d1e9eb4d13" providerId="LiveId" clId="{4BC6034E-A423-4D7B-9E35-56492B74C26F}" dt="2024-03-20T08:57:32.556" v="2899" actId="47"/>
        <pc:sldMkLst>
          <pc:docMk/>
          <pc:sldMk cId="879460653" sldId="278"/>
        </pc:sldMkLst>
      </pc:sldChg>
      <pc:sldChg chg="addSp delSp modSp mod ord">
        <pc:chgData name="adityaananthapalli@outlook.com" userId="edb9c4d1e9eb4d13" providerId="LiveId" clId="{4BC6034E-A423-4D7B-9E35-56492B74C26F}" dt="2024-03-20T08:34:26.097" v="2634" actId="1076"/>
        <pc:sldMkLst>
          <pc:docMk/>
          <pc:sldMk cId="1625672467" sldId="279"/>
        </pc:sldMkLst>
        <pc:spChg chg="del">
          <ac:chgData name="adityaananthapalli@outlook.com" userId="edb9c4d1e9eb4d13" providerId="LiveId" clId="{4BC6034E-A423-4D7B-9E35-56492B74C26F}" dt="2024-03-20T06:05:42.955" v="1347" actId="478"/>
          <ac:spMkLst>
            <pc:docMk/>
            <pc:sldMk cId="1625672467" sldId="279"/>
            <ac:spMk id="2" creationId="{1D40DF92-CC53-4177-BCA0-5AE21389B8B9}"/>
          </ac:spMkLst>
        </pc:spChg>
        <pc:spChg chg="del mod">
          <ac:chgData name="adityaananthapalli@outlook.com" userId="edb9c4d1e9eb4d13" providerId="LiveId" clId="{4BC6034E-A423-4D7B-9E35-56492B74C26F}" dt="2024-03-20T06:05:55.928" v="1349" actId="478"/>
          <ac:spMkLst>
            <pc:docMk/>
            <pc:sldMk cId="1625672467" sldId="279"/>
            <ac:spMk id="3" creationId="{00000000-0000-0000-0000-000000000000}"/>
          </ac:spMkLst>
        </pc:spChg>
        <pc:spChg chg="del">
          <ac:chgData name="adityaananthapalli@outlook.com" userId="edb9c4d1e9eb4d13" providerId="LiveId" clId="{4BC6034E-A423-4D7B-9E35-56492B74C26F}" dt="2024-03-20T06:05:42.955" v="1347" actId="478"/>
          <ac:spMkLst>
            <pc:docMk/>
            <pc:sldMk cId="1625672467" sldId="279"/>
            <ac:spMk id="4" creationId="{973D282F-DCC2-4B6B-A048-7301EE249578}"/>
          </ac:spMkLst>
        </pc:spChg>
        <pc:spChg chg="del">
          <ac:chgData name="adityaananthapalli@outlook.com" userId="edb9c4d1e9eb4d13" providerId="LiveId" clId="{4BC6034E-A423-4D7B-9E35-56492B74C26F}" dt="2024-03-20T06:05:42.955" v="1347" actId="478"/>
          <ac:spMkLst>
            <pc:docMk/>
            <pc:sldMk cId="1625672467" sldId="279"/>
            <ac:spMk id="5" creationId="{6F0DE6DA-61A9-4D4D-87A7-D6AD84E888A5}"/>
          </ac:spMkLst>
        </pc:spChg>
        <pc:spChg chg="del">
          <ac:chgData name="adityaananthapalli@outlook.com" userId="edb9c4d1e9eb4d13" providerId="LiveId" clId="{4BC6034E-A423-4D7B-9E35-56492B74C26F}" dt="2024-03-20T06:05:42.955" v="1347" actId="478"/>
          <ac:spMkLst>
            <pc:docMk/>
            <pc:sldMk cId="1625672467" sldId="279"/>
            <ac:spMk id="6" creationId="{947F4BC0-101E-41BC-AEEB-FD4D3F2B52D3}"/>
          </ac:spMkLst>
        </pc:spChg>
        <pc:spChg chg="add mod">
          <ac:chgData name="adityaananthapalli@outlook.com" userId="edb9c4d1e9eb4d13" providerId="LiveId" clId="{4BC6034E-A423-4D7B-9E35-56492B74C26F}" dt="2024-03-20T08:33:56.400" v="2619" actId="14100"/>
          <ac:spMkLst>
            <pc:docMk/>
            <pc:sldMk cId="1625672467" sldId="279"/>
            <ac:spMk id="17" creationId="{D2CCD668-AF56-50CC-66A3-36012FBC2238}"/>
          </ac:spMkLst>
        </pc:spChg>
        <pc:picChg chg="add mod modCrop">
          <ac:chgData name="adityaananthapalli@outlook.com" userId="edb9c4d1e9eb4d13" providerId="LiveId" clId="{4BC6034E-A423-4D7B-9E35-56492B74C26F}" dt="2024-03-20T08:34:26.097" v="2634" actId="1076"/>
          <ac:picMkLst>
            <pc:docMk/>
            <pc:sldMk cId="1625672467" sldId="279"/>
            <ac:picMk id="3" creationId="{1F79268B-0D43-6DB3-6AC3-C5C77F5D1E2C}"/>
          </ac:picMkLst>
        </pc:picChg>
        <pc:picChg chg="add del mod">
          <ac:chgData name="adityaananthapalli@outlook.com" userId="edb9c4d1e9eb4d13" providerId="LiveId" clId="{4BC6034E-A423-4D7B-9E35-56492B74C26F}" dt="2024-03-20T06:34:59.130" v="1600" actId="478"/>
          <ac:picMkLst>
            <pc:docMk/>
            <pc:sldMk cId="1625672467" sldId="279"/>
            <ac:picMk id="8" creationId="{3FAAD239-4072-88A3-12E7-267691235C0B}"/>
          </ac:picMkLst>
        </pc:picChg>
        <pc:picChg chg="add del mod">
          <ac:chgData name="adityaananthapalli@outlook.com" userId="edb9c4d1e9eb4d13" providerId="LiveId" clId="{4BC6034E-A423-4D7B-9E35-56492B74C26F}" dt="2024-03-20T06:35:16.690" v="1602" actId="478"/>
          <ac:picMkLst>
            <pc:docMk/>
            <pc:sldMk cId="1625672467" sldId="279"/>
            <ac:picMk id="10" creationId="{BE0421E6-1ECC-91F2-D574-35B11062ACA3}"/>
          </ac:picMkLst>
        </pc:picChg>
        <pc:picChg chg="add del mod">
          <ac:chgData name="adityaananthapalli@outlook.com" userId="edb9c4d1e9eb4d13" providerId="LiveId" clId="{4BC6034E-A423-4D7B-9E35-56492B74C26F}" dt="2024-03-20T06:36:13.881" v="1604" actId="478"/>
          <ac:picMkLst>
            <pc:docMk/>
            <pc:sldMk cId="1625672467" sldId="279"/>
            <ac:picMk id="12" creationId="{1D33F179-7EF3-CA92-E59B-164B071D305B}"/>
          </ac:picMkLst>
        </pc:picChg>
        <pc:picChg chg="add del mod">
          <ac:chgData name="adityaananthapalli@outlook.com" userId="edb9c4d1e9eb4d13" providerId="LiveId" clId="{4BC6034E-A423-4D7B-9E35-56492B74C26F}" dt="2024-03-20T06:45:29.276" v="1818" actId="478"/>
          <ac:picMkLst>
            <pc:docMk/>
            <pc:sldMk cId="1625672467" sldId="279"/>
            <ac:picMk id="14" creationId="{FE27B49D-C223-819B-E49C-E936C59B7F2E}"/>
          </ac:picMkLst>
        </pc:picChg>
        <pc:picChg chg="add del mod">
          <ac:chgData name="adityaananthapalli@outlook.com" userId="edb9c4d1e9eb4d13" providerId="LiveId" clId="{4BC6034E-A423-4D7B-9E35-56492B74C26F}" dt="2024-03-20T07:04:17.498" v="2155" actId="478"/>
          <ac:picMkLst>
            <pc:docMk/>
            <pc:sldMk cId="1625672467" sldId="279"/>
            <ac:picMk id="16" creationId="{6F7E5327-BCEF-7E4E-5D65-49B51BC82552}"/>
          </ac:picMkLst>
        </pc:picChg>
      </pc:sldChg>
      <pc:sldChg chg="addSp delSp modSp del mod ord">
        <pc:chgData name="adityaananthapalli@outlook.com" userId="edb9c4d1e9eb4d13" providerId="LiveId" clId="{4BC6034E-A423-4D7B-9E35-56492B74C26F}" dt="2024-03-20T07:04:02.928" v="2153" actId="47"/>
        <pc:sldMkLst>
          <pc:docMk/>
          <pc:sldMk cId="3918904617" sldId="280"/>
        </pc:sldMkLst>
        <pc:spChg chg="del">
          <ac:chgData name="adityaananthapalli@outlook.com" userId="edb9c4d1e9eb4d13" providerId="LiveId" clId="{4BC6034E-A423-4D7B-9E35-56492B74C26F}" dt="2024-03-20T06:06:04.109" v="1350" actId="478"/>
          <ac:spMkLst>
            <pc:docMk/>
            <pc:sldMk cId="3918904617" sldId="280"/>
            <ac:spMk id="2" creationId="{0ECACFCF-B7DA-4048-973B-90DEDEB8209C}"/>
          </ac:spMkLst>
        </pc:spChg>
        <pc:spChg chg="del">
          <ac:chgData name="adityaananthapalli@outlook.com" userId="edb9c4d1e9eb4d13" providerId="LiveId" clId="{4BC6034E-A423-4D7B-9E35-56492B74C26F}" dt="2024-03-20T06:06:39.916" v="1365" actId="478"/>
          <ac:spMkLst>
            <pc:docMk/>
            <pc:sldMk cId="3918904617" sldId="280"/>
            <ac:spMk id="3" creationId="{28E4B610-82C8-496D-8314-C759D052FCA6}"/>
          </ac:spMkLst>
        </pc:spChg>
        <pc:spChg chg="del">
          <ac:chgData name="adityaananthapalli@outlook.com" userId="edb9c4d1e9eb4d13" providerId="LiveId" clId="{4BC6034E-A423-4D7B-9E35-56492B74C26F}" dt="2024-03-20T06:06:04.109" v="1350" actId="478"/>
          <ac:spMkLst>
            <pc:docMk/>
            <pc:sldMk cId="3918904617" sldId="280"/>
            <ac:spMk id="4" creationId="{B3F01467-6438-4D6A-826A-ECBF2A581B17}"/>
          </ac:spMkLst>
        </pc:spChg>
        <pc:spChg chg="del">
          <ac:chgData name="adityaananthapalli@outlook.com" userId="edb9c4d1e9eb4d13" providerId="LiveId" clId="{4BC6034E-A423-4D7B-9E35-56492B74C26F}" dt="2024-03-20T06:06:04.109" v="1350" actId="478"/>
          <ac:spMkLst>
            <pc:docMk/>
            <pc:sldMk cId="3918904617" sldId="280"/>
            <ac:spMk id="5" creationId="{4C5D454F-59E6-4670-8C5D-0F043ECF1DBC}"/>
          </ac:spMkLst>
        </pc:spChg>
        <pc:spChg chg="del mod">
          <ac:chgData name="adityaananthapalli@outlook.com" userId="edb9c4d1e9eb4d13" providerId="LiveId" clId="{4BC6034E-A423-4D7B-9E35-56492B74C26F}" dt="2024-03-20T06:06:26.127" v="1359" actId="478"/>
          <ac:spMkLst>
            <pc:docMk/>
            <pc:sldMk cId="3918904617" sldId="280"/>
            <ac:spMk id="6" creationId="{0776933C-8682-4FA7-AC01-AC950B35CB03}"/>
          </ac:spMkLst>
        </pc:spChg>
        <pc:spChg chg="del">
          <ac:chgData name="adityaananthapalli@outlook.com" userId="edb9c4d1e9eb4d13" providerId="LiveId" clId="{4BC6034E-A423-4D7B-9E35-56492B74C26F}" dt="2024-03-20T06:06:04.109" v="1350" actId="478"/>
          <ac:spMkLst>
            <pc:docMk/>
            <pc:sldMk cId="3918904617" sldId="280"/>
            <ac:spMk id="7" creationId="{1919E77B-B23F-45A1-AA13-4EC8C37ED073}"/>
          </ac:spMkLst>
        </pc:spChg>
        <pc:spChg chg="del">
          <ac:chgData name="adityaananthapalli@outlook.com" userId="edb9c4d1e9eb4d13" providerId="LiveId" clId="{4BC6034E-A423-4D7B-9E35-56492B74C26F}" dt="2024-03-20T06:06:04.109" v="1350" actId="478"/>
          <ac:spMkLst>
            <pc:docMk/>
            <pc:sldMk cId="3918904617" sldId="280"/>
            <ac:spMk id="8" creationId="{D0BFA319-94CE-4FF1-8FDC-22DB21C100B5}"/>
          </ac:spMkLst>
        </pc:spChg>
        <pc:spChg chg="del">
          <ac:chgData name="adityaananthapalli@outlook.com" userId="edb9c4d1e9eb4d13" providerId="LiveId" clId="{4BC6034E-A423-4D7B-9E35-56492B74C26F}" dt="2024-03-20T06:06:04.109" v="1350" actId="478"/>
          <ac:spMkLst>
            <pc:docMk/>
            <pc:sldMk cId="3918904617" sldId="280"/>
            <ac:spMk id="9" creationId="{1CD61E84-E7DE-4701-A269-A1459EB9712C}"/>
          </ac:spMkLst>
        </pc:spChg>
        <pc:spChg chg="del">
          <ac:chgData name="adityaananthapalli@outlook.com" userId="edb9c4d1e9eb4d13" providerId="LiveId" clId="{4BC6034E-A423-4D7B-9E35-56492B74C26F}" dt="2024-03-20T06:06:04.109" v="1350" actId="478"/>
          <ac:spMkLst>
            <pc:docMk/>
            <pc:sldMk cId="3918904617" sldId="280"/>
            <ac:spMk id="10" creationId="{59C99C22-3C26-49D9-8B70-CC670CE85050}"/>
          </ac:spMkLst>
        </pc:spChg>
        <pc:spChg chg="del">
          <ac:chgData name="adityaananthapalli@outlook.com" userId="edb9c4d1e9eb4d13" providerId="LiveId" clId="{4BC6034E-A423-4D7B-9E35-56492B74C26F}" dt="2024-03-20T06:06:04.109" v="1350" actId="478"/>
          <ac:spMkLst>
            <pc:docMk/>
            <pc:sldMk cId="3918904617" sldId="280"/>
            <ac:spMk id="11" creationId="{F72C32DA-7538-43D3-B3B5-2AB0B0011C9F}"/>
          </ac:spMkLst>
        </pc:spChg>
        <pc:spChg chg="del">
          <ac:chgData name="adityaananthapalli@outlook.com" userId="edb9c4d1e9eb4d13" providerId="LiveId" clId="{4BC6034E-A423-4D7B-9E35-56492B74C26F}" dt="2024-03-20T06:06:04.109" v="1350" actId="478"/>
          <ac:spMkLst>
            <pc:docMk/>
            <pc:sldMk cId="3918904617" sldId="280"/>
            <ac:spMk id="12" creationId="{1CFF6545-7000-4A58-89F1-184F4B8D4E6A}"/>
          </ac:spMkLst>
        </pc:spChg>
        <pc:spChg chg="del">
          <ac:chgData name="adityaananthapalli@outlook.com" userId="edb9c4d1e9eb4d13" providerId="LiveId" clId="{4BC6034E-A423-4D7B-9E35-56492B74C26F}" dt="2024-03-20T06:06:31.312" v="1362" actId="478"/>
          <ac:spMkLst>
            <pc:docMk/>
            <pc:sldMk cId="3918904617" sldId="280"/>
            <ac:spMk id="13" creationId="{ED18A1D0-606F-4A58-BB72-704F1FBD11E0}"/>
          </ac:spMkLst>
        </pc:spChg>
        <pc:spChg chg="del mod">
          <ac:chgData name="adityaananthapalli@outlook.com" userId="edb9c4d1e9eb4d13" providerId="LiveId" clId="{4BC6034E-A423-4D7B-9E35-56492B74C26F}" dt="2024-03-20T06:06:29.275" v="1361" actId="478"/>
          <ac:spMkLst>
            <pc:docMk/>
            <pc:sldMk cId="3918904617" sldId="280"/>
            <ac:spMk id="14" creationId="{35C88D13-4AB6-4527-B3DE-1ECCA7B8090F}"/>
          </ac:spMkLst>
        </pc:spChg>
        <pc:spChg chg="del mod">
          <ac:chgData name="adityaananthapalli@outlook.com" userId="edb9c4d1e9eb4d13" providerId="LiveId" clId="{4BC6034E-A423-4D7B-9E35-56492B74C26F}" dt="2024-03-20T06:06:39.916" v="1365" actId="478"/>
          <ac:spMkLst>
            <pc:docMk/>
            <pc:sldMk cId="3918904617" sldId="280"/>
            <ac:spMk id="15" creationId="{BAA9551D-C813-4FD3-9C64-7E17AE312FCC}"/>
          </ac:spMkLst>
        </pc:spChg>
        <pc:spChg chg="del">
          <ac:chgData name="adityaananthapalli@outlook.com" userId="edb9c4d1e9eb4d13" providerId="LiveId" clId="{4BC6034E-A423-4D7B-9E35-56492B74C26F}" dt="2024-03-20T06:06:04.109" v="1350" actId="478"/>
          <ac:spMkLst>
            <pc:docMk/>
            <pc:sldMk cId="3918904617" sldId="280"/>
            <ac:spMk id="16" creationId="{F0E88364-F80E-4FD1-AC6C-19B01A93AB0B}"/>
          </ac:spMkLst>
        </pc:spChg>
        <pc:spChg chg="del">
          <ac:chgData name="adityaananthapalli@outlook.com" userId="edb9c4d1e9eb4d13" providerId="LiveId" clId="{4BC6034E-A423-4D7B-9E35-56492B74C26F}" dt="2024-03-20T06:06:39.916" v="1365" actId="478"/>
          <ac:spMkLst>
            <pc:docMk/>
            <pc:sldMk cId="3918904617" sldId="280"/>
            <ac:spMk id="17" creationId="{65F9C786-0242-4E04-9480-157C57ED9FF2}"/>
          </ac:spMkLst>
        </pc:spChg>
        <pc:spChg chg="del">
          <ac:chgData name="adityaananthapalli@outlook.com" userId="edb9c4d1e9eb4d13" providerId="LiveId" clId="{4BC6034E-A423-4D7B-9E35-56492B74C26F}" dt="2024-03-20T06:06:04.109" v="1350" actId="478"/>
          <ac:spMkLst>
            <pc:docMk/>
            <pc:sldMk cId="3918904617" sldId="280"/>
            <ac:spMk id="20" creationId="{93584D7A-8C47-4235-8BC4-9972AF2E07B6}"/>
          </ac:spMkLst>
        </pc:spChg>
        <pc:spChg chg="del">
          <ac:chgData name="adityaananthapalli@outlook.com" userId="edb9c4d1e9eb4d13" providerId="LiveId" clId="{4BC6034E-A423-4D7B-9E35-56492B74C26F}" dt="2024-03-20T06:06:08.759" v="1352" actId="478"/>
          <ac:spMkLst>
            <pc:docMk/>
            <pc:sldMk cId="3918904617" sldId="280"/>
            <ac:spMk id="21" creationId="{E339F811-A102-4283-8BE6-1C0E23A35984}"/>
          </ac:spMkLst>
        </pc:spChg>
        <pc:spChg chg="del">
          <ac:chgData name="adityaananthapalli@outlook.com" userId="edb9c4d1e9eb4d13" providerId="LiveId" clId="{4BC6034E-A423-4D7B-9E35-56492B74C26F}" dt="2024-03-20T06:06:04.109" v="1350" actId="478"/>
          <ac:spMkLst>
            <pc:docMk/>
            <pc:sldMk cId="3918904617" sldId="280"/>
            <ac:spMk id="22" creationId="{024FF3E6-8BCD-4882-B21E-1FB739B09958}"/>
          </ac:spMkLst>
        </pc:spChg>
        <pc:spChg chg="del">
          <ac:chgData name="adityaananthapalli@outlook.com" userId="edb9c4d1e9eb4d13" providerId="LiveId" clId="{4BC6034E-A423-4D7B-9E35-56492B74C26F}" dt="2024-03-20T06:06:04.109" v="1350" actId="478"/>
          <ac:spMkLst>
            <pc:docMk/>
            <pc:sldMk cId="3918904617" sldId="280"/>
            <ac:spMk id="23" creationId="{69C53FFC-729D-4121-8623-8AB3C71E9EA9}"/>
          </ac:spMkLst>
        </pc:spChg>
        <pc:spChg chg="del mod">
          <ac:chgData name="adityaananthapalli@outlook.com" userId="edb9c4d1e9eb4d13" providerId="LiveId" clId="{4BC6034E-A423-4D7B-9E35-56492B74C26F}" dt="2024-03-20T06:06:22.508" v="1357"/>
          <ac:spMkLst>
            <pc:docMk/>
            <pc:sldMk cId="3918904617" sldId="280"/>
            <ac:spMk id="24" creationId="{422997F0-4339-40E2-B30E-152C1180075E}"/>
          </ac:spMkLst>
        </pc:spChg>
        <pc:spChg chg="del">
          <ac:chgData name="adityaananthapalli@outlook.com" userId="edb9c4d1e9eb4d13" providerId="LiveId" clId="{4BC6034E-A423-4D7B-9E35-56492B74C26F}" dt="2024-03-20T06:06:04.109" v="1350" actId="478"/>
          <ac:spMkLst>
            <pc:docMk/>
            <pc:sldMk cId="3918904617" sldId="280"/>
            <ac:spMk id="27" creationId="{D2508E16-2A3D-4AE7-8ACB-7154059CD7FD}"/>
          </ac:spMkLst>
        </pc:spChg>
        <pc:spChg chg="del">
          <ac:chgData name="adityaananthapalli@outlook.com" userId="edb9c4d1e9eb4d13" providerId="LiveId" clId="{4BC6034E-A423-4D7B-9E35-56492B74C26F}" dt="2024-03-20T06:06:04.109" v="1350" actId="478"/>
          <ac:spMkLst>
            <pc:docMk/>
            <pc:sldMk cId="3918904617" sldId="280"/>
            <ac:spMk id="28" creationId="{F84FCFB7-7202-4126-A754-4A743FD33E46}"/>
          </ac:spMkLst>
        </pc:spChg>
        <pc:picChg chg="add mod modCrop">
          <ac:chgData name="adityaananthapalli@outlook.com" userId="edb9c4d1e9eb4d13" providerId="LiveId" clId="{4BC6034E-A423-4D7B-9E35-56492B74C26F}" dt="2024-03-20T06:46:24.202" v="1819" actId="1076"/>
          <ac:picMkLst>
            <pc:docMk/>
            <pc:sldMk cId="3918904617" sldId="280"/>
            <ac:picMk id="19" creationId="{51BE0A9C-E25B-A40E-9BE4-3D2013F310C7}"/>
          </ac:picMkLst>
        </pc:picChg>
      </pc:sldChg>
      <pc:sldChg chg="addSp delSp modSp del mod ord">
        <pc:chgData name="adityaananthapalli@outlook.com" userId="edb9c4d1e9eb4d13" providerId="LiveId" clId="{4BC6034E-A423-4D7B-9E35-56492B74C26F}" dt="2024-03-20T07:04:05.945" v="2154" actId="47"/>
        <pc:sldMkLst>
          <pc:docMk/>
          <pc:sldMk cId="1823312632" sldId="281"/>
        </pc:sldMkLst>
        <pc:spChg chg="del">
          <ac:chgData name="adityaananthapalli@outlook.com" userId="edb9c4d1e9eb4d13" providerId="LiveId" clId="{4BC6034E-A423-4D7B-9E35-56492B74C26F}" dt="2024-03-20T06:07:08.797" v="1369" actId="478"/>
          <ac:spMkLst>
            <pc:docMk/>
            <pc:sldMk cId="1823312632" sldId="281"/>
            <ac:spMk id="3" creationId="{00000000-0000-0000-0000-000000000000}"/>
          </ac:spMkLst>
        </pc:spChg>
        <pc:spChg chg="del">
          <ac:chgData name="adityaananthapalli@outlook.com" userId="edb9c4d1e9eb4d13" providerId="LiveId" clId="{4BC6034E-A423-4D7B-9E35-56492B74C26F}" dt="2024-03-20T06:07:08.797" v="1369" actId="478"/>
          <ac:spMkLst>
            <pc:docMk/>
            <pc:sldMk cId="1823312632" sldId="281"/>
            <ac:spMk id="5" creationId="{311CD7DC-4A7E-42E9-AD92-1BFC49D554D2}"/>
          </ac:spMkLst>
        </pc:spChg>
        <pc:spChg chg="del">
          <ac:chgData name="adityaananthapalli@outlook.com" userId="edb9c4d1e9eb4d13" providerId="LiveId" clId="{4BC6034E-A423-4D7B-9E35-56492B74C26F}" dt="2024-03-20T06:07:08.797" v="1369" actId="478"/>
          <ac:spMkLst>
            <pc:docMk/>
            <pc:sldMk cId="1823312632" sldId="281"/>
            <ac:spMk id="6" creationId="{E79E26E9-7921-432A-89AA-CF1EF28B7CFD}"/>
          </ac:spMkLst>
        </pc:spChg>
        <pc:spChg chg="del">
          <ac:chgData name="adityaananthapalli@outlook.com" userId="edb9c4d1e9eb4d13" providerId="LiveId" clId="{4BC6034E-A423-4D7B-9E35-56492B74C26F}" dt="2024-03-20T06:07:08.797" v="1369" actId="478"/>
          <ac:spMkLst>
            <pc:docMk/>
            <pc:sldMk cId="1823312632" sldId="281"/>
            <ac:spMk id="18" creationId="{5D302003-E65D-42DA-B64B-66872B11D4BC}"/>
          </ac:spMkLst>
        </pc:spChg>
        <pc:spChg chg="del mod">
          <ac:chgData name="adityaananthapalli@outlook.com" userId="edb9c4d1e9eb4d13" providerId="LiveId" clId="{4BC6034E-A423-4D7B-9E35-56492B74C26F}" dt="2024-03-20T06:07:08.797" v="1369" actId="478"/>
          <ac:spMkLst>
            <pc:docMk/>
            <pc:sldMk cId="1823312632" sldId="281"/>
            <ac:spMk id="19" creationId="{62681250-0271-4F96-81D5-9FEDA480F422}"/>
          </ac:spMkLst>
        </pc:spChg>
        <pc:spChg chg="del">
          <ac:chgData name="adityaananthapalli@outlook.com" userId="edb9c4d1e9eb4d13" providerId="LiveId" clId="{4BC6034E-A423-4D7B-9E35-56492B74C26F}" dt="2024-03-20T06:07:08.797" v="1369" actId="478"/>
          <ac:spMkLst>
            <pc:docMk/>
            <pc:sldMk cId="1823312632" sldId="281"/>
            <ac:spMk id="22" creationId="{9EB5E7A0-D50B-4B17-9AE5-7FFAE3D36D43}"/>
          </ac:spMkLst>
        </pc:spChg>
        <pc:spChg chg="del mod">
          <ac:chgData name="adityaananthapalli@outlook.com" userId="edb9c4d1e9eb4d13" providerId="LiveId" clId="{4BC6034E-A423-4D7B-9E35-56492B74C26F}" dt="2024-03-20T06:07:08.797" v="1369" actId="478"/>
          <ac:spMkLst>
            <pc:docMk/>
            <pc:sldMk cId="1823312632" sldId="281"/>
            <ac:spMk id="24" creationId="{1526D210-F65A-430D-A5F7-80644A2E3C6E}"/>
          </ac:spMkLst>
        </pc:spChg>
        <pc:spChg chg="del">
          <ac:chgData name="adityaananthapalli@outlook.com" userId="edb9c4d1e9eb4d13" providerId="LiveId" clId="{4BC6034E-A423-4D7B-9E35-56492B74C26F}" dt="2024-03-20T06:07:08.797" v="1369" actId="478"/>
          <ac:spMkLst>
            <pc:docMk/>
            <pc:sldMk cId="1823312632" sldId="281"/>
            <ac:spMk id="26" creationId="{97E9D429-B967-4F86-806E-75B7CA8127C0}"/>
          </ac:spMkLst>
        </pc:spChg>
        <pc:spChg chg="del">
          <ac:chgData name="adityaananthapalli@outlook.com" userId="edb9c4d1e9eb4d13" providerId="LiveId" clId="{4BC6034E-A423-4D7B-9E35-56492B74C26F}" dt="2024-03-20T06:07:08.797" v="1369" actId="478"/>
          <ac:spMkLst>
            <pc:docMk/>
            <pc:sldMk cId="1823312632" sldId="281"/>
            <ac:spMk id="29" creationId="{716240F7-5D77-4CF0-917A-520279A0B187}"/>
          </ac:spMkLst>
        </pc:spChg>
        <pc:spChg chg="del">
          <ac:chgData name="adityaananthapalli@outlook.com" userId="edb9c4d1e9eb4d13" providerId="LiveId" clId="{4BC6034E-A423-4D7B-9E35-56492B74C26F}" dt="2024-03-20T06:07:08.797" v="1369" actId="478"/>
          <ac:spMkLst>
            <pc:docMk/>
            <pc:sldMk cId="1823312632" sldId="281"/>
            <ac:spMk id="33" creationId="{F963B75B-EF15-4795-955E-A8AAB90FF604}"/>
          </ac:spMkLst>
        </pc:spChg>
        <pc:spChg chg="del">
          <ac:chgData name="adityaananthapalli@outlook.com" userId="edb9c4d1e9eb4d13" providerId="LiveId" clId="{4BC6034E-A423-4D7B-9E35-56492B74C26F}" dt="2024-03-20T06:07:08.797" v="1369" actId="478"/>
          <ac:spMkLst>
            <pc:docMk/>
            <pc:sldMk cId="1823312632" sldId="281"/>
            <ac:spMk id="34" creationId="{FAF52E1D-E8C1-4592-92A9-6AE096FF9A01}"/>
          </ac:spMkLst>
        </pc:spChg>
        <pc:picChg chg="del">
          <ac:chgData name="adityaananthapalli@outlook.com" userId="edb9c4d1e9eb4d13" providerId="LiveId" clId="{4BC6034E-A423-4D7B-9E35-56492B74C26F}" dt="2024-03-20T06:07:08.797" v="1369" actId="478"/>
          <ac:picMkLst>
            <pc:docMk/>
            <pc:sldMk cId="1823312632" sldId="281"/>
            <ac:picMk id="2" creationId="{3E9D777C-92F3-4FD0-B281-7842BC951D6D}"/>
          </ac:picMkLst>
        </pc:picChg>
        <pc:picChg chg="add del mod">
          <ac:chgData name="adityaananthapalli@outlook.com" userId="edb9c4d1e9eb4d13" providerId="LiveId" clId="{4BC6034E-A423-4D7B-9E35-56492B74C26F}" dt="2024-03-20T06:40:58.009" v="1756" actId="478"/>
          <ac:picMkLst>
            <pc:docMk/>
            <pc:sldMk cId="1823312632" sldId="281"/>
            <ac:picMk id="7" creationId="{0BD0079D-54A1-DABF-52C4-43A563E88412}"/>
          </ac:picMkLst>
        </pc:picChg>
        <pc:picChg chg="add mod modCrop">
          <ac:chgData name="adityaananthapalli@outlook.com" userId="edb9c4d1e9eb4d13" providerId="LiveId" clId="{4BC6034E-A423-4D7B-9E35-56492B74C26F}" dt="2024-03-20T06:46:58.704" v="1820" actId="1076"/>
          <ac:picMkLst>
            <pc:docMk/>
            <pc:sldMk cId="1823312632" sldId="281"/>
            <ac:picMk id="9" creationId="{7C345E4E-3269-8F6F-1E34-B944A96A1AE7}"/>
          </ac:picMkLst>
        </pc:picChg>
      </pc:sldChg>
      <pc:sldChg chg="addSp delSp modSp mod ord">
        <pc:chgData name="adityaananthapalli@outlook.com" userId="edb9c4d1e9eb4d13" providerId="LiveId" clId="{4BC6034E-A423-4D7B-9E35-56492B74C26F}" dt="2024-03-20T08:55:29.338" v="2874" actId="1076"/>
        <pc:sldMkLst>
          <pc:docMk/>
          <pc:sldMk cId="2295201562" sldId="282"/>
        </pc:sldMkLst>
        <pc:spChg chg="add mod">
          <ac:chgData name="adityaananthapalli@outlook.com" userId="edb9c4d1e9eb4d13" providerId="LiveId" clId="{4BC6034E-A423-4D7B-9E35-56492B74C26F}" dt="2024-03-20T08:55:29.338" v="2874" actId="1076"/>
          <ac:spMkLst>
            <pc:docMk/>
            <pc:sldMk cId="2295201562" sldId="282"/>
            <ac:spMk id="2" creationId="{39B99007-8037-2B87-A67B-3CEF5E48CDC1}"/>
          </ac:spMkLst>
        </pc:spChg>
        <pc:spChg chg="del">
          <ac:chgData name="adityaananthapalli@outlook.com" userId="edb9c4d1e9eb4d13" providerId="LiveId" clId="{4BC6034E-A423-4D7B-9E35-56492B74C26F}" dt="2024-03-20T06:07:30.014" v="1373" actId="478"/>
          <ac:spMkLst>
            <pc:docMk/>
            <pc:sldMk cId="2295201562" sldId="282"/>
            <ac:spMk id="3" creationId="{00000000-0000-0000-0000-000000000000}"/>
          </ac:spMkLst>
        </pc:spChg>
        <pc:spChg chg="add mod">
          <ac:chgData name="adityaananthapalli@outlook.com" userId="edb9c4d1e9eb4d13" providerId="LiveId" clId="{4BC6034E-A423-4D7B-9E35-56492B74C26F}" dt="2024-03-20T08:55:19.520" v="2873" actId="207"/>
          <ac:spMkLst>
            <pc:docMk/>
            <pc:sldMk cId="2295201562" sldId="282"/>
            <ac:spMk id="6" creationId="{5E8AF197-9444-420F-8E05-E70A308C7264}"/>
          </ac:spMkLst>
        </pc:spChg>
        <pc:spChg chg="del mod">
          <ac:chgData name="adityaananthapalli@outlook.com" userId="edb9c4d1e9eb4d13" providerId="LiveId" clId="{4BC6034E-A423-4D7B-9E35-56492B74C26F}" dt="2024-03-20T06:07:32.510" v="1374" actId="478"/>
          <ac:spMkLst>
            <pc:docMk/>
            <pc:sldMk cId="2295201562" sldId="282"/>
            <ac:spMk id="8" creationId="{82FF665B-C516-4F74-A81A-6510A9218518}"/>
          </ac:spMkLst>
        </pc:spChg>
        <pc:spChg chg="del">
          <ac:chgData name="adityaananthapalli@outlook.com" userId="edb9c4d1e9eb4d13" providerId="LiveId" clId="{4BC6034E-A423-4D7B-9E35-56492B74C26F}" dt="2024-03-20T06:07:30.014" v="1373" actId="478"/>
          <ac:spMkLst>
            <pc:docMk/>
            <pc:sldMk cId="2295201562" sldId="282"/>
            <ac:spMk id="9" creationId="{D027DC7A-D0C4-4DA7-9DAF-FACD00AD8D1A}"/>
          </ac:spMkLst>
        </pc:spChg>
        <pc:spChg chg="del">
          <ac:chgData name="adityaananthapalli@outlook.com" userId="edb9c4d1e9eb4d13" providerId="LiveId" clId="{4BC6034E-A423-4D7B-9E35-56492B74C26F}" dt="2024-03-20T06:07:30.014" v="1373" actId="478"/>
          <ac:spMkLst>
            <pc:docMk/>
            <pc:sldMk cId="2295201562" sldId="282"/>
            <ac:spMk id="10" creationId="{FF315D51-3977-4E5D-B646-C96450F48EDD}"/>
          </ac:spMkLst>
        </pc:spChg>
        <pc:picChg chg="del">
          <ac:chgData name="adityaananthapalli@outlook.com" userId="edb9c4d1e9eb4d13" providerId="LiveId" clId="{4BC6034E-A423-4D7B-9E35-56492B74C26F}" dt="2024-03-20T06:07:30.014" v="1373" actId="478"/>
          <ac:picMkLst>
            <pc:docMk/>
            <pc:sldMk cId="2295201562" sldId="282"/>
            <ac:picMk id="2" creationId="{11AEC1C0-DA59-49A0-BF8E-DEB0288B8BE0}"/>
          </ac:picMkLst>
        </pc:picChg>
        <pc:picChg chg="add mod">
          <ac:chgData name="adityaananthapalli@outlook.com" userId="edb9c4d1e9eb4d13" providerId="LiveId" clId="{4BC6034E-A423-4D7B-9E35-56492B74C26F}" dt="2024-03-20T08:50:12.200" v="2838" actId="14100"/>
          <ac:picMkLst>
            <pc:docMk/>
            <pc:sldMk cId="2295201562" sldId="282"/>
            <ac:picMk id="4" creationId="{3A64DD90-ED82-52E8-9195-BFC0BB1D3424}"/>
          </ac:picMkLst>
        </pc:picChg>
      </pc:sldChg>
      <pc:sldChg chg="del">
        <pc:chgData name="adityaananthapalli@outlook.com" userId="edb9c4d1e9eb4d13" providerId="LiveId" clId="{4BC6034E-A423-4D7B-9E35-56492B74C26F}" dt="2024-03-20T08:57:35.265" v="2900" actId="47"/>
        <pc:sldMkLst>
          <pc:docMk/>
          <pc:sldMk cId="2489104727" sldId="283"/>
        </pc:sldMkLst>
      </pc:sldChg>
      <pc:sldChg chg="addSp delSp modSp add del mod ord">
        <pc:chgData name="adityaananthapalli@outlook.com" userId="edb9c4d1e9eb4d13" providerId="LiveId" clId="{4BC6034E-A423-4D7B-9E35-56492B74C26F}" dt="2024-03-20T08:36:19.777" v="2648" actId="47"/>
        <pc:sldMkLst>
          <pc:docMk/>
          <pc:sldMk cId="2399500097" sldId="284"/>
        </pc:sldMkLst>
        <pc:spChg chg="del">
          <ac:chgData name="adityaananthapalli@outlook.com" userId="edb9c4d1e9eb4d13" providerId="LiveId" clId="{4BC6034E-A423-4D7B-9E35-56492B74C26F}" dt="2024-03-20T05:15:56.520" v="1224" actId="478"/>
          <ac:spMkLst>
            <pc:docMk/>
            <pc:sldMk cId="2399500097" sldId="284"/>
            <ac:spMk id="2" creationId="{00000000-0000-0000-0000-000000000000}"/>
          </ac:spMkLst>
        </pc:spChg>
        <pc:spChg chg="add mod">
          <ac:chgData name="adityaananthapalli@outlook.com" userId="edb9c4d1e9eb4d13" providerId="LiveId" clId="{4BC6034E-A423-4D7B-9E35-56492B74C26F}" dt="2024-03-20T05:26:13.989" v="1289" actId="20577"/>
          <ac:spMkLst>
            <pc:docMk/>
            <pc:sldMk cId="2399500097" sldId="284"/>
            <ac:spMk id="4" creationId="{7A373AC2-7961-79D7-1763-512A828C0416}"/>
          </ac:spMkLst>
        </pc:spChg>
        <pc:spChg chg="del">
          <ac:chgData name="adityaananthapalli@outlook.com" userId="edb9c4d1e9eb4d13" providerId="LiveId" clId="{4BC6034E-A423-4D7B-9E35-56492B74C26F}" dt="2024-03-20T05:15:38.263" v="1221" actId="478"/>
          <ac:spMkLst>
            <pc:docMk/>
            <pc:sldMk cId="2399500097" sldId="284"/>
            <ac:spMk id="5" creationId="{098EC498-9072-430B-8222-90BA6DB5EEB8}"/>
          </ac:spMkLst>
        </pc:spChg>
        <pc:spChg chg="del">
          <ac:chgData name="adityaananthapalli@outlook.com" userId="edb9c4d1e9eb4d13" providerId="LiveId" clId="{4BC6034E-A423-4D7B-9E35-56492B74C26F}" dt="2024-03-20T05:15:38.263" v="1221" actId="478"/>
          <ac:spMkLst>
            <pc:docMk/>
            <pc:sldMk cId="2399500097" sldId="284"/>
            <ac:spMk id="6" creationId="{F04D1735-4396-4DC2-ACAF-CF1B548507AB}"/>
          </ac:spMkLst>
        </pc:spChg>
        <pc:spChg chg="add del mod">
          <ac:chgData name="adityaananthapalli@outlook.com" userId="edb9c4d1e9eb4d13" providerId="LiveId" clId="{4BC6034E-A423-4D7B-9E35-56492B74C26F}" dt="2024-03-20T07:07:06.167" v="2257"/>
          <ac:spMkLst>
            <pc:docMk/>
            <pc:sldMk cId="2399500097" sldId="284"/>
            <ac:spMk id="8" creationId="{89DE0429-5427-417E-A756-E0F33125F2BD}"/>
          </ac:spMkLst>
        </pc:spChg>
        <pc:spChg chg="add del mod">
          <ac:chgData name="adityaananthapalli@outlook.com" userId="edb9c4d1e9eb4d13" providerId="LiveId" clId="{4BC6034E-A423-4D7B-9E35-56492B74C26F}" dt="2024-03-20T07:07:06.167" v="2259"/>
          <ac:spMkLst>
            <pc:docMk/>
            <pc:sldMk cId="2399500097" sldId="284"/>
            <ac:spMk id="10" creationId="{80039507-2B58-528D-1469-905A2F28463E}"/>
          </ac:spMkLst>
        </pc:spChg>
        <pc:spChg chg="del mod">
          <ac:chgData name="adityaananthapalli@outlook.com" userId="edb9c4d1e9eb4d13" providerId="LiveId" clId="{4BC6034E-A423-4D7B-9E35-56492B74C26F}" dt="2024-03-20T05:16:01.289" v="1225" actId="478"/>
          <ac:spMkLst>
            <pc:docMk/>
            <pc:sldMk cId="2399500097" sldId="284"/>
            <ac:spMk id="11" creationId="{703630F6-7E60-4DF0-B4CB-4F3272BDBA70}"/>
          </ac:spMkLst>
        </pc:spChg>
        <pc:spChg chg="add mod">
          <ac:chgData name="adityaananthapalli@outlook.com" userId="edb9c4d1e9eb4d13" providerId="LiveId" clId="{4BC6034E-A423-4D7B-9E35-56492B74C26F}" dt="2024-03-20T07:06:53.500" v="2251" actId="6549"/>
          <ac:spMkLst>
            <pc:docMk/>
            <pc:sldMk cId="2399500097" sldId="284"/>
            <ac:spMk id="13" creationId="{A7DAF9D2-E566-F7CA-E808-8474D88445FB}"/>
          </ac:spMkLst>
        </pc:spChg>
        <pc:spChg chg="add del mod">
          <ac:chgData name="adityaananthapalli@outlook.com" userId="edb9c4d1e9eb4d13" providerId="LiveId" clId="{4BC6034E-A423-4D7B-9E35-56492B74C26F}" dt="2024-03-20T07:07:06.191" v="2261"/>
          <ac:spMkLst>
            <pc:docMk/>
            <pc:sldMk cId="2399500097" sldId="284"/>
            <ac:spMk id="15" creationId="{49BF2C7C-D544-7172-1699-9BBFA7E5F98E}"/>
          </ac:spMkLst>
        </pc:spChg>
        <pc:spChg chg="add del mod">
          <ac:chgData name="adityaananthapalli@outlook.com" userId="edb9c4d1e9eb4d13" providerId="LiveId" clId="{4BC6034E-A423-4D7B-9E35-56492B74C26F}" dt="2024-03-20T07:07:06.191" v="2263"/>
          <ac:spMkLst>
            <pc:docMk/>
            <pc:sldMk cId="2399500097" sldId="284"/>
            <ac:spMk id="19" creationId="{554EF1ED-A9D8-4D32-B413-A30F94CAC25F}"/>
          </ac:spMkLst>
        </pc:spChg>
        <pc:spChg chg="add del">
          <ac:chgData name="adityaananthapalli@outlook.com" userId="edb9c4d1e9eb4d13" providerId="LiveId" clId="{4BC6034E-A423-4D7B-9E35-56492B74C26F}" dt="2024-03-20T07:14:09.002" v="2451" actId="22"/>
          <ac:spMkLst>
            <pc:docMk/>
            <pc:sldMk cId="2399500097" sldId="284"/>
            <ac:spMk id="23" creationId="{7F7C3D88-5A55-D36C-C1ED-CFF2C037436D}"/>
          </ac:spMkLst>
        </pc:spChg>
        <pc:spChg chg="add del mod">
          <ac:chgData name="adityaananthapalli@outlook.com" userId="edb9c4d1e9eb4d13" providerId="LiveId" clId="{4BC6034E-A423-4D7B-9E35-56492B74C26F}" dt="2024-03-20T07:14:40.755" v="2455"/>
          <ac:spMkLst>
            <pc:docMk/>
            <pc:sldMk cId="2399500097" sldId="284"/>
            <ac:spMk id="24" creationId="{5A731532-CF15-6CAB-E9C7-7805805F04F2}"/>
          </ac:spMkLst>
        </pc:spChg>
        <pc:spChg chg="add del mod">
          <ac:chgData name="adityaananthapalli@outlook.com" userId="edb9c4d1e9eb4d13" providerId="LiveId" clId="{4BC6034E-A423-4D7B-9E35-56492B74C26F}" dt="2024-03-20T08:32:43.560" v="2612" actId="478"/>
          <ac:spMkLst>
            <pc:docMk/>
            <pc:sldMk cId="2399500097" sldId="284"/>
            <ac:spMk id="25" creationId="{A479FA9F-A236-E3CF-8391-73CD703BCB3D}"/>
          </ac:spMkLst>
        </pc:spChg>
        <pc:picChg chg="add del mod modCrop">
          <ac:chgData name="adityaananthapalli@outlook.com" userId="edb9c4d1e9eb4d13" providerId="LiveId" clId="{4BC6034E-A423-4D7B-9E35-56492B74C26F}" dt="2024-03-20T07:06:16.221" v="2244" actId="478"/>
          <ac:picMkLst>
            <pc:docMk/>
            <pc:sldMk cId="2399500097" sldId="284"/>
            <ac:picMk id="17" creationId="{7EB17716-BC4C-9DC3-F18A-3EE327A671C4}"/>
          </ac:picMkLst>
        </pc:picChg>
        <pc:picChg chg="add del mod">
          <ac:chgData name="adityaananthapalli@outlook.com" userId="edb9c4d1e9eb4d13" providerId="LiveId" clId="{4BC6034E-A423-4D7B-9E35-56492B74C26F}" dt="2024-03-20T08:32:39.599" v="2610" actId="478"/>
          <ac:picMkLst>
            <pc:docMk/>
            <pc:sldMk cId="2399500097" sldId="284"/>
            <ac:picMk id="21" creationId="{6B39ECE6-F922-F0CA-677F-E236BD98DE8E}"/>
          </ac:picMkLst>
        </pc:picChg>
      </pc:sldChg>
      <pc:sldChg chg="addSp delSp modSp add del mod">
        <pc:chgData name="adityaananthapalli@outlook.com" userId="edb9c4d1e9eb4d13" providerId="LiveId" clId="{4BC6034E-A423-4D7B-9E35-56492B74C26F}" dt="2024-03-20T09:00:19.075" v="2923" actId="931"/>
        <pc:sldMkLst>
          <pc:docMk/>
          <pc:sldMk cId="1140589504" sldId="285"/>
        </pc:sldMkLst>
        <pc:spChg chg="del">
          <ac:chgData name="adityaananthapalli@outlook.com" userId="edb9c4d1e9eb4d13" providerId="LiveId" clId="{4BC6034E-A423-4D7B-9E35-56492B74C26F}" dt="2024-03-20T08:57:59.640" v="2907" actId="478"/>
          <ac:spMkLst>
            <pc:docMk/>
            <pc:sldMk cId="1140589504" sldId="285"/>
            <ac:spMk id="2" creationId="{230FA328-F4B4-4F18-BB17-4D3B40CEA50A}"/>
          </ac:spMkLst>
        </pc:spChg>
        <pc:spChg chg="del">
          <ac:chgData name="adityaananthapalli@outlook.com" userId="edb9c4d1e9eb4d13" providerId="LiveId" clId="{4BC6034E-A423-4D7B-9E35-56492B74C26F}" dt="2024-03-20T08:57:59.640" v="2907" actId="478"/>
          <ac:spMkLst>
            <pc:docMk/>
            <pc:sldMk cId="1140589504" sldId="285"/>
            <ac:spMk id="3" creationId="{649112EE-177A-4041-B3A8-6B898F94337F}"/>
          </ac:spMkLst>
        </pc:spChg>
        <pc:spChg chg="del">
          <ac:chgData name="adityaananthapalli@outlook.com" userId="edb9c4d1e9eb4d13" providerId="LiveId" clId="{4BC6034E-A423-4D7B-9E35-56492B74C26F}" dt="2024-03-20T08:57:59.640" v="2907" actId="478"/>
          <ac:spMkLst>
            <pc:docMk/>
            <pc:sldMk cId="1140589504" sldId="285"/>
            <ac:spMk id="4" creationId="{6DABBE38-FB33-4863-A91D-E60FF0D037DB}"/>
          </ac:spMkLst>
        </pc:spChg>
        <pc:spChg chg="del">
          <ac:chgData name="adityaananthapalli@outlook.com" userId="edb9c4d1e9eb4d13" providerId="LiveId" clId="{4BC6034E-A423-4D7B-9E35-56492B74C26F}" dt="2024-03-20T08:57:59.640" v="2907" actId="478"/>
          <ac:spMkLst>
            <pc:docMk/>
            <pc:sldMk cId="1140589504" sldId="285"/>
            <ac:spMk id="5" creationId="{A18EC25D-AD6B-4C08-83EE-8BE22BBC28A2}"/>
          </ac:spMkLst>
        </pc:spChg>
        <pc:spChg chg="del">
          <ac:chgData name="adityaananthapalli@outlook.com" userId="edb9c4d1e9eb4d13" providerId="LiveId" clId="{4BC6034E-A423-4D7B-9E35-56492B74C26F}" dt="2024-03-20T08:57:59.640" v="2907" actId="478"/>
          <ac:spMkLst>
            <pc:docMk/>
            <pc:sldMk cId="1140589504" sldId="285"/>
            <ac:spMk id="6" creationId="{82DA8605-3E12-433F-88AD-641ADCBD281C}"/>
          </ac:spMkLst>
        </pc:spChg>
        <pc:spChg chg="del">
          <ac:chgData name="adityaananthapalli@outlook.com" userId="edb9c4d1e9eb4d13" providerId="LiveId" clId="{4BC6034E-A423-4D7B-9E35-56492B74C26F}" dt="2024-03-20T08:57:59.640" v="2907" actId="478"/>
          <ac:spMkLst>
            <pc:docMk/>
            <pc:sldMk cId="1140589504" sldId="285"/>
            <ac:spMk id="7" creationId="{BDE63B13-DF81-4CDD-B97C-3296E754510B}"/>
          </ac:spMkLst>
        </pc:spChg>
        <pc:spChg chg="del">
          <ac:chgData name="adityaananthapalli@outlook.com" userId="edb9c4d1e9eb4d13" providerId="LiveId" clId="{4BC6034E-A423-4D7B-9E35-56492B74C26F}" dt="2024-03-20T08:57:59.640" v="2907" actId="478"/>
          <ac:spMkLst>
            <pc:docMk/>
            <pc:sldMk cId="1140589504" sldId="285"/>
            <ac:spMk id="8" creationId="{5317E7E7-2671-41D1-949E-82250D53DBC9}"/>
          </ac:spMkLst>
        </pc:spChg>
        <pc:spChg chg="del">
          <ac:chgData name="adityaananthapalli@outlook.com" userId="edb9c4d1e9eb4d13" providerId="LiveId" clId="{4BC6034E-A423-4D7B-9E35-56492B74C26F}" dt="2024-03-20T08:58:37.498" v="2919" actId="478"/>
          <ac:spMkLst>
            <pc:docMk/>
            <pc:sldMk cId="1140589504" sldId="285"/>
            <ac:spMk id="9" creationId="{2AD85ABE-8553-49DF-AA3C-F5D2EE555105}"/>
          </ac:spMkLst>
        </pc:spChg>
        <pc:spChg chg="del">
          <ac:chgData name="adityaananthapalli@outlook.com" userId="edb9c4d1e9eb4d13" providerId="LiveId" clId="{4BC6034E-A423-4D7B-9E35-56492B74C26F}" dt="2024-03-20T08:57:59.640" v="2907" actId="478"/>
          <ac:spMkLst>
            <pc:docMk/>
            <pc:sldMk cId="1140589504" sldId="285"/>
            <ac:spMk id="10" creationId="{D4CA99B9-272C-46EC-B8B4-7E1847E1FCAE}"/>
          </ac:spMkLst>
        </pc:spChg>
        <pc:spChg chg="del">
          <ac:chgData name="adityaananthapalli@outlook.com" userId="edb9c4d1e9eb4d13" providerId="LiveId" clId="{4BC6034E-A423-4D7B-9E35-56492B74C26F}" dt="2024-03-20T08:57:59.640" v="2907" actId="478"/>
          <ac:spMkLst>
            <pc:docMk/>
            <pc:sldMk cId="1140589504" sldId="285"/>
            <ac:spMk id="11" creationId="{0A3B9979-44CB-44DC-8BEC-4AE6A324BEAA}"/>
          </ac:spMkLst>
        </pc:spChg>
        <pc:spChg chg="del">
          <ac:chgData name="adityaananthapalli@outlook.com" userId="edb9c4d1e9eb4d13" providerId="LiveId" clId="{4BC6034E-A423-4D7B-9E35-56492B74C26F}" dt="2024-03-20T08:57:59.640" v="2907" actId="478"/>
          <ac:spMkLst>
            <pc:docMk/>
            <pc:sldMk cId="1140589504" sldId="285"/>
            <ac:spMk id="12" creationId="{D6A11C46-E7FB-4294-AE60-63ADDBD5D23A}"/>
          </ac:spMkLst>
        </pc:spChg>
        <pc:spChg chg="del">
          <ac:chgData name="adityaananthapalli@outlook.com" userId="edb9c4d1e9eb4d13" providerId="LiveId" clId="{4BC6034E-A423-4D7B-9E35-56492B74C26F}" dt="2024-03-20T08:57:59.640" v="2907" actId="478"/>
          <ac:spMkLst>
            <pc:docMk/>
            <pc:sldMk cId="1140589504" sldId="285"/>
            <ac:spMk id="13" creationId="{8AB32C44-018C-4A35-8C2E-9298A60A1FBD}"/>
          </ac:spMkLst>
        </pc:spChg>
        <pc:spChg chg="del">
          <ac:chgData name="adityaananthapalli@outlook.com" userId="edb9c4d1e9eb4d13" providerId="LiveId" clId="{4BC6034E-A423-4D7B-9E35-56492B74C26F}" dt="2024-03-20T08:57:59.640" v="2907" actId="478"/>
          <ac:spMkLst>
            <pc:docMk/>
            <pc:sldMk cId="1140589504" sldId="285"/>
            <ac:spMk id="14" creationId="{8ED14C0B-3488-42A4-BD7D-2A3650051925}"/>
          </ac:spMkLst>
        </pc:spChg>
        <pc:spChg chg="del">
          <ac:chgData name="adityaananthapalli@outlook.com" userId="edb9c4d1e9eb4d13" providerId="LiveId" clId="{4BC6034E-A423-4D7B-9E35-56492B74C26F}" dt="2024-03-20T08:57:59.640" v="2907" actId="478"/>
          <ac:spMkLst>
            <pc:docMk/>
            <pc:sldMk cId="1140589504" sldId="285"/>
            <ac:spMk id="15" creationId="{68733FA3-5EE9-47B6-AF41-21B116F4D79D}"/>
          </ac:spMkLst>
        </pc:spChg>
        <pc:spChg chg="del">
          <ac:chgData name="adityaananthapalli@outlook.com" userId="edb9c4d1e9eb4d13" providerId="LiveId" clId="{4BC6034E-A423-4D7B-9E35-56492B74C26F}" dt="2024-03-20T08:58:37.498" v="2919" actId="478"/>
          <ac:spMkLst>
            <pc:docMk/>
            <pc:sldMk cId="1140589504" sldId="285"/>
            <ac:spMk id="16" creationId="{48790CB1-BEBA-4FB9-8FC7-A5002444784C}"/>
          </ac:spMkLst>
        </pc:spChg>
        <pc:spChg chg="del">
          <ac:chgData name="adityaananthapalli@outlook.com" userId="edb9c4d1e9eb4d13" providerId="LiveId" clId="{4BC6034E-A423-4D7B-9E35-56492B74C26F}" dt="2024-03-20T08:57:59.640" v="2907" actId="478"/>
          <ac:spMkLst>
            <pc:docMk/>
            <pc:sldMk cId="1140589504" sldId="285"/>
            <ac:spMk id="17" creationId="{60D9404D-1FED-4BE2-B580-D0581DED7F8C}"/>
          </ac:spMkLst>
        </pc:spChg>
        <pc:spChg chg="del">
          <ac:chgData name="adityaananthapalli@outlook.com" userId="edb9c4d1e9eb4d13" providerId="LiveId" clId="{4BC6034E-A423-4D7B-9E35-56492B74C26F}" dt="2024-03-20T08:58:08.643" v="2910" actId="478"/>
          <ac:spMkLst>
            <pc:docMk/>
            <pc:sldMk cId="1140589504" sldId="285"/>
            <ac:spMk id="18" creationId="{D6986B93-9BA8-4C06-B121-50D4A61C6A8B}"/>
          </ac:spMkLst>
        </pc:spChg>
        <pc:spChg chg="del">
          <ac:chgData name="adityaananthapalli@outlook.com" userId="edb9c4d1e9eb4d13" providerId="LiveId" clId="{4BC6034E-A423-4D7B-9E35-56492B74C26F}" dt="2024-03-20T08:57:59.640" v="2907" actId="478"/>
          <ac:spMkLst>
            <pc:docMk/>
            <pc:sldMk cId="1140589504" sldId="285"/>
            <ac:spMk id="19" creationId="{534FECB6-7CAF-4406-B162-81373FB7E690}"/>
          </ac:spMkLst>
        </pc:spChg>
        <pc:spChg chg="del">
          <ac:chgData name="adityaananthapalli@outlook.com" userId="edb9c4d1e9eb4d13" providerId="LiveId" clId="{4BC6034E-A423-4D7B-9E35-56492B74C26F}" dt="2024-03-20T08:58:02.556" v="2908" actId="478"/>
          <ac:spMkLst>
            <pc:docMk/>
            <pc:sldMk cId="1140589504" sldId="285"/>
            <ac:spMk id="20" creationId="{C6BF7378-A6B3-4181-B196-DDDF9B986B76}"/>
          </ac:spMkLst>
        </pc:spChg>
        <pc:spChg chg="del">
          <ac:chgData name="adityaananthapalli@outlook.com" userId="edb9c4d1e9eb4d13" providerId="LiveId" clId="{4BC6034E-A423-4D7B-9E35-56492B74C26F}" dt="2024-03-20T08:57:59.640" v="2907" actId="478"/>
          <ac:spMkLst>
            <pc:docMk/>
            <pc:sldMk cId="1140589504" sldId="285"/>
            <ac:spMk id="21" creationId="{F06C4FF4-69B2-4286-A808-2F92F10174EE}"/>
          </ac:spMkLst>
        </pc:spChg>
        <pc:spChg chg="del">
          <ac:chgData name="adityaananthapalli@outlook.com" userId="edb9c4d1e9eb4d13" providerId="LiveId" clId="{4BC6034E-A423-4D7B-9E35-56492B74C26F}" dt="2024-03-20T08:58:06.640" v="2909" actId="478"/>
          <ac:spMkLst>
            <pc:docMk/>
            <pc:sldMk cId="1140589504" sldId="285"/>
            <ac:spMk id="22" creationId="{10FDE457-0C94-4F0A-8ED7-8D88BF5BCA80}"/>
          </ac:spMkLst>
        </pc:spChg>
        <pc:spChg chg="del mod">
          <ac:chgData name="adityaananthapalli@outlook.com" userId="edb9c4d1e9eb4d13" providerId="LiveId" clId="{4BC6034E-A423-4D7B-9E35-56492B74C26F}" dt="2024-03-20T08:58:17.331" v="2912" actId="478"/>
          <ac:spMkLst>
            <pc:docMk/>
            <pc:sldMk cId="1140589504" sldId="285"/>
            <ac:spMk id="28" creationId="{05C3AEF9-B2BD-475A-B72C-336D76DC6E7B}"/>
          </ac:spMkLst>
        </pc:spChg>
        <pc:spChg chg="del">
          <ac:chgData name="adityaananthapalli@outlook.com" userId="edb9c4d1e9eb4d13" providerId="LiveId" clId="{4BC6034E-A423-4D7B-9E35-56492B74C26F}" dt="2024-03-20T08:58:19.949" v="2913" actId="478"/>
          <ac:spMkLst>
            <pc:docMk/>
            <pc:sldMk cId="1140589504" sldId="285"/>
            <ac:spMk id="29" creationId="{A5D022F0-03D4-4779-8546-1156ED2EC18C}"/>
          </ac:spMkLst>
        </pc:spChg>
        <pc:spChg chg="del mod">
          <ac:chgData name="adityaananthapalli@outlook.com" userId="edb9c4d1e9eb4d13" providerId="LiveId" clId="{4BC6034E-A423-4D7B-9E35-56492B74C26F}" dt="2024-03-20T08:58:33.365" v="2918" actId="478"/>
          <ac:spMkLst>
            <pc:docMk/>
            <pc:sldMk cId="1140589504" sldId="285"/>
            <ac:spMk id="32" creationId="{E9D310EC-CD01-4996-810C-2350235E9BEA}"/>
          </ac:spMkLst>
        </pc:spChg>
        <pc:spChg chg="del">
          <ac:chgData name="adityaananthapalli@outlook.com" userId="edb9c4d1e9eb4d13" providerId="LiveId" clId="{4BC6034E-A423-4D7B-9E35-56492B74C26F}" dt="2024-03-20T08:58:30.634" v="2916" actId="478"/>
          <ac:spMkLst>
            <pc:docMk/>
            <pc:sldMk cId="1140589504" sldId="285"/>
            <ac:spMk id="33" creationId="{FE8B09A1-6CDA-4A86-9713-6050F563DC47}"/>
          </ac:spMkLst>
        </pc:spChg>
        <pc:spChg chg="del mod">
          <ac:chgData name="adityaananthapalli@outlook.com" userId="edb9c4d1e9eb4d13" providerId="LiveId" clId="{4BC6034E-A423-4D7B-9E35-56492B74C26F}" dt="2024-03-20T08:58:50.275" v="2922" actId="478"/>
          <ac:spMkLst>
            <pc:docMk/>
            <pc:sldMk cId="1140589504" sldId="285"/>
            <ac:spMk id="35" creationId="{C439D4A9-B60C-4CC8-BA5B-3A3B2290F1C8}"/>
          </ac:spMkLst>
        </pc:spChg>
        <pc:spChg chg="del mod">
          <ac:chgData name="adityaananthapalli@outlook.com" userId="edb9c4d1e9eb4d13" providerId="LiveId" clId="{4BC6034E-A423-4D7B-9E35-56492B74C26F}" dt="2024-03-20T08:58:50.275" v="2922" actId="478"/>
          <ac:spMkLst>
            <pc:docMk/>
            <pc:sldMk cId="1140589504" sldId="285"/>
            <ac:spMk id="36" creationId="{65C923EC-AE1F-4E2F-9555-5F146C8FA4E4}"/>
          </ac:spMkLst>
        </pc:spChg>
        <pc:spChg chg="del">
          <ac:chgData name="adityaananthapalli@outlook.com" userId="edb9c4d1e9eb4d13" providerId="LiveId" clId="{4BC6034E-A423-4D7B-9E35-56492B74C26F}" dt="2024-03-20T08:58:50.275" v="2922" actId="478"/>
          <ac:spMkLst>
            <pc:docMk/>
            <pc:sldMk cId="1140589504" sldId="285"/>
            <ac:spMk id="38" creationId="{19EE25C5-7EEE-4BC5-99E8-62FED7C645BF}"/>
          </ac:spMkLst>
        </pc:spChg>
        <pc:spChg chg="del mod">
          <ac:chgData name="adityaananthapalli@outlook.com" userId="edb9c4d1e9eb4d13" providerId="LiveId" clId="{4BC6034E-A423-4D7B-9E35-56492B74C26F}" dt="2024-03-20T08:58:50.275" v="2922" actId="478"/>
          <ac:spMkLst>
            <pc:docMk/>
            <pc:sldMk cId="1140589504" sldId="285"/>
            <ac:spMk id="39" creationId="{5093954D-3253-4E8C-B46B-A3A6AF68ECEC}"/>
          </ac:spMkLst>
        </pc:spChg>
        <pc:spChg chg="del mod">
          <ac:chgData name="adityaananthapalli@outlook.com" userId="edb9c4d1e9eb4d13" providerId="LiveId" clId="{4BC6034E-A423-4D7B-9E35-56492B74C26F}" dt="2024-03-20T08:57:56.496" v="2906"/>
          <ac:spMkLst>
            <pc:docMk/>
            <pc:sldMk cId="1140589504" sldId="285"/>
            <ac:spMk id="43" creationId="{A3021B0E-28DE-4A11-99A8-20120735C67F}"/>
          </ac:spMkLst>
        </pc:spChg>
        <pc:spChg chg="del">
          <ac:chgData name="adityaananthapalli@outlook.com" userId="edb9c4d1e9eb4d13" providerId="LiveId" clId="{4BC6034E-A423-4D7B-9E35-56492B74C26F}" dt="2024-03-20T08:57:59.640" v="2907" actId="478"/>
          <ac:spMkLst>
            <pc:docMk/>
            <pc:sldMk cId="1140589504" sldId="285"/>
            <ac:spMk id="45" creationId="{3E78D2BD-5661-47E4-88E6-9D029934DE31}"/>
          </ac:spMkLst>
        </pc:spChg>
        <pc:spChg chg="del">
          <ac:chgData name="adityaananthapalli@outlook.com" userId="edb9c4d1e9eb4d13" providerId="LiveId" clId="{4BC6034E-A423-4D7B-9E35-56492B74C26F}" dt="2024-03-20T08:57:59.640" v="2907" actId="478"/>
          <ac:spMkLst>
            <pc:docMk/>
            <pc:sldMk cId="1140589504" sldId="285"/>
            <ac:spMk id="46" creationId="{448B8BD1-7D0F-4573-995E-5C8798026339}"/>
          </ac:spMkLst>
        </pc:spChg>
        <pc:spChg chg="del">
          <ac:chgData name="adityaananthapalli@outlook.com" userId="edb9c4d1e9eb4d13" providerId="LiveId" clId="{4BC6034E-A423-4D7B-9E35-56492B74C26F}" dt="2024-03-20T08:57:59.640" v="2907" actId="478"/>
          <ac:spMkLst>
            <pc:docMk/>
            <pc:sldMk cId="1140589504" sldId="285"/>
            <ac:spMk id="47" creationId="{6969D899-C939-4668-9098-74A0B2F826F3}"/>
          </ac:spMkLst>
        </pc:spChg>
        <pc:spChg chg="del">
          <ac:chgData name="adityaananthapalli@outlook.com" userId="edb9c4d1e9eb4d13" providerId="LiveId" clId="{4BC6034E-A423-4D7B-9E35-56492B74C26F}" dt="2024-03-20T08:57:59.640" v="2907" actId="478"/>
          <ac:spMkLst>
            <pc:docMk/>
            <pc:sldMk cId="1140589504" sldId="285"/>
            <ac:spMk id="48" creationId="{1EDC5F35-1FC7-4546-B77D-08D9EBDBC650}"/>
          </ac:spMkLst>
        </pc:spChg>
        <pc:picChg chg="add mod">
          <ac:chgData name="adityaananthapalli@outlook.com" userId="edb9c4d1e9eb4d13" providerId="LiveId" clId="{4BC6034E-A423-4D7B-9E35-56492B74C26F}" dt="2024-03-20T09:00:19.075" v="2923" actId="931"/>
          <ac:picMkLst>
            <pc:docMk/>
            <pc:sldMk cId="1140589504" sldId="285"/>
            <ac:picMk id="24" creationId="{91FDCDDB-09C5-9652-D375-90D74FB8FD73}"/>
          </ac:picMkLst>
        </pc:picChg>
      </pc:sldChg>
      <pc:sldChg chg="del">
        <pc:chgData name="adityaananthapalli@outlook.com" userId="edb9c4d1e9eb4d13" providerId="LiveId" clId="{4BC6034E-A423-4D7B-9E35-56492B74C26F}" dt="2024-03-20T08:57:28.116" v="2897" actId="47"/>
        <pc:sldMkLst>
          <pc:docMk/>
          <pc:sldMk cId="2967464470" sldId="286"/>
        </pc:sldMkLst>
      </pc:sldChg>
      <pc:sldChg chg="del">
        <pc:chgData name="adityaananthapalli@outlook.com" userId="edb9c4d1e9eb4d13" providerId="LiveId" clId="{4BC6034E-A423-4D7B-9E35-56492B74C26F}" dt="2024-03-20T08:57:28.641" v="2898" actId="47"/>
        <pc:sldMkLst>
          <pc:docMk/>
          <pc:sldMk cId="1849264701" sldId="287"/>
        </pc:sldMkLst>
      </pc:sldChg>
      <pc:sldChg chg="del">
        <pc:chgData name="adityaananthapalli@outlook.com" userId="edb9c4d1e9eb4d13" providerId="LiveId" clId="{4BC6034E-A423-4D7B-9E35-56492B74C26F}" dt="2024-03-20T08:57:27.200" v="2896" actId="47"/>
        <pc:sldMkLst>
          <pc:docMk/>
          <pc:sldMk cId="2470548024" sldId="288"/>
        </pc:sldMkLst>
      </pc:sldChg>
      <pc:sldChg chg="del">
        <pc:chgData name="adityaananthapalli@outlook.com" userId="edb9c4d1e9eb4d13" providerId="LiveId" clId="{4BC6034E-A423-4D7B-9E35-56492B74C26F}" dt="2024-03-20T08:57:26.385" v="2895" actId="47"/>
        <pc:sldMkLst>
          <pc:docMk/>
          <pc:sldMk cId="4037091221" sldId="289"/>
        </pc:sldMkLst>
      </pc:sldChg>
      <pc:sldChg chg="del">
        <pc:chgData name="adityaananthapalli@outlook.com" userId="edb9c4d1e9eb4d13" providerId="LiveId" clId="{4BC6034E-A423-4D7B-9E35-56492B74C26F}" dt="2024-03-20T08:57:25.483" v="2893" actId="47"/>
        <pc:sldMkLst>
          <pc:docMk/>
          <pc:sldMk cId="1890816934" sldId="290"/>
        </pc:sldMkLst>
      </pc:sldChg>
      <pc:sldChg chg="del">
        <pc:chgData name="adityaananthapalli@outlook.com" userId="edb9c4d1e9eb4d13" providerId="LiveId" clId="{4BC6034E-A423-4D7B-9E35-56492B74C26F}" dt="2024-03-20T08:57:25.878" v="2894" actId="47"/>
        <pc:sldMkLst>
          <pc:docMk/>
          <pc:sldMk cId="3744033323" sldId="291"/>
        </pc:sldMkLst>
      </pc:sldChg>
      <pc:sldChg chg="del">
        <pc:chgData name="adityaananthapalli@outlook.com" userId="edb9c4d1e9eb4d13" providerId="LiveId" clId="{4BC6034E-A423-4D7B-9E35-56492B74C26F}" dt="2024-03-20T08:57:25.072" v="2892" actId="47"/>
        <pc:sldMkLst>
          <pc:docMk/>
          <pc:sldMk cId="1639151530" sldId="292"/>
        </pc:sldMkLst>
      </pc:sldChg>
      <pc:sldChg chg="addSp delSp modSp mod ord">
        <pc:chgData name="adityaananthapalli@outlook.com" userId="edb9c4d1e9eb4d13" providerId="LiveId" clId="{4BC6034E-A423-4D7B-9E35-56492B74C26F}" dt="2024-03-20T08:53:41.343" v="2861" actId="1076"/>
        <pc:sldMkLst>
          <pc:docMk/>
          <pc:sldMk cId="2276667838" sldId="293"/>
        </pc:sldMkLst>
        <pc:spChg chg="del">
          <ac:chgData name="adityaananthapalli@outlook.com" userId="edb9c4d1e9eb4d13" providerId="LiveId" clId="{4BC6034E-A423-4D7B-9E35-56492B74C26F}" dt="2024-03-20T06:04:59.328" v="1342" actId="478"/>
          <ac:spMkLst>
            <pc:docMk/>
            <pc:sldMk cId="2276667838" sldId="293"/>
            <ac:spMk id="2" creationId="{00000000-0000-0000-0000-000000000000}"/>
          </ac:spMkLst>
        </pc:spChg>
        <pc:spChg chg="add del mod">
          <ac:chgData name="adityaananthapalli@outlook.com" userId="edb9c4d1e9eb4d13" providerId="LiveId" clId="{4BC6034E-A423-4D7B-9E35-56492B74C26F}" dt="2024-03-20T08:36:08.735" v="2647"/>
          <ac:spMkLst>
            <pc:docMk/>
            <pc:sldMk cId="2276667838" sldId="293"/>
            <ac:spMk id="2" creationId="{4F123FE5-C888-2827-C854-422D1F752399}"/>
          </ac:spMkLst>
        </pc:spChg>
        <pc:spChg chg="del">
          <ac:chgData name="adityaananthapalli@outlook.com" userId="edb9c4d1e9eb4d13" providerId="LiveId" clId="{4BC6034E-A423-4D7B-9E35-56492B74C26F}" dt="2024-03-20T06:04:59.328" v="1342" actId="478"/>
          <ac:spMkLst>
            <pc:docMk/>
            <pc:sldMk cId="2276667838" sldId="293"/>
            <ac:spMk id="3" creationId="{00000000-0000-0000-0000-000000000000}"/>
          </ac:spMkLst>
        </pc:spChg>
        <pc:spChg chg="add mod">
          <ac:chgData name="adityaananthapalli@outlook.com" userId="edb9c4d1e9eb4d13" providerId="LiveId" clId="{4BC6034E-A423-4D7B-9E35-56492B74C26F}" dt="2024-03-20T08:53:41.343" v="2861" actId="1076"/>
          <ac:spMkLst>
            <pc:docMk/>
            <pc:sldMk cId="2276667838" sldId="293"/>
            <ac:spMk id="4" creationId="{CA8A4440-2965-C4CB-195C-EA0E35F113E2}"/>
          </ac:spMkLst>
        </pc:spChg>
        <pc:spChg chg="add del mod">
          <ac:chgData name="adityaananthapalli@outlook.com" userId="edb9c4d1e9eb4d13" providerId="LiveId" clId="{4BC6034E-A423-4D7B-9E35-56492B74C26F}" dt="2024-03-20T08:53:30.468" v="2860" actId="20577"/>
          <ac:spMkLst>
            <pc:docMk/>
            <pc:sldMk cId="2276667838" sldId="293"/>
            <ac:spMk id="6" creationId="{5F79F91B-22CE-C136-5D94-09953F623948}"/>
          </ac:spMkLst>
        </pc:spChg>
        <pc:spChg chg="del">
          <ac:chgData name="adityaananthapalli@outlook.com" userId="edb9c4d1e9eb4d13" providerId="LiveId" clId="{4BC6034E-A423-4D7B-9E35-56492B74C26F}" dt="2024-03-20T06:04:59.328" v="1342" actId="478"/>
          <ac:spMkLst>
            <pc:docMk/>
            <pc:sldMk cId="2276667838" sldId="293"/>
            <ac:spMk id="8" creationId="{F713D0BB-E630-45CF-A0BA-6F4BD4DAD941}"/>
          </ac:spMkLst>
        </pc:spChg>
        <pc:spChg chg="del">
          <ac:chgData name="adityaananthapalli@outlook.com" userId="edb9c4d1e9eb4d13" providerId="LiveId" clId="{4BC6034E-A423-4D7B-9E35-56492B74C26F}" dt="2024-03-20T06:04:59.328" v="1342" actId="478"/>
          <ac:spMkLst>
            <pc:docMk/>
            <pc:sldMk cId="2276667838" sldId="293"/>
            <ac:spMk id="9" creationId="{D7DF1935-73CD-4475-8372-CAC154C34088}"/>
          </ac:spMkLst>
        </pc:spChg>
        <pc:picChg chg="add del mod modCrop">
          <ac:chgData name="adityaananthapalli@outlook.com" userId="edb9c4d1e9eb4d13" providerId="LiveId" clId="{4BC6034E-A423-4D7B-9E35-56492B74C26F}" dt="2024-03-20T07:03:59.517" v="2152" actId="478"/>
          <ac:picMkLst>
            <pc:docMk/>
            <pc:sldMk cId="2276667838" sldId="293"/>
            <ac:picMk id="5" creationId="{937A8F36-4B61-F426-2BE6-DF080F214EF9}"/>
          </ac:picMkLst>
        </pc:picChg>
        <pc:picChg chg="add mod modCrop">
          <ac:chgData name="adityaananthapalli@outlook.com" userId="edb9c4d1e9eb4d13" providerId="LiveId" clId="{4BC6034E-A423-4D7B-9E35-56492B74C26F}" dt="2024-03-20T08:38:13.271" v="2659" actId="1076"/>
          <ac:picMkLst>
            <pc:docMk/>
            <pc:sldMk cId="2276667838" sldId="293"/>
            <ac:picMk id="7" creationId="{7B736194-FEC5-E72D-AA77-0E8FB89BD586}"/>
          </ac:picMkLst>
        </pc:picChg>
      </pc:sldChg>
      <pc:sldChg chg="del">
        <pc:chgData name="adityaananthapalli@outlook.com" userId="edb9c4d1e9eb4d13" providerId="LiveId" clId="{4BC6034E-A423-4D7B-9E35-56492B74C26F}" dt="2024-03-20T08:57:24.418" v="2891" actId="47"/>
        <pc:sldMkLst>
          <pc:docMk/>
          <pc:sldMk cId="3137900445" sldId="294"/>
        </pc:sldMkLst>
      </pc:sldChg>
      <pc:sldChg chg="del">
        <pc:chgData name="adityaananthapalli@outlook.com" userId="edb9c4d1e9eb4d13" providerId="LiveId" clId="{4BC6034E-A423-4D7B-9E35-56492B74C26F}" dt="2024-03-20T08:57:23.946" v="2890" actId="47"/>
        <pc:sldMkLst>
          <pc:docMk/>
          <pc:sldMk cId="578691842" sldId="295"/>
        </pc:sldMkLst>
      </pc:sldChg>
      <pc:sldChg chg="del">
        <pc:chgData name="adityaananthapalli@outlook.com" userId="edb9c4d1e9eb4d13" providerId="LiveId" clId="{4BC6034E-A423-4D7B-9E35-56492B74C26F}" dt="2024-03-20T08:57:23.104" v="2889" actId="47"/>
        <pc:sldMkLst>
          <pc:docMk/>
          <pc:sldMk cId="505449784" sldId="296"/>
        </pc:sldMkLst>
      </pc:sldChg>
      <pc:sldChg chg="del">
        <pc:chgData name="adityaananthapalli@outlook.com" userId="edb9c4d1e9eb4d13" providerId="LiveId" clId="{4BC6034E-A423-4D7B-9E35-56492B74C26F}" dt="2024-03-20T08:57:21.971" v="2888" actId="47"/>
        <pc:sldMkLst>
          <pc:docMk/>
          <pc:sldMk cId="100187063" sldId="297"/>
        </pc:sldMkLst>
      </pc:sldChg>
      <pc:sldChg chg="del">
        <pc:chgData name="adityaananthapalli@outlook.com" userId="edb9c4d1e9eb4d13" providerId="LiveId" clId="{4BC6034E-A423-4D7B-9E35-56492B74C26F}" dt="2024-03-20T08:57:11.965" v="2875" actId="47"/>
        <pc:sldMkLst>
          <pc:docMk/>
          <pc:sldMk cId="936773980" sldId="298"/>
        </pc:sldMkLst>
      </pc:sldChg>
      <pc:sldChg chg="new del">
        <pc:chgData name="adityaananthapalli@outlook.com" userId="edb9c4d1e9eb4d13" providerId="LiveId" clId="{4BC6034E-A423-4D7B-9E35-56492B74C26F}" dt="2024-03-19T05:21:43.133" v="564" actId="680"/>
        <pc:sldMkLst>
          <pc:docMk/>
          <pc:sldMk cId="1622320456" sldId="299"/>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33891098079248E-3"/>
          <c:w val="0.99294436774345696"/>
          <c:h val="0.99866108901920703"/>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F55F-8596-4ED6-A487-C5C49AFFE812}" type="datetimeFigureOut">
              <a:rPr lang="id-ID" smtClean="0"/>
              <a:t>20/03/2024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106B-FE1C-4EDD-AE60-AB8F600726B4}" type="slidenum">
              <a:rPr lang="id-ID" smtClean="0"/>
              <a:t>‹#›</a:t>
            </a:fld>
            <a:endParaRPr lang="id-ID"/>
          </a:p>
        </p:txBody>
      </p:sp>
    </p:spTree>
    <p:extLst>
      <p:ext uri="{BB962C8B-B14F-4D97-AF65-F5344CB8AC3E}">
        <p14:creationId xmlns:p14="http://schemas.microsoft.com/office/powerpoint/2010/main" val="193235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350106B-FE1C-4EDD-AE60-AB8F600726B4}" type="slidenum">
              <a:rPr lang="id-ID" smtClean="0"/>
              <a:t>1</a:t>
            </a:fld>
            <a:endParaRPr lang="id-ID"/>
          </a:p>
        </p:txBody>
      </p:sp>
    </p:spTree>
    <p:extLst>
      <p:ext uri="{BB962C8B-B14F-4D97-AF65-F5344CB8AC3E}">
        <p14:creationId xmlns:p14="http://schemas.microsoft.com/office/powerpoint/2010/main" val="28864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13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C805C30-AB1D-4603-B93E-A7C9F8A39443}"/>
              </a:ext>
            </a:extLst>
          </p:cNvPr>
          <p:cNvSpPr>
            <a:spLocks noGrp="1"/>
          </p:cNvSpPr>
          <p:nvPr>
            <p:ph type="pic" sz="quarter" idx="10"/>
          </p:nvPr>
        </p:nvSpPr>
        <p:spPr>
          <a:xfrm>
            <a:off x="1472232" y="1214359"/>
            <a:ext cx="4295524" cy="4429280"/>
          </a:xfrm>
          <a:custGeom>
            <a:avLst/>
            <a:gdLst>
              <a:gd name="connsiteX0" fmla="*/ 0 w 4295524"/>
              <a:gd name="connsiteY0" fmla="*/ 0 h 4429280"/>
              <a:gd name="connsiteX1" fmla="*/ 4295524 w 4295524"/>
              <a:gd name="connsiteY1" fmla="*/ 0 h 4429280"/>
              <a:gd name="connsiteX2" fmla="*/ 4295524 w 4295524"/>
              <a:gd name="connsiteY2" fmla="*/ 4429280 h 4429280"/>
              <a:gd name="connsiteX3" fmla="*/ 0 w 4295524"/>
              <a:gd name="connsiteY3" fmla="*/ 4429280 h 4429280"/>
            </a:gdLst>
            <a:ahLst/>
            <a:cxnLst>
              <a:cxn ang="0">
                <a:pos x="connsiteX0" y="connsiteY0"/>
              </a:cxn>
              <a:cxn ang="0">
                <a:pos x="connsiteX1" y="connsiteY1"/>
              </a:cxn>
              <a:cxn ang="0">
                <a:pos x="connsiteX2" y="connsiteY2"/>
              </a:cxn>
              <a:cxn ang="0">
                <a:pos x="connsiteX3" y="connsiteY3"/>
              </a:cxn>
            </a:cxnLst>
            <a:rect l="l" t="t" r="r" b="b"/>
            <a:pathLst>
              <a:path w="4295524" h="4429280">
                <a:moveTo>
                  <a:pt x="0" y="0"/>
                </a:moveTo>
                <a:lnTo>
                  <a:pt x="4295524" y="0"/>
                </a:lnTo>
                <a:lnTo>
                  <a:pt x="4295524" y="4429280"/>
                </a:lnTo>
                <a:lnTo>
                  <a:pt x="0" y="4429280"/>
                </a:lnTo>
                <a:close/>
              </a:path>
            </a:pathLst>
          </a:custGeom>
        </p:spPr>
        <p:txBody>
          <a:bodyPr wrap="square">
            <a:noAutofit/>
          </a:bodyPr>
          <a:lstStyle/>
          <a:p>
            <a:endParaRPr lang="en-ID"/>
          </a:p>
        </p:txBody>
      </p:sp>
    </p:spTree>
    <p:extLst>
      <p:ext uri="{BB962C8B-B14F-4D97-AF65-F5344CB8AC3E}">
        <p14:creationId xmlns:p14="http://schemas.microsoft.com/office/powerpoint/2010/main" val="74005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9B01EEB-9144-451C-98F2-E16467C2E6C6}"/>
              </a:ext>
            </a:extLst>
          </p:cNvPr>
          <p:cNvSpPr>
            <a:spLocks noGrp="1"/>
          </p:cNvSpPr>
          <p:nvPr>
            <p:ph type="pic" sz="quarter" idx="10"/>
          </p:nvPr>
        </p:nvSpPr>
        <p:spPr>
          <a:xfrm>
            <a:off x="83820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CC9F55BC-76B1-481D-8D5C-E38D6112DD7A}"/>
              </a:ext>
            </a:extLst>
          </p:cNvPr>
          <p:cNvSpPr>
            <a:spLocks noGrp="1"/>
          </p:cNvSpPr>
          <p:nvPr>
            <p:ph type="pic" sz="quarter" idx="11"/>
          </p:nvPr>
        </p:nvSpPr>
        <p:spPr>
          <a:xfrm>
            <a:off x="348996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2" name="Picture Placeholder 11">
            <a:extLst>
              <a:ext uri="{FF2B5EF4-FFF2-40B4-BE49-F238E27FC236}">
                <a16:creationId xmlns:a16="http://schemas.microsoft.com/office/drawing/2014/main" id="{62B35CA8-187C-43D8-961A-3EA028CE01BC}"/>
              </a:ext>
            </a:extLst>
          </p:cNvPr>
          <p:cNvSpPr>
            <a:spLocks noGrp="1"/>
          </p:cNvSpPr>
          <p:nvPr>
            <p:ph type="pic" sz="quarter" idx="12"/>
          </p:nvPr>
        </p:nvSpPr>
        <p:spPr>
          <a:xfrm>
            <a:off x="614172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1C6C600-624B-4A91-BE5F-F02CA6D9D840}"/>
              </a:ext>
            </a:extLst>
          </p:cNvPr>
          <p:cNvSpPr>
            <a:spLocks noGrp="1"/>
          </p:cNvSpPr>
          <p:nvPr>
            <p:ph type="pic" sz="quarter" idx="13"/>
          </p:nvPr>
        </p:nvSpPr>
        <p:spPr>
          <a:xfrm>
            <a:off x="879348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Tree>
    <p:extLst>
      <p:ext uri="{BB962C8B-B14F-4D97-AF65-F5344CB8AC3E}">
        <p14:creationId xmlns:p14="http://schemas.microsoft.com/office/powerpoint/2010/main" val="95867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80831D4-5BA4-4D97-8576-DB2A9577ABC5}"/>
              </a:ext>
            </a:extLst>
          </p:cNvPr>
          <p:cNvSpPr>
            <a:spLocks noGrp="1"/>
          </p:cNvSpPr>
          <p:nvPr>
            <p:ph type="pic" sz="quarter" idx="10"/>
          </p:nvPr>
        </p:nvSpPr>
        <p:spPr>
          <a:xfrm>
            <a:off x="0" y="591162"/>
            <a:ext cx="5096785" cy="5338487"/>
          </a:xfrm>
          <a:custGeom>
            <a:avLst/>
            <a:gdLst>
              <a:gd name="connsiteX0" fmla="*/ 0 w 5096785"/>
              <a:gd name="connsiteY0" fmla="*/ 0 h 5338487"/>
              <a:gd name="connsiteX1" fmla="*/ 5096785 w 5096785"/>
              <a:gd name="connsiteY1" fmla="*/ 0 h 5338487"/>
              <a:gd name="connsiteX2" fmla="*/ 5096785 w 5096785"/>
              <a:gd name="connsiteY2" fmla="*/ 5338487 h 5338487"/>
              <a:gd name="connsiteX3" fmla="*/ 0 w 5096785"/>
              <a:gd name="connsiteY3" fmla="*/ 5338487 h 5338487"/>
            </a:gdLst>
            <a:ahLst/>
            <a:cxnLst>
              <a:cxn ang="0">
                <a:pos x="connsiteX0" y="connsiteY0"/>
              </a:cxn>
              <a:cxn ang="0">
                <a:pos x="connsiteX1" y="connsiteY1"/>
              </a:cxn>
              <a:cxn ang="0">
                <a:pos x="connsiteX2" y="connsiteY2"/>
              </a:cxn>
              <a:cxn ang="0">
                <a:pos x="connsiteX3" y="connsiteY3"/>
              </a:cxn>
            </a:cxnLst>
            <a:rect l="l" t="t" r="r" b="b"/>
            <a:pathLst>
              <a:path w="5096785" h="5338487">
                <a:moveTo>
                  <a:pt x="0" y="0"/>
                </a:moveTo>
                <a:lnTo>
                  <a:pt x="5096785" y="0"/>
                </a:lnTo>
                <a:lnTo>
                  <a:pt x="5096785" y="5338487"/>
                </a:lnTo>
                <a:lnTo>
                  <a:pt x="0" y="5338487"/>
                </a:lnTo>
                <a:close/>
              </a:path>
            </a:pathLst>
          </a:custGeom>
        </p:spPr>
        <p:txBody>
          <a:bodyPr wrap="square">
            <a:noAutofit/>
          </a:bodyPr>
          <a:lstStyle/>
          <a:p>
            <a:endParaRPr lang="en-ID"/>
          </a:p>
        </p:txBody>
      </p:sp>
    </p:spTree>
    <p:extLst>
      <p:ext uri="{BB962C8B-B14F-4D97-AF65-F5344CB8AC3E}">
        <p14:creationId xmlns:p14="http://schemas.microsoft.com/office/powerpoint/2010/main" val="182615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C70C4B6-FF15-4DB2-BFEC-84689FF3C09C}"/>
              </a:ext>
            </a:extLst>
          </p:cNvPr>
          <p:cNvSpPr>
            <a:spLocks noGrp="1"/>
          </p:cNvSpPr>
          <p:nvPr>
            <p:ph type="pic" sz="quarter" idx="10"/>
          </p:nvPr>
        </p:nvSpPr>
        <p:spPr>
          <a:xfrm>
            <a:off x="4624127" y="2646803"/>
            <a:ext cx="2810149" cy="3326235"/>
          </a:xfrm>
          <a:custGeom>
            <a:avLst/>
            <a:gdLst>
              <a:gd name="connsiteX0" fmla="*/ 464546 w 2810149"/>
              <a:gd name="connsiteY0" fmla="*/ 0 h 3326235"/>
              <a:gd name="connsiteX1" fmla="*/ 2345603 w 2810149"/>
              <a:gd name="connsiteY1" fmla="*/ 0 h 3326235"/>
              <a:gd name="connsiteX2" fmla="*/ 2810149 w 2810149"/>
              <a:gd name="connsiteY2" fmla="*/ 464546 h 3326235"/>
              <a:gd name="connsiteX3" fmla="*/ 2810149 w 2810149"/>
              <a:gd name="connsiteY3" fmla="*/ 2861689 h 3326235"/>
              <a:gd name="connsiteX4" fmla="*/ 2345603 w 2810149"/>
              <a:gd name="connsiteY4" fmla="*/ 3326235 h 3326235"/>
              <a:gd name="connsiteX5" fmla="*/ 464546 w 2810149"/>
              <a:gd name="connsiteY5" fmla="*/ 3326235 h 3326235"/>
              <a:gd name="connsiteX6" fmla="*/ 0 w 2810149"/>
              <a:gd name="connsiteY6" fmla="*/ 2861689 h 3326235"/>
              <a:gd name="connsiteX7" fmla="*/ 0 w 2810149"/>
              <a:gd name="connsiteY7" fmla="*/ 464546 h 3326235"/>
              <a:gd name="connsiteX8" fmla="*/ 464546 w 2810149"/>
              <a:gd name="connsiteY8" fmla="*/ 0 h 332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0149" h="3326235">
                <a:moveTo>
                  <a:pt x="464546" y="0"/>
                </a:moveTo>
                <a:lnTo>
                  <a:pt x="2345603" y="0"/>
                </a:lnTo>
                <a:cubicBezTo>
                  <a:pt x="2602165" y="0"/>
                  <a:pt x="2810149" y="207984"/>
                  <a:pt x="2810149" y="464546"/>
                </a:cubicBezTo>
                <a:lnTo>
                  <a:pt x="2810149" y="2861689"/>
                </a:lnTo>
                <a:cubicBezTo>
                  <a:pt x="2810149" y="3118251"/>
                  <a:pt x="2602165" y="3326235"/>
                  <a:pt x="2345603" y="3326235"/>
                </a:cubicBezTo>
                <a:lnTo>
                  <a:pt x="464546" y="3326235"/>
                </a:lnTo>
                <a:cubicBezTo>
                  <a:pt x="207984" y="3326235"/>
                  <a:pt x="0" y="3118251"/>
                  <a:pt x="0" y="2861689"/>
                </a:cubicBezTo>
                <a:lnTo>
                  <a:pt x="0" y="464546"/>
                </a:lnTo>
                <a:cubicBezTo>
                  <a:pt x="0" y="207984"/>
                  <a:pt x="207984" y="0"/>
                  <a:pt x="464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85446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3AEC6B3-8011-48C1-8099-3DA163D2F864}"/>
              </a:ext>
            </a:extLst>
          </p:cNvPr>
          <p:cNvSpPr>
            <a:spLocks noGrp="1"/>
          </p:cNvSpPr>
          <p:nvPr>
            <p:ph type="pic" sz="quarter" idx="10"/>
          </p:nvPr>
        </p:nvSpPr>
        <p:spPr>
          <a:xfrm>
            <a:off x="1708880" y="924379"/>
            <a:ext cx="3791610" cy="5024654"/>
          </a:xfrm>
          <a:custGeom>
            <a:avLst/>
            <a:gdLst>
              <a:gd name="connsiteX0" fmla="*/ 0 w 3791610"/>
              <a:gd name="connsiteY0" fmla="*/ 0 h 5024654"/>
              <a:gd name="connsiteX1" fmla="*/ 3791610 w 3791610"/>
              <a:gd name="connsiteY1" fmla="*/ 0 h 5024654"/>
              <a:gd name="connsiteX2" fmla="*/ 3791610 w 3791610"/>
              <a:gd name="connsiteY2" fmla="*/ 5024654 h 5024654"/>
              <a:gd name="connsiteX3" fmla="*/ 0 w 3791610"/>
              <a:gd name="connsiteY3" fmla="*/ 5024654 h 5024654"/>
            </a:gdLst>
            <a:ahLst/>
            <a:cxnLst>
              <a:cxn ang="0">
                <a:pos x="connsiteX0" y="connsiteY0"/>
              </a:cxn>
              <a:cxn ang="0">
                <a:pos x="connsiteX1" y="connsiteY1"/>
              </a:cxn>
              <a:cxn ang="0">
                <a:pos x="connsiteX2" y="connsiteY2"/>
              </a:cxn>
              <a:cxn ang="0">
                <a:pos x="connsiteX3" y="connsiteY3"/>
              </a:cxn>
            </a:cxnLst>
            <a:rect l="l" t="t" r="r" b="b"/>
            <a:pathLst>
              <a:path w="3791610" h="5024654">
                <a:moveTo>
                  <a:pt x="0" y="0"/>
                </a:moveTo>
                <a:lnTo>
                  <a:pt x="3791610" y="0"/>
                </a:lnTo>
                <a:lnTo>
                  <a:pt x="3791610" y="5024654"/>
                </a:lnTo>
                <a:lnTo>
                  <a:pt x="0" y="5024654"/>
                </a:lnTo>
                <a:close/>
              </a:path>
            </a:pathLst>
          </a:custGeom>
        </p:spPr>
        <p:txBody>
          <a:bodyPr wrap="square">
            <a:noAutofit/>
          </a:bodyPr>
          <a:lstStyle/>
          <a:p>
            <a:endParaRPr lang="en-ID"/>
          </a:p>
        </p:txBody>
      </p:sp>
    </p:spTree>
    <p:extLst>
      <p:ext uri="{BB962C8B-B14F-4D97-AF65-F5344CB8AC3E}">
        <p14:creationId xmlns:p14="http://schemas.microsoft.com/office/powerpoint/2010/main" val="20954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48B6C7-4E48-4FB3-812F-1B674F8A5AE1}"/>
              </a:ext>
            </a:extLst>
          </p:cNvPr>
          <p:cNvSpPr>
            <a:spLocks noGrp="1"/>
          </p:cNvSpPr>
          <p:nvPr>
            <p:ph type="pic" sz="quarter" idx="10"/>
          </p:nvPr>
        </p:nvSpPr>
        <p:spPr>
          <a:xfrm>
            <a:off x="6241222" y="576072"/>
            <a:ext cx="5191318" cy="5705856"/>
          </a:xfrm>
          <a:custGeom>
            <a:avLst/>
            <a:gdLst>
              <a:gd name="connsiteX0" fmla="*/ 0 w 5191318"/>
              <a:gd name="connsiteY0" fmla="*/ 0 h 5705856"/>
              <a:gd name="connsiteX1" fmla="*/ 5191318 w 5191318"/>
              <a:gd name="connsiteY1" fmla="*/ 0 h 5705856"/>
              <a:gd name="connsiteX2" fmla="*/ 5191318 w 5191318"/>
              <a:gd name="connsiteY2" fmla="*/ 5705856 h 5705856"/>
              <a:gd name="connsiteX3" fmla="*/ 0 w 5191318"/>
              <a:gd name="connsiteY3" fmla="*/ 5705856 h 5705856"/>
            </a:gdLst>
            <a:ahLst/>
            <a:cxnLst>
              <a:cxn ang="0">
                <a:pos x="connsiteX0" y="connsiteY0"/>
              </a:cxn>
              <a:cxn ang="0">
                <a:pos x="connsiteX1" y="connsiteY1"/>
              </a:cxn>
              <a:cxn ang="0">
                <a:pos x="connsiteX2" y="connsiteY2"/>
              </a:cxn>
              <a:cxn ang="0">
                <a:pos x="connsiteX3" y="connsiteY3"/>
              </a:cxn>
            </a:cxnLst>
            <a:rect l="l" t="t" r="r" b="b"/>
            <a:pathLst>
              <a:path w="5191318" h="5705856">
                <a:moveTo>
                  <a:pt x="0" y="0"/>
                </a:moveTo>
                <a:lnTo>
                  <a:pt x="5191318" y="0"/>
                </a:lnTo>
                <a:lnTo>
                  <a:pt x="5191318" y="5705856"/>
                </a:lnTo>
                <a:lnTo>
                  <a:pt x="0" y="5705856"/>
                </a:lnTo>
                <a:close/>
              </a:path>
            </a:pathLst>
          </a:custGeom>
        </p:spPr>
        <p:txBody>
          <a:bodyPr wrap="square">
            <a:noAutofit/>
          </a:bodyPr>
          <a:lstStyle/>
          <a:p>
            <a:endParaRPr lang="en-ID"/>
          </a:p>
        </p:txBody>
      </p:sp>
    </p:spTree>
    <p:extLst>
      <p:ext uri="{BB962C8B-B14F-4D97-AF65-F5344CB8AC3E}">
        <p14:creationId xmlns:p14="http://schemas.microsoft.com/office/powerpoint/2010/main" val="75225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05560CB-618A-4181-BA6A-BC21B81BD300}"/>
              </a:ext>
            </a:extLst>
          </p:cNvPr>
          <p:cNvSpPr>
            <a:spLocks noGrp="1"/>
          </p:cNvSpPr>
          <p:nvPr>
            <p:ph type="pic" sz="quarter" idx="10"/>
          </p:nvPr>
        </p:nvSpPr>
        <p:spPr>
          <a:xfrm>
            <a:off x="4437853" y="2212340"/>
            <a:ext cx="2528047" cy="2433320"/>
          </a:xfrm>
          <a:custGeom>
            <a:avLst/>
            <a:gdLst>
              <a:gd name="connsiteX0" fmla="*/ 0 w 2528047"/>
              <a:gd name="connsiteY0" fmla="*/ 0 h 2433320"/>
              <a:gd name="connsiteX1" fmla="*/ 2528047 w 2528047"/>
              <a:gd name="connsiteY1" fmla="*/ 0 h 2433320"/>
              <a:gd name="connsiteX2" fmla="*/ 2528047 w 2528047"/>
              <a:gd name="connsiteY2" fmla="*/ 2433320 h 2433320"/>
              <a:gd name="connsiteX3" fmla="*/ 0 w 2528047"/>
              <a:gd name="connsiteY3" fmla="*/ 2433320 h 2433320"/>
            </a:gdLst>
            <a:ahLst/>
            <a:cxnLst>
              <a:cxn ang="0">
                <a:pos x="connsiteX0" y="connsiteY0"/>
              </a:cxn>
              <a:cxn ang="0">
                <a:pos x="connsiteX1" y="connsiteY1"/>
              </a:cxn>
              <a:cxn ang="0">
                <a:pos x="connsiteX2" y="connsiteY2"/>
              </a:cxn>
              <a:cxn ang="0">
                <a:pos x="connsiteX3" y="connsiteY3"/>
              </a:cxn>
            </a:cxnLst>
            <a:rect l="l" t="t" r="r" b="b"/>
            <a:pathLst>
              <a:path w="2528047" h="2433320">
                <a:moveTo>
                  <a:pt x="0" y="0"/>
                </a:moveTo>
                <a:lnTo>
                  <a:pt x="2528047" y="0"/>
                </a:lnTo>
                <a:lnTo>
                  <a:pt x="2528047" y="2433320"/>
                </a:lnTo>
                <a:lnTo>
                  <a:pt x="0" y="2433320"/>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50675C7-FBB5-43E4-B43D-928111033CC3}"/>
              </a:ext>
            </a:extLst>
          </p:cNvPr>
          <p:cNvSpPr>
            <a:spLocks noGrp="1"/>
          </p:cNvSpPr>
          <p:nvPr>
            <p:ph type="pic" sz="quarter" idx="11"/>
          </p:nvPr>
        </p:nvSpPr>
        <p:spPr>
          <a:xfrm>
            <a:off x="4437853" y="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A68A64B-6604-4CB5-9DE0-927D8E0CD915}"/>
              </a:ext>
            </a:extLst>
          </p:cNvPr>
          <p:cNvSpPr>
            <a:spLocks noGrp="1"/>
          </p:cNvSpPr>
          <p:nvPr>
            <p:ph type="pic" sz="quarter" idx="12"/>
          </p:nvPr>
        </p:nvSpPr>
        <p:spPr>
          <a:xfrm>
            <a:off x="4437853" y="486664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Tree>
    <p:extLst>
      <p:ext uri="{BB962C8B-B14F-4D97-AF65-F5344CB8AC3E}">
        <p14:creationId xmlns:p14="http://schemas.microsoft.com/office/powerpoint/2010/main" val="381731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75DCA1E-935D-4032-B5AF-CB0819D042B6}"/>
              </a:ext>
            </a:extLst>
          </p:cNvPr>
          <p:cNvSpPr>
            <a:spLocks noGrp="1"/>
          </p:cNvSpPr>
          <p:nvPr>
            <p:ph type="pic" sz="quarter" idx="10"/>
          </p:nvPr>
        </p:nvSpPr>
        <p:spPr>
          <a:xfrm>
            <a:off x="1091975" y="3185098"/>
            <a:ext cx="6990531" cy="2606959"/>
          </a:xfrm>
          <a:custGeom>
            <a:avLst/>
            <a:gdLst>
              <a:gd name="connsiteX0" fmla="*/ 0 w 6990531"/>
              <a:gd name="connsiteY0" fmla="*/ 0 h 2606959"/>
              <a:gd name="connsiteX1" fmla="*/ 6990531 w 6990531"/>
              <a:gd name="connsiteY1" fmla="*/ 0 h 2606959"/>
              <a:gd name="connsiteX2" fmla="*/ 6990531 w 6990531"/>
              <a:gd name="connsiteY2" fmla="*/ 2606959 h 2606959"/>
              <a:gd name="connsiteX3" fmla="*/ 0 w 6990531"/>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6990531" h="2606959">
                <a:moveTo>
                  <a:pt x="0" y="0"/>
                </a:moveTo>
                <a:lnTo>
                  <a:pt x="6990531" y="0"/>
                </a:lnTo>
                <a:lnTo>
                  <a:pt x="6990531" y="2606959"/>
                </a:lnTo>
                <a:lnTo>
                  <a:pt x="0" y="2606959"/>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CD640D71-BCE3-49B5-B4C6-77F2D710CDAD}"/>
              </a:ext>
            </a:extLst>
          </p:cNvPr>
          <p:cNvSpPr>
            <a:spLocks noGrp="1"/>
          </p:cNvSpPr>
          <p:nvPr>
            <p:ph type="pic" sz="quarter" idx="11"/>
          </p:nvPr>
        </p:nvSpPr>
        <p:spPr>
          <a:xfrm>
            <a:off x="8326346" y="3185098"/>
            <a:ext cx="2773679" cy="2606959"/>
          </a:xfrm>
          <a:custGeom>
            <a:avLst/>
            <a:gdLst>
              <a:gd name="connsiteX0" fmla="*/ 0 w 2773679"/>
              <a:gd name="connsiteY0" fmla="*/ 0 h 2606959"/>
              <a:gd name="connsiteX1" fmla="*/ 2773679 w 2773679"/>
              <a:gd name="connsiteY1" fmla="*/ 0 h 2606959"/>
              <a:gd name="connsiteX2" fmla="*/ 2773679 w 2773679"/>
              <a:gd name="connsiteY2" fmla="*/ 2606959 h 2606959"/>
              <a:gd name="connsiteX3" fmla="*/ 0 w 2773679"/>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2773679" h="2606959">
                <a:moveTo>
                  <a:pt x="0" y="0"/>
                </a:moveTo>
                <a:lnTo>
                  <a:pt x="2773679" y="0"/>
                </a:lnTo>
                <a:lnTo>
                  <a:pt x="2773679" y="2606959"/>
                </a:lnTo>
                <a:lnTo>
                  <a:pt x="0" y="2606959"/>
                </a:lnTo>
                <a:close/>
              </a:path>
            </a:pathLst>
          </a:custGeom>
        </p:spPr>
        <p:txBody>
          <a:bodyPr wrap="square">
            <a:noAutofit/>
          </a:bodyPr>
          <a:lstStyle/>
          <a:p>
            <a:endParaRPr lang="en-ID"/>
          </a:p>
        </p:txBody>
      </p:sp>
    </p:spTree>
    <p:extLst>
      <p:ext uri="{BB962C8B-B14F-4D97-AF65-F5344CB8AC3E}">
        <p14:creationId xmlns:p14="http://schemas.microsoft.com/office/powerpoint/2010/main" val="334220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53AA5F6-FAB7-44B0-81B3-F5D816467F86}"/>
              </a:ext>
            </a:extLst>
          </p:cNvPr>
          <p:cNvSpPr>
            <a:spLocks noGrp="1"/>
          </p:cNvSpPr>
          <p:nvPr>
            <p:ph type="pic" sz="quarter" idx="10"/>
          </p:nvPr>
        </p:nvSpPr>
        <p:spPr>
          <a:xfrm>
            <a:off x="598843" y="947232"/>
            <a:ext cx="3830917" cy="4963537"/>
          </a:xfrm>
          <a:custGeom>
            <a:avLst/>
            <a:gdLst>
              <a:gd name="connsiteX0" fmla="*/ 0 w 3830917"/>
              <a:gd name="connsiteY0" fmla="*/ 0 h 4963537"/>
              <a:gd name="connsiteX1" fmla="*/ 3830917 w 3830917"/>
              <a:gd name="connsiteY1" fmla="*/ 0 h 4963537"/>
              <a:gd name="connsiteX2" fmla="*/ 3830917 w 3830917"/>
              <a:gd name="connsiteY2" fmla="*/ 4963537 h 4963537"/>
              <a:gd name="connsiteX3" fmla="*/ 0 w 3830917"/>
              <a:gd name="connsiteY3" fmla="*/ 4963537 h 4963537"/>
            </a:gdLst>
            <a:ahLst/>
            <a:cxnLst>
              <a:cxn ang="0">
                <a:pos x="connsiteX0" y="connsiteY0"/>
              </a:cxn>
              <a:cxn ang="0">
                <a:pos x="connsiteX1" y="connsiteY1"/>
              </a:cxn>
              <a:cxn ang="0">
                <a:pos x="connsiteX2" y="connsiteY2"/>
              </a:cxn>
              <a:cxn ang="0">
                <a:pos x="connsiteX3" y="connsiteY3"/>
              </a:cxn>
            </a:cxnLst>
            <a:rect l="l" t="t" r="r" b="b"/>
            <a:pathLst>
              <a:path w="3830917" h="4963537">
                <a:moveTo>
                  <a:pt x="0" y="0"/>
                </a:moveTo>
                <a:lnTo>
                  <a:pt x="3830917" y="0"/>
                </a:lnTo>
                <a:lnTo>
                  <a:pt x="3830917" y="4963537"/>
                </a:lnTo>
                <a:lnTo>
                  <a:pt x="0" y="4963537"/>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03353F7B-0906-45B7-84D4-BE6D7C93943F}"/>
              </a:ext>
            </a:extLst>
          </p:cNvPr>
          <p:cNvSpPr>
            <a:spLocks noGrp="1"/>
          </p:cNvSpPr>
          <p:nvPr>
            <p:ph type="pic" sz="quarter" idx="11"/>
          </p:nvPr>
        </p:nvSpPr>
        <p:spPr>
          <a:xfrm>
            <a:off x="9637451" y="947231"/>
            <a:ext cx="2554549" cy="3309808"/>
          </a:xfrm>
          <a:custGeom>
            <a:avLst/>
            <a:gdLst>
              <a:gd name="connsiteX0" fmla="*/ 0 w 2554549"/>
              <a:gd name="connsiteY0" fmla="*/ 0 h 3309808"/>
              <a:gd name="connsiteX1" fmla="*/ 2554549 w 2554549"/>
              <a:gd name="connsiteY1" fmla="*/ 0 h 3309808"/>
              <a:gd name="connsiteX2" fmla="*/ 2554549 w 2554549"/>
              <a:gd name="connsiteY2" fmla="*/ 3309808 h 3309808"/>
              <a:gd name="connsiteX3" fmla="*/ 0 w 2554549"/>
              <a:gd name="connsiteY3" fmla="*/ 3309808 h 3309808"/>
            </a:gdLst>
            <a:ahLst/>
            <a:cxnLst>
              <a:cxn ang="0">
                <a:pos x="connsiteX0" y="connsiteY0"/>
              </a:cxn>
              <a:cxn ang="0">
                <a:pos x="connsiteX1" y="connsiteY1"/>
              </a:cxn>
              <a:cxn ang="0">
                <a:pos x="connsiteX2" y="connsiteY2"/>
              </a:cxn>
              <a:cxn ang="0">
                <a:pos x="connsiteX3" y="connsiteY3"/>
              </a:cxn>
            </a:cxnLst>
            <a:rect l="l" t="t" r="r" b="b"/>
            <a:pathLst>
              <a:path w="2554549" h="3309808">
                <a:moveTo>
                  <a:pt x="0" y="0"/>
                </a:moveTo>
                <a:lnTo>
                  <a:pt x="2554549" y="0"/>
                </a:lnTo>
                <a:lnTo>
                  <a:pt x="2554549" y="3309808"/>
                </a:lnTo>
                <a:lnTo>
                  <a:pt x="0" y="3309808"/>
                </a:lnTo>
                <a:close/>
              </a:path>
            </a:pathLst>
          </a:custGeom>
        </p:spPr>
        <p:txBody>
          <a:bodyPr wrap="square">
            <a:noAutofit/>
          </a:bodyPr>
          <a:lstStyle/>
          <a:p>
            <a:endParaRPr lang="en-ID"/>
          </a:p>
        </p:txBody>
      </p:sp>
    </p:spTree>
    <p:extLst>
      <p:ext uri="{BB962C8B-B14F-4D97-AF65-F5344CB8AC3E}">
        <p14:creationId xmlns:p14="http://schemas.microsoft.com/office/powerpoint/2010/main" val="281763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1291C87-F23C-48ED-A67A-0F30A2A432A8}"/>
              </a:ext>
            </a:extLst>
          </p:cNvPr>
          <p:cNvSpPr>
            <a:spLocks noGrp="1"/>
          </p:cNvSpPr>
          <p:nvPr>
            <p:ph type="pic" sz="quarter" idx="10"/>
          </p:nvPr>
        </p:nvSpPr>
        <p:spPr>
          <a:xfrm>
            <a:off x="838649" y="924782"/>
            <a:ext cx="6287154" cy="3662828"/>
          </a:xfrm>
          <a:custGeom>
            <a:avLst/>
            <a:gdLst>
              <a:gd name="connsiteX0" fmla="*/ 0 w 6287154"/>
              <a:gd name="connsiteY0" fmla="*/ 0 h 3662828"/>
              <a:gd name="connsiteX1" fmla="*/ 6287154 w 6287154"/>
              <a:gd name="connsiteY1" fmla="*/ 0 h 3662828"/>
              <a:gd name="connsiteX2" fmla="*/ 6287154 w 6287154"/>
              <a:gd name="connsiteY2" fmla="*/ 3662828 h 3662828"/>
              <a:gd name="connsiteX3" fmla="*/ 0 w 6287154"/>
              <a:gd name="connsiteY3" fmla="*/ 3662828 h 3662828"/>
            </a:gdLst>
            <a:ahLst/>
            <a:cxnLst>
              <a:cxn ang="0">
                <a:pos x="connsiteX0" y="connsiteY0"/>
              </a:cxn>
              <a:cxn ang="0">
                <a:pos x="connsiteX1" y="connsiteY1"/>
              </a:cxn>
              <a:cxn ang="0">
                <a:pos x="connsiteX2" y="connsiteY2"/>
              </a:cxn>
              <a:cxn ang="0">
                <a:pos x="connsiteX3" y="connsiteY3"/>
              </a:cxn>
            </a:cxnLst>
            <a:rect l="l" t="t" r="r" b="b"/>
            <a:pathLst>
              <a:path w="6287154" h="3662828">
                <a:moveTo>
                  <a:pt x="0" y="0"/>
                </a:moveTo>
                <a:lnTo>
                  <a:pt x="6287154" y="0"/>
                </a:lnTo>
                <a:lnTo>
                  <a:pt x="6287154" y="3662828"/>
                </a:lnTo>
                <a:lnTo>
                  <a:pt x="0" y="3662828"/>
                </a:lnTo>
                <a:close/>
              </a:path>
            </a:pathLst>
          </a:custGeom>
        </p:spPr>
        <p:txBody>
          <a:bodyPr wrap="square">
            <a:noAutofit/>
          </a:bodyPr>
          <a:lstStyle/>
          <a:p>
            <a:endParaRPr lang="en-ID"/>
          </a:p>
        </p:txBody>
      </p:sp>
    </p:spTree>
    <p:extLst>
      <p:ext uri="{BB962C8B-B14F-4D97-AF65-F5344CB8AC3E}">
        <p14:creationId xmlns:p14="http://schemas.microsoft.com/office/powerpoint/2010/main" val="115653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967923" y="1450219"/>
            <a:ext cx="3016800" cy="2779200"/>
          </a:xfrm>
          <a:prstGeom prst="rect">
            <a:avLst/>
          </a:prstGeom>
        </p:spPr>
        <p:txBody>
          <a:bodyPr/>
          <a:lstStyle/>
          <a:p>
            <a:endParaRPr lang="en-US"/>
          </a:p>
        </p:txBody>
      </p:sp>
      <p:sp>
        <p:nvSpPr>
          <p:cNvPr id="7" name="Picture Placeholder 5"/>
          <p:cNvSpPr>
            <a:spLocks noGrp="1"/>
          </p:cNvSpPr>
          <p:nvPr>
            <p:ph type="pic" sz="quarter" idx="11"/>
          </p:nvPr>
        </p:nvSpPr>
        <p:spPr>
          <a:xfrm>
            <a:off x="8220027" y="1450218"/>
            <a:ext cx="3016800" cy="2779200"/>
          </a:xfrm>
          <a:prstGeom prst="rect">
            <a:avLst/>
          </a:prstGeom>
        </p:spPr>
        <p:txBody>
          <a:bodyPr/>
          <a:lstStyle/>
          <a:p>
            <a:endParaRPr lang="en-US"/>
          </a:p>
        </p:txBody>
      </p:sp>
    </p:spTree>
    <p:extLst>
      <p:ext uri="{BB962C8B-B14F-4D97-AF65-F5344CB8AC3E}">
        <p14:creationId xmlns:p14="http://schemas.microsoft.com/office/powerpoint/2010/main" val="1496332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916F967-5BB8-4E0F-91D7-F930D3013C1C}"/>
              </a:ext>
            </a:extLst>
          </p:cNvPr>
          <p:cNvSpPr>
            <a:spLocks noGrp="1"/>
          </p:cNvSpPr>
          <p:nvPr>
            <p:ph type="pic" sz="quarter" idx="10"/>
          </p:nvPr>
        </p:nvSpPr>
        <p:spPr>
          <a:xfrm>
            <a:off x="1431447" y="1339809"/>
            <a:ext cx="2390891" cy="4187101"/>
          </a:xfrm>
          <a:custGeom>
            <a:avLst/>
            <a:gdLst>
              <a:gd name="connsiteX0" fmla="*/ 0 w 2390891"/>
              <a:gd name="connsiteY0" fmla="*/ 0 h 4187101"/>
              <a:gd name="connsiteX1" fmla="*/ 2390891 w 2390891"/>
              <a:gd name="connsiteY1" fmla="*/ 0 h 4187101"/>
              <a:gd name="connsiteX2" fmla="*/ 2390891 w 2390891"/>
              <a:gd name="connsiteY2" fmla="*/ 4187101 h 4187101"/>
              <a:gd name="connsiteX3" fmla="*/ 0 w 2390891"/>
              <a:gd name="connsiteY3" fmla="*/ 4187101 h 4187101"/>
            </a:gdLst>
            <a:ahLst/>
            <a:cxnLst>
              <a:cxn ang="0">
                <a:pos x="connsiteX0" y="connsiteY0"/>
              </a:cxn>
              <a:cxn ang="0">
                <a:pos x="connsiteX1" y="connsiteY1"/>
              </a:cxn>
              <a:cxn ang="0">
                <a:pos x="connsiteX2" y="connsiteY2"/>
              </a:cxn>
              <a:cxn ang="0">
                <a:pos x="connsiteX3" y="connsiteY3"/>
              </a:cxn>
            </a:cxnLst>
            <a:rect l="l" t="t" r="r" b="b"/>
            <a:pathLst>
              <a:path w="2390891" h="4187101">
                <a:moveTo>
                  <a:pt x="0" y="0"/>
                </a:moveTo>
                <a:lnTo>
                  <a:pt x="2390891" y="0"/>
                </a:lnTo>
                <a:lnTo>
                  <a:pt x="2390891" y="4187101"/>
                </a:lnTo>
                <a:lnTo>
                  <a:pt x="0" y="4187101"/>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A8FD774F-5BE9-48C5-8CA9-82FFDC76C36D}"/>
              </a:ext>
            </a:extLst>
          </p:cNvPr>
          <p:cNvSpPr>
            <a:spLocks noGrp="1"/>
          </p:cNvSpPr>
          <p:nvPr>
            <p:ph type="pic" sz="quarter" idx="11"/>
          </p:nvPr>
        </p:nvSpPr>
        <p:spPr>
          <a:xfrm>
            <a:off x="3781806" y="2900358"/>
            <a:ext cx="1607703" cy="2815525"/>
          </a:xfrm>
          <a:custGeom>
            <a:avLst/>
            <a:gdLst>
              <a:gd name="connsiteX0" fmla="*/ 0 w 1607703"/>
              <a:gd name="connsiteY0" fmla="*/ 0 h 2815525"/>
              <a:gd name="connsiteX1" fmla="*/ 1607703 w 1607703"/>
              <a:gd name="connsiteY1" fmla="*/ 0 h 2815525"/>
              <a:gd name="connsiteX2" fmla="*/ 1607703 w 1607703"/>
              <a:gd name="connsiteY2" fmla="*/ 2815525 h 2815525"/>
              <a:gd name="connsiteX3" fmla="*/ 0 w 1607703"/>
              <a:gd name="connsiteY3" fmla="*/ 2815525 h 2815525"/>
            </a:gdLst>
            <a:ahLst/>
            <a:cxnLst>
              <a:cxn ang="0">
                <a:pos x="connsiteX0" y="connsiteY0"/>
              </a:cxn>
              <a:cxn ang="0">
                <a:pos x="connsiteX1" y="connsiteY1"/>
              </a:cxn>
              <a:cxn ang="0">
                <a:pos x="connsiteX2" y="connsiteY2"/>
              </a:cxn>
              <a:cxn ang="0">
                <a:pos x="connsiteX3" y="connsiteY3"/>
              </a:cxn>
            </a:cxnLst>
            <a:rect l="l" t="t" r="r" b="b"/>
            <a:pathLst>
              <a:path w="1607703" h="2815525">
                <a:moveTo>
                  <a:pt x="0" y="0"/>
                </a:moveTo>
                <a:lnTo>
                  <a:pt x="1607703" y="0"/>
                </a:lnTo>
                <a:lnTo>
                  <a:pt x="1607703" y="2815525"/>
                </a:lnTo>
                <a:lnTo>
                  <a:pt x="0" y="2815525"/>
                </a:lnTo>
                <a:close/>
              </a:path>
            </a:pathLst>
          </a:custGeom>
        </p:spPr>
        <p:txBody>
          <a:bodyPr wrap="square">
            <a:noAutofit/>
          </a:bodyPr>
          <a:lstStyle/>
          <a:p>
            <a:endParaRPr lang="en-ID"/>
          </a:p>
        </p:txBody>
      </p:sp>
    </p:spTree>
    <p:extLst>
      <p:ext uri="{BB962C8B-B14F-4D97-AF65-F5344CB8AC3E}">
        <p14:creationId xmlns:p14="http://schemas.microsoft.com/office/powerpoint/2010/main" val="1089172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2C927D2-6AEE-45EF-9BFE-29098D66A35A}"/>
              </a:ext>
            </a:extLst>
          </p:cNvPr>
          <p:cNvSpPr>
            <a:spLocks noGrp="1"/>
          </p:cNvSpPr>
          <p:nvPr>
            <p:ph type="pic" sz="quarter" idx="10"/>
          </p:nvPr>
        </p:nvSpPr>
        <p:spPr>
          <a:xfrm>
            <a:off x="5811968" y="792122"/>
            <a:ext cx="5441577" cy="5080906"/>
          </a:xfrm>
          <a:custGeom>
            <a:avLst/>
            <a:gdLst>
              <a:gd name="connsiteX0" fmla="*/ 0 w 5441577"/>
              <a:gd name="connsiteY0" fmla="*/ 0 h 5080906"/>
              <a:gd name="connsiteX1" fmla="*/ 5441577 w 5441577"/>
              <a:gd name="connsiteY1" fmla="*/ 0 h 5080906"/>
              <a:gd name="connsiteX2" fmla="*/ 5441577 w 5441577"/>
              <a:gd name="connsiteY2" fmla="*/ 5080906 h 5080906"/>
              <a:gd name="connsiteX3" fmla="*/ 0 w 5441577"/>
              <a:gd name="connsiteY3" fmla="*/ 5080906 h 5080906"/>
            </a:gdLst>
            <a:ahLst/>
            <a:cxnLst>
              <a:cxn ang="0">
                <a:pos x="connsiteX0" y="connsiteY0"/>
              </a:cxn>
              <a:cxn ang="0">
                <a:pos x="connsiteX1" y="connsiteY1"/>
              </a:cxn>
              <a:cxn ang="0">
                <a:pos x="connsiteX2" y="connsiteY2"/>
              </a:cxn>
              <a:cxn ang="0">
                <a:pos x="connsiteX3" y="connsiteY3"/>
              </a:cxn>
            </a:cxnLst>
            <a:rect l="l" t="t" r="r" b="b"/>
            <a:pathLst>
              <a:path w="5441577" h="5080906">
                <a:moveTo>
                  <a:pt x="0" y="0"/>
                </a:moveTo>
                <a:lnTo>
                  <a:pt x="5441577" y="0"/>
                </a:lnTo>
                <a:lnTo>
                  <a:pt x="5441577" y="5080906"/>
                </a:lnTo>
                <a:lnTo>
                  <a:pt x="0" y="5080906"/>
                </a:lnTo>
                <a:close/>
              </a:path>
            </a:pathLst>
          </a:custGeom>
        </p:spPr>
        <p:txBody>
          <a:bodyPr wrap="square">
            <a:noAutofit/>
          </a:bodyPr>
          <a:lstStyle/>
          <a:p>
            <a:endParaRPr lang="en-ID"/>
          </a:p>
        </p:txBody>
      </p:sp>
    </p:spTree>
    <p:extLst>
      <p:ext uri="{BB962C8B-B14F-4D97-AF65-F5344CB8AC3E}">
        <p14:creationId xmlns:p14="http://schemas.microsoft.com/office/powerpoint/2010/main" val="200014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EBF1AA-5511-4664-AC94-8FF51B1C5EA9}"/>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01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3C1E0E71-5B85-406F-BE23-4D2270C4D18C}"/>
              </a:ext>
            </a:extLst>
          </p:cNvPr>
          <p:cNvSpPr>
            <a:spLocks noGrp="1"/>
          </p:cNvSpPr>
          <p:nvPr>
            <p:ph type="pic" sz="quarter" idx="10"/>
          </p:nvPr>
        </p:nvSpPr>
        <p:spPr bwMode="auto">
          <a:xfrm>
            <a:off x="723900" y="762000"/>
            <a:ext cx="10744200" cy="5334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71372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5D615512-87BF-4489-94E7-1D77F81AEB49}"/>
              </a:ext>
            </a:extLst>
          </p:cNvPr>
          <p:cNvSpPr>
            <a:spLocks noGrp="1"/>
          </p:cNvSpPr>
          <p:nvPr>
            <p:ph type="pic" sz="quarter" idx="17"/>
          </p:nvPr>
        </p:nvSpPr>
        <p:spPr bwMode="auto">
          <a:xfrm>
            <a:off x="373062" y="380999"/>
            <a:ext cx="11445875" cy="6096000"/>
          </a:xfrm>
          <a:custGeom>
            <a:avLst/>
            <a:gdLst>
              <a:gd name="connsiteX0" fmla="*/ 0 w 11445875"/>
              <a:gd name="connsiteY0" fmla="*/ 0 h 6096000"/>
              <a:gd name="connsiteX1" fmla="*/ 11445875 w 11445875"/>
              <a:gd name="connsiteY1" fmla="*/ 0 h 6096000"/>
              <a:gd name="connsiteX2" fmla="*/ 11445875 w 11445875"/>
              <a:gd name="connsiteY2" fmla="*/ 6096000 h 6096000"/>
              <a:gd name="connsiteX3" fmla="*/ 0 w 11445875"/>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11445875" h="6096000">
                <a:moveTo>
                  <a:pt x="0" y="0"/>
                </a:moveTo>
                <a:lnTo>
                  <a:pt x="11445875" y="0"/>
                </a:lnTo>
                <a:lnTo>
                  <a:pt x="11445875" y="6096000"/>
                </a:lnTo>
                <a:lnTo>
                  <a:pt x="0" y="6096000"/>
                </a:lnTo>
                <a:close/>
              </a:path>
            </a:pathLst>
          </a:cu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214507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E886AA-7533-444F-A04B-31EB6ECEE18A}"/>
              </a:ext>
            </a:extLst>
          </p:cNvPr>
          <p:cNvSpPr>
            <a:spLocks noGrp="1"/>
          </p:cNvSpPr>
          <p:nvPr>
            <p:ph type="pic" sz="quarter" idx="10"/>
          </p:nvPr>
        </p:nvSpPr>
        <p:spPr>
          <a:xfrm>
            <a:off x="0" y="1"/>
            <a:ext cx="12192000" cy="6857999"/>
          </a:xfrm>
          <a:prstGeom prst="rect">
            <a:avLst/>
          </a:prstGeom>
        </p:spPr>
        <p:txBody>
          <a:bodyPr/>
          <a:lstStyle/>
          <a:p>
            <a:endParaRPr lang="id-ID"/>
          </a:p>
        </p:txBody>
      </p:sp>
    </p:spTree>
    <p:extLst>
      <p:ext uri="{BB962C8B-B14F-4D97-AF65-F5344CB8AC3E}">
        <p14:creationId xmlns:p14="http://schemas.microsoft.com/office/powerpoint/2010/main" val="196531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CAD773B-AB4F-44B1-9723-689A58222AB1}"/>
              </a:ext>
            </a:extLst>
          </p:cNvPr>
          <p:cNvSpPr>
            <a:spLocks noGrp="1"/>
          </p:cNvSpPr>
          <p:nvPr>
            <p:ph type="pic" sz="quarter" idx="10"/>
          </p:nvPr>
        </p:nvSpPr>
        <p:spPr>
          <a:xfrm>
            <a:off x="1066538" y="2379077"/>
            <a:ext cx="4419599" cy="3657600"/>
          </a:xfrm>
          <a:custGeom>
            <a:avLst/>
            <a:gdLst>
              <a:gd name="connsiteX0" fmla="*/ 0 w 4419599"/>
              <a:gd name="connsiteY0" fmla="*/ 0 h 3657600"/>
              <a:gd name="connsiteX1" fmla="*/ 4419599 w 4419599"/>
              <a:gd name="connsiteY1" fmla="*/ 0 h 3657600"/>
              <a:gd name="connsiteX2" fmla="*/ 4419599 w 4419599"/>
              <a:gd name="connsiteY2" fmla="*/ 3657600 h 3657600"/>
              <a:gd name="connsiteX3" fmla="*/ 0 w 4419599"/>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419599" h="3657600">
                <a:moveTo>
                  <a:pt x="0" y="0"/>
                </a:moveTo>
                <a:lnTo>
                  <a:pt x="4419599" y="0"/>
                </a:lnTo>
                <a:lnTo>
                  <a:pt x="4419599" y="3657600"/>
                </a:lnTo>
                <a:lnTo>
                  <a:pt x="0" y="3657600"/>
                </a:lnTo>
                <a:close/>
              </a:path>
            </a:pathLst>
          </a:custGeom>
        </p:spPr>
        <p:txBody>
          <a:bodyPr wrap="square">
            <a:noAutofit/>
          </a:bodyPr>
          <a:lstStyle/>
          <a:p>
            <a:endParaRPr lang="en-ID"/>
          </a:p>
        </p:txBody>
      </p:sp>
    </p:spTree>
    <p:extLst>
      <p:ext uri="{BB962C8B-B14F-4D97-AF65-F5344CB8AC3E}">
        <p14:creationId xmlns:p14="http://schemas.microsoft.com/office/powerpoint/2010/main" val="173902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A7F5E45-4A5A-45CB-AF27-BA69B86C1EFB}"/>
              </a:ext>
            </a:extLst>
          </p:cNvPr>
          <p:cNvSpPr>
            <a:spLocks noGrp="1"/>
          </p:cNvSpPr>
          <p:nvPr>
            <p:ph type="pic" sz="quarter" idx="10"/>
          </p:nvPr>
        </p:nvSpPr>
        <p:spPr>
          <a:xfrm>
            <a:off x="1382191"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17D07B6C-C319-44FD-A4F5-A7075272855C}"/>
              </a:ext>
            </a:extLst>
          </p:cNvPr>
          <p:cNvSpPr>
            <a:spLocks noGrp="1"/>
          </p:cNvSpPr>
          <p:nvPr>
            <p:ph type="pic" sz="quarter" idx="11"/>
          </p:nvPr>
        </p:nvSpPr>
        <p:spPr>
          <a:xfrm>
            <a:off x="8077199"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Tree>
    <p:extLst>
      <p:ext uri="{BB962C8B-B14F-4D97-AF65-F5344CB8AC3E}">
        <p14:creationId xmlns:p14="http://schemas.microsoft.com/office/powerpoint/2010/main" val="197946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4FF0A79-33E8-4F18-A60F-DCA308CFB949}"/>
              </a:ext>
            </a:extLst>
          </p:cNvPr>
          <p:cNvSpPr>
            <a:spLocks noGrp="1"/>
          </p:cNvSpPr>
          <p:nvPr>
            <p:ph type="pic" sz="quarter" idx="10"/>
          </p:nvPr>
        </p:nvSpPr>
        <p:spPr>
          <a:xfrm>
            <a:off x="1006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9CB59A20-7B45-4770-A54B-BF726527F474}"/>
              </a:ext>
            </a:extLst>
          </p:cNvPr>
          <p:cNvSpPr>
            <a:spLocks noGrp="1"/>
          </p:cNvSpPr>
          <p:nvPr>
            <p:ph type="pic" sz="quarter" idx="11"/>
          </p:nvPr>
        </p:nvSpPr>
        <p:spPr>
          <a:xfrm>
            <a:off x="3800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Tree>
    <p:extLst>
      <p:ext uri="{BB962C8B-B14F-4D97-AF65-F5344CB8AC3E}">
        <p14:creationId xmlns:p14="http://schemas.microsoft.com/office/powerpoint/2010/main" val="423455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34321"/>
      </p:ext>
    </p:extLst>
  </p:cSld>
  <p:clrMap bg1="lt1" tx1="dk1" bg2="lt2" tx2="dk2" accent1="accent1" accent2="accent2" accent3="accent3" accent4="accent4" accent5="accent5" accent6="accent6" hlink="hlink" folHlink="folHlink"/>
  <p:sldLayoutIdLst>
    <p:sldLayoutId id="2147483866" r:id="rId1"/>
    <p:sldLayoutId id="2147483976" r:id="rId2"/>
    <p:sldLayoutId id="2147483798" r:id="rId3"/>
    <p:sldLayoutId id="2147483785" r:id="rId4"/>
    <p:sldLayoutId id="2147483960" r:id="rId5"/>
    <p:sldLayoutId id="2147483736"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0">
          <p15:clr>
            <a:srgbClr val="F26B43"/>
          </p15:clr>
        </p15:guide>
        <p15:guide id="2" pos="456">
          <p15:clr>
            <a:srgbClr val="F26B43"/>
          </p15:clr>
        </p15:guide>
        <p15:guide id="3" pos="2712">
          <p15:clr>
            <a:srgbClr val="F26B43"/>
          </p15:clr>
        </p15:guide>
        <p15:guide id="4" pos="4968">
          <p15:clr>
            <a:srgbClr val="F26B43"/>
          </p15:clr>
        </p15:guide>
        <p15:guide id="5" pos="7224">
          <p15:clr>
            <a:srgbClr val="F26B43"/>
          </p15:clr>
        </p15:guide>
        <p15:guide id="6" orient="horz" pos="2712">
          <p15:clr>
            <a:srgbClr val="F26B43"/>
          </p15:clr>
        </p15:guide>
        <p15:guide id="7" orient="horz" pos="1608">
          <p15:clr>
            <a:srgbClr val="F26B43"/>
          </p15:clr>
        </p15:guide>
        <p15:guide id="8" orient="horz" pos="480">
          <p15:clr>
            <a:srgbClr val="F26B43"/>
          </p15:clr>
        </p15:guide>
        <p15:guide id="9" pos="3840">
          <p15:clr>
            <a:srgbClr val="F26B43"/>
          </p15:clr>
        </p15:guide>
        <p15:guide id="10"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21" name="Rectangle 20">
            <a:extLst>
              <a:ext uri="{FF2B5EF4-FFF2-40B4-BE49-F238E27FC236}">
                <a16:creationId xmlns:a16="http://schemas.microsoft.com/office/drawing/2014/main" id="{9D014CB8-9E99-4B78-9028-92419BD1BD54}"/>
              </a:ext>
            </a:extLst>
          </p:cNvPr>
          <p:cNvSpPr/>
          <p:nvPr/>
        </p:nvSpPr>
        <p:spPr>
          <a:xfrm>
            <a:off x="1" y="0"/>
            <a:ext cx="12192000" cy="705155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5" name="Rectangle 14">
            <a:extLst>
              <a:ext uri="{FF2B5EF4-FFF2-40B4-BE49-F238E27FC236}">
                <a16:creationId xmlns:a16="http://schemas.microsoft.com/office/drawing/2014/main" id="{417B28C5-9C3C-4013-81F8-00723BE420E7}"/>
              </a:ext>
            </a:extLst>
          </p:cNvPr>
          <p:cNvSpPr/>
          <p:nvPr/>
        </p:nvSpPr>
        <p:spPr>
          <a:xfrm>
            <a:off x="1250019" y="928342"/>
            <a:ext cx="3436035" cy="48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9" name="TextBox 8">
            <a:extLst>
              <a:ext uri="{FF2B5EF4-FFF2-40B4-BE49-F238E27FC236}">
                <a16:creationId xmlns:a16="http://schemas.microsoft.com/office/drawing/2014/main" id="{AC601806-F513-43AF-9483-B71CD6204837}"/>
              </a:ext>
            </a:extLst>
          </p:cNvPr>
          <p:cNvSpPr txBox="1"/>
          <p:nvPr/>
        </p:nvSpPr>
        <p:spPr>
          <a:xfrm>
            <a:off x="2055641" y="2645053"/>
            <a:ext cx="5991077" cy="1218282"/>
          </a:xfrm>
          <a:prstGeom prst="rect">
            <a:avLst/>
          </a:prstGeom>
          <a:noFill/>
          <a:ln>
            <a:noFill/>
          </a:ln>
        </p:spPr>
        <p:txBody>
          <a:bodyPr wrap="square" lIns="0" tIns="0" rIns="0" bIns="0" rtlCol="0" anchor="ctr" anchorCtr="0">
            <a:spAutoFit/>
          </a:bodyPr>
          <a:lstStyle/>
          <a:p>
            <a:pPr>
              <a:lnSpc>
                <a:spcPts val="9500"/>
              </a:lnSpc>
            </a:pPr>
            <a:r>
              <a:rPr lang="en-US" sz="8000" dirty="0" err="1">
                <a:solidFill>
                  <a:schemeClr val="bg1"/>
                </a:solidFill>
                <a:latin typeface="PT Serif" panose="020A0603040505020204" pitchFamily="18" charset="0"/>
                <a:ea typeface="Source Serif Pro" panose="02040603050405020204" pitchFamily="18" charset="0"/>
                <a:cs typeface="Open Sans Extrabold" panose="020B0906030804020204" pitchFamily="34" charset="0"/>
              </a:rPr>
              <a:t>Colab</a:t>
            </a:r>
            <a:r>
              <a:rPr lang="en-US" sz="8000" dirty="0">
                <a:solidFill>
                  <a:schemeClr val="bg1"/>
                </a:solidFill>
                <a:latin typeface="PT Serif" panose="020A0603040505020204" pitchFamily="18" charset="0"/>
                <a:ea typeface="Source Serif Pro" panose="02040603050405020204" pitchFamily="18" charset="0"/>
                <a:cs typeface="Open Sans Extrabold" panose="020B0906030804020204" pitchFamily="34" charset="0"/>
              </a:rPr>
              <a:t> pro</a:t>
            </a:r>
          </a:p>
        </p:txBody>
      </p:sp>
    </p:spTree>
    <p:extLst>
      <p:ext uri="{BB962C8B-B14F-4D97-AF65-F5344CB8AC3E}">
        <p14:creationId xmlns:p14="http://schemas.microsoft.com/office/powerpoint/2010/main" val="2152340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736194-FEC5-E72D-AA77-0E8FB89BD586}"/>
              </a:ext>
            </a:extLst>
          </p:cNvPr>
          <p:cNvPicPr>
            <a:picLocks noChangeAspect="1"/>
          </p:cNvPicPr>
          <p:nvPr/>
        </p:nvPicPr>
        <p:blipFill rotWithShape="1">
          <a:blip r:embed="rId2">
            <a:extLst>
              <a:ext uri="{28A0092B-C50C-407E-A947-70E740481C1C}">
                <a14:useLocalDpi xmlns:a14="http://schemas.microsoft.com/office/drawing/2010/main" val="0"/>
              </a:ext>
            </a:extLst>
          </a:blip>
          <a:srcRect t="10267" b="5669"/>
          <a:stretch/>
        </p:blipFill>
        <p:spPr>
          <a:xfrm>
            <a:off x="4762418" y="1241322"/>
            <a:ext cx="7236000" cy="4375356"/>
          </a:xfrm>
          <a:prstGeom prst="rect">
            <a:avLst/>
          </a:prstGeom>
        </p:spPr>
      </p:pic>
      <p:sp>
        <p:nvSpPr>
          <p:cNvPr id="4" name="TextBox 3">
            <a:extLst>
              <a:ext uri="{FF2B5EF4-FFF2-40B4-BE49-F238E27FC236}">
                <a16:creationId xmlns:a16="http://schemas.microsoft.com/office/drawing/2014/main" id="{CA8A4440-2965-C4CB-195C-EA0E35F113E2}"/>
              </a:ext>
            </a:extLst>
          </p:cNvPr>
          <p:cNvSpPr txBox="1"/>
          <p:nvPr/>
        </p:nvSpPr>
        <p:spPr>
          <a:xfrm>
            <a:off x="114924" y="917912"/>
            <a:ext cx="4568836" cy="5940088"/>
          </a:xfrm>
          <a:prstGeom prst="rect">
            <a:avLst/>
          </a:prstGeom>
          <a:noFill/>
        </p:spPr>
        <p:txBody>
          <a:bodyPr wrap="square" numCol="1" anchor="t">
            <a:spAutoFit/>
          </a:bodyPr>
          <a:lstStyle/>
          <a:p>
            <a:r>
              <a:rPr lang="en-IN" sz="20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AI text analysis refers to the process of extracting insights and understanding from textual data using artificial intelligence techniques. Natural Language Processing (NLP) algorithms enable machines to comprehend, interpret, and generate human </a:t>
            </a:r>
            <a:r>
              <a:rPr lang="en-IN" sz="2000" dirty="0" err="1">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language.Applications</a:t>
            </a:r>
            <a:r>
              <a:rPr lang="en-IN" sz="20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 of AI text analysis range from sentiment analysis and topic </a:t>
            </a:r>
            <a:r>
              <a:rPr lang="en-IN" sz="2000" dirty="0" err="1">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modeling</a:t>
            </a:r>
            <a:r>
              <a:rPr lang="en-IN" sz="20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 to text summarization and language translation. Sentiment analysis helps businesses gauge public opinion and customer feedback, enabling better decision-making and reputation management. Topic </a:t>
            </a:r>
            <a:r>
              <a:rPr lang="en-IN" sz="2000" dirty="0" err="1">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modeling</a:t>
            </a:r>
            <a:r>
              <a:rPr lang="en-IN" sz="20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 techniques like Latent Dirichlet Allocation (LDA) uncover underlying themes within large text datasets</a:t>
            </a:r>
            <a:r>
              <a:rPr lang="en-IN" sz="2000" dirty="0">
                <a:latin typeface="Lato" panose="020F0502020204030203" pitchFamily="34" charset="0"/>
                <a:ea typeface="Lato" panose="020F0502020204030203" pitchFamily="34" charset="0"/>
                <a:cs typeface="Lato" panose="020F0502020204030203" pitchFamily="34" charset="0"/>
              </a:rPr>
              <a:t>.</a:t>
            </a:r>
          </a:p>
        </p:txBody>
      </p:sp>
      <p:sp>
        <p:nvSpPr>
          <p:cNvPr id="6" name="TextBox 5">
            <a:extLst>
              <a:ext uri="{FF2B5EF4-FFF2-40B4-BE49-F238E27FC236}">
                <a16:creationId xmlns:a16="http://schemas.microsoft.com/office/drawing/2014/main" id="{5F79F91B-22CE-C136-5D94-09953F623948}"/>
              </a:ext>
            </a:extLst>
          </p:cNvPr>
          <p:cNvSpPr txBox="1"/>
          <p:nvPr/>
        </p:nvSpPr>
        <p:spPr>
          <a:xfrm>
            <a:off x="4100052" y="0"/>
            <a:ext cx="6096000" cy="707886"/>
          </a:xfrm>
          <a:prstGeom prst="rect">
            <a:avLst/>
          </a:prstGeom>
          <a:noFill/>
        </p:spPr>
        <p:txBody>
          <a:bodyPr wrap="square">
            <a:spAutoFit/>
          </a:bodyPr>
          <a:lstStyle/>
          <a:p>
            <a:r>
              <a:rPr lang="en-IN" sz="4000" dirty="0">
                <a:solidFill>
                  <a:schemeClr val="bg1"/>
                </a:solidFill>
                <a:latin typeface="Lato" panose="020F0502020204030203" pitchFamily="34" charset="0"/>
                <a:ea typeface="Lato" panose="020F0502020204030203" pitchFamily="34" charset="0"/>
                <a:cs typeface="Lato" panose="020F0502020204030203" pitchFamily="34" charset="0"/>
              </a:rPr>
              <a:t>AI Analysis</a:t>
            </a:r>
          </a:p>
        </p:txBody>
      </p:sp>
    </p:spTree>
    <p:extLst>
      <p:ext uri="{BB962C8B-B14F-4D97-AF65-F5344CB8AC3E}">
        <p14:creationId xmlns:p14="http://schemas.microsoft.com/office/powerpoint/2010/main" val="227666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B99007-8037-2B87-A67B-3CEF5E48CDC1}"/>
              </a:ext>
            </a:extLst>
          </p:cNvPr>
          <p:cNvSpPr txBox="1"/>
          <p:nvPr/>
        </p:nvSpPr>
        <p:spPr>
          <a:xfrm>
            <a:off x="347441" y="1133254"/>
            <a:ext cx="5515896" cy="4801314"/>
          </a:xfrm>
          <a:prstGeom prst="rect">
            <a:avLst/>
          </a:prstGeom>
          <a:noFill/>
        </p:spPr>
        <p:txBody>
          <a:bodyPr wrap="square" rtlCol="0">
            <a:spAutoFit/>
          </a:bodyPr>
          <a:lstStyle/>
          <a:p>
            <a:r>
              <a:rPr lang="en-US" dirty="0">
                <a:solidFill>
                  <a:schemeClr val="bg1"/>
                </a:solidFill>
                <a:latin typeface="Lato" panose="020F0502020204030203" pitchFamily="34" charset="0"/>
                <a:ea typeface="Lato" panose="020F0502020204030203" pitchFamily="34" charset="0"/>
                <a:cs typeface="Lato" panose="020F0502020204030203" pitchFamily="34" charset="0"/>
              </a:rPr>
              <a:t>Prometheus:</a:t>
            </a:r>
          </a:p>
          <a:p>
            <a:r>
              <a:rPr lang="en-US" dirty="0">
                <a:solidFill>
                  <a:schemeClr val="bg1"/>
                </a:solidFill>
                <a:latin typeface="Lato" panose="020F0502020204030203" pitchFamily="34" charset="0"/>
                <a:ea typeface="Lato" panose="020F0502020204030203" pitchFamily="34" charset="0"/>
                <a:cs typeface="Lato" panose="020F0502020204030203" pitchFamily="34" charset="0"/>
              </a:rPr>
              <a:t>Prometheus is an open-source monitoring and alerting toolkit designed for reliability and scalability. It collects metrics from targets by scraping HTTP endpoints, allowing monitoring of various systems and services.</a:t>
            </a:r>
          </a:p>
          <a:p>
            <a:r>
              <a:rPr lang="en-US" dirty="0">
                <a:solidFill>
                  <a:schemeClr val="bg1"/>
                </a:solidFill>
                <a:latin typeface="Lato" panose="020F0502020204030203" pitchFamily="34" charset="0"/>
                <a:ea typeface="Lato" panose="020F0502020204030203" pitchFamily="34" charset="0"/>
                <a:cs typeface="Lato" panose="020F0502020204030203" pitchFamily="34" charset="0"/>
              </a:rPr>
              <a:t> </a:t>
            </a:r>
          </a:p>
          <a:p>
            <a:r>
              <a:rPr lang="en-US" dirty="0">
                <a:solidFill>
                  <a:schemeClr val="bg1"/>
                </a:solidFill>
                <a:latin typeface="Lato" panose="020F0502020204030203" pitchFamily="34" charset="0"/>
                <a:ea typeface="Lato" panose="020F0502020204030203" pitchFamily="34" charset="0"/>
                <a:cs typeface="Lato" panose="020F0502020204030203" pitchFamily="34" charset="0"/>
              </a:rPr>
              <a:t>Grafana:</a:t>
            </a:r>
          </a:p>
          <a:p>
            <a:r>
              <a:rPr lang="en-US" dirty="0">
                <a:solidFill>
                  <a:schemeClr val="bg1"/>
                </a:solidFill>
                <a:latin typeface="Lato" panose="020F0502020204030203" pitchFamily="34" charset="0"/>
                <a:ea typeface="Lato" panose="020F0502020204030203" pitchFamily="34" charset="0"/>
                <a:cs typeface="Lato" panose="020F0502020204030203" pitchFamily="34" charset="0"/>
              </a:rPr>
              <a:t>Grafana is an open-source analytics and visualization platform used to create, explore, and share interactive dashboards.</a:t>
            </a:r>
          </a:p>
          <a:p>
            <a:r>
              <a:rPr lang="en-US" dirty="0">
                <a:solidFill>
                  <a:schemeClr val="bg1"/>
                </a:solidFill>
                <a:latin typeface="Lato" panose="020F0502020204030203" pitchFamily="34" charset="0"/>
                <a:ea typeface="Lato" panose="020F0502020204030203" pitchFamily="34" charset="0"/>
                <a:cs typeface="Lato" panose="020F0502020204030203" pitchFamily="34" charset="0"/>
              </a:rPr>
              <a:t>It integrates with various data sources, including Prometheus, to visualize metrics and create meaningful insights .</a:t>
            </a:r>
          </a:p>
          <a:p>
            <a:r>
              <a:rPr lang="en-US" dirty="0">
                <a:solidFill>
                  <a:schemeClr val="bg1"/>
                </a:solidFill>
                <a:latin typeface="Lato" panose="020F0502020204030203" pitchFamily="34" charset="0"/>
                <a:ea typeface="Lato" panose="020F0502020204030203" pitchFamily="34" charset="0"/>
                <a:cs typeface="Lato" panose="020F0502020204030203" pitchFamily="34" charset="0"/>
              </a:rPr>
              <a:t>Grafana supports a wide range of visualizations, such as graphs, charts, gauges, and tables, enhancing data interpretation.</a:t>
            </a:r>
            <a:endParaRPr lang="en-IN"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3A64DD90-ED82-52E8-9195-BFC0BB1D3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833" y="1494505"/>
            <a:ext cx="6300000" cy="4078813"/>
          </a:xfrm>
          <a:prstGeom prst="rect">
            <a:avLst/>
          </a:prstGeom>
        </p:spPr>
      </p:pic>
      <p:sp>
        <p:nvSpPr>
          <p:cNvPr id="6" name="TextBox 5">
            <a:extLst>
              <a:ext uri="{FF2B5EF4-FFF2-40B4-BE49-F238E27FC236}">
                <a16:creationId xmlns:a16="http://schemas.microsoft.com/office/drawing/2014/main" id="{5E8AF197-9444-420F-8E05-E70A308C7264}"/>
              </a:ext>
            </a:extLst>
          </p:cNvPr>
          <p:cNvSpPr txBox="1"/>
          <p:nvPr/>
        </p:nvSpPr>
        <p:spPr>
          <a:xfrm>
            <a:off x="4689987" y="408249"/>
            <a:ext cx="6096000" cy="707886"/>
          </a:xfrm>
          <a:prstGeom prst="rect">
            <a:avLst/>
          </a:prstGeom>
          <a:noFill/>
        </p:spPr>
        <p:txBody>
          <a:bodyPr wrap="square">
            <a:spAutoFit/>
          </a:bodyPr>
          <a:lstStyle/>
          <a:p>
            <a:r>
              <a:rPr lang="en-IN" sz="4000" dirty="0">
                <a:solidFill>
                  <a:schemeClr val="bg1"/>
                </a:solidFill>
                <a:latin typeface="Lato" panose="020F0502020204030203" pitchFamily="34" charset="0"/>
                <a:ea typeface="Lato" panose="020F0502020204030203" pitchFamily="34" charset="0"/>
                <a:cs typeface="Lato" panose="020F0502020204030203" pitchFamily="34" charset="0"/>
              </a:rPr>
              <a:t>Monitoring</a:t>
            </a:r>
          </a:p>
        </p:txBody>
      </p:sp>
    </p:spTree>
    <p:extLst>
      <p:ext uri="{BB962C8B-B14F-4D97-AF65-F5344CB8AC3E}">
        <p14:creationId xmlns:p14="http://schemas.microsoft.com/office/powerpoint/2010/main" val="229520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C05023-3258-4D92-8EFB-BB3C7FC91152}"/>
              </a:ext>
            </a:extLst>
          </p:cNvPr>
          <p:cNvSpPr txBox="1"/>
          <p:nvPr/>
        </p:nvSpPr>
        <p:spPr>
          <a:xfrm>
            <a:off x="6999416" y="1214359"/>
            <a:ext cx="3720352"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Our Team</a:t>
            </a:r>
          </a:p>
        </p:txBody>
      </p:sp>
      <p:pic>
        <p:nvPicPr>
          <p:cNvPr id="7" name="Picture Placeholder 6">
            <a:extLst>
              <a:ext uri="{FF2B5EF4-FFF2-40B4-BE49-F238E27FC236}">
                <a16:creationId xmlns:a16="http://schemas.microsoft.com/office/drawing/2014/main" id="{3FE6F305-79E6-2933-9705-881C292B6A13}"/>
              </a:ext>
            </a:extLst>
          </p:cNvPr>
          <p:cNvPicPr>
            <a:picLocks noGrp="1" noChangeAspect="1"/>
          </p:cNvPicPr>
          <p:nvPr>
            <p:ph type="pic" sz="quarter" idx="10"/>
          </p:nvPr>
        </p:nvPicPr>
        <p:blipFill>
          <a:blip r:embed="rId2"/>
          <a:srcRect l="1460" r="1460"/>
          <a:stretch>
            <a:fillRect/>
          </a:stretch>
        </p:blipFill>
        <p:spPr>
          <a:xfrm>
            <a:off x="1471613" y="1336675"/>
            <a:ext cx="4295775" cy="4429125"/>
          </a:xfrm>
          <a:prstGeom prst="rect">
            <a:avLst/>
          </a:prstGeom>
        </p:spPr>
      </p:pic>
      <p:sp>
        <p:nvSpPr>
          <p:cNvPr id="9" name="TextBox 8">
            <a:extLst>
              <a:ext uri="{FF2B5EF4-FFF2-40B4-BE49-F238E27FC236}">
                <a16:creationId xmlns:a16="http://schemas.microsoft.com/office/drawing/2014/main" id="{6F348381-32B1-8A22-453C-67F8944D647F}"/>
              </a:ext>
            </a:extLst>
          </p:cNvPr>
          <p:cNvSpPr txBox="1"/>
          <p:nvPr/>
        </p:nvSpPr>
        <p:spPr>
          <a:xfrm>
            <a:off x="6671476" y="2103517"/>
            <a:ext cx="4376231" cy="3046988"/>
          </a:xfrm>
          <a:prstGeom prst="rect">
            <a:avLst/>
          </a:prstGeom>
          <a:noFill/>
        </p:spPr>
        <p:txBody>
          <a:bodyPr wrap="square" rtlCol="0">
            <a:spAutoFit/>
          </a:bodyPr>
          <a:lstStyle/>
          <a:p>
            <a:r>
              <a:rPr lang="en-US" sz="3200" dirty="0">
                <a:solidFill>
                  <a:schemeClr val="bg1">
                    <a:lumMod val="95000"/>
                  </a:schemeClr>
                </a:solidFill>
              </a:rPr>
              <a:t>GYANAVARDHAN(TL)</a:t>
            </a:r>
          </a:p>
          <a:p>
            <a:r>
              <a:rPr lang="en-US" sz="3200" dirty="0">
                <a:solidFill>
                  <a:schemeClr val="bg1">
                    <a:lumMod val="95000"/>
                  </a:schemeClr>
                </a:solidFill>
              </a:rPr>
              <a:t>VISWESH</a:t>
            </a:r>
          </a:p>
          <a:p>
            <a:r>
              <a:rPr lang="en-US" sz="3200" dirty="0">
                <a:solidFill>
                  <a:schemeClr val="bg1">
                    <a:lumMod val="95000"/>
                  </a:schemeClr>
                </a:solidFill>
              </a:rPr>
              <a:t>GOWTHAM RAJ</a:t>
            </a:r>
          </a:p>
          <a:p>
            <a:r>
              <a:rPr lang="en-US" sz="3200" dirty="0">
                <a:solidFill>
                  <a:schemeClr val="bg1">
                    <a:lumMod val="95000"/>
                  </a:schemeClr>
                </a:solidFill>
              </a:rPr>
              <a:t>VARSHA</a:t>
            </a:r>
          </a:p>
          <a:p>
            <a:r>
              <a:rPr lang="en-US" sz="3200" dirty="0">
                <a:solidFill>
                  <a:schemeClr val="bg1">
                    <a:lumMod val="95000"/>
                  </a:schemeClr>
                </a:solidFill>
              </a:rPr>
              <a:t>MAHALAKSHMI</a:t>
            </a:r>
          </a:p>
          <a:p>
            <a:r>
              <a:rPr lang="en-US" sz="3200" dirty="0">
                <a:solidFill>
                  <a:schemeClr val="bg1">
                    <a:lumMod val="95000"/>
                  </a:schemeClr>
                </a:solidFill>
              </a:rPr>
              <a:t>ADITYA SAI RAM</a:t>
            </a:r>
            <a:endParaRPr lang="en-IN" sz="3200" dirty="0">
              <a:solidFill>
                <a:schemeClr val="bg1">
                  <a:lumMod val="95000"/>
                </a:schemeClr>
              </a:solidFill>
            </a:endParaRPr>
          </a:p>
        </p:txBody>
      </p:sp>
    </p:spTree>
    <p:extLst>
      <p:ext uri="{BB962C8B-B14F-4D97-AF65-F5344CB8AC3E}">
        <p14:creationId xmlns:p14="http://schemas.microsoft.com/office/powerpoint/2010/main" val="194716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1FDCDDB-09C5-9652-D375-90D74FB8F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405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B1E405C-A2BA-46A7-A7E3-CA54AC9AF62C}"/>
              </a:ext>
            </a:extLst>
          </p:cNvPr>
          <p:cNvSpPr/>
          <p:nvPr/>
        </p:nvSpPr>
        <p:spPr>
          <a:xfrm>
            <a:off x="2013104" y="1356574"/>
            <a:ext cx="7699494" cy="1071512"/>
          </a:xfrm>
          <a:prstGeom prst="rect">
            <a:avLst/>
          </a:prstGeom>
        </p:spPr>
        <p:txBody>
          <a:bodyPr wrap="square" lIns="0" tIns="0" rIns="0" bIns="0">
            <a:spAutoFit/>
          </a:bodyPr>
          <a:lstStyle/>
          <a:p>
            <a:pPr algn="just">
              <a:lnSpc>
                <a:spcPct val="150000"/>
              </a:lnSpc>
            </a:pP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Our platform serves as a dynamic hub for fostering collaboration between organizations and individuals passionate about technology, innovation, and project development. Whether you're an organization seeking skilled contributors or an individual looking to join exciting projects, we provide the tools and resources to facilitate meaningful connections and fruitful collaborations.</a:t>
            </a:r>
            <a:endParaRPr lang="en-US"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
        <p:nvSpPr>
          <p:cNvPr id="5" name="TextBox 4">
            <a:extLst>
              <a:ext uri="{FF2B5EF4-FFF2-40B4-BE49-F238E27FC236}">
                <a16:creationId xmlns:a16="http://schemas.microsoft.com/office/drawing/2014/main" id="{520F6010-6A2E-47D0-945C-8A093E6A1E29}"/>
              </a:ext>
            </a:extLst>
          </p:cNvPr>
          <p:cNvSpPr txBox="1"/>
          <p:nvPr/>
        </p:nvSpPr>
        <p:spPr>
          <a:xfrm>
            <a:off x="3126658" y="556419"/>
            <a:ext cx="6981740"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 About The Project</a:t>
            </a:r>
          </a:p>
        </p:txBody>
      </p:sp>
      <p:sp>
        <p:nvSpPr>
          <p:cNvPr id="2" name="Picture Placeholder 1"/>
          <p:cNvSpPr>
            <a:spLocks noGrp="1"/>
          </p:cNvSpPr>
          <p:nvPr>
            <p:ph type="pic" sz="quarter" idx="10"/>
          </p:nvPr>
        </p:nvSpPr>
        <p:spPr>
          <a:xfrm flipV="1">
            <a:off x="388111" y="6764060"/>
            <a:ext cx="4419599" cy="787114"/>
          </a:xfrm>
        </p:spPr>
      </p:sp>
      <p:sp>
        <p:nvSpPr>
          <p:cNvPr id="13" name="TextBox 12">
            <a:extLst>
              <a:ext uri="{FF2B5EF4-FFF2-40B4-BE49-F238E27FC236}">
                <a16:creationId xmlns:a16="http://schemas.microsoft.com/office/drawing/2014/main" id="{97BF8868-0308-7AF7-A48A-A79B5E513671}"/>
              </a:ext>
            </a:extLst>
          </p:cNvPr>
          <p:cNvSpPr txBox="1"/>
          <p:nvPr/>
        </p:nvSpPr>
        <p:spPr>
          <a:xfrm>
            <a:off x="2091762" y="2567225"/>
            <a:ext cx="7805976" cy="2176686"/>
          </a:xfrm>
          <a:prstGeom prst="rect">
            <a:avLst/>
          </a:prstGeom>
          <a:noFill/>
        </p:spPr>
        <p:txBody>
          <a:bodyPr wrap="square">
            <a:spAutoFit/>
          </a:bodyPr>
          <a:lstStyle/>
          <a:p>
            <a:r>
              <a:rPr lang="en-US" sz="4000" b="0" i="0" dirty="0">
                <a:solidFill>
                  <a:schemeClr val="bg1">
                    <a:lumMod val="95000"/>
                  </a:schemeClr>
                </a:solidFill>
                <a:effectLst/>
                <a:latin typeface="PT Serif" panose="020A0603040505020204" pitchFamily="18" charset="0"/>
              </a:rPr>
              <a:t>          For Organizations</a:t>
            </a:r>
            <a:endParaRPr lang="en-US" sz="4000" dirty="0">
              <a:solidFill>
                <a:schemeClr val="bg1">
                  <a:lumMod val="95000"/>
                </a:schemeClr>
              </a:solidFill>
              <a:latin typeface="PT Serif" panose="020A0603040505020204" pitchFamily="18" charset="0"/>
            </a:endParaRPr>
          </a:p>
          <a:p>
            <a:pPr>
              <a:lnSpc>
                <a:spcPct val="150000"/>
              </a:lnSpc>
            </a:pPr>
            <a:endParaRPr lang="en-US" sz="1200" dirty="0">
              <a:solidFill>
                <a:srgbClr val="0D0D0D"/>
              </a:solidFill>
              <a:latin typeface="Lato" panose="020F0502020204030203" pitchFamily="34" charset="0"/>
              <a:ea typeface="Lato" panose="020F0502020204030203" pitchFamily="34" charset="0"/>
              <a:cs typeface="Lato" panose="020F0502020204030203" pitchFamily="34" charset="0"/>
            </a:endParaRPr>
          </a:p>
          <a:p>
            <a:pPr algn="just">
              <a:lnSpc>
                <a:spcPct val="150000"/>
              </a:lnSpc>
            </a:pPr>
            <a:r>
              <a:rPr lang="en-US" sz="1200" b="0" i="0" dirty="0">
                <a:solidFill>
                  <a:srgbClr val="0D0D0D"/>
                </a:solidFill>
                <a:effectLst/>
                <a:latin typeface="Lato" panose="020F0502020204030203" pitchFamily="34" charset="0"/>
                <a:ea typeface="Lato" panose="020F0502020204030203" pitchFamily="34" charset="0"/>
                <a:cs typeface="Lato" panose="020F0502020204030203" pitchFamily="34" charset="0"/>
              </a:rPr>
              <a:t> </a:t>
            </a: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The dashboard serves as your central command center, offering intuitive project </a:t>
            </a:r>
            <a:r>
              <a:rPr lang="en-US"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 </a:t>
            </a: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creation and management interfaces. Seamlessly post projects</a:t>
            </a:r>
            <a:r>
              <a:rPr lang="en-US"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 </a:t>
            </a: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and project ideas, manage team members, and engage in collaborative   </a:t>
            </a:r>
            <a:r>
              <a:rPr lang="en-US"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 </a:t>
            </a: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discussions with  ease. With access to our comprehensive organization</a:t>
            </a:r>
            <a:r>
              <a:rPr lang="en-US"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 </a:t>
            </a: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listing page, you can   showcase your initiatives and attract talente</a:t>
            </a:r>
            <a:r>
              <a:rPr lang="en-US"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d </a:t>
            </a: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individuals eager to contribute to  your vision</a:t>
            </a:r>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a:t>
            </a:r>
            <a:endParaRPr lang="en-IN"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6087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23">
            <a:extLst>
              <a:ext uri="{FF2B5EF4-FFF2-40B4-BE49-F238E27FC236}">
                <a16:creationId xmlns:a16="http://schemas.microsoft.com/office/drawing/2014/main" id="{CC926E4C-F1D5-415E-99DE-3BBE3AC6644A}"/>
              </a:ext>
            </a:extLst>
          </p:cNvPr>
          <p:cNvGraphicFramePr/>
          <p:nvPr>
            <p:extLst>
              <p:ext uri="{D42A27DB-BD31-4B8C-83A1-F6EECF244321}">
                <p14:modId xmlns:p14="http://schemas.microsoft.com/office/powerpoint/2010/main" val="960101805"/>
              </p:ext>
            </p:extLst>
          </p:nvPr>
        </p:nvGraphicFramePr>
        <p:xfrm>
          <a:off x="6574061" y="4002765"/>
          <a:ext cx="1548969" cy="1544244"/>
        </p:xfrm>
        <a:graphic>
          <a:graphicData uri="http://schemas.openxmlformats.org/drawingml/2006/chart">
            <c:chart xmlns:c="http://schemas.openxmlformats.org/drawingml/2006/chart" xmlns:r="http://schemas.openxmlformats.org/officeDocument/2006/relationships" r:id="rId2"/>
          </a:graphicData>
        </a:graphic>
      </p:graphicFrame>
      <p:sp>
        <p:nvSpPr>
          <p:cNvPr id="28" name="7 CuadroTexto">
            <a:extLst>
              <a:ext uri="{FF2B5EF4-FFF2-40B4-BE49-F238E27FC236}">
                <a16:creationId xmlns:a16="http://schemas.microsoft.com/office/drawing/2014/main" id="{A922FA4D-01DD-445A-BFEE-86367B182155}"/>
              </a:ext>
            </a:extLst>
          </p:cNvPr>
          <p:cNvSpPr txBox="1">
            <a:spLocks noChangeArrowheads="1"/>
          </p:cNvSpPr>
          <p:nvPr/>
        </p:nvSpPr>
        <p:spPr bwMode="auto">
          <a:xfrm>
            <a:off x="8471376" y="4643357"/>
            <a:ext cx="2236725" cy="24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nSpc>
                <a:spcPct val="150000"/>
              </a:lnSpc>
            </a:pP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alt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F122E027-80A0-481A-A383-BE1E3FDF3C51}"/>
              </a:ext>
            </a:extLst>
          </p:cNvPr>
          <p:cNvSpPr txBox="1"/>
          <p:nvPr/>
        </p:nvSpPr>
        <p:spPr>
          <a:xfrm>
            <a:off x="1483900" y="1300748"/>
            <a:ext cx="9224199"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An Overview Of The Problem</a:t>
            </a:r>
          </a:p>
        </p:txBody>
      </p:sp>
      <p:sp>
        <p:nvSpPr>
          <p:cNvPr id="4" name="TextBox 3">
            <a:extLst>
              <a:ext uri="{FF2B5EF4-FFF2-40B4-BE49-F238E27FC236}">
                <a16:creationId xmlns:a16="http://schemas.microsoft.com/office/drawing/2014/main" id="{56E8D441-3380-C894-863F-7FE5EF3F26A6}"/>
              </a:ext>
            </a:extLst>
          </p:cNvPr>
          <p:cNvSpPr txBox="1"/>
          <p:nvPr/>
        </p:nvSpPr>
        <p:spPr>
          <a:xfrm>
            <a:off x="974163" y="2451922"/>
            <a:ext cx="9733936" cy="3970318"/>
          </a:xfrm>
          <a:prstGeom prst="rect">
            <a:avLst/>
          </a:prstGeom>
          <a:noFill/>
        </p:spPr>
        <p:txBody>
          <a:bodyPr wrap="square">
            <a:spAutoFit/>
          </a:bodyPr>
          <a:lstStyle/>
          <a:p>
            <a:pPr algn="just"/>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Traditional project management approaches often lack efficient means for collaboration and talent acquisition, resulting in inefficiencies, delays, and suboptimal outcomes. Likewise, individual members seeking opportunities to contribute their skills and expertise to meaningful projects may face challenges in identifying suitable opportunities and connecting with relevant organizations or project leads.</a:t>
            </a:r>
          </a:p>
          <a:p>
            <a:pPr algn="just"/>
            <a:endPar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endParaRPr>
          </a:p>
          <a:p>
            <a:pPr algn="just"/>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Existing platforms may offer partial solutions to these challenges, but they often lack integration, user-friendly interfaces, or robust features tailored specifically to the needs of project managers and team members. As a result, organizations and individuals may struggle to find suitable matches for their projects or talents, leading to missed opportunities and underutilization of resources.</a:t>
            </a:r>
          </a:p>
          <a:p>
            <a:pPr algn="just"/>
            <a:endParaRPr lang="en-US"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a:p>
            <a:pPr algn="just"/>
            <a:endParaRPr lang="en-US" b="0" i="0" dirty="0">
              <a:solidFill>
                <a:srgbClr val="0D0D0D"/>
              </a:solidFill>
              <a:effectLst/>
              <a:latin typeface="Söhne"/>
            </a:endParaRPr>
          </a:p>
          <a:p>
            <a:pPr algn="just"/>
            <a:endParaRPr lang="en-US" b="0" i="0" dirty="0">
              <a:solidFill>
                <a:srgbClr val="0D0D0D"/>
              </a:solidFill>
              <a:effectLst/>
              <a:latin typeface="Söhne"/>
            </a:endParaRPr>
          </a:p>
        </p:txBody>
      </p:sp>
    </p:spTree>
    <p:extLst>
      <p:ext uri="{BB962C8B-B14F-4D97-AF65-F5344CB8AC3E}">
        <p14:creationId xmlns:p14="http://schemas.microsoft.com/office/powerpoint/2010/main" val="23426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5EAC607-8569-43D6-BBC3-4CFB8F3C4B4D}"/>
              </a:ext>
            </a:extLst>
          </p:cNvPr>
          <p:cNvSpPr txBox="1"/>
          <p:nvPr/>
        </p:nvSpPr>
        <p:spPr>
          <a:xfrm>
            <a:off x="1476889" y="715256"/>
            <a:ext cx="9238221"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Our Expected Growth Path</a:t>
            </a:r>
          </a:p>
        </p:txBody>
      </p:sp>
      <p:pic>
        <p:nvPicPr>
          <p:cNvPr id="15" name="Picture 14">
            <a:extLst>
              <a:ext uri="{FF2B5EF4-FFF2-40B4-BE49-F238E27FC236}">
                <a16:creationId xmlns:a16="http://schemas.microsoft.com/office/drawing/2014/main" id="{B5F5B687-A0E0-1A28-9032-751A67414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1" y="2458720"/>
            <a:ext cx="6654800" cy="4196080"/>
          </a:xfrm>
          <a:prstGeom prst="rect">
            <a:avLst/>
          </a:prstGeom>
        </p:spPr>
      </p:pic>
      <p:sp>
        <p:nvSpPr>
          <p:cNvPr id="17" name="TextBox 16">
            <a:extLst>
              <a:ext uri="{FF2B5EF4-FFF2-40B4-BE49-F238E27FC236}">
                <a16:creationId xmlns:a16="http://schemas.microsoft.com/office/drawing/2014/main" id="{42B25764-437C-88E9-5493-3D55AB1E818B}"/>
              </a:ext>
            </a:extLst>
          </p:cNvPr>
          <p:cNvSpPr txBox="1"/>
          <p:nvPr/>
        </p:nvSpPr>
        <p:spPr>
          <a:xfrm>
            <a:off x="1476889" y="1615440"/>
            <a:ext cx="7528560" cy="523220"/>
          </a:xfrm>
          <a:prstGeom prst="rect">
            <a:avLst/>
          </a:prstGeom>
          <a:noFill/>
        </p:spPr>
        <p:txBody>
          <a:bodyPr wrap="square">
            <a:spAutoFit/>
          </a:bodyPr>
          <a:lstStyle/>
          <a:p>
            <a:r>
              <a:rPr lang="en-US" sz="14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we anticipate a steady increase in both the number of organizations posting projects and the pool of members joining to contribute their skills. </a:t>
            </a:r>
            <a:endParaRPr lang="en-IN" sz="14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07536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7E5BCDF-79AB-4D05-855E-E9BDBF97B38E}"/>
              </a:ext>
            </a:extLst>
          </p:cNvPr>
          <p:cNvSpPr txBox="1"/>
          <p:nvPr/>
        </p:nvSpPr>
        <p:spPr>
          <a:xfrm>
            <a:off x="720597" y="2598004"/>
            <a:ext cx="2607274" cy="1661993"/>
          </a:xfrm>
          <a:prstGeom prst="rect">
            <a:avLst/>
          </a:prstGeom>
          <a:noFill/>
          <a:ln>
            <a:noFill/>
          </a:ln>
        </p:spPr>
        <p:txBody>
          <a:bodyPr wrap="square" lIns="0" tIns="0" rIns="0" bIns="0" rtlCol="0" anchor="ctr" anchorCtr="0">
            <a:spAutoFit/>
          </a:bodyPr>
          <a:lstStyle/>
          <a:p>
            <a:r>
              <a:rPr lang="en-US" sz="3600" dirty="0">
                <a:solidFill>
                  <a:schemeClr val="bg1"/>
                </a:solidFill>
                <a:latin typeface="PT Serif" panose="020A0603040505020204" pitchFamily="18" charset="0"/>
                <a:ea typeface="Source Serif Pro" panose="02040603050405020204" pitchFamily="18" charset="0"/>
              </a:rPr>
              <a:t>What We Are Looking To Achieve</a:t>
            </a:r>
          </a:p>
        </p:txBody>
      </p:sp>
      <p:sp>
        <p:nvSpPr>
          <p:cNvPr id="20" name="TextBox 28">
            <a:extLst>
              <a:ext uri="{FF2B5EF4-FFF2-40B4-BE49-F238E27FC236}">
                <a16:creationId xmlns:a16="http://schemas.microsoft.com/office/drawing/2014/main" id="{42CC8E76-7FA3-488F-9EB7-1F7C1A7095EF}"/>
              </a:ext>
            </a:extLst>
          </p:cNvPr>
          <p:cNvSpPr txBox="1">
            <a:spLocks noChangeArrowheads="1"/>
          </p:cNvSpPr>
          <p:nvPr/>
        </p:nvSpPr>
        <p:spPr bwMode="auto">
          <a:xfrm>
            <a:off x="6192009" y="873508"/>
            <a:ext cx="223567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IN" sz="1200" b="1" i="0" dirty="0">
                <a:solidFill>
                  <a:schemeClr val="bg1"/>
                </a:solidFill>
                <a:effectLst/>
                <a:latin typeface="Söhne"/>
              </a:rPr>
              <a:t>Streamlined </a:t>
            </a:r>
            <a:r>
              <a:rPr lang="en-IN" sz="1200" b="1" i="0" dirty="0">
                <a:solidFill>
                  <a:schemeClr val="bg1"/>
                </a:solidFill>
                <a:effectLst/>
                <a:latin typeface="Lato" panose="020F0502020204030203" pitchFamily="34" charset="0"/>
                <a:ea typeface="Lato" panose="020F0502020204030203" pitchFamily="34" charset="0"/>
                <a:cs typeface="Lato" panose="020F0502020204030203" pitchFamily="34" charset="0"/>
              </a:rPr>
              <a:t>Project</a:t>
            </a:r>
            <a:r>
              <a:rPr lang="en-IN" sz="1200" b="1" i="0" dirty="0">
                <a:solidFill>
                  <a:schemeClr val="bg1"/>
                </a:solidFill>
                <a:effectLst/>
                <a:latin typeface="Söhne"/>
              </a:rPr>
              <a:t> Management</a:t>
            </a:r>
            <a:endParaRPr lang="en-US" altLang="en-US" sz="12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5" name="7 CuadroTexto">
            <a:extLst>
              <a:ext uri="{FF2B5EF4-FFF2-40B4-BE49-F238E27FC236}">
                <a16:creationId xmlns:a16="http://schemas.microsoft.com/office/drawing/2014/main" id="{D7A6F963-1041-4BC0-B9B5-ECCCD3CAA1A1}"/>
              </a:ext>
            </a:extLst>
          </p:cNvPr>
          <p:cNvSpPr txBox="1">
            <a:spLocks noChangeArrowheads="1"/>
          </p:cNvSpPr>
          <p:nvPr/>
        </p:nvSpPr>
        <p:spPr bwMode="auto">
          <a:xfrm>
            <a:off x="6761513" y="1901909"/>
            <a:ext cx="348418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r>
              <a:rPr lang="en-US" sz="1200" b="0" i="0" dirty="0">
                <a:solidFill>
                  <a:schemeClr val="bg1"/>
                </a:solidFill>
                <a:effectLst/>
                <a:latin typeface="Söhne"/>
              </a:rPr>
              <a:t>Our platform will allow members to filter projects based on their skills, interests, and preferences, enabling them to find the perfect match for their expertise.</a:t>
            </a:r>
            <a:endParaRPr lang="en-US" alt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7" name="TextBox 28">
            <a:extLst>
              <a:ext uri="{FF2B5EF4-FFF2-40B4-BE49-F238E27FC236}">
                <a16:creationId xmlns:a16="http://schemas.microsoft.com/office/drawing/2014/main" id="{15901CD6-57CF-4BF5-A3DE-41E0BE49E3A7}"/>
              </a:ext>
            </a:extLst>
          </p:cNvPr>
          <p:cNvSpPr txBox="1">
            <a:spLocks noChangeArrowheads="1"/>
          </p:cNvSpPr>
          <p:nvPr/>
        </p:nvSpPr>
        <p:spPr bwMode="auto">
          <a:xfrm>
            <a:off x="7711264" y="2909603"/>
            <a:ext cx="196739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IN" sz="1200" b="1"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Facilitating Collaboration</a:t>
            </a:r>
            <a:endParaRPr lang="en-US" altLang="en-US" sz="1200" b="1"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8" name="7 CuadroTexto">
            <a:extLst>
              <a:ext uri="{FF2B5EF4-FFF2-40B4-BE49-F238E27FC236}">
                <a16:creationId xmlns:a16="http://schemas.microsoft.com/office/drawing/2014/main" id="{7B07B54E-F57B-4F4B-BD72-E04B630B8C62}"/>
              </a:ext>
            </a:extLst>
          </p:cNvPr>
          <p:cNvSpPr txBox="1">
            <a:spLocks noChangeArrowheads="1"/>
          </p:cNvSpPr>
          <p:nvPr/>
        </p:nvSpPr>
        <p:spPr bwMode="auto">
          <a:xfrm>
            <a:off x="7711264" y="3132562"/>
            <a:ext cx="41448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Collaboration is at the heart of our platform. We envision a space where project teams can communicate in real-time, share ideas, and collaborate on tasks effectively</a:t>
            </a:r>
            <a:r>
              <a:rPr lang="en-US" sz="1200" dirty="0"/>
              <a:t>.</a:t>
            </a:r>
            <a:endParaRPr lang="en-US" alt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0" name="TextBox 28">
            <a:extLst>
              <a:ext uri="{FF2B5EF4-FFF2-40B4-BE49-F238E27FC236}">
                <a16:creationId xmlns:a16="http://schemas.microsoft.com/office/drawing/2014/main" id="{B23FD7C0-E285-4FA4-9814-B59A7D278C80}"/>
              </a:ext>
            </a:extLst>
          </p:cNvPr>
          <p:cNvSpPr txBox="1">
            <a:spLocks noChangeArrowheads="1"/>
          </p:cNvSpPr>
          <p:nvPr/>
        </p:nvSpPr>
        <p:spPr bwMode="auto">
          <a:xfrm>
            <a:off x="8374803" y="4056828"/>
            <a:ext cx="204443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IN" sz="1200" b="1"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Enhancing User Experience</a:t>
            </a:r>
            <a:endParaRPr lang="en-US" altLang="en-US" sz="1200" b="1"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
        <p:nvSpPr>
          <p:cNvPr id="31" name="7 CuadroTexto">
            <a:extLst>
              <a:ext uri="{FF2B5EF4-FFF2-40B4-BE49-F238E27FC236}">
                <a16:creationId xmlns:a16="http://schemas.microsoft.com/office/drawing/2014/main" id="{E72D454E-30E5-4ECA-A328-53340C6938A5}"/>
              </a:ext>
            </a:extLst>
          </p:cNvPr>
          <p:cNvSpPr txBox="1">
            <a:spLocks noChangeArrowheads="1"/>
          </p:cNvSpPr>
          <p:nvPr/>
        </p:nvSpPr>
        <p:spPr bwMode="auto">
          <a:xfrm>
            <a:off x="8363956" y="4283537"/>
            <a:ext cx="36119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User experience is paramount in our platform design. We are committed to creating intuitive interfaces that make navigation and interaction seamless for both organizations and members. </a:t>
            </a:r>
            <a:endParaRPr lang="en-US" altLang="en-US"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9" name="Freeform 20">
            <a:extLst>
              <a:ext uri="{FF2B5EF4-FFF2-40B4-BE49-F238E27FC236}">
                <a16:creationId xmlns:a16="http://schemas.microsoft.com/office/drawing/2014/main" id="{83B685AB-BF8E-4322-B9C4-0F2F733B7574}"/>
              </a:ext>
            </a:extLst>
          </p:cNvPr>
          <p:cNvSpPr>
            <a:spLocks/>
          </p:cNvSpPr>
          <p:nvPr/>
        </p:nvSpPr>
        <p:spPr bwMode="auto">
          <a:xfrm>
            <a:off x="6589417" y="3671777"/>
            <a:ext cx="867469" cy="1188593"/>
          </a:xfrm>
          <a:custGeom>
            <a:avLst/>
            <a:gdLst>
              <a:gd name="T0" fmla="*/ 449 w 449"/>
              <a:gd name="T1" fmla="*/ 0 h 705"/>
              <a:gd name="T2" fmla="*/ 449 w 449"/>
              <a:gd name="T3" fmla="*/ 430 h 705"/>
              <a:gd name="T4" fmla="*/ 0 w 449"/>
              <a:gd name="T5" fmla="*/ 705 h 705"/>
              <a:gd name="T6" fmla="*/ 0 w 449"/>
              <a:gd name="T7" fmla="*/ 273 h 705"/>
              <a:gd name="T8" fmla="*/ 449 w 449"/>
              <a:gd name="T9" fmla="*/ 0 h 705"/>
              <a:gd name="T10" fmla="*/ 449 w 449"/>
              <a:gd name="T11" fmla="*/ 0 h 705"/>
            </a:gdLst>
            <a:ahLst/>
            <a:cxnLst>
              <a:cxn ang="0">
                <a:pos x="T0" y="T1"/>
              </a:cxn>
              <a:cxn ang="0">
                <a:pos x="T2" y="T3"/>
              </a:cxn>
              <a:cxn ang="0">
                <a:pos x="T4" y="T5"/>
              </a:cxn>
              <a:cxn ang="0">
                <a:pos x="T6" y="T7"/>
              </a:cxn>
              <a:cxn ang="0">
                <a:pos x="T8" y="T9"/>
              </a:cxn>
              <a:cxn ang="0">
                <a:pos x="T10" y="T11"/>
              </a:cxn>
            </a:cxnLst>
            <a:rect l="0" t="0" r="r" b="b"/>
            <a:pathLst>
              <a:path w="449" h="705">
                <a:moveTo>
                  <a:pt x="449" y="0"/>
                </a:moveTo>
                <a:lnTo>
                  <a:pt x="449" y="430"/>
                </a:lnTo>
                <a:lnTo>
                  <a:pt x="0" y="705"/>
                </a:lnTo>
                <a:lnTo>
                  <a:pt x="0" y="273"/>
                </a:lnTo>
                <a:lnTo>
                  <a:pt x="449" y="0"/>
                </a:lnTo>
                <a:lnTo>
                  <a:pt x="449"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2" name="Freeform 21">
            <a:extLst>
              <a:ext uri="{FF2B5EF4-FFF2-40B4-BE49-F238E27FC236}">
                <a16:creationId xmlns:a16="http://schemas.microsoft.com/office/drawing/2014/main" id="{E4D42DA5-60A8-43DB-BB73-6068F2A13A82}"/>
              </a:ext>
            </a:extLst>
          </p:cNvPr>
          <p:cNvSpPr>
            <a:spLocks/>
          </p:cNvSpPr>
          <p:nvPr/>
        </p:nvSpPr>
        <p:spPr bwMode="auto">
          <a:xfrm>
            <a:off x="5735228" y="3671777"/>
            <a:ext cx="854188" cy="1901747"/>
          </a:xfrm>
          <a:custGeom>
            <a:avLst/>
            <a:gdLst>
              <a:gd name="T0" fmla="*/ 450 w 450"/>
              <a:gd name="T1" fmla="*/ 1128 h 1128"/>
              <a:gd name="T2" fmla="*/ 450 w 450"/>
              <a:gd name="T3" fmla="*/ 273 h 1128"/>
              <a:gd name="T4" fmla="*/ 0 w 450"/>
              <a:gd name="T5" fmla="*/ 0 h 1128"/>
              <a:gd name="T6" fmla="*/ 0 w 450"/>
              <a:gd name="T7" fmla="*/ 853 h 1128"/>
              <a:gd name="T8" fmla="*/ 450 w 450"/>
              <a:gd name="T9" fmla="*/ 1128 h 1128"/>
              <a:gd name="T10" fmla="*/ 450 w 450"/>
              <a:gd name="T11" fmla="*/ 1128 h 1128"/>
            </a:gdLst>
            <a:ahLst/>
            <a:cxnLst>
              <a:cxn ang="0">
                <a:pos x="T0" y="T1"/>
              </a:cxn>
              <a:cxn ang="0">
                <a:pos x="T2" y="T3"/>
              </a:cxn>
              <a:cxn ang="0">
                <a:pos x="T4" y="T5"/>
              </a:cxn>
              <a:cxn ang="0">
                <a:pos x="T6" y="T7"/>
              </a:cxn>
              <a:cxn ang="0">
                <a:pos x="T8" y="T9"/>
              </a:cxn>
              <a:cxn ang="0">
                <a:pos x="T10" y="T11"/>
              </a:cxn>
            </a:cxnLst>
            <a:rect l="0" t="0" r="r" b="b"/>
            <a:pathLst>
              <a:path w="450" h="1128">
                <a:moveTo>
                  <a:pt x="450" y="1128"/>
                </a:moveTo>
                <a:lnTo>
                  <a:pt x="450" y="273"/>
                </a:lnTo>
                <a:lnTo>
                  <a:pt x="0" y="0"/>
                </a:lnTo>
                <a:lnTo>
                  <a:pt x="0" y="853"/>
                </a:lnTo>
                <a:lnTo>
                  <a:pt x="450" y="1128"/>
                </a:lnTo>
                <a:lnTo>
                  <a:pt x="450" y="11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7" name="Freeform 22">
            <a:extLst>
              <a:ext uri="{FF2B5EF4-FFF2-40B4-BE49-F238E27FC236}">
                <a16:creationId xmlns:a16="http://schemas.microsoft.com/office/drawing/2014/main" id="{968DCF7C-0FC7-4888-B43A-7ABD2076664D}"/>
              </a:ext>
            </a:extLst>
          </p:cNvPr>
          <p:cNvSpPr>
            <a:spLocks/>
          </p:cNvSpPr>
          <p:nvPr/>
        </p:nvSpPr>
        <p:spPr bwMode="auto">
          <a:xfrm>
            <a:off x="5729717" y="3216396"/>
            <a:ext cx="1732681" cy="923898"/>
          </a:xfrm>
          <a:custGeom>
            <a:avLst/>
            <a:gdLst>
              <a:gd name="T0" fmla="*/ 450 w 899"/>
              <a:gd name="T1" fmla="*/ 549 h 549"/>
              <a:gd name="T2" fmla="*/ 899 w 899"/>
              <a:gd name="T3" fmla="*/ 276 h 549"/>
              <a:gd name="T4" fmla="*/ 450 w 899"/>
              <a:gd name="T5" fmla="*/ 0 h 549"/>
              <a:gd name="T6" fmla="*/ 0 w 899"/>
              <a:gd name="T7" fmla="*/ 276 h 549"/>
              <a:gd name="T8" fmla="*/ 450 w 899"/>
              <a:gd name="T9" fmla="*/ 549 h 549"/>
              <a:gd name="T10" fmla="*/ 450 w 899"/>
              <a:gd name="T11" fmla="*/ 549 h 549"/>
            </a:gdLst>
            <a:ahLst/>
            <a:cxnLst>
              <a:cxn ang="0">
                <a:pos x="T0" y="T1"/>
              </a:cxn>
              <a:cxn ang="0">
                <a:pos x="T2" y="T3"/>
              </a:cxn>
              <a:cxn ang="0">
                <a:pos x="T4" y="T5"/>
              </a:cxn>
              <a:cxn ang="0">
                <a:pos x="T6" y="T7"/>
              </a:cxn>
              <a:cxn ang="0">
                <a:pos x="T8" y="T9"/>
              </a:cxn>
              <a:cxn ang="0">
                <a:pos x="T10" y="T11"/>
              </a:cxn>
            </a:cxnLst>
            <a:rect l="0" t="0" r="r" b="b"/>
            <a:pathLst>
              <a:path w="899" h="549">
                <a:moveTo>
                  <a:pt x="450" y="549"/>
                </a:moveTo>
                <a:lnTo>
                  <a:pt x="899" y="276"/>
                </a:lnTo>
                <a:lnTo>
                  <a:pt x="450" y="0"/>
                </a:lnTo>
                <a:lnTo>
                  <a:pt x="0" y="276"/>
                </a:lnTo>
                <a:lnTo>
                  <a:pt x="450" y="549"/>
                </a:lnTo>
                <a:lnTo>
                  <a:pt x="450"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8" name="Freeform 23">
            <a:extLst>
              <a:ext uri="{FF2B5EF4-FFF2-40B4-BE49-F238E27FC236}">
                <a16:creationId xmlns:a16="http://schemas.microsoft.com/office/drawing/2014/main" id="{BF32DFC2-1403-4F04-A9B4-EAD19E984F66}"/>
              </a:ext>
            </a:extLst>
          </p:cNvPr>
          <p:cNvSpPr>
            <a:spLocks/>
          </p:cNvSpPr>
          <p:nvPr/>
        </p:nvSpPr>
        <p:spPr bwMode="auto">
          <a:xfrm>
            <a:off x="6629369" y="4880600"/>
            <a:ext cx="850385" cy="1190278"/>
          </a:xfrm>
          <a:custGeom>
            <a:avLst/>
            <a:gdLst>
              <a:gd name="T0" fmla="*/ 0 w 447"/>
              <a:gd name="T1" fmla="*/ 0 h 706"/>
              <a:gd name="T2" fmla="*/ 0 w 447"/>
              <a:gd name="T3" fmla="*/ 430 h 706"/>
              <a:gd name="T4" fmla="*/ 447 w 447"/>
              <a:gd name="T5" fmla="*/ 706 h 706"/>
              <a:gd name="T6" fmla="*/ 447 w 447"/>
              <a:gd name="T7" fmla="*/ 273 h 706"/>
              <a:gd name="T8" fmla="*/ 0 w 447"/>
              <a:gd name="T9" fmla="*/ 0 h 706"/>
              <a:gd name="T10" fmla="*/ 0 w 447"/>
              <a:gd name="T11" fmla="*/ 0 h 706"/>
            </a:gdLst>
            <a:ahLst/>
            <a:cxnLst>
              <a:cxn ang="0">
                <a:pos x="T0" y="T1"/>
              </a:cxn>
              <a:cxn ang="0">
                <a:pos x="T2" y="T3"/>
              </a:cxn>
              <a:cxn ang="0">
                <a:pos x="T4" y="T5"/>
              </a:cxn>
              <a:cxn ang="0">
                <a:pos x="T6" y="T7"/>
              </a:cxn>
              <a:cxn ang="0">
                <a:pos x="T8" y="T9"/>
              </a:cxn>
              <a:cxn ang="0">
                <a:pos x="T10" y="T11"/>
              </a:cxn>
            </a:cxnLst>
            <a:rect l="0" t="0" r="r" b="b"/>
            <a:pathLst>
              <a:path w="447" h="706">
                <a:moveTo>
                  <a:pt x="0" y="0"/>
                </a:moveTo>
                <a:lnTo>
                  <a:pt x="0" y="430"/>
                </a:lnTo>
                <a:lnTo>
                  <a:pt x="447" y="706"/>
                </a:lnTo>
                <a:lnTo>
                  <a:pt x="447" y="273"/>
                </a:lnTo>
                <a:lnTo>
                  <a:pt x="0"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9" name="Freeform 24">
            <a:extLst>
              <a:ext uri="{FF2B5EF4-FFF2-40B4-BE49-F238E27FC236}">
                <a16:creationId xmlns:a16="http://schemas.microsoft.com/office/drawing/2014/main" id="{2DDAE1BD-4AF5-45DE-A1B1-D1D34838D369}"/>
              </a:ext>
            </a:extLst>
          </p:cNvPr>
          <p:cNvSpPr>
            <a:spLocks/>
          </p:cNvSpPr>
          <p:nvPr/>
        </p:nvSpPr>
        <p:spPr bwMode="auto">
          <a:xfrm>
            <a:off x="7479753" y="4880600"/>
            <a:ext cx="854190" cy="1190278"/>
          </a:xfrm>
          <a:custGeom>
            <a:avLst/>
            <a:gdLst>
              <a:gd name="T0" fmla="*/ 0 w 449"/>
              <a:gd name="T1" fmla="*/ 706 h 706"/>
              <a:gd name="T2" fmla="*/ 0 w 449"/>
              <a:gd name="T3" fmla="*/ 273 h 706"/>
              <a:gd name="T4" fmla="*/ 449 w 449"/>
              <a:gd name="T5" fmla="*/ 0 h 706"/>
              <a:gd name="T6" fmla="*/ 449 w 449"/>
              <a:gd name="T7" fmla="*/ 430 h 706"/>
              <a:gd name="T8" fmla="*/ 0 w 449"/>
              <a:gd name="T9" fmla="*/ 706 h 706"/>
              <a:gd name="T10" fmla="*/ 0 w 449"/>
              <a:gd name="T11" fmla="*/ 706 h 706"/>
            </a:gdLst>
            <a:ahLst/>
            <a:cxnLst>
              <a:cxn ang="0">
                <a:pos x="T0" y="T1"/>
              </a:cxn>
              <a:cxn ang="0">
                <a:pos x="T2" y="T3"/>
              </a:cxn>
              <a:cxn ang="0">
                <a:pos x="T4" y="T5"/>
              </a:cxn>
              <a:cxn ang="0">
                <a:pos x="T6" y="T7"/>
              </a:cxn>
              <a:cxn ang="0">
                <a:pos x="T8" y="T9"/>
              </a:cxn>
              <a:cxn ang="0">
                <a:pos x="T10" y="T11"/>
              </a:cxn>
            </a:cxnLst>
            <a:rect l="0" t="0" r="r" b="b"/>
            <a:pathLst>
              <a:path w="449" h="706">
                <a:moveTo>
                  <a:pt x="0" y="706"/>
                </a:moveTo>
                <a:lnTo>
                  <a:pt x="0" y="273"/>
                </a:lnTo>
                <a:lnTo>
                  <a:pt x="449" y="0"/>
                </a:lnTo>
                <a:lnTo>
                  <a:pt x="449" y="430"/>
                </a:lnTo>
                <a:lnTo>
                  <a:pt x="0" y="706"/>
                </a:lnTo>
                <a:lnTo>
                  <a:pt x="0" y="706"/>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0" name="Freeform 25">
            <a:extLst>
              <a:ext uri="{FF2B5EF4-FFF2-40B4-BE49-F238E27FC236}">
                <a16:creationId xmlns:a16="http://schemas.microsoft.com/office/drawing/2014/main" id="{D7EC21A4-FA18-48FE-B874-FF182D084ECD}"/>
              </a:ext>
            </a:extLst>
          </p:cNvPr>
          <p:cNvSpPr>
            <a:spLocks/>
          </p:cNvSpPr>
          <p:nvPr/>
        </p:nvSpPr>
        <p:spPr bwMode="auto">
          <a:xfrm>
            <a:off x="6619430" y="4426904"/>
            <a:ext cx="1704573" cy="923898"/>
          </a:xfrm>
          <a:custGeom>
            <a:avLst/>
            <a:gdLst>
              <a:gd name="T0" fmla="*/ 447 w 896"/>
              <a:gd name="T1" fmla="*/ 548 h 548"/>
              <a:gd name="T2" fmla="*/ 0 w 896"/>
              <a:gd name="T3" fmla="*/ 275 h 548"/>
              <a:gd name="T4" fmla="*/ 447 w 896"/>
              <a:gd name="T5" fmla="*/ 0 h 548"/>
              <a:gd name="T6" fmla="*/ 896 w 896"/>
              <a:gd name="T7" fmla="*/ 275 h 548"/>
              <a:gd name="T8" fmla="*/ 447 w 896"/>
              <a:gd name="T9" fmla="*/ 548 h 548"/>
              <a:gd name="T10" fmla="*/ 447 w 896"/>
              <a:gd name="T11" fmla="*/ 548 h 548"/>
            </a:gdLst>
            <a:ahLst/>
            <a:cxnLst>
              <a:cxn ang="0">
                <a:pos x="T0" y="T1"/>
              </a:cxn>
              <a:cxn ang="0">
                <a:pos x="T2" y="T3"/>
              </a:cxn>
              <a:cxn ang="0">
                <a:pos x="T4" y="T5"/>
              </a:cxn>
              <a:cxn ang="0">
                <a:pos x="T6" y="T7"/>
              </a:cxn>
              <a:cxn ang="0">
                <a:pos x="T8" y="T9"/>
              </a:cxn>
              <a:cxn ang="0">
                <a:pos x="T10" y="T11"/>
              </a:cxn>
            </a:cxnLst>
            <a:rect l="0" t="0" r="r" b="b"/>
            <a:pathLst>
              <a:path w="896" h="548">
                <a:moveTo>
                  <a:pt x="447" y="548"/>
                </a:moveTo>
                <a:lnTo>
                  <a:pt x="0" y="275"/>
                </a:lnTo>
                <a:lnTo>
                  <a:pt x="447" y="0"/>
                </a:lnTo>
                <a:lnTo>
                  <a:pt x="896" y="275"/>
                </a:lnTo>
                <a:lnTo>
                  <a:pt x="447" y="548"/>
                </a:lnTo>
                <a:lnTo>
                  <a:pt x="447" y="54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1" name="Freeform 26">
            <a:extLst>
              <a:ext uri="{FF2B5EF4-FFF2-40B4-BE49-F238E27FC236}">
                <a16:creationId xmlns:a16="http://schemas.microsoft.com/office/drawing/2014/main" id="{63221AA1-F672-46C6-A1FB-E0CE191D8DEC}"/>
              </a:ext>
            </a:extLst>
          </p:cNvPr>
          <p:cNvSpPr>
            <a:spLocks/>
          </p:cNvSpPr>
          <p:nvPr/>
        </p:nvSpPr>
        <p:spPr bwMode="auto">
          <a:xfrm>
            <a:off x="5687241" y="2441037"/>
            <a:ext cx="869838" cy="1210509"/>
          </a:xfrm>
          <a:custGeom>
            <a:avLst/>
            <a:gdLst>
              <a:gd name="T0" fmla="*/ 450 w 450"/>
              <a:gd name="T1" fmla="*/ 0 h 708"/>
              <a:gd name="T2" fmla="*/ 450 w 450"/>
              <a:gd name="T3" fmla="*/ 432 h 708"/>
              <a:gd name="T4" fmla="*/ 0 w 450"/>
              <a:gd name="T5" fmla="*/ 708 h 708"/>
              <a:gd name="T6" fmla="*/ 0 w 450"/>
              <a:gd name="T7" fmla="*/ 276 h 708"/>
              <a:gd name="T8" fmla="*/ 450 w 450"/>
              <a:gd name="T9" fmla="*/ 0 h 708"/>
              <a:gd name="T10" fmla="*/ 450 w 450"/>
              <a:gd name="T11" fmla="*/ 0 h 708"/>
            </a:gdLst>
            <a:ahLst/>
            <a:cxnLst>
              <a:cxn ang="0">
                <a:pos x="T0" y="T1"/>
              </a:cxn>
              <a:cxn ang="0">
                <a:pos x="T2" y="T3"/>
              </a:cxn>
              <a:cxn ang="0">
                <a:pos x="T4" y="T5"/>
              </a:cxn>
              <a:cxn ang="0">
                <a:pos x="T6" y="T7"/>
              </a:cxn>
              <a:cxn ang="0">
                <a:pos x="T8" y="T9"/>
              </a:cxn>
              <a:cxn ang="0">
                <a:pos x="T10" y="T11"/>
              </a:cxn>
            </a:cxnLst>
            <a:rect l="0" t="0" r="r" b="b"/>
            <a:pathLst>
              <a:path w="450" h="708">
                <a:moveTo>
                  <a:pt x="450" y="0"/>
                </a:moveTo>
                <a:lnTo>
                  <a:pt x="450" y="432"/>
                </a:lnTo>
                <a:lnTo>
                  <a:pt x="0" y="708"/>
                </a:lnTo>
                <a:lnTo>
                  <a:pt x="0" y="276"/>
                </a:lnTo>
                <a:lnTo>
                  <a:pt x="450" y="0"/>
                </a:lnTo>
                <a:lnTo>
                  <a:pt x="450"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2" name="Freeform 27">
            <a:extLst>
              <a:ext uri="{FF2B5EF4-FFF2-40B4-BE49-F238E27FC236}">
                <a16:creationId xmlns:a16="http://schemas.microsoft.com/office/drawing/2014/main" id="{912C3CE9-F145-4C71-934B-E3B37070DF83}"/>
              </a:ext>
            </a:extLst>
          </p:cNvPr>
          <p:cNvSpPr>
            <a:spLocks/>
          </p:cNvSpPr>
          <p:nvPr/>
        </p:nvSpPr>
        <p:spPr bwMode="auto">
          <a:xfrm>
            <a:off x="4839383" y="2457896"/>
            <a:ext cx="857799" cy="2626704"/>
          </a:xfrm>
          <a:custGeom>
            <a:avLst/>
            <a:gdLst>
              <a:gd name="T0" fmla="*/ 449 w 449"/>
              <a:gd name="T1" fmla="*/ 1558 h 1558"/>
              <a:gd name="T2" fmla="*/ 449 w 449"/>
              <a:gd name="T3" fmla="*/ 276 h 1558"/>
              <a:gd name="T4" fmla="*/ 0 w 449"/>
              <a:gd name="T5" fmla="*/ 0 h 1558"/>
              <a:gd name="T6" fmla="*/ 0 w 449"/>
              <a:gd name="T7" fmla="*/ 1283 h 1558"/>
              <a:gd name="T8" fmla="*/ 449 w 449"/>
              <a:gd name="T9" fmla="*/ 1558 h 1558"/>
              <a:gd name="T10" fmla="*/ 449 w 449"/>
              <a:gd name="T11" fmla="*/ 1558 h 1558"/>
            </a:gdLst>
            <a:ahLst/>
            <a:cxnLst>
              <a:cxn ang="0">
                <a:pos x="T0" y="T1"/>
              </a:cxn>
              <a:cxn ang="0">
                <a:pos x="T2" y="T3"/>
              </a:cxn>
              <a:cxn ang="0">
                <a:pos x="T4" y="T5"/>
              </a:cxn>
              <a:cxn ang="0">
                <a:pos x="T6" y="T7"/>
              </a:cxn>
              <a:cxn ang="0">
                <a:pos x="T8" y="T9"/>
              </a:cxn>
              <a:cxn ang="0">
                <a:pos x="T10" y="T11"/>
              </a:cxn>
            </a:cxnLst>
            <a:rect l="0" t="0" r="r" b="b"/>
            <a:pathLst>
              <a:path w="449" h="1558">
                <a:moveTo>
                  <a:pt x="449" y="1558"/>
                </a:moveTo>
                <a:lnTo>
                  <a:pt x="449" y="276"/>
                </a:lnTo>
                <a:lnTo>
                  <a:pt x="0" y="0"/>
                </a:lnTo>
                <a:lnTo>
                  <a:pt x="0" y="1283"/>
                </a:lnTo>
                <a:lnTo>
                  <a:pt x="449" y="1558"/>
                </a:lnTo>
                <a:lnTo>
                  <a:pt x="449" y="15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3" name="Freeform 28">
            <a:extLst>
              <a:ext uri="{FF2B5EF4-FFF2-40B4-BE49-F238E27FC236}">
                <a16:creationId xmlns:a16="http://schemas.microsoft.com/office/drawing/2014/main" id="{2D03087A-B3AA-40C8-A6E0-A8A636A1BACA}"/>
              </a:ext>
            </a:extLst>
          </p:cNvPr>
          <p:cNvSpPr>
            <a:spLocks/>
          </p:cNvSpPr>
          <p:nvPr/>
        </p:nvSpPr>
        <p:spPr bwMode="auto">
          <a:xfrm>
            <a:off x="4836860" y="1987251"/>
            <a:ext cx="1732681" cy="925585"/>
          </a:xfrm>
          <a:custGeom>
            <a:avLst/>
            <a:gdLst>
              <a:gd name="T0" fmla="*/ 449 w 899"/>
              <a:gd name="T1" fmla="*/ 549 h 549"/>
              <a:gd name="T2" fmla="*/ 899 w 899"/>
              <a:gd name="T3" fmla="*/ 273 h 549"/>
              <a:gd name="T4" fmla="*/ 449 w 899"/>
              <a:gd name="T5" fmla="*/ 0 h 549"/>
              <a:gd name="T6" fmla="*/ 0 w 899"/>
              <a:gd name="T7" fmla="*/ 273 h 549"/>
              <a:gd name="T8" fmla="*/ 449 w 899"/>
              <a:gd name="T9" fmla="*/ 549 h 549"/>
              <a:gd name="T10" fmla="*/ 449 w 899"/>
              <a:gd name="T11" fmla="*/ 549 h 549"/>
            </a:gdLst>
            <a:ahLst/>
            <a:cxnLst>
              <a:cxn ang="0">
                <a:pos x="T0" y="T1"/>
              </a:cxn>
              <a:cxn ang="0">
                <a:pos x="T2" y="T3"/>
              </a:cxn>
              <a:cxn ang="0">
                <a:pos x="T4" y="T5"/>
              </a:cxn>
              <a:cxn ang="0">
                <a:pos x="T6" y="T7"/>
              </a:cxn>
              <a:cxn ang="0">
                <a:pos x="T8" y="T9"/>
              </a:cxn>
              <a:cxn ang="0">
                <a:pos x="T10" y="T11"/>
              </a:cxn>
            </a:cxnLst>
            <a:rect l="0" t="0" r="r" b="b"/>
            <a:pathLst>
              <a:path w="899" h="549">
                <a:moveTo>
                  <a:pt x="449" y="549"/>
                </a:moveTo>
                <a:lnTo>
                  <a:pt x="899" y="273"/>
                </a:lnTo>
                <a:lnTo>
                  <a:pt x="449" y="0"/>
                </a:lnTo>
                <a:lnTo>
                  <a:pt x="0" y="273"/>
                </a:lnTo>
                <a:lnTo>
                  <a:pt x="449" y="549"/>
                </a:lnTo>
                <a:lnTo>
                  <a:pt x="449"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dirty="0"/>
          </a:p>
        </p:txBody>
      </p:sp>
      <p:sp>
        <p:nvSpPr>
          <p:cNvPr id="44" name="Freeform 29">
            <a:extLst>
              <a:ext uri="{FF2B5EF4-FFF2-40B4-BE49-F238E27FC236}">
                <a16:creationId xmlns:a16="http://schemas.microsoft.com/office/drawing/2014/main" id="{4CBE194B-9788-4324-B58E-E2285BA9AEB4}"/>
              </a:ext>
            </a:extLst>
          </p:cNvPr>
          <p:cNvSpPr>
            <a:spLocks/>
          </p:cNvSpPr>
          <p:nvPr/>
        </p:nvSpPr>
        <p:spPr bwMode="auto">
          <a:xfrm>
            <a:off x="4806845" y="1247387"/>
            <a:ext cx="886529" cy="1193650"/>
          </a:xfrm>
          <a:custGeom>
            <a:avLst/>
            <a:gdLst>
              <a:gd name="T0" fmla="*/ 447 w 447"/>
              <a:gd name="T1" fmla="*/ 0 h 708"/>
              <a:gd name="T2" fmla="*/ 447 w 447"/>
              <a:gd name="T3" fmla="*/ 433 h 708"/>
              <a:gd name="T4" fmla="*/ 0 w 447"/>
              <a:gd name="T5" fmla="*/ 708 h 708"/>
              <a:gd name="T6" fmla="*/ 0 w 447"/>
              <a:gd name="T7" fmla="*/ 276 h 708"/>
              <a:gd name="T8" fmla="*/ 447 w 447"/>
              <a:gd name="T9" fmla="*/ 0 h 708"/>
              <a:gd name="T10" fmla="*/ 447 w 447"/>
              <a:gd name="T11" fmla="*/ 0 h 708"/>
            </a:gdLst>
            <a:ahLst/>
            <a:cxnLst>
              <a:cxn ang="0">
                <a:pos x="T0" y="T1"/>
              </a:cxn>
              <a:cxn ang="0">
                <a:pos x="T2" y="T3"/>
              </a:cxn>
              <a:cxn ang="0">
                <a:pos x="T4" y="T5"/>
              </a:cxn>
              <a:cxn ang="0">
                <a:pos x="T6" y="T7"/>
              </a:cxn>
              <a:cxn ang="0">
                <a:pos x="T8" y="T9"/>
              </a:cxn>
              <a:cxn ang="0">
                <a:pos x="T10" y="T11"/>
              </a:cxn>
            </a:cxnLst>
            <a:rect l="0" t="0" r="r" b="b"/>
            <a:pathLst>
              <a:path w="447" h="708">
                <a:moveTo>
                  <a:pt x="447" y="0"/>
                </a:moveTo>
                <a:lnTo>
                  <a:pt x="447" y="433"/>
                </a:lnTo>
                <a:lnTo>
                  <a:pt x="0" y="708"/>
                </a:lnTo>
                <a:lnTo>
                  <a:pt x="0" y="276"/>
                </a:lnTo>
                <a:lnTo>
                  <a:pt x="447" y="0"/>
                </a:lnTo>
                <a:lnTo>
                  <a:pt x="447"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5" name="Freeform 30">
            <a:extLst>
              <a:ext uri="{FF2B5EF4-FFF2-40B4-BE49-F238E27FC236}">
                <a16:creationId xmlns:a16="http://schemas.microsoft.com/office/drawing/2014/main" id="{855C2F53-F096-4815-9B44-7309CD8AE3E6}"/>
              </a:ext>
            </a:extLst>
          </p:cNvPr>
          <p:cNvSpPr>
            <a:spLocks/>
          </p:cNvSpPr>
          <p:nvPr/>
        </p:nvSpPr>
        <p:spPr bwMode="auto">
          <a:xfrm>
            <a:off x="3858058" y="1247387"/>
            <a:ext cx="948787" cy="3353347"/>
          </a:xfrm>
          <a:custGeom>
            <a:avLst/>
            <a:gdLst>
              <a:gd name="T0" fmla="*/ 450 w 450"/>
              <a:gd name="T1" fmla="*/ 1953 h 1989"/>
              <a:gd name="T2" fmla="*/ 450 w 450"/>
              <a:gd name="T3" fmla="*/ 276 h 1989"/>
              <a:gd name="T4" fmla="*/ 0 w 450"/>
              <a:gd name="T5" fmla="*/ 0 h 1989"/>
              <a:gd name="T6" fmla="*/ 0 w 450"/>
              <a:gd name="T7" fmla="*/ 1711 h 1989"/>
              <a:gd name="T8" fmla="*/ 450 w 450"/>
              <a:gd name="T9" fmla="*/ 1989 h 1989"/>
              <a:gd name="T10" fmla="*/ 450 w 450"/>
              <a:gd name="T11" fmla="*/ 1953 h 1989"/>
            </a:gdLst>
            <a:ahLst/>
            <a:cxnLst>
              <a:cxn ang="0">
                <a:pos x="T0" y="T1"/>
              </a:cxn>
              <a:cxn ang="0">
                <a:pos x="T2" y="T3"/>
              </a:cxn>
              <a:cxn ang="0">
                <a:pos x="T4" y="T5"/>
              </a:cxn>
              <a:cxn ang="0">
                <a:pos x="T6" y="T7"/>
              </a:cxn>
              <a:cxn ang="0">
                <a:pos x="T8" y="T9"/>
              </a:cxn>
              <a:cxn ang="0">
                <a:pos x="T10" y="T11"/>
              </a:cxn>
            </a:cxnLst>
            <a:rect l="0" t="0" r="r" b="b"/>
            <a:pathLst>
              <a:path w="450" h="1989">
                <a:moveTo>
                  <a:pt x="450" y="1953"/>
                </a:moveTo>
                <a:lnTo>
                  <a:pt x="450" y="276"/>
                </a:lnTo>
                <a:lnTo>
                  <a:pt x="0" y="0"/>
                </a:lnTo>
                <a:lnTo>
                  <a:pt x="0" y="1711"/>
                </a:lnTo>
                <a:lnTo>
                  <a:pt x="450" y="1989"/>
                </a:lnTo>
                <a:lnTo>
                  <a:pt x="450" y="195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6" name="Freeform 31">
            <a:extLst>
              <a:ext uri="{FF2B5EF4-FFF2-40B4-BE49-F238E27FC236}">
                <a16:creationId xmlns:a16="http://schemas.microsoft.com/office/drawing/2014/main" id="{3C6AB395-0B20-4D63-A5B6-704FF1296C70}"/>
              </a:ext>
            </a:extLst>
          </p:cNvPr>
          <p:cNvSpPr>
            <a:spLocks/>
          </p:cNvSpPr>
          <p:nvPr/>
        </p:nvSpPr>
        <p:spPr bwMode="auto">
          <a:xfrm>
            <a:off x="3858059" y="787123"/>
            <a:ext cx="1825375" cy="945463"/>
          </a:xfrm>
          <a:custGeom>
            <a:avLst/>
            <a:gdLst>
              <a:gd name="T0" fmla="*/ 450 w 897"/>
              <a:gd name="T1" fmla="*/ 549 h 549"/>
              <a:gd name="T2" fmla="*/ 897 w 897"/>
              <a:gd name="T3" fmla="*/ 273 h 549"/>
              <a:gd name="T4" fmla="*/ 450 w 897"/>
              <a:gd name="T5" fmla="*/ 0 h 549"/>
              <a:gd name="T6" fmla="*/ 0 w 897"/>
              <a:gd name="T7" fmla="*/ 273 h 549"/>
              <a:gd name="T8" fmla="*/ 450 w 897"/>
              <a:gd name="T9" fmla="*/ 549 h 549"/>
              <a:gd name="T10" fmla="*/ 450 w 897"/>
              <a:gd name="T11" fmla="*/ 549 h 549"/>
            </a:gdLst>
            <a:ahLst/>
            <a:cxnLst>
              <a:cxn ang="0">
                <a:pos x="T0" y="T1"/>
              </a:cxn>
              <a:cxn ang="0">
                <a:pos x="T2" y="T3"/>
              </a:cxn>
              <a:cxn ang="0">
                <a:pos x="T4" y="T5"/>
              </a:cxn>
              <a:cxn ang="0">
                <a:pos x="T6" y="T7"/>
              </a:cxn>
              <a:cxn ang="0">
                <a:pos x="T8" y="T9"/>
              </a:cxn>
              <a:cxn ang="0">
                <a:pos x="T10" y="T11"/>
              </a:cxn>
            </a:cxnLst>
            <a:rect l="0" t="0" r="r" b="b"/>
            <a:pathLst>
              <a:path w="897" h="549">
                <a:moveTo>
                  <a:pt x="450" y="549"/>
                </a:moveTo>
                <a:lnTo>
                  <a:pt x="897" y="273"/>
                </a:lnTo>
                <a:lnTo>
                  <a:pt x="450" y="0"/>
                </a:lnTo>
                <a:lnTo>
                  <a:pt x="0" y="273"/>
                </a:lnTo>
                <a:lnTo>
                  <a:pt x="450" y="549"/>
                </a:lnTo>
                <a:lnTo>
                  <a:pt x="450"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7" name="Freeform 79">
            <a:extLst>
              <a:ext uri="{FF2B5EF4-FFF2-40B4-BE49-F238E27FC236}">
                <a16:creationId xmlns:a16="http://schemas.microsoft.com/office/drawing/2014/main" id="{4FE0D630-DBD8-4004-806E-54DE4ADE9F9A}"/>
              </a:ext>
            </a:extLst>
          </p:cNvPr>
          <p:cNvSpPr>
            <a:spLocks noChangeArrowheads="1"/>
          </p:cNvSpPr>
          <p:nvPr/>
        </p:nvSpPr>
        <p:spPr bwMode="auto">
          <a:xfrm>
            <a:off x="7295812" y="4712949"/>
            <a:ext cx="351808" cy="351808"/>
          </a:xfrm>
          <a:custGeom>
            <a:avLst/>
            <a:gdLst>
              <a:gd name="T0" fmla="*/ 582 w 1165"/>
              <a:gd name="T1" fmla="*/ 1003 h 1165"/>
              <a:gd name="T2" fmla="*/ 932 w 1165"/>
              <a:gd name="T3" fmla="*/ 814 h 1165"/>
              <a:gd name="T4" fmla="*/ 582 w 1165"/>
              <a:gd name="T5" fmla="*/ 634 h 1165"/>
              <a:gd name="T6" fmla="*/ 232 w 1165"/>
              <a:gd name="T7" fmla="*/ 814 h 1165"/>
              <a:gd name="T8" fmla="*/ 582 w 1165"/>
              <a:gd name="T9" fmla="*/ 1003 h 1165"/>
              <a:gd name="T10" fmla="*/ 582 w 1165"/>
              <a:gd name="T11" fmla="*/ 175 h 1165"/>
              <a:gd name="T12" fmla="*/ 407 w 1165"/>
              <a:gd name="T13" fmla="*/ 350 h 1165"/>
              <a:gd name="T14" fmla="*/ 582 w 1165"/>
              <a:gd name="T15" fmla="*/ 524 h 1165"/>
              <a:gd name="T16" fmla="*/ 757 w 1165"/>
              <a:gd name="T17" fmla="*/ 350 h 1165"/>
              <a:gd name="T18" fmla="*/ 582 w 1165"/>
              <a:gd name="T19" fmla="*/ 175 h 1165"/>
              <a:gd name="T20" fmla="*/ 582 w 1165"/>
              <a:gd name="T21" fmla="*/ 0 h 1165"/>
              <a:gd name="T22" fmla="*/ 1164 w 1165"/>
              <a:gd name="T23" fmla="*/ 582 h 1165"/>
              <a:gd name="T24" fmla="*/ 582 w 1165"/>
              <a:gd name="T25" fmla="*/ 1164 h 1165"/>
              <a:gd name="T26" fmla="*/ 0 w 1165"/>
              <a:gd name="T27" fmla="*/ 582 h 1165"/>
              <a:gd name="T28" fmla="*/ 582 w 1165"/>
              <a:gd name="T29" fmla="*/ 0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5" h="1165">
                <a:moveTo>
                  <a:pt x="582" y="1003"/>
                </a:moveTo>
                <a:cubicBezTo>
                  <a:pt x="727" y="1003"/>
                  <a:pt x="855" y="926"/>
                  <a:pt x="932" y="814"/>
                </a:cubicBezTo>
                <a:cubicBezTo>
                  <a:pt x="929" y="699"/>
                  <a:pt x="697" y="634"/>
                  <a:pt x="582" y="634"/>
                </a:cubicBezTo>
                <a:cubicBezTo>
                  <a:pt x="464" y="634"/>
                  <a:pt x="235" y="699"/>
                  <a:pt x="232" y="814"/>
                </a:cubicBezTo>
                <a:cubicBezTo>
                  <a:pt x="308" y="926"/>
                  <a:pt x="437" y="1003"/>
                  <a:pt x="582" y="1003"/>
                </a:cubicBezTo>
                <a:close/>
                <a:moveTo>
                  <a:pt x="582" y="175"/>
                </a:moveTo>
                <a:cubicBezTo>
                  <a:pt x="486" y="175"/>
                  <a:pt x="407" y="254"/>
                  <a:pt x="407" y="350"/>
                </a:cubicBezTo>
                <a:cubicBezTo>
                  <a:pt x="407" y="445"/>
                  <a:pt x="487" y="524"/>
                  <a:pt x="582" y="524"/>
                </a:cubicBezTo>
                <a:cubicBezTo>
                  <a:pt x="678" y="524"/>
                  <a:pt x="757" y="445"/>
                  <a:pt x="757" y="350"/>
                </a:cubicBezTo>
                <a:cubicBezTo>
                  <a:pt x="757" y="254"/>
                  <a:pt x="677" y="175"/>
                  <a:pt x="582" y="175"/>
                </a:cubicBezTo>
                <a:close/>
                <a:moveTo>
                  <a:pt x="582" y="0"/>
                </a:moveTo>
                <a:cubicBezTo>
                  <a:pt x="904" y="0"/>
                  <a:pt x="1164" y="259"/>
                  <a:pt x="1164" y="582"/>
                </a:cubicBezTo>
                <a:cubicBezTo>
                  <a:pt x="1164" y="904"/>
                  <a:pt x="905" y="1164"/>
                  <a:pt x="582" y="1164"/>
                </a:cubicBezTo>
                <a:cubicBezTo>
                  <a:pt x="260" y="1164"/>
                  <a:pt x="0" y="904"/>
                  <a:pt x="0" y="582"/>
                </a:cubicBezTo>
                <a:cubicBezTo>
                  <a:pt x="0" y="259"/>
                  <a:pt x="259" y="0"/>
                  <a:pt x="582" y="0"/>
                </a:cubicBezTo>
                <a:close/>
              </a:path>
            </a:pathLst>
          </a:custGeom>
          <a:solidFill>
            <a:schemeClr val="bg1"/>
          </a:solidFill>
          <a:ln>
            <a:noFill/>
          </a:ln>
          <a:effectLst/>
          <a:extLst>
            <a:ext uri="{91240B29-F687-4f45-9708-019B960494DF}">
              <a14:hiddenLine xmlns:a14="http://schemas.microsoft.com/office/drawing/2010/main" xmlns="" xmlns:lc="http://schemas.openxmlformats.org/drawingml/2006/lockedCanvas" w="9525" cap="flat">
                <a:solidFill>
                  <a:srgbClr val="808080"/>
                </a:solidFill>
                <a:bevel/>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2" name="Freeform 50">
            <a:extLst>
              <a:ext uri="{FF2B5EF4-FFF2-40B4-BE49-F238E27FC236}">
                <a16:creationId xmlns:a16="http://schemas.microsoft.com/office/drawing/2014/main" id="{4883EE61-7196-4698-937C-A8DA1B71C688}"/>
              </a:ext>
            </a:extLst>
          </p:cNvPr>
          <p:cNvSpPr>
            <a:spLocks noChangeArrowheads="1"/>
          </p:cNvSpPr>
          <p:nvPr/>
        </p:nvSpPr>
        <p:spPr bwMode="auto">
          <a:xfrm>
            <a:off x="4590078" y="698019"/>
            <a:ext cx="463550" cy="549368"/>
          </a:xfrm>
          <a:custGeom>
            <a:avLst/>
            <a:gdLst>
              <a:gd name="T0" fmla="*/ 875 w 1287"/>
              <a:gd name="T1" fmla="*/ 407 h 1050"/>
              <a:gd name="T2" fmla="*/ 875 w 1287"/>
              <a:gd name="T3" fmla="*/ 524 h 1050"/>
              <a:gd name="T4" fmla="*/ 411 w 1287"/>
              <a:gd name="T5" fmla="*/ 524 h 1050"/>
              <a:gd name="T6" fmla="*/ 411 w 1287"/>
              <a:gd name="T7" fmla="*/ 407 h 1050"/>
              <a:gd name="T8" fmla="*/ 875 w 1287"/>
              <a:gd name="T9" fmla="*/ 407 h 1050"/>
              <a:gd name="T10" fmla="*/ 1168 w 1287"/>
              <a:gd name="T11" fmla="*/ 817 h 1050"/>
              <a:gd name="T12" fmla="*/ 1168 w 1287"/>
              <a:gd name="T13" fmla="*/ 117 h 1050"/>
              <a:gd name="T14" fmla="*/ 118 w 1287"/>
              <a:gd name="T15" fmla="*/ 117 h 1050"/>
              <a:gd name="T16" fmla="*/ 118 w 1287"/>
              <a:gd name="T17" fmla="*/ 817 h 1050"/>
              <a:gd name="T18" fmla="*/ 1168 w 1287"/>
              <a:gd name="T19" fmla="*/ 817 h 1050"/>
              <a:gd name="T20" fmla="*/ 1168 w 1287"/>
              <a:gd name="T21" fmla="*/ 0 h 1050"/>
              <a:gd name="T22" fmla="*/ 1286 w 1287"/>
              <a:gd name="T23" fmla="*/ 117 h 1050"/>
              <a:gd name="T24" fmla="*/ 1283 w 1287"/>
              <a:gd name="T25" fmla="*/ 817 h 1050"/>
              <a:gd name="T26" fmla="*/ 1168 w 1287"/>
              <a:gd name="T27" fmla="*/ 932 h 1050"/>
              <a:gd name="T28" fmla="*/ 875 w 1287"/>
              <a:gd name="T29" fmla="*/ 932 h 1050"/>
              <a:gd name="T30" fmla="*/ 875 w 1287"/>
              <a:gd name="T31" fmla="*/ 1049 h 1050"/>
              <a:gd name="T32" fmla="*/ 411 w 1287"/>
              <a:gd name="T33" fmla="*/ 1049 h 1050"/>
              <a:gd name="T34" fmla="*/ 411 w 1287"/>
              <a:gd name="T35" fmla="*/ 932 h 1050"/>
              <a:gd name="T36" fmla="*/ 118 w 1287"/>
              <a:gd name="T37" fmla="*/ 932 h 1050"/>
              <a:gd name="T38" fmla="*/ 0 w 1287"/>
              <a:gd name="T39" fmla="*/ 817 h 1050"/>
              <a:gd name="T40" fmla="*/ 0 w 1287"/>
              <a:gd name="T41" fmla="*/ 117 h 1050"/>
              <a:gd name="T42" fmla="*/ 118 w 1287"/>
              <a:gd name="T43" fmla="*/ 0 h 1050"/>
              <a:gd name="T44" fmla="*/ 1168 w 1287"/>
              <a:gd name="T4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7" h="1050">
                <a:moveTo>
                  <a:pt x="875" y="407"/>
                </a:moveTo>
                <a:lnTo>
                  <a:pt x="875" y="524"/>
                </a:lnTo>
                <a:lnTo>
                  <a:pt x="411" y="524"/>
                </a:lnTo>
                <a:lnTo>
                  <a:pt x="411" y="407"/>
                </a:lnTo>
                <a:lnTo>
                  <a:pt x="875" y="407"/>
                </a:lnTo>
                <a:close/>
                <a:moveTo>
                  <a:pt x="1168" y="817"/>
                </a:moveTo>
                <a:lnTo>
                  <a:pt x="1168" y="117"/>
                </a:lnTo>
                <a:lnTo>
                  <a:pt x="118" y="117"/>
                </a:lnTo>
                <a:lnTo>
                  <a:pt x="118" y="817"/>
                </a:lnTo>
                <a:lnTo>
                  <a:pt x="1168" y="817"/>
                </a:lnTo>
                <a:close/>
                <a:moveTo>
                  <a:pt x="1168" y="0"/>
                </a:moveTo>
                <a:cubicBezTo>
                  <a:pt x="1231" y="0"/>
                  <a:pt x="1286" y="51"/>
                  <a:pt x="1286" y="117"/>
                </a:cubicBezTo>
                <a:lnTo>
                  <a:pt x="1283" y="817"/>
                </a:lnTo>
                <a:cubicBezTo>
                  <a:pt x="1283" y="880"/>
                  <a:pt x="1231" y="932"/>
                  <a:pt x="1168" y="932"/>
                </a:cubicBezTo>
                <a:lnTo>
                  <a:pt x="875" y="932"/>
                </a:lnTo>
                <a:lnTo>
                  <a:pt x="875" y="1049"/>
                </a:lnTo>
                <a:lnTo>
                  <a:pt x="411" y="1049"/>
                </a:lnTo>
                <a:lnTo>
                  <a:pt x="411" y="932"/>
                </a:lnTo>
                <a:lnTo>
                  <a:pt x="118" y="932"/>
                </a:lnTo>
                <a:cubicBezTo>
                  <a:pt x="52" y="932"/>
                  <a:pt x="0" y="880"/>
                  <a:pt x="0" y="817"/>
                </a:cubicBezTo>
                <a:lnTo>
                  <a:pt x="0" y="117"/>
                </a:lnTo>
                <a:cubicBezTo>
                  <a:pt x="0" y="51"/>
                  <a:pt x="52" y="0"/>
                  <a:pt x="118" y="0"/>
                </a:cubicBezTo>
                <a:lnTo>
                  <a:pt x="1168" y="0"/>
                </a:ln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4" name="TextBox 3">
            <a:extLst>
              <a:ext uri="{FF2B5EF4-FFF2-40B4-BE49-F238E27FC236}">
                <a16:creationId xmlns:a16="http://schemas.microsoft.com/office/drawing/2014/main" id="{85A2162E-E74D-83DC-16BE-357BA4912519}"/>
              </a:ext>
            </a:extLst>
          </p:cNvPr>
          <p:cNvSpPr txBox="1"/>
          <p:nvPr/>
        </p:nvSpPr>
        <p:spPr>
          <a:xfrm>
            <a:off x="6135847" y="1093689"/>
            <a:ext cx="6096000" cy="461665"/>
          </a:xfrm>
          <a:prstGeom prst="rect">
            <a:avLst/>
          </a:prstGeom>
          <a:noFill/>
        </p:spPr>
        <p:txBody>
          <a:bodyPr wrap="square">
            <a:spAutoFit/>
          </a:bodyPr>
          <a:lstStyle/>
          <a:p>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This includes posting project details, managing team members, and fostering collaboration</a:t>
            </a:r>
            <a:endParaRPr lang="en-IN"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91C70430-E9D1-17CF-300D-7B11FCC525CE}"/>
              </a:ext>
            </a:extLst>
          </p:cNvPr>
          <p:cNvSpPr txBox="1"/>
          <p:nvPr/>
        </p:nvSpPr>
        <p:spPr>
          <a:xfrm>
            <a:off x="6671926" y="1694693"/>
            <a:ext cx="6131560" cy="276999"/>
          </a:xfrm>
          <a:prstGeom prst="rect">
            <a:avLst/>
          </a:prstGeom>
          <a:noFill/>
        </p:spPr>
        <p:txBody>
          <a:bodyPr wrap="square">
            <a:spAutoFit/>
          </a:bodyPr>
          <a:lstStyle/>
          <a:p>
            <a:r>
              <a:rPr lang="en-IN" sz="1200" b="1"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Efficient Talent Acquisition</a:t>
            </a:r>
            <a:endParaRPr lang="en-IN"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
        <p:nvSpPr>
          <p:cNvPr id="7" name="Freeform 16">
            <a:extLst>
              <a:ext uri="{FF2B5EF4-FFF2-40B4-BE49-F238E27FC236}">
                <a16:creationId xmlns:a16="http://schemas.microsoft.com/office/drawing/2014/main" id="{D2628EB3-AC8F-9B04-A3B0-8253EEB6C16C}"/>
              </a:ext>
            </a:extLst>
          </p:cNvPr>
          <p:cNvSpPr>
            <a:spLocks noChangeArrowheads="1"/>
          </p:cNvSpPr>
          <p:nvPr/>
        </p:nvSpPr>
        <p:spPr bwMode="auto">
          <a:xfrm>
            <a:off x="5541532" y="2018605"/>
            <a:ext cx="390066" cy="474470"/>
          </a:xfrm>
          <a:custGeom>
            <a:avLst/>
            <a:gdLst>
              <a:gd name="T0" fmla="*/ 1282 w 1401"/>
              <a:gd name="T1" fmla="*/ 525 h 1051"/>
              <a:gd name="T2" fmla="*/ 1282 w 1401"/>
              <a:gd name="T3" fmla="*/ 175 h 1051"/>
              <a:gd name="T4" fmla="*/ 818 w 1401"/>
              <a:gd name="T5" fmla="*/ 175 h 1051"/>
              <a:gd name="T6" fmla="*/ 818 w 1401"/>
              <a:gd name="T7" fmla="*/ 525 h 1051"/>
              <a:gd name="T8" fmla="*/ 1282 w 1401"/>
              <a:gd name="T9" fmla="*/ 525 h 1051"/>
              <a:gd name="T10" fmla="*/ 818 w 1401"/>
              <a:gd name="T11" fmla="*/ 875 h 1051"/>
              <a:gd name="T12" fmla="*/ 818 w 1401"/>
              <a:gd name="T13" fmla="*/ 817 h 1051"/>
              <a:gd name="T14" fmla="*/ 468 w 1401"/>
              <a:gd name="T15" fmla="*/ 637 h 1051"/>
              <a:gd name="T16" fmla="*/ 118 w 1401"/>
              <a:gd name="T17" fmla="*/ 817 h 1051"/>
              <a:gd name="T18" fmla="*/ 118 w 1401"/>
              <a:gd name="T19" fmla="*/ 875 h 1051"/>
              <a:gd name="T20" fmla="*/ 818 w 1401"/>
              <a:gd name="T21" fmla="*/ 875 h 1051"/>
              <a:gd name="T22" fmla="*/ 468 w 1401"/>
              <a:gd name="T23" fmla="*/ 175 h 1051"/>
              <a:gd name="T24" fmla="*/ 293 w 1401"/>
              <a:gd name="T25" fmla="*/ 350 h 1051"/>
              <a:gd name="T26" fmla="*/ 468 w 1401"/>
              <a:gd name="T27" fmla="*/ 525 h 1051"/>
              <a:gd name="T28" fmla="*/ 643 w 1401"/>
              <a:gd name="T29" fmla="*/ 350 h 1051"/>
              <a:gd name="T30" fmla="*/ 468 w 1401"/>
              <a:gd name="T31" fmla="*/ 175 h 1051"/>
              <a:gd name="T32" fmla="*/ 1282 w 1401"/>
              <a:gd name="T33" fmla="*/ 0 h 1051"/>
              <a:gd name="T34" fmla="*/ 1400 w 1401"/>
              <a:gd name="T35" fmla="*/ 118 h 1051"/>
              <a:gd name="T36" fmla="*/ 1400 w 1401"/>
              <a:gd name="T37" fmla="*/ 932 h 1051"/>
              <a:gd name="T38" fmla="*/ 1282 w 1401"/>
              <a:gd name="T39" fmla="*/ 1050 h 1051"/>
              <a:gd name="T40" fmla="*/ 118 w 1401"/>
              <a:gd name="T41" fmla="*/ 1050 h 1051"/>
              <a:gd name="T42" fmla="*/ 0 w 1401"/>
              <a:gd name="T43" fmla="*/ 932 h 1051"/>
              <a:gd name="T44" fmla="*/ 0 w 1401"/>
              <a:gd name="T45" fmla="*/ 118 h 1051"/>
              <a:gd name="T46" fmla="*/ 118 w 1401"/>
              <a:gd name="T47" fmla="*/ 0 h 1051"/>
              <a:gd name="T48" fmla="*/ 1282 w 1401"/>
              <a:gd name="T49" fmla="*/ 0 h 1051"/>
              <a:gd name="T50" fmla="*/ 1225 w 1401"/>
              <a:gd name="T51" fmla="*/ 292 h 1051"/>
              <a:gd name="T52" fmla="*/ 1050 w 1401"/>
              <a:gd name="T53" fmla="*/ 407 h 1051"/>
              <a:gd name="T54" fmla="*/ 875 w 1401"/>
              <a:gd name="T55" fmla="*/ 292 h 1051"/>
              <a:gd name="T56" fmla="*/ 875 w 1401"/>
              <a:gd name="T57" fmla="*/ 232 h 1051"/>
              <a:gd name="T58" fmla="*/ 1050 w 1401"/>
              <a:gd name="T59" fmla="*/ 350 h 1051"/>
              <a:gd name="T60" fmla="*/ 1225 w 1401"/>
              <a:gd name="T61" fmla="*/ 232 h 1051"/>
              <a:gd name="T62" fmla="*/ 1225 w 1401"/>
              <a:gd name="T63" fmla="*/ 292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1" h="1051">
                <a:moveTo>
                  <a:pt x="1282" y="525"/>
                </a:moveTo>
                <a:lnTo>
                  <a:pt x="1282" y="175"/>
                </a:lnTo>
                <a:lnTo>
                  <a:pt x="818" y="175"/>
                </a:lnTo>
                <a:lnTo>
                  <a:pt x="818" y="525"/>
                </a:lnTo>
                <a:lnTo>
                  <a:pt x="1282" y="525"/>
                </a:lnTo>
                <a:close/>
                <a:moveTo>
                  <a:pt x="818" y="875"/>
                </a:moveTo>
                <a:lnTo>
                  <a:pt x="818" y="817"/>
                </a:lnTo>
                <a:cubicBezTo>
                  <a:pt x="818" y="700"/>
                  <a:pt x="585" y="637"/>
                  <a:pt x="468" y="637"/>
                </a:cubicBezTo>
                <a:cubicBezTo>
                  <a:pt x="350" y="637"/>
                  <a:pt x="118" y="700"/>
                  <a:pt x="118" y="817"/>
                </a:cubicBezTo>
                <a:lnTo>
                  <a:pt x="118" y="875"/>
                </a:lnTo>
                <a:lnTo>
                  <a:pt x="818" y="875"/>
                </a:lnTo>
                <a:close/>
                <a:moveTo>
                  <a:pt x="468" y="175"/>
                </a:moveTo>
                <a:cubicBezTo>
                  <a:pt x="372" y="175"/>
                  <a:pt x="293" y="254"/>
                  <a:pt x="293" y="350"/>
                </a:cubicBezTo>
                <a:cubicBezTo>
                  <a:pt x="293" y="446"/>
                  <a:pt x="372" y="525"/>
                  <a:pt x="468" y="525"/>
                </a:cubicBezTo>
                <a:cubicBezTo>
                  <a:pt x="563" y="525"/>
                  <a:pt x="643" y="446"/>
                  <a:pt x="643" y="350"/>
                </a:cubicBezTo>
                <a:cubicBezTo>
                  <a:pt x="643" y="254"/>
                  <a:pt x="563" y="175"/>
                  <a:pt x="468" y="175"/>
                </a:cubicBezTo>
                <a:close/>
                <a:moveTo>
                  <a:pt x="1282" y="0"/>
                </a:moveTo>
                <a:cubicBezTo>
                  <a:pt x="1345" y="0"/>
                  <a:pt x="1400" y="55"/>
                  <a:pt x="1400" y="118"/>
                </a:cubicBezTo>
                <a:lnTo>
                  <a:pt x="1400" y="932"/>
                </a:lnTo>
                <a:cubicBezTo>
                  <a:pt x="1400" y="995"/>
                  <a:pt x="1345" y="1050"/>
                  <a:pt x="1282" y="1050"/>
                </a:cubicBezTo>
                <a:lnTo>
                  <a:pt x="118" y="1050"/>
                </a:lnTo>
                <a:cubicBezTo>
                  <a:pt x="55" y="1050"/>
                  <a:pt x="0" y="995"/>
                  <a:pt x="0" y="932"/>
                </a:cubicBezTo>
                <a:lnTo>
                  <a:pt x="0" y="118"/>
                </a:lnTo>
                <a:cubicBezTo>
                  <a:pt x="0" y="55"/>
                  <a:pt x="55" y="0"/>
                  <a:pt x="118" y="0"/>
                </a:cubicBezTo>
                <a:lnTo>
                  <a:pt x="1282" y="0"/>
                </a:lnTo>
                <a:close/>
                <a:moveTo>
                  <a:pt x="1225" y="292"/>
                </a:moveTo>
                <a:lnTo>
                  <a:pt x="1050" y="407"/>
                </a:lnTo>
                <a:lnTo>
                  <a:pt x="875" y="292"/>
                </a:lnTo>
                <a:lnTo>
                  <a:pt x="875" y="232"/>
                </a:lnTo>
                <a:lnTo>
                  <a:pt x="1050" y="350"/>
                </a:lnTo>
                <a:lnTo>
                  <a:pt x="1225" y="232"/>
                </a:lnTo>
                <a:lnTo>
                  <a:pt x="1225" y="292"/>
                </a:ln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8" name="Freeform 83">
            <a:extLst>
              <a:ext uri="{FF2B5EF4-FFF2-40B4-BE49-F238E27FC236}">
                <a16:creationId xmlns:a16="http://schemas.microsoft.com/office/drawing/2014/main" id="{0A6A9ADB-09B2-8B10-9F75-AEEA58D75707}"/>
              </a:ext>
            </a:extLst>
          </p:cNvPr>
          <p:cNvSpPr>
            <a:spLocks noChangeArrowheads="1"/>
          </p:cNvSpPr>
          <p:nvPr/>
        </p:nvSpPr>
        <p:spPr bwMode="auto">
          <a:xfrm>
            <a:off x="6432267" y="3273130"/>
            <a:ext cx="419100" cy="336550"/>
          </a:xfrm>
          <a:custGeom>
            <a:avLst/>
            <a:gdLst>
              <a:gd name="T0" fmla="*/ 990 w 1165"/>
              <a:gd name="T1" fmla="*/ 759 h 935"/>
              <a:gd name="T2" fmla="*/ 990 w 1165"/>
              <a:gd name="T3" fmla="*/ 699 h 935"/>
              <a:gd name="T4" fmla="*/ 757 w 1165"/>
              <a:gd name="T5" fmla="*/ 584 h 935"/>
              <a:gd name="T6" fmla="*/ 525 w 1165"/>
              <a:gd name="T7" fmla="*/ 699 h 935"/>
              <a:gd name="T8" fmla="*/ 525 w 1165"/>
              <a:gd name="T9" fmla="*/ 759 h 935"/>
              <a:gd name="T10" fmla="*/ 990 w 1165"/>
              <a:gd name="T11" fmla="*/ 759 h 935"/>
              <a:gd name="T12" fmla="*/ 757 w 1165"/>
              <a:gd name="T13" fmla="*/ 292 h 935"/>
              <a:gd name="T14" fmla="*/ 640 w 1165"/>
              <a:gd name="T15" fmla="*/ 409 h 935"/>
              <a:gd name="T16" fmla="*/ 757 w 1165"/>
              <a:gd name="T17" fmla="*/ 524 h 935"/>
              <a:gd name="T18" fmla="*/ 875 w 1165"/>
              <a:gd name="T19" fmla="*/ 409 h 935"/>
              <a:gd name="T20" fmla="*/ 757 w 1165"/>
              <a:gd name="T21" fmla="*/ 292 h 935"/>
              <a:gd name="T22" fmla="*/ 1164 w 1165"/>
              <a:gd name="T23" fmla="*/ 235 h 935"/>
              <a:gd name="T24" fmla="*/ 1164 w 1165"/>
              <a:gd name="T25" fmla="*/ 817 h 935"/>
              <a:gd name="T26" fmla="*/ 1050 w 1165"/>
              <a:gd name="T27" fmla="*/ 934 h 935"/>
              <a:gd name="T28" fmla="*/ 115 w 1165"/>
              <a:gd name="T29" fmla="*/ 934 h 935"/>
              <a:gd name="T30" fmla="*/ 0 w 1165"/>
              <a:gd name="T31" fmla="*/ 817 h 935"/>
              <a:gd name="T32" fmla="*/ 0 w 1165"/>
              <a:gd name="T33" fmla="*/ 117 h 935"/>
              <a:gd name="T34" fmla="*/ 115 w 1165"/>
              <a:gd name="T35" fmla="*/ 0 h 935"/>
              <a:gd name="T36" fmla="*/ 465 w 1165"/>
              <a:gd name="T37" fmla="*/ 0 h 935"/>
              <a:gd name="T38" fmla="*/ 582 w 1165"/>
              <a:gd name="T39" fmla="*/ 117 h 935"/>
              <a:gd name="T40" fmla="*/ 1050 w 1165"/>
              <a:gd name="T41" fmla="*/ 117 h 935"/>
              <a:gd name="T42" fmla="*/ 1164 w 1165"/>
              <a:gd name="T43" fmla="*/ 23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65" h="935">
                <a:moveTo>
                  <a:pt x="990" y="759"/>
                </a:moveTo>
                <a:lnTo>
                  <a:pt x="990" y="699"/>
                </a:lnTo>
                <a:cubicBezTo>
                  <a:pt x="990" y="623"/>
                  <a:pt x="833" y="584"/>
                  <a:pt x="757" y="584"/>
                </a:cubicBezTo>
                <a:cubicBezTo>
                  <a:pt x="680" y="584"/>
                  <a:pt x="525" y="623"/>
                  <a:pt x="525" y="699"/>
                </a:cubicBezTo>
                <a:lnTo>
                  <a:pt x="525" y="759"/>
                </a:lnTo>
                <a:lnTo>
                  <a:pt x="990" y="759"/>
                </a:lnTo>
                <a:close/>
                <a:moveTo>
                  <a:pt x="757" y="292"/>
                </a:moveTo>
                <a:cubicBezTo>
                  <a:pt x="694" y="292"/>
                  <a:pt x="640" y="347"/>
                  <a:pt x="640" y="409"/>
                </a:cubicBezTo>
                <a:cubicBezTo>
                  <a:pt x="640" y="472"/>
                  <a:pt x="694" y="524"/>
                  <a:pt x="757" y="524"/>
                </a:cubicBezTo>
                <a:cubicBezTo>
                  <a:pt x="820" y="524"/>
                  <a:pt x="875" y="472"/>
                  <a:pt x="875" y="409"/>
                </a:cubicBezTo>
                <a:cubicBezTo>
                  <a:pt x="875" y="347"/>
                  <a:pt x="820" y="292"/>
                  <a:pt x="757" y="292"/>
                </a:cubicBezTo>
                <a:close/>
                <a:moveTo>
                  <a:pt x="1164" y="235"/>
                </a:moveTo>
                <a:lnTo>
                  <a:pt x="1164" y="817"/>
                </a:lnTo>
                <a:cubicBezTo>
                  <a:pt x="1164" y="879"/>
                  <a:pt x="1113" y="934"/>
                  <a:pt x="1050" y="934"/>
                </a:cubicBezTo>
                <a:lnTo>
                  <a:pt x="115" y="934"/>
                </a:lnTo>
                <a:cubicBezTo>
                  <a:pt x="52" y="934"/>
                  <a:pt x="0" y="879"/>
                  <a:pt x="0" y="817"/>
                </a:cubicBezTo>
                <a:lnTo>
                  <a:pt x="0" y="117"/>
                </a:lnTo>
                <a:cubicBezTo>
                  <a:pt x="0" y="54"/>
                  <a:pt x="52" y="0"/>
                  <a:pt x="115" y="0"/>
                </a:cubicBezTo>
                <a:lnTo>
                  <a:pt x="465" y="0"/>
                </a:lnTo>
                <a:lnTo>
                  <a:pt x="582" y="117"/>
                </a:lnTo>
                <a:lnTo>
                  <a:pt x="1050" y="117"/>
                </a:lnTo>
                <a:cubicBezTo>
                  <a:pt x="1113" y="117"/>
                  <a:pt x="1164" y="172"/>
                  <a:pt x="1164" y="235"/>
                </a:cubicBez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Tree>
    <p:extLst>
      <p:ext uri="{BB962C8B-B14F-4D97-AF65-F5344CB8AC3E}">
        <p14:creationId xmlns:p14="http://schemas.microsoft.com/office/powerpoint/2010/main" val="325968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4" name="Picture Placeholder 3"/>
          <p:cNvSpPr>
            <a:spLocks noGrp="1"/>
          </p:cNvSpPr>
          <p:nvPr>
            <p:ph type="pic" sz="quarter" idx="11"/>
          </p:nvPr>
        </p:nvSpPr>
        <p:spPr/>
      </p:sp>
      <p:sp>
        <p:nvSpPr>
          <p:cNvPr id="5" name="Rectangle 4">
            <a:extLst>
              <a:ext uri="{FF2B5EF4-FFF2-40B4-BE49-F238E27FC236}">
                <a16:creationId xmlns:a16="http://schemas.microsoft.com/office/drawing/2014/main" id="{E7B41082-6564-4F6B-8443-FE9B98782106}"/>
              </a:ext>
            </a:extLst>
          </p:cNvPr>
          <p:cNvSpPr/>
          <p:nvPr/>
        </p:nvSpPr>
        <p:spPr>
          <a:xfrm>
            <a:off x="1382191" y="3283242"/>
            <a:ext cx="2732608" cy="2316479"/>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B3438A1C-6753-4DBF-8015-1967016FC134}"/>
              </a:ext>
            </a:extLst>
          </p:cNvPr>
          <p:cNvSpPr/>
          <p:nvPr/>
        </p:nvSpPr>
        <p:spPr>
          <a:xfrm>
            <a:off x="8074169" y="3283242"/>
            <a:ext cx="2732608" cy="2316479"/>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a16="http://schemas.microsoft.com/office/drawing/2014/main" id="{1B263724-F3BF-44E6-9A52-580854B43ADC}"/>
              </a:ext>
            </a:extLst>
          </p:cNvPr>
          <p:cNvSpPr/>
          <p:nvPr/>
        </p:nvSpPr>
        <p:spPr>
          <a:xfrm>
            <a:off x="4860858" y="3322761"/>
            <a:ext cx="2732608" cy="2316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D" dirty="0"/>
          </a:p>
        </p:txBody>
      </p:sp>
      <p:sp>
        <p:nvSpPr>
          <p:cNvPr id="8" name="Rectangle 7">
            <a:extLst>
              <a:ext uri="{FF2B5EF4-FFF2-40B4-BE49-F238E27FC236}">
                <a16:creationId xmlns:a16="http://schemas.microsoft.com/office/drawing/2014/main" id="{D48C218D-BAED-42E7-B88A-78A0DAC5997E}"/>
              </a:ext>
            </a:extLst>
          </p:cNvPr>
          <p:cNvSpPr/>
          <p:nvPr/>
        </p:nvSpPr>
        <p:spPr>
          <a:xfrm>
            <a:off x="6553202" y="1491321"/>
            <a:ext cx="4419168" cy="800732"/>
          </a:xfrm>
          <a:prstGeom prst="rect">
            <a:avLst/>
          </a:prstGeom>
        </p:spPr>
        <p:txBody>
          <a:bodyPr wrap="square" lIns="0" tIns="0" rIns="0" bIns="0" numCol="1">
            <a:spAutoFit/>
          </a:bodyPr>
          <a:lstStyle/>
          <a:p>
            <a:pPr>
              <a:lnSpc>
                <a:spcPct val="150000"/>
              </a:lnSpc>
            </a:pP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it provides a curated marketplace of projects across various domains, allowing them to showcase their skills, gain valuable experience, and contribute to impactful initiatives.</a:t>
            </a:r>
            <a:r>
              <a:rPr lang="en-US"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a:t>
            </a:r>
          </a:p>
        </p:txBody>
      </p:sp>
      <p:sp>
        <p:nvSpPr>
          <p:cNvPr id="10" name="TextBox 9">
            <a:extLst>
              <a:ext uri="{FF2B5EF4-FFF2-40B4-BE49-F238E27FC236}">
                <a16:creationId xmlns:a16="http://schemas.microsoft.com/office/drawing/2014/main" id="{41AA6244-5B06-457E-8313-F0F61F788FAC}"/>
              </a:ext>
            </a:extLst>
          </p:cNvPr>
          <p:cNvSpPr txBox="1"/>
          <p:nvPr/>
        </p:nvSpPr>
        <p:spPr>
          <a:xfrm>
            <a:off x="1382192" y="1359492"/>
            <a:ext cx="4256608"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Points Of Service</a:t>
            </a:r>
          </a:p>
        </p:txBody>
      </p:sp>
      <p:sp>
        <p:nvSpPr>
          <p:cNvPr id="14" name="7 CuadroTexto">
            <a:extLst>
              <a:ext uri="{FF2B5EF4-FFF2-40B4-BE49-F238E27FC236}">
                <a16:creationId xmlns:a16="http://schemas.microsoft.com/office/drawing/2014/main" id="{F721DBBA-CCB5-4165-9ECE-6C807AAE14F5}"/>
              </a:ext>
            </a:extLst>
          </p:cNvPr>
          <p:cNvSpPr txBox="1">
            <a:spLocks noChangeArrowheads="1"/>
          </p:cNvSpPr>
          <p:nvPr/>
        </p:nvSpPr>
        <p:spPr bwMode="auto">
          <a:xfrm>
            <a:off x="1791578" y="4317118"/>
            <a:ext cx="2027467" cy="52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lnSpc>
                <a:spcPct val="150000"/>
              </a:lnSpc>
            </a:pP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curated marketplace of projects and project idea</a:t>
            </a:r>
            <a:endParaRPr lang="en-US" altLang="en-US"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3" name="TextBox 28">
            <a:extLst>
              <a:ext uri="{FF2B5EF4-FFF2-40B4-BE49-F238E27FC236}">
                <a16:creationId xmlns:a16="http://schemas.microsoft.com/office/drawing/2014/main" id="{61E0FA54-1A50-4CBE-8CA4-972717C87AC6}"/>
              </a:ext>
            </a:extLst>
          </p:cNvPr>
          <p:cNvSpPr txBox="1">
            <a:spLocks noChangeArrowheads="1"/>
          </p:cNvSpPr>
          <p:nvPr/>
        </p:nvSpPr>
        <p:spPr bwMode="auto">
          <a:xfrm>
            <a:off x="1735712" y="4042560"/>
            <a:ext cx="20265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eaLnBrk="1" hangingPunct="1"/>
            <a:r>
              <a:rPr lang="en-IN" sz="1400" b="1"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Project Matching</a:t>
            </a:r>
            <a:endParaRPr lang="en-US" altLang="en-US" sz="1400" b="1"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0" name="TextBox 28">
            <a:extLst>
              <a:ext uri="{FF2B5EF4-FFF2-40B4-BE49-F238E27FC236}">
                <a16:creationId xmlns:a16="http://schemas.microsoft.com/office/drawing/2014/main" id="{572C04FF-BA7B-4229-965F-588DE194ABDE}"/>
              </a:ext>
            </a:extLst>
          </p:cNvPr>
          <p:cNvSpPr txBox="1">
            <a:spLocks noChangeArrowheads="1"/>
          </p:cNvSpPr>
          <p:nvPr/>
        </p:nvSpPr>
        <p:spPr bwMode="auto">
          <a:xfrm>
            <a:off x="8339525" y="3993952"/>
            <a:ext cx="22776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eaLnBrk="1" hangingPunct="1"/>
            <a:r>
              <a:rPr lang="en-IN" sz="1400" b="1" i="0" dirty="0">
                <a:solidFill>
                  <a:schemeClr val="bg1"/>
                </a:solidFill>
                <a:effectLst/>
                <a:latin typeface="Söhne"/>
              </a:rPr>
              <a:t>Project</a:t>
            </a:r>
            <a:r>
              <a:rPr lang="en-IN" sz="1400" b="1" i="0" dirty="0">
                <a:solidFill>
                  <a:srgbClr val="0D0D0D"/>
                </a:solidFill>
                <a:effectLst/>
                <a:latin typeface="Söhne"/>
              </a:rPr>
              <a:t>  </a:t>
            </a:r>
            <a:r>
              <a:rPr lang="en-IN" sz="1400" b="1" i="0" dirty="0">
                <a:solidFill>
                  <a:schemeClr val="bg1">
                    <a:lumMod val="95000"/>
                  </a:schemeClr>
                </a:solidFill>
                <a:effectLst/>
                <a:latin typeface="Söhne"/>
              </a:rPr>
              <a:t>Management</a:t>
            </a:r>
            <a:endParaRPr lang="en-US" altLang="en-US" sz="1400" b="1"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1" name="7 CuadroTexto">
            <a:extLst>
              <a:ext uri="{FF2B5EF4-FFF2-40B4-BE49-F238E27FC236}">
                <a16:creationId xmlns:a16="http://schemas.microsoft.com/office/drawing/2014/main" id="{D7555E09-52CB-4647-BC1E-39B525393911}"/>
              </a:ext>
            </a:extLst>
          </p:cNvPr>
          <p:cNvSpPr txBox="1">
            <a:spLocks noChangeArrowheads="1"/>
          </p:cNvSpPr>
          <p:nvPr/>
        </p:nvSpPr>
        <p:spPr bwMode="auto">
          <a:xfrm>
            <a:off x="8429770" y="4317118"/>
            <a:ext cx="2027467" cy="51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lnSpc>
                <a:spcPct val="150000"/>
              </a:lnSpc>
            </a:pP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Proactively envisioned multimedia expert.</a:t>
            </a:r>
            <a:endParaRPr lang="en-US" alt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8" name="7 CuadroTexto">
            <a:extLst>
              <a:ext uri="{FF2B5EF4-FFF2-40B4-BE49-F238E27FC236}">
                <a16:creationId xmlns:a16="http://schemas.microsoft.com/office/drawing/2014/main" id="{D8C7503D-C972-4647-968F-C105AA90709F}"/>
              </a:ext>
            </a:extLst>
          </p:cNvPr>
          <p:cNvSpPr txBox="1">
            <a:spLocks noChangeArrowheads="1"/>
          </p:cNvSpPr>
          <p:nvPr/>
        </p:nvSpPr>
        <p:spPr bwMode="auto">
          <a:xfrm>
            <a:off x="5275646" y="4258004"/>
            <a:ext cx="20274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just"/>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our platform serves as a gateway to skill development opportunities and networking.</a:t>
            </a:r>
            <a:endParaRPr lang="en-US" altLang="en-US"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7" name="TextBox 28">
            <a:extLst>
              <a:ext uri="{FF2B5EF4-FFF2-40B4-BE49-F238E27FC236}">
                <a16:creationId xmlns:a16="http://schemas.microsoft.com/office/drawing/2014/main" id="{774C2F16-6FF5-4571-B698-4AB501DEFBBE}"/>
              </a:ext>
            </a:extLst>
          </p:cNvPr>
          <p:cNvSpPr txBox="1">
            <a:spLocks noChangeArrowheads="1"/>
          </p:cNvSpPr>
          <p:nvPr/>
        </p:nvSpPr>
        <p:spPr bwMode="auto">
          <a:xfrm>
            <a:off x="5213903" y="3943878"/>
            <a:ext cx="20265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eaLnBrk="1" hangingPunct="1"/>
            <a:r>
              <a:rPr lang="en-IN" sz="1400" b="1" dirty="0">
                <a:solidFill>
                  <a:schemeClr val="bg1"/>
                </a:solidFill>
                <a:latin typeface="Lato" panose="020F0502020204030203" pitchFamily="34" charset="0"/>
                <a:ea typeface="Lato" panose="020F0502020204030203" pitchFamily="34" charset="0"/>
                <a:cs typeface="Lato" panose="020F0502020204030203" pitchFamily="34" charset="0"/>
              </a:rPr>
              <a:t>sk</a:t>
            </a:r>
            <a:r>
              <a:rPr lang="en-IN" sz="1400" b="1" i="0" dirty="0">
                <a:solidFill>
                  <a:schemeClr val="bg1"/>
                </a:solidFill>
                <a:effectLst/>
                <a:latin typeface="Lato" panose="020F0502020204030203" pitchFamily="34" charset="0"/>
                <a:ea typeface="Lato" panose="020F0502020204030203" pitchFamily="34" charset="0"/>
                <a:cs typeface="Lato" panose="020F0502020204030203" pitchFamily="34" charset="0"/>
              </a:rPr>
              <a:t>ill Development</a:t>
            </a:r>
            <a:endPar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66948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5B680C8-3CE7-79A4-8C71-F9383E4EE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60034"/>
            <a:ext cx="11257280" cy="5450433"/>
          </a:xfrm>
          <a:prstGeom prst="rect">
            <a:avLst/>
          </a:prstGeom>
        </p:spPr>
      </p:pic>
      <p:sp>
        <p:nvSpPr>
          <p:cNvPr id="94" name="TextBox 93">
            <a:extLst>
              <a:ext uri="{FF2B5EF4-FFF2-40B4-BE49-F238E27FC236}">
                <a16:creationId xmlns:a16="http://schemas.microsoft.com/office/drawing/2014/main" id="{D2F2CD97-70B6-A4CF-89E8-432C72924418}"/>
              </a:ext>
            </a:extLst>
          </p:cNvPr>
          <p:cNvSpPr txBox="1"/>
          <p:nvPr/>
        </p:nvSpPr>
        <p:spPr>
          <a:xfrm>
            <a:off x="3454400" y="162560"/>
            <a:ext cx="6908800" cy="707886"/>
          </a:xfrm>
          <a:prstGeom prst="rect">
            <a:avLst/>
          </a:prstGeom>
          <a:noFill/>
        </p:spPr>
        <p:txBody>
          <a:bodyPr wrap="square">
            <a:spAutoFit/>
          </a:bodyPr>
          <a:lstStyle/>
          <a:p>
            <a:r>
              <a:rPr lang="en-IN" sz="4000" dirty="0">
                <a:solidFill>
                  <a:schemeClr val="bg1"/>
                </a:solidFill>
              </a:rPr>
              <a:t>Project Workflow</a:t>
            </a:r>
          </a:p>
        </p:txBody>
      </p:sp>
    </p:spTree>
    <p:extLst>
      <p:ext uri="{BB962C8B-B14F-4D97-AF65-F5344CB8AC3E}">
        <p14:creationId xmlns:p14="http://schemas.microsoft.com/office/powerpoint/2010/main" val="32721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89CAE86-C17B-38E4-4613-6CC60CEF4430}"/>
              </a:ext>
            </a:extLst>
          </p:cNvPr>
          <p:cNvSpPr txBox="1"/>
          <p:nvPr/>
        </p:nvSpPr>
        <p:spPr>
          <a:xfrm>
            <a:off x="843280" y="199628"/>
            <a:ext cx="11074400" cy="584775"/>
          </a:xfrm>
          <a:prstGeom prst="rect">
            <a:avLst/>
          </a:prstGeom>
          <a:noFill/>
        </p:spPr>
        <p:txBody>
          <a:bodyPr wrap="square">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D</a:t>
            </a:r>
            <a:r>
              <a:rPr lang="en-US" sz="3200" b="0" i="0" dirty="0">
                <a:solidFill>
                  <a:schemeClr val="bg1"/>
                </a:solidFill>
                <a:effectLst/>
                <a:latin typeface="Lato" panose="020F0502020204030203" pitchFamily="34" charset="0"/>
                <a:ea typeface="Lato" panose="020F0502020204030203" pitchFamily="34" charset="0"/>
                <a:cs typeface="Lato" panose="020F0502020204030203" pitchFamily="34" charset="0"/>
              </a:rPr>
              <a:t>emonstration of the platform's interface and workflow</a:t>
            </a:r>
            <a:endParaRPr lang="en-IN" sz="3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587E50D6-C02F-6656-306A-9EC104C04D29}"/>
              </a:ext>
            </a:extLst>
          </p:cNvPr>
          <p:cNvSpPr txBox="1"/>
          <p:nvPr/>
        </p:nvSpPr>
        <p:spPr>
          <a:xfrm>
            <a:off x="457200" y="1295659"/>
            <a:ext cx="5537200" cy="1856342"/>
          </a:xfrm>
          <a:prstGeom prst="rect">
            <a:avLst/>
          </a:prstGeom>
          <a:noFill/>
        </p:spPr>
        <p:txBody>
          <a:bodyPr wrap="square">
            <a:spAutoFit/>
          </a:bodyPr>
          <a:lstStyle/>
          <a:p>
            <a:r>
              <a:rPr lang="en-IN" b="0" i="0" dirty="0">
                <a:solidFill>
                  <a:schemeClr val="bg1"/>
                </a:solidFill>
                <a:effectLst/>
                <a:latin typeface="Lato" panose="020F0502020204030203" pitchFamily="34" charset="0"/>
                <a:ea typeface="Lato" panose="020F0502020204030203" pitchFamily="34" charset="0"/>
                <a:cs typeface="Lato" panose="020F0502020204030203" pitchFamily="34" charset="0"/>
              </a:rPr>
              <a:t>Home/Landing Page</a:t>
            </a:r>
            <a:r>
              <a:rPr lang="en-IN" b="0" i="0" dirty="0">
                <a:solidFill>
                  <a:schemeClr val="bg1"/>
                </a:solidFill>
                <a:effectLst/>
                <a:latin typeface="Söhne"/>
              </a:rPr>
              <a:t>:</a:t>
            </a:r>
          </a:p>
          <a:p>
            <a:pPr>
              <a:lnSpc>
                <a:spcPct val="150000"/>
              </a:lnSpc>
            </a:pPr>
            <a:r>
              <a:rPr lang="en-IN" dirty="0">
                <a:solidFill>
                  <a:schemeClr val="bg1"/>
                </a:solidFill>
                <a:latin typeface="Söhne"/>
              </a:rPr>
              <a:t> </a:t>
            </a: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Displays all organization projects and project ideas.</a:t>
            </a:r>
          </a:p>
          <a:p>
            <a:pPr>
              <a:lnSpc>
                <a:spcPct val="150000"/>
              </a:lnSpc>
            </a:pP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 Provides links to login/register pages. </a:t>
            </a:r>
          </a:p>
          <a:p>
            <a:pPr>
              <a:lnSpc>
                <a:spcPct val="150000"/>
              </a:lnSpc>
            </a:pP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 Offers an overview of platform functionalities.</a:t>
            </a:r>
          </a:p>
          <a:p>
            <a:pPr>
              <a:lnSpc>
                <a:spcPct val="150000"/>
              </a:lnSpc>
            </a:pP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 Allows members to view project details and contact project leads. </a:t>
            </a:r>
            <a:br>
              <a:rPr lang="en-US"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br>
            <a:endParaRPr lang="en-IN"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4" name="TextBox 23">
            <a:extLst>
              <a:ext uri="{FF2B5EF4-FFF2-40B4-BE49-F238E27FC236}">
                <a16:creationId xmlns:a16="http://schemas.microsoft.com/office/drawing/2014/main" id="{10515944-A84A-E807-C129-0DC75AAEC74A}"/>
              </a:ext>
            </a:extLst>
          </p:cNvPr>
          <p:cNvSpPr txBox="1"/>
          <p:nvPr/>
        </p:nvSpPr>
        <p:spPr>
          <a:xfrm>
            <a:off x="457200" y="3016926"/>
            <a:ext cx="6258560" cy="646331"/>
          </a:xfrm>
          <a:prstGeom prst="rect">
            <a:avLst/>
          </a:prstGeom>
          <a:noFill/>
        </p:spPr>
        <p:txBody>
          <a:bodyPr wrap="square">
            <a:spAutoFit/>
          </a:bodyPr>
          <a:lstStyle/>
          <a:p>
            <a:r>
              <a:rPr lang="en-IN" b="0" i="0" dirty="0">
                <a:solidFill>
                  <a:schemeClr val="bg1"/>
                </a:solidFill>
                <a:effectLst/>
                <a:latin typeface="Lato" panose="020F0502020204030203" pitchFamily="34" charset="0"/>
                <a:ea typeface="Lato" panose="020F0502020204030203" pitchFamily="34" charset="0"/>
                <a:cs typeface="Lato" panose="020F0502020204030203" pitchFamily="34" charset="0"/>
              </a:rPr>
              <a:t>Login/Signup Page</a:t>
            </a:r>
            <a:r>
              <a:rPr lang="en-IN" b="0" i="0" dirty="0">
                <a:solidFill>
                  <a:schemeClr val="bg1"/>
                </a:solidFill>
                <a:effectLst/>
                <a:latin typeface="Söhne"/>
              </a:rPr>
              <a:t>:</a:t>
            </a:r>
          </a:p>
          <a:p>
            <a:endParaRPr lang="en-IN" dirty="0">
              <a:solidFill>
                <a:schemeClr val="bg1"/>
              </a:solidFill>
            </a:endParaRPr>
          </a:p>
        </p:txBody>
      </p:sp>
      <p:sp>
        <p:nvSpPr>
          <p:cNvPr id="26" name="TextBox 25">
            <a:extLst>
              <a:ext uri="{FF2B5EF4-FFF2-40B4-BE49-F238E27FC236}">
                <a16:creationId xmlns:a16="http://schemas.microsoft.com/office/drawing/2014/main" id="{F3CE1808-CFFB-200F-CCCF-3A5DDD4608C6}"/>
              </a:ext>
            </a:extLst>
          </p:cNvPr>
          <p:cNvSpPr txBox="1"/>
          <p:nvPr/>
        </p:nvSpPr>
        <p:spPr>
          <a:xfrm>
            <a:off x="457200" y="3340091"/>
            <a:ext cx="6096000" cy="1018869"/>
          </a:xfrm>
          <a:prstGeom prst="rect">
            <a:avLst/>
          </a:prstGeom>
          <a:noFill/>
        </p:spPr>
        <p:txBody>
          <a:bodyPr wrap="square">
            <a:spAutoFit/>
          </a:bodyPr>
          <a:lstStyle/>
          <a:p>
            <a:pPr>
              <a:lnSpc>
                <a:spcPct val="150000"/>
              </a:lnSpc>
            </a:pP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Separate forms for Organizations and Members</a:t>
            </a:r>
            <a:r>
              <a:rPr lang="en-US"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a:t>
            </a:r>
            <a:endPar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endParaRPr>
          </a:p>
          <a:p>
            <a:pPr>
              <a:lnSpc>
                <a:spcPct val="150000"/>
              </a:lnSpc>
            </a:pP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Allows registration and login with necessary details. </a:t>
            </a:r>
            <a:br>
              <a:rPr lang="en-US" dirty="0"/>
            </a:br>
            <a:endParaRPr lang="en-IN" dirty="0"/>
          </a:p>
        </p:txBody>
      </p:sp>
      <p:sp>
        <p:nvSpPr>
          <p:cNvPr id="28" name="TextBox 27">
            <a:extLst>
              <a:ext uri="{FF2B5EF4-FFF2-40B4-BE49-F238E27FC236}">
                <a16:creationId xmlns:a16="http://schemas.microsoft.com/office/drawing/2014/main" id="{E72EF5AA-B399-3167-0359-AAD1EBEB42C9}"/>
              </a:ext>
            </a:extLst>
          </p:cNvPr>
          <p:cNvSpPr txBox="1"/>
          <p:nvPr/>
        </p:nvSpPr>
        <p:spPr>
          <a:xfrm>
            <a:off x="457200" y="3986422"/>
            <a:ext cx="11734800" cy="2693558"/>
          </a:xfrm>
          <a:prstGeom prst="rect">
            <a:avLst/>
          </a:prstGeom>
          <a:noFill/>
        </p:spPr>
        <p:txBody>
          <a:bodyPr wrap="square">
            <a:spAutoFit/>
          </a:bodyPr>
          <a:lstStyle/>
          <a:p>
            <a:pPr>
              <a:lnSpc>
                <a:spcPct val="150000"/>
              </a:lnSpc>
            </a:pPr>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organization Pages: </a:t>
            </a:r>
          </a:p>
          <a:p>
            <a:pPr>
              <a:lnSpc>
                <a:spcPct val="150000"/>
              </a:lnSpc>
            </a:pPr>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Dashboard: </a:t>
            </a:r>
          </a:p>
          <a:p>
            <a:pPr>
              <a:lnSpc>
                <a:spcPct val="150000"/>
              </a:lnSpc>
            </a:pP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Project creation and management interface.</a:t>
            </a:r>
          </a:p>
          <a:p>
            <a:pPr>
              <a:lnSpc>
                <a:spcPct val="150000"/>
              </a:lnSpc>
            </a:pP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 Posting projects and project ideas. </a:t>
            </a:r>
          </a:p>
          <a:p>
            <a:pPr>
              <a:lnSpc>
                <a:spcPct val="150000"/>
              </a:lnSpc>
            </a:pP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Managing projects and project ideas. Access to chat and collaboration </a:t>
            </a:r>
          </a:p>
          <a:p>
            <a:pPr>
              <a:lnSpc>
                <a:spcPct val="150000"/>
              </a:lnSpc>
            </a:pP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features. </a:t>
            </a:r>
          </a:p>
          <a:p>
            <a:pPr>
              <a:lnSpc>
                <a:spcPct val="150000"/>
              </a:lnSpc>
            </a:pPr>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Organization Listing Page</a:t>
            </a: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 </a:t>
            </a:r>
          </a:p>
          <a:p>
            <a:pPr>
              <a:lnSpc>
                <a:spcPct val="150000"/>
              </a:lnSpc>
            </a:pP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Lists registered organizations  and </a:t>
            </a:r>
            <a:r>
              <a:rPr lang="en-US" sz="1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a</a:t>
            </a:r>
            <a:r>
              <a:rPr lang="en-US" sz="1200"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llows organizations to post new projects</a:t>
            </a:r>
            <a:r>
              <a:rPr lang="en-US" sz="1200" b="0" i="0" dirty="0">
                <a:solidFill>
                  <a:schemeClr val="bg1">
                    <a:lumMod val="95000"/>
                  </a:schemeClr>
                </a:solidFill>
                <a:effectLst/>
                <a:latin typeface="Söhne"/>
                <a:ea typeface="Lato" panose="020F0502020204030203" pitchFamily="34" charset="0"/>
                <a:cs typeface="Lato" panose="020F0502020204030203" pitchFamily="34" charset="0"/>
              </a:rPr>
              <a:t> .</a:t>
            </a:r>
            <a:endParaRPr lang="en-IN" sz="1200" dirty="0">
              <a:solidFill>
                <a:schemeClr val="bg1">
                  <a:lumMod val="95000"/>
                </a:schemeClr>
              </a:solidFill>
            </a:endParaRPr>
          </a:p>
        </p:txBody>
      </p:sp>
      <p:pic>
        <p:nvPicPr>
          <p:cNvPr id="33" name="Picture 32">
            <a:extLst>
              <a:ext uri="{FF2B5EF4-FFF2-40B4-BE49-F238E27FC236}">
                <a16:creationId xmlns:a16="http://schemas.microsoft.com/office/drawing/2014/main" id="{A069004E-EF37-53D6-18C6-DE7ECA9EA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680" y="1338046"/>
            <a:ext cx="6784000" cy="3816000"/>
          </a:xfrm>
          <a:prstGeom prst="rect">
            <a:avLst/>
          </a:prstGeom>
        </p:spPr>
      </p:pic>
    </p:spTree>
    <p:extLst>
      <p:ext uri="{BB962C8B-B14F-4D97-AF65-F5344CB8AC3E}">
        <p14:creationId xmlns:p14="http://schemas.microsoft.com/office/powerpoint/2010/main" val="246627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2CCD668-AF56-50CC-66A3-36012FBC2238}"/>
              </a:ext>
            </a:extLst>
          </p:cNvPr>
          <p:cNvSpPr txBox="1"/>
          <p:nvPr/>
        </p:nvSpPr>
        <p:spPr>
          <a:xfrm>
            <a:off x="0" y="434020"/>
            <a:ext cx="7030065" cy="7571303"/>
          </a:xfrm>
          <a:prstGeom prst="rect">
            <a:avLst/>
          </a:prstGeom>
          <a:noFill/>
        </p:spPr>
        <p:txBody>
          <a:bodyPr wrap="square" rtlCol="0">
            <a:spAutoFit/>
          </a:bodyPr>
          <a:lstStyle/>
          <a:p>
            <a:pPr algn="just">
              <a:buFont typeface="+mj-lt"/>
              <a:buAutoNum type="arabicPeriod"/>
            </a:pPr>
            <a:r>
              <a:rPr lang="en-US" b="0" i="0" dirty="0">
                <a:solidFill>
                  <a:schemeClr val="bg1"/>
                </a:solidFill>
                <a:effectLst/>
                <a:latin typeface="Lato" panose="020F0502020204030203" pitchFamily="34" charset="0"/>
                <a:ea typeface="Lato" panose="020F0502020204030203" pitchFamily="34" charset="0"/>
                <a:cs typeface="Lato" panose="020F0502020204030203" pitchFamily="34" charset="0"/>
              </a:rPr>
              <a:t>Introduction:</a:t>
            </a:r>
          </a:p>
          <a:p>
            <a:pPr marL="742950" lvl="1" indent="-285750" algn="just">
              <a:buFont typeface="+mj-lt"/>
              <a:buAutoNum type="arabicPeriod"/>
            </a:pPr>
            <a:r>
              <a:rPr lang="en-US" b="0" i="0" dirty="0">
                <a:solidFill>
                  <a:schemeClr val="bg1"/>
                </a:solidFill>
                <a:effectLst/>
                <a:latin typeface="Lato" panose="020F0502020204030203" pitchFamily="34" charset="0"/>
                <a:ea typeface="Lato" panose="020F0502020204030203" pitchFamily="34" charset="0"/>
                <a:cs typeface="Lato" panose="020F0502020204030203" pitchFamily="34" charset="0"/>
              </a:rPr>
              <a:t>Brief overview of project management and collaboration tools.</a:t>
            </a:r>
          </a:p>
          <a:p>
            <a:pPr marL="742950" lvl="1" indent="-285750" algn="just">
              <a:buFont typeface="+mj-lt"/>
              <a:buAutoNum type="arabicPeriod"/>
            </a:pPr>
            <a:r>
              <a:rPr lang="en-US" b="0" i="0" dirty="0">
                <a:solidFill>
                  <a:schemeClr val="bg1"/>
                </a:solidFill>
                <a:effectLst/>
                <a:latin typeface="Lato" panose="020F0502020204030203" pitchFamily="34" charset="0"/>
                <a:ea typeface="Lato" panose="020F0502020204030203" pitchFamily="34" charset="0"/>
                <a:cs typeface="Lato" panose="020F0502020204030203" pitchFamily="34" charset="0"/>
              </a:rPr>
              <a:t>Importance of effective communication in project management.</a:t>
            </a:r>
          </a:p>
          <a:p>
            <a:pPr marL="742950" lvl="1" indent="-285750" algn="just">
              <a:buFont typeface="+mj-lt"/>
              <a:buAutoNum type="arabicPeriod"/>
            </a:pPr>
            <a:r>
              <a:rPr lang="en-US" b="0" i="0" dirty="0">
                <a:solidFill>
                  <a:schemeClr val="bg1"/>
                </a:solidFill>
                <a:effectLst/>
                <a:latin typeface="Lato" panose="020F0502020204030203" pitchFamily="34" charset="0"/>
                <a:ea typeface="Lato" panose="020F0502020204030203" pitchFamily="34" charset="0"/>
                <a:cs typeface="Lato" panose="020F0502020204030203" pitchFamily="34" charset="0"/>
              </a:rPr>
              <a:t>Introduction to chat box feature for project discussions.</a:t>
            </a:r>
          </a:p>
          <a:p>
            <a:pPr algn="just">
              <a:buFont typeface="+mj-lt"/>
              <a:buAutoNum type="arabicPeriod"/>
            </a:pPr>
            <a:r>
              <a:rPr lang="en-US" b="0" i="0" dirty="0">
                <a:solidFill>
                  <a:schemeClr val="bg1"/>
                </a:solidFill>
                <a:effectLst/>
                <a:latin typeface="Lato" panose="020F0502020204030203" pitchFamily="34" charset="0"/>
                <a:ea typeface="Lato" panose="020F0502020204030203" pitchFamily="34" charset="0"/>
                <a:cs typeface="Lato" panose="020F0502020204030203" pitchFamily="34" charset="0"/>
              </a:rPr>
              <a:t>Key Features of Chat Box:</a:t>
            </a:r>
          </a:p>
          <a:p>
            <a:pPr marL="742950" lvl="1" indent="-285750" algn="just">
              <a:buFont typeface="+mj-lt"/>
              <a:buAutoNum type="arabicPeriod"/>
            </a:pPr>
            <a:r>
              <a:rPr lang="en-US" b="0" i="0" dirty="0">
                <a:solidFill>
                  <a:schemeClr val="bg1"/>
                </a:solidFill>
                <a:effectLst/>
                <a:latin typeface="Lato" panose="020F0502020204030203" pitchFamily="34" charset="0"/>
                <a:ea typeface="Lato" panose="020F0502020204030203" pitchFamily="34" charset="0"/>
                <a:cs typeface="Lato" panose="020F0502020204030203" pitchFamily="34" charset="0"/>
              </a:rPr>
              <a:t>Real-time communication: Discuss project-related matters instantly.</a:t>
            </a:r>
          </a:p>
          <a:p>
            <a:pPr marL="742950" lvl="1" indent="-285750" algn="just">
              <a:buFont typeface="+mj-lt"/>
              <a:buAutoNum type="arabicPeriod"/>
            </a:pPr>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Group chats: Facilitate discussions among team members.</a:t>
            </a:r>
          </a:p>
          <a:p>
            <a:pPr marL="742950" lvl="1" indent="-285750" algn="just">
              <a:buFont typeface="+mj-lt"/>
              <a:buAutoNum type="arabicPeriod"/>
            </a:pPr>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Threaded conversations: Organize discussions around specific topics.</a:t>
            </a:r>
          </a:p>
          <a:p>
            <a:pPr marL="742950" lvl="1" indent="-285750" algn="just">
              <a:buFont typeface="+mj-lt"/>
              <a:buAutoNum type="arabicPeriod"/>
            </a:pPr>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Integration with project management tools: Seamlessly connect chat discussions with project tasks and updates.</a:t>
            </a:r>
          </a:p>
          <a:p>
            <a:pPr algn="just">
              <a:buFont typeface="+mj-lt"/>
              <a:buAutoNum type="arabicPeriod"/>
            </a:pPr>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Benefits of Using Chat Box:</a:t>
            </a:r>
          </a:p>
          <a:p>
            <a:pPr marL="742950" lvl="1" indent="-285750" algn="just">
              <a:buFont typeface="+mj-lt"/>
              <a:buAutoNum type="arabicPeriod"/>
            </a:pPr>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Improved collaboration: Enhance teamwork by providing a central platform for discussions.</a:t>
            </a:r>
          </a:p>
          <a:p>
            <a:pPr marL="742950" lvl="1" indent="-285750" algn="just">
              <a:buFont typeface="+mj-lt"/>
              <a:buAutoNum type="arabicPeriod"/>
            </a:pPr>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Increased productivity: Resolve issues and make decisions quickly with instant communication.</a:t>
            </a:r>
          </a:p>
          <a:p>
            <a:pPr marL="742950" lvl="1" indent="-285750" algn="just">
              <a:buFont typeface="+mj-lt"/>
              <a:buAutoNum type="arabicPeriod"/>
            </a:pPr>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Documentation of discussions: Keep track of conversations and decisions for future reference.</a:t>
            </a:r>
          </a:p>
          <a:p>
            <a:pPr marL="742950" lvl="1" indent="-285750" algn="just">
              <a:buFont typeface="+mj-lt"/>
              <a:buAutoNum type="arabicPeriod"/>
            </a:pPr>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Remote collaboration: Enable teams to collaborate effectively regardless of location or time zone.</a:t>
            </a:r>
          </a:p>
          <a:p>
            <a:pPr marL="742950" lvl="1" indent="-285750" algn="just">
              <a:buFont typeface="+mj-lt"/>
              <a:buAutoNum type="arabicPeriod"/>
            </a:pPr>
            <a:r>
              <a:rPr lang="en-US" b="0" i="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Enhanced project transparency: Ensure all team members are aware of project updates and decisions.</a:t>
            </a:r>
          </a:p>
          <a:p>
            <a:pPr algn="l"/>
            <a:endParaRPr lang="en-US" b="0" i="0" dirty="0">
              <a:solidFill>
                <a:srgbClr val="0D0D0D"/>
              </a:solidFill>
              <a:effectLst/>
              <a:latin typeface="Söhne"/>
            </a:endParaRPr>
          </a:p>
          <a:p>
            <a:endParaRPr lang="en-IN" dirty="0"/>
          </a:p>
        </p:txBody>
      </p:sp>
      <p:pic>
        <p:nvPicPr>
          <p:cNvPr id="3" name="Picture 2">
            <a:extLst>
              <a:ext uri="{FF2B5EF4-FFF2-40B4-BE49-F238E27FC236}">
                <a16:creationId xmlns:a16="http://schemas.microsoft.com/office/drawing/2014/main" id="{1F79268B-0D43-6DB3-6AC3-C5C77F5D1E2C}"/>
              </a:ext>
            </a:extLst>
          </p:cNvPr>
          <p:cNvPicPr>
            <a:picLocks noChangeAspect="1"/>
          </p:cNvPicPr>
          <p:nvPr/>
        </p:nvPicPr>
        <p:blipFill rotWithShape="1">
          <a:blip r:embed="rId2">
            <a:extLst>
              <a:ext uri="{28A0092B-C50C-407E-A947-70E740481C1C}">
                <a14:useLocalDpi xmlns:a14="http://schemas.microsoft.com/office/drawing/2010/main" val="0"/>
              </a:ext>
            </a:extLst>
          </a:blip>
          <a:srcRect l="1298" t="4713" r="-3253" b="6235"/>
          <a:stretch/>
        </p:blipFill>
        <p:spPr>
          <a:xfrm>
            <a:off x="7157884" y="678429"/>
            <a:ext cx="5328000" cy="5815305"/>
          </a:xfrm>
          <a:prstGeom prst="rect">
            <a:avLst/>
          </a:prstGeom>
        </p:spPr>
      </p:pic>
    </p:spTree>
    <p:extLst>
      <p:ext uri="{BB962C8B-B14F-4D97-AF65-F5344CB8AC3E}">
        <p14:creationId xmlns:p14="http://schemas.microsoft.com/office/powerpoint/2010/main" val="1625672467"/>
      </p:ext>
    </p:extLst>
  </p:cSld>
  <p:clrMapOvr>
    <a:masterClrMapping/>
  </p:clrMapOvr>
</p:sld>
</file>

<file path=ppt/theme/theme1.xml><?xml version="1.0" encoding="utf-8"?>
<a:theme xmlns:a="http://schemas.openxmlformats.org/drawingml/2006/main" name="Office Theme">
  <a:themeElements>
    <a:clrScheme name="Pitch Deck Green">
      <a:dk1>
        <a:srgbClr val="687C51"/>
      </a:dk1>
      <a:lt1>
        <a:sysClr val="window" lastClr="FFFFFF"/>
      </a:lt1>
      <a:dk2>
        <a:srgbClr val="000000"/>
      </a:dk2>
      <a:lt2>
        <a:srgbClr val="F8F8F8"/>
      </a:lt2>
      <a:accent1>
        <a:srgbClr val="C7D2BC"/>
      </a:accent1>
      <a:accent2>
        <a:srgbClr val="8A8A8A"/>
      </a:accent2>
      <a:accent3>
        <a:srgbClr val="8A8A8A"/>
      </a:accent3>
      <a:accent4>
        <a:srgbClr val="8A8A8A"/>
      </a:accent4>
      <a:accent5>
        <a:srgbClr val="8A8A8A"/>
      </a:accent5>
      <a:accent6>
        <a:srgbClr val="FFEBB3"/>
      </a:accent6>
      <a:hlink>
        <a:srgbClr val="8A8A8A"/>
      </a:hlink>
      <a:folHlink>
        <a:srgbClr val="D3D3D3"/>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75650</TotalTime>
  <Words>937</Words>
  <Application>Microsoft Office PowerPoint</Application>
  <PresentationFormat>Widescreen</PresentationFormat>
  <Paragraphs>82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Lato</vt:lpstr>
      <vt:lpstr>PT Serif</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 Pastika Bagya</dc:creator>
  <cp:lastModifiedBy>adityaananthapalli@outlook.com</cp:lastModifiedBy>
  <cp:revision>3903</cp:revision>
  <dcterms:created xsi:type="dcterms:W3CDTF">2018-11-21T06:39:41Z</dcterms:created>
  <dcterms:modified xsi:type="dcterms:W3CDTF">2024-03-20T09:00:25Z</dcterms:modified>
</cp:coreProperties>
</file>