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80" r:id="rId2"/>
    <p:sldId id="276" r:id="rId3"/>
    <p:sldId id="277" r:id="rId4"/>
    <p:sldId id="273" r:id="rId5"/>
    <p:sldId id="259" r:id="rId6"/>
    <p:sldId id="260" r:id="rId7"/>
    <p:sldId id="261" r:id="rId8"/>
    <p:sldId id="262" r:id="rId9"/>
    <p:sldId id="263" r:id="rId10"/>
    <p:sldId id="264" r:id="rId11"/>
    <p:sldId id="265" r:id="rId12"/>
    <p:sldId id="266" r:id="rId13"/>
    <p:sldId id="267" r:id="rId14"/>
    <p:sldId id="268" r:id="rId15"/>
    <p:sldId id="279" r:id="rId16"/>
    <p:sldId id="269" r:id="rId17"/>
    <p:sldId id="270" r:id="rId18"/>
    <p:sldId id="271" r:id="rId19"/>
    <p:sldId id="272" r:id="rId20"/>
    <p:sldId id="281" r:id="rId21"/>
    <p:sldId id="278"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1970F-9C07-4567-BAE6-32654BFC6064}" v="14" dt="2022-11-01T08:29:39.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3969" autoAdjust="0"/>
  </p:normalViewPr>
  <p:slideViewPr>
    <p:cSldViewPr snapToGrid="0">
      <p:cViewPr varScale="1">
        <p:scale>
          <a:sx n="64" d="100"/>
          <a:sy n="64" d="100"/>
        </p:scale>
        <p:origin x="9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D5E91D-3CE6-4BDD-828F-73C61355663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5D19EB9-CFC1-44CC-A90B-75FA016365EA}">
      <dgm:prSet/>
      <dgm:spPr/>
      <dgm:t>
        <a:bodyPr/>
        <a:lstStyle/>
        <a:p>
          <a:pPr>
            <a:lnSpc>
              <a:spcPct val="150000"/>
            </a:lnSpc>
            <a:defRPr cap="all"/>
          </a:pPr>
          <a:r>
            <a:rPr lang="en-US" b="1" dirty="0">
              <a:latin typeface="Times New Roman" panose="02020603050405020304" pitchFamily="18" charset="0"/>
              <a:cs typeface="Times New Roman" panose="02020603050405020304" pitchFamily="18" charset="0"/>
            </a:rPr>
            <a:t>To Become familiar with the concepts of Python Language.</a:t>
          </a:r>
          <a:endParaRPr lang="en-US" dirty="0">
            <a:latin typeface="Times New Roman" panose="02020603050405020304" pitchFamily="18" charset="0"/>
            <a:cs typeface="Times New Roman" panose="02020603050405020304" pitchFamily="18" charset="0"/>
          </a:endParaRPr>
        </a:p>
      </dgm:t>
    </dgm:pt>
    <dgm:pt modelId="{50513D5D-7363-4B31-A0BA-9BE4E45DF274}" type="parTrans" cxnId="{3A77774D-3C56-4E30-B47F-023318F3BFAD}">
      <dgm:prSet/>
      <dgm:spPr/>
      <dgm:t>
        <a:bodyPr/>
        <a:lstStyle/>
        <a:p>
          <a:endParaRPr lang="en-US"/>
        </a:p>
      </dgm:t>
    </dgm:pt>
    <dgm:pt modelId="{7A0AB7E4-CEEA-4ED6-8AD5-4317ACF708B0}" type="sibTrans" cxnId="{3A77774D-3C56-4E30-B47F-023318F3BFAD}">
      <dgm:prSet/>
      <dgm:spPr/>
      <dgm:t>
        <a:bodyPr/>
        <a:lstStyle/>
        <a:p>
          <a:endParaRPr lang="en-US"/>
        </a:p>
      </dgm:t>
    </dgm:pt>
    <dgm:pt modelId="{0A5E0DB6-6492-4F9F-9111-1E0A2085D59E}">
      <dgm:prSet/>
      <dgm:spPr/>
      <dgm:t>
        <a:bodyPr/>
        <a:lstStyle/>
        <a:p>
          <a:pPr>
            <a:lnSpc>
              <a:spcPct val="150000"/>
            </a:lnSpc>
            <a:defRPr cap="all"/>
          </a:pPr>
          <a:r>
            <a:rPr lang="en-US" b="1" dirty="0">
              <a:latin typeface="Times New Roman" panose="02020603050405020304" pitchFamily="18" charset="0"/>
              <a:cs typeface="Times New Roman" panose="02020603050405020304" pitchFamily="18" charset="0"/>
            </a:rPr>
            <a:t>To Implement the concepts of basic and intermediate python operations for making this project used in real life.</a:t>
          </a:r>
          <a:endParaRPr lang="en-US" dirty="0">
            <a:latin typeface="Times New Roman" panose="02020603050405020304" pitchFamily="18" charset="0"/>
            <a:cs typeface="Times New Roman" panose="02020603050405020304" pitchFamily="18" charset="0"/>
          </a:endParaRPr>
        </a:p>
      </dgm:t>
    </dgm:pt>
    <dgm:pt modelId="{79BBC08D-066B-4244-81FC-5272854C5521}" type="parTrans" cxnId="{BAD78F43-85B6-4DCB-AC8E-3ABC6A4F7F48}">
      <dgm:prSet/>
      <dgm:spPr/>
      <dgm:t>
        <a:bodyPr/>
        <a:lstStyle/>
        <a:p>
          <a:endParaRPr lang="en-US"/>
        </a:p>
      </dgm:t>
    </dgm:pt>
    <dgm:pt modelId="{D8E7473D-EACC-4D35-8483-04FA2FDF917A}" type="sibTrans" cxnId="{BAD78F43-85B6-4DCB-AC8E-3ABC6A4F7F48}">
      <dgm:prSet/>
      <dgm:spPr/>
      <dgm:t>
        <a:bodyPr/>
        <a:lstStyle/>
        <a:p>
          <a:endParaRPr lang="en-US"/>
        </a:p>
      </dgm:t>
    </dgm:pt>
    <dgm:pt modelId="{648824A5-15CC-49FC-A954-195E8EA20ADA}">
      <dgm:prSet/>
      <dgm:spPr/>
      <dgm:t>
        <a:bodyPr/>
        <a:lstStyle/>
        <a:p>
          <a:pPr>
            <a:lnSpc>
              <a:spcPct val="150000"/>
            </a:lnSpc>
            <a:defRPr cap="all"/>
          </a:pPr>
          <a:r>
            <a:rPr lang="en-US" b="1" dirty="0">
              <a:latin typeface="Times New Roman" panose="02020603050405020304" pitchFamily="18" charset="0"/>
              <a:cs typeface="Times New Roman" panose="02020603050405020304" pitchFamily="18" charset="0"/>
            </a:rPr>
            <a:t>To become familiar with different modules and libraries. </a:t>
          </a:r>
          <a:endParaRPr lang="en-US" dirty="0">
            <a:latin typeface="Times New Roman" panose="02020603050405020304" pitchFamily="18" charset="0"/>
            <a:cs typeface="Times New Roman" panose="02020603050405020304" pitchFamily="18" charset="0"/>
          </a:endParaRPr>
        </a:p>
      </dgm:t>
    </dgm:pt>
    <dgm:pt modelId="{13314109-2E70-44AC-A17C-7DD2951F1757}" type="parTrans" cxnId="{7652AC56-5A93-4B6D-A09F-6647F96BDBED}">
      <dgm:prSet/>
      <dgm:spPr/>
      <dgm:t>
        <a:bodyPr/>
        <a:lstStyle/>
        <a:p>
          <a:endParaRPr lang="en-US"/>
        </a:p>
      </dgm:t>
    </dgm:pt>
    <dgm:pt modelId="{69976B02-91C1-48FF-8309-25B85A8DBBA2}" type="sibTrans" cxnId="{7652AC56-5A93-4B6D-A09F-6647F96BDBED}">
      <dgm:prSet/>
      <dgm:spPr/>
      <dgm:t>
        <a:bodyPr/>
        <a:lstStyle/>
        <a:p>
          <a:endParaRPr lang="en-US"/>
        </a:p>
      </dgm:t>
    </dgm:pt>
    <dgm:pt modelId="{9FF263F8-C1A5-4DBA-A240-53551F968495}">
      <dgm:prSet/>
      <dgm:spPr/>
      <dgm:t>
        <a:bodyPr/>
        <a:lstStyle/>
        <a:p>
          <a:pPr>
            <a:lnSpc>
              <a:spcPct val="150000"/>
            </a:lnSpc>
            <a:defRPr cap="all"/>
          </a:pPr>
          <a:r>
            <a:rPr lang="en-US" b="1" dirty="0">
              <a:latin typeface="Times New Roman" panose="02020603050405020304" pitchFamily="18" charset="0"/>
              <a:cs typeface="Times New Roman" panose="02020603050405020304" pitchFamily="18" charset="0"/>
            </a:rPr>
            <a:t>To make ease for the users to automate the things by using own voice commands.</a:t>
          </a:r>
          <a:endParaRPr lang="en-US" dirty="0">
            <a:latin typeface="Times New Roman" panose="02020603050405020304" pitchFamily="18" charset="0"/>
            <a:cs typeface="Times New Roman" panose="02020603050405020304" pitchFamily="18" charset="0"/>
          </a:endParaRPr>
        </a:p>
      </dgm:t>
    </dgm:pt>
    <dgm:pt modelId="{20D5E571-0D51-413D-AD2C-1AF54255000D}" type="parTrans" cxnId="{E9EEC2DF-BFA1-4CE6-8850-673B730C5E38}">
      <dgm:prSet/>
      <dgm:spPr/>
      <dgm:t>
        <a:bodyPr/>
        <a:lstStyle/>
        <a:p>
          <a:endParaRPr lang="en-US"/>
        </a:p>
      </dgm:t>
    </dgm:pt>
    <dgm:pt modelId="{D944A5DB-B250-4DCC-B196-A4E2FEF3B410}" type="sibTrans" cxnId="{E9EEC2DF-BFA1-4CE6-8850-673B730C5E38}">
      <dgm:prSet/>
      <dgm:spPr/>
      <dgm:t>
        <a:bodyPr/>
        <a:lstStyle/>
        <a:p>
          <a:endParaRPr lang="en-US"/>
        </a:p>
      </dgm:t>
    </dgm:pt>
    <dgm:pt modelId="{21316414-7B94-46FD-93AE-094681DDB7BA}" type="pres">
      <dgm:prSet presAssocID="{45D5E91D-3CE6-4BDD-828F-73C613556634}" presName="root" presStyleCnt="0">
        <dgm:presLayoutVars>
          <dgm:dir/>
          <dgm:resizeHandles val="exact"/>
        </dgm:presLayoutVars>
      </dgm:prSet>
      <dgm:spPr/>
    </dgm:pt>
    <dgm:pt modelId="{E043CC1E-BC7D-4CCA-A086-49F4611C6557}" type="pres">
      <dgm:prSet presAssocID="{35D19EB9-CFC1-44CC-A90B-75FA016365EA}" presName="compNode" presStyleCnt="0"/>
      <dgm:spPr/>
    </dgm:pt>
    <dgm:pt modelId="{5CA6BBE9-C157-445D-B38D-B678B759E8FD}" type="pres">
      <dgm:prSet presAssocID="{35D19EB9-CFC1-44CC-A90B-75FA016365EA}" presName="iconBgRect" presStyleLbl="bgShp" presStyleIdx="0" presStyleCnt="4"/>
      <dgm:spPr/>
    </dgm:pt>
    <dgm:pt modelId="{1ED27195-8291-4FAC-9D1B-120C071ACA84}" type="pres">
      <dgm:prSet presAssocID="{35D19EB9-CFC1-44CC-A90B-75FA016365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3363D56-5C85-4D06-A89D-B41BC29F7633}" type="pres">
      <dgm:prSet presAssocID="{35D19EB9-CFC1-44CC-A90B-75FA016365EA}" presName="spaceRect" presStyleCnt="0"/>
      <dgm:spPr/>
    </dgm:pt>
    <dgm:pt modelId="{356B65F5-114F-4FD8-96D4-CC1E719DA770}" type="pres">
      <dgm:prSet presAssocID="{35D19EB9-CFC1-44CC-A90B-75FA016365EA}" presName="textRect" presStyleLbl="revTx" presStyleIdx="0" presStyleCnt="4">
        <dgm:presLayoutVars>
          <dgm:chMax val="1"/>
          <dgm:chPref val="1"/>
        </dgm:presLayoutVars>
      </dgm:prSet>
      <dgm:spPr/>
    </dgm:pt>
    <dgm:pt modelId="{A430647F-07B3-4B77-AE8B-06ACB05FB326}" type="pres">
      <dgm:prSet presAssocID="{7A0AB7E4-CEEA-4ED6-8AD5-4317ACF708B0}" presName="sibTrans" presStyleCnt="0"/>
      <dgm:spPr/>
    </dgm:pt>
    <dgm:pt modelId="{1FAC881A-4FE0-4887-BB89-0B234E3FD9DE}" type="pres">
      <dgm:prSet presAssocID="{0A5E0DB6-6492-4F9F-9111-1E0A2085D59E}" presName="compNode" presStyleCnt="0"/>
      <dgm:spPr/>
    </dgm:pt>
    <dgm:pt modelId="{54C1196F-1519-4AC9-B6D2-C1C160DD46F1}" type="pres">
      <dgm:prSet presAssocID="{0A5E0DB6-6492-4F9F-9111-1E0A2085D59E}" presName="iconBgRect" presStyleLbl="bgShp" presStyleIdx="1" presStyleCnt="4"/>
      <dgm:spPr/>
    </dgm:pt>
    <dgm:pt modelId="{5665282E-305B-4558-9C67-CD21D5D55C9D}" type="pres">
      <dgm:prSet presAssocID="{0A5E0DB6-6492-4F9F-9111-1E0A2085D5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D7E83CA-0F17-40C9-895F-471B44ED48F8}" type="pres">
      <dgm:prSet presAssocID="{0A5E0DB6-6492-4F9F-9111-1E0A2085D59E}" presName="spaceRect" presStyleCnt="0"/>
      <dgm:spPr/>
    </dgm:pt>
    <dgm:pt modelId="{2DA9BA19-C0DD-4AB2-93A1-AC9B6633C630}" type="pres">
      <dgm:prSet presAssocID="{0A5E0DB6-6492-4F9F-9111-1E0A2085D59E}" presName="textRect" presStyleLbl="revTx" presStyleIdx="1" presStyleCnt="4">
        <dgm:presLayoutVars>
          <dgm:chMax val="1"/>
          <dgm:chPref val="1"/>
        </dgm:presLayoutVars>
      </dgm:prSet>
      <dgm:spPr/>
    </dgm:pt>
    <dgm:pt modelId="{65D1549C-9A76-486F-A569-692414D5F24C}" type="pres">
      <dgm:prSet presAssocID="{D8E7473D-EACC-4D35-8483-04FA2FDF917A}" presName="sibTrans" presStyleCnt="0"/>
      <dgm:spPr/>
    </dgm:pt>
    <dgm:pt modelId="{98935314-D863-4EE1-BD56-250A2EA1560D}" type="pres">
      <dgm:prSet presAssocID="{648824A5-15CC-49FC-A954-195E8EA20ADA}" presName="compNode" presStyleCnt="0"/>
      <dgm:spPr/>
    </dgm:pt>
    <dgm:pt modelId="{E206BB26-2887-4099-A214-EE15679F83AF}" type="pres">
      <dgm:prSet presAssocID="{648824A5-15CC-49FC-A954-195E8EA20ADA}" presName="iconBgRect" presStyleLbl="bgShp" presStyleIdx="2" presStyleCnt="4"/>
      <dgm:spPr/>
    </dgm:pt>
    <dgm:pt modelId="{9309FEF5-82AA-42B7-8CD9-60EC978A6A81}" type="pres">
      <dgm:prSet presAssocID="{648824A5-15CC-49FC-A954-195E8EA20A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936282EA-0A84-44D2-8B37-9825E8AE7EB5}" type="pres">
      <dgm:prSet presAssocID="{648824A5-15CC-49FC-A954-195E8EA20ADA}" presName="spaceRect" presStyleCnt="0"/>
      <dgm:spPr/>
    </dgm:pt>
    <dgm:pt modelId="{A4F6A512-8D87-4BA7-802B-72BE678AAC4E}" type="pres">
      <dgm:prSet presAssocID="{648824A5-15CC-49FC-A954-195E8EA20ADA}" presName="textRect" presStyleLbl="revTx" presStyleIdx="2" presStyleCnt="4">
        <dgm:presLayoutVars>
          <dgm:chMax val="1"/>
          <dgm:chPref val="1"/>
        </dgm:presLayoutVars>
      </dgm:prSet>
      <dgm:spPr/>
    </dgm:pt>
    <dgm:pt modelId="{2029CC5C-DF8B-4CEC-92B1-98AEC8B088C1}" type="pres">
      <dgm:prSet presAssocID="{69976B02-91C1-48FF-8309-25B85A8DBBA2}" presName="sibTrans" presStyleCnt="0"/>
      <dgm:spPr/>
    </dgm:pt>
    <dgm:pt modelId="{BA650552-C1C8-4CE7-9B50-89960C0FE596}" type="pres">
      <dgm:prSet presAssocID="{9FF263F8-C1A5-4DBA-A240-53551F968495}" presName="compNode" presStyleCnt="0"/>
      <dgm:spPr/>
    </dgm:pt>
    <dgm:pt modelId="{F7CD601F-564F-4830-8AEF-1C0B35381508}" type="pres">
      <dgm:prSet presAssocID="{9FF263F8-C1A5-4DBA-A240-53551F968495}" presName="iconBgRect" presStyleLbl="bgShp" presStyleIdx="3" presStyleCnt="4"/>
      <dgm:spPr/>
    </dgm:pt>
    <dgm:pt modelId="{4D30D59A-9CDB-4515-BE38-262E292050B6}" type="pres">
      <dgm:prSet presAssocID="{9FF263F8-C1A5-4DBA-A240-53551F9684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67E95DE9-E6C6-454C-A474-7184B5B9A038}" type="pres">
      <dgm:prSet presAssocID="{9FF263F8-C1A5-4DBA-A240-53551F968495}" presName="spaceRect" presStyleCnt="0"/>
      <dgm:spPr/>
    </dgm:pt>
    <dgm:pt modelId="{BC45813A-2E80-4F48-91FA-B4D855B4C4BF}" type="pres">
      <dgm:prSet presAssocID="{9FF263F8-C1A5-4DBA-A240-53551F968495}" presName="textRect" presStyleLbl="revTx" presStyleIdx="3" presStyleCnt="4">
        <dgm:presLayoutVars>
          <dgm:chMax val="1"/>
          <dgm:chPref val="1"/>
        </dgm:presLayoutVars>
      </dgm:prSet>
      <dgm:spPr/>
    </dgm:pt>
  </dgm:ptLst>
  <dgm:cxnLst>
    <dgm:cxn modelId="{8CA5CC0C-36AD-4A6B-80A3-EA9BAE192D08}" type="presOf" srcId="{45D5E91D-3CE6-4BDD-828F-73C613556634}" destId="{21316414-7B94-46FD-93AE-094681DDB7BA}" srcOrd="0" destOrd="0" presId="urn:microsoft.com/office/officeart/2018/5/layout/IconCircleLabelList"/>
    <dgm:cxn modelId="{AFAC2F0E-46ED-48D2-B929-427A6C52BAF0}" type="presOf" srcId="{35D19EB9-CFC1-44CC-A90B-75FA016365EA}" destId="{356B65F5-114F-4FD8-96D4-CC1E719DA770}" srcOrd="0" destOrd="0" presId="urn:microsoft.com/office/officeart/2018/5/layout/IconCircleLabelList"/>
    <dgm:cxn modelId="{400D6927-33DA-4934-B48F-CFE0214229F4}" type="presOf" srcId="{0A5E0DB6-6492-4F9F-9111-1E0A2085D59E}" destId="{2DA9BA19-C0DD-4AB2-93A1-AC9B6633C630}" srcOrd="0" destOrd="0" presId="urn:microsoft.com/office/officeart/2018/5/layout/IconCircleLabelList"/>
    <dgm:cxn modelId="{876C4333-CE43-47C5-B32C-11CB9F5EB982}" type="presOf" srcId="{648824A5-15CC-49FC-A954-195E8EA20ADA}" destId="{A4F6A512-8D87-4BA7-802B-72BE678AAC4E}" srcOrd="0" destOrd="0" presId="urn:microsoft.com/office/officeart/2018/5/layout/IconCircleLabelList"/>
    <dgm:cxn modelId="{BAD78F43-85B6-4DCB-AC8E-3ABC6A4F7F48}" srcId="{45D5E91D-3CE6-4BDD-828F-73C613556634}" destId="{0A5E0DB6-6492-4F9F-9111-1E0A2085D59E}" srcOrd="1" destOrd="0" parTransId="{79BBC08D-066B-4244-81FC-5272854C5521}" sibTransId="{D8E7473D-EACC-4D35-8483-04FA2FDF917A}"/>
    <dgm:cxn modelId="{3A77774D-3C56-4E30-B47F-023318F3BFAD}" srcId="{45D5E91D-3CE6-4BDD-828F-73C613556634}" destId="{35D19EB9-CFC1-44CC-A90B-75FA016365EA}" srcOrd="0" destOrd="0" parTransId="{50513D5D-7363-4B31-A0BA-9BE4E45DF274}" sibTransId="{7A0AB7E4-CEEA-4ED6-8AD5-4317ACF708B0}"/>
    <dgm:cxn modelId="{7652AC56-5A93-4B6D-A09F-6647F96BDBED}" srcId="{45D5E91D-3CE6-4BDD-828F-73C613556634}" destId="{648824A5-15CC-49FC-A954-195E8EA20ADA}" srcOrd="2" destOrd="0" parTransId="{13314109-2E70-44AC-A17C-7DD2951F1757}" sibTransId="{69976B02-91C1-48FF-8309-25B85A8DBBA2}"/>
    <dgm:cxn modelId="{8389C0A9-FEC1-4A73-A1BA-16ED8230A1EA}" type="presOf" srcId="{9FF263F8-C1A5-4DBA-A240-53551F968495}" destId="{BC45813A-2E80-4F48-91FA-B4D855B4C4BF}" srcOrd="0" destOrd="0" presId="urn:microsoft.com/office/officeart/2018/5/layout/IconCircleLabelList"/>
    <dgm:cxn modelId="{E9EEC2DF-BFA1-4CE6-8850-673B730C5E38}" srcId="{45D5E91D-3CE6-4BDD-828F-73C613556634}" destId="{9FF263F8-C1A5-4DBA-A240-53551F968495}" srcOrd="3" destOrd="0" parTransId="{20D5E571-0D51-413D-AD2C-1AF54255000D}" sibTransId="{D944A5DB-B250-4DCC-B196-A4E2FEF3B410}"/>
    <dgm:cxn modelId="{3CEC6A27-CA90-4BBC-B60A-8E1C088FEF53}" type="presParOf" srcId="{21316414-7B94-46FD-93AE-094681DDB7BA}" destId="{E043CC1E-BC7D-4CCA-A086-49F4611C6557}" srcOrd="0" destOrd="0" presId="urn:microsoft.com/office/officeart/2018/5/layout/IconCircleLabelList"/>
    <dgm:cxn modelId="{9CCA8402-B874-41F1-A8F1-EC760CA2F58A}" type="presParOf" srcId="{E043CC1E-BC7D-4CCA-A086-49F4611C6557}" destId="{5CA6BBE9-C157-445D-B38D-B678B759E8FD}" srcOrd="0" destOrd="0" presId="urn:microsoft.com/office/officeart/2018/5/layout/IconCircleLabelList"/>
    <dgm:cxn modelId="{9113AF2B-CB9B-4663-9B19-27186C5FE8A7}" type="presParOf" srcId="{E043CC1E-BC7D-4CCA-A086-49F4611C6557}" destId="{1ED27195-8291-4FAC-9D1B-120C071ACA84}" srcOrd="1" destOrd="0" presId="urn:microsoft.com/office/officeart/2018/5/layout/IconCircleLabelList"/>
    <dgm:cxn modelId="{7C03AC20-47DC-4DF4-B902-9DCFBF42980D}" type="presParOf" srcId="{E043CC1E-BC7D-4CCA-A086-49F4611C6557}" destId="{83363D56-5C85-4D06-A89D-B41BC29F7633}" srcOrd="2" destOrd="0" presId="urn:microsoft.com/office/officeart/2018/5/layout/IconCircleLabelList"/>
    <dgm:cxn modelId="{DC895A4A-9F8C-4AB4-8DC7-C99501D34530}" type="presParOf" srcId="{E043CC1E-BC7D-4CCA-A086-49F4611C6557}" destId="{356B65F5-114F-4FD8-96D4-CC1E719DA770}" srcOrd="3" destOrd="0" presId="urn:microsoft.com/office/officeart/2018/5/layout/IconCircleLabelList"/>
    <dgm:cxn modelId="{C96804C8-D3B5-4693-9B80-4BD15C77638A}" type="presParOf" srcId="{21316414-7B94-46FD-93AE-094681DDB7BA}" destId="{A430647F-07B3-4B77-AE8B-06ACB05FB326}" srcOrd="1" destOrd="0" presId="urn:microsoft.com/office/officeart/2018/5/layout/IconCircleLabelList"/>
    <dgm:cxn modelId="{FE0A4E05-ABC7-4C29-9022-A828BCDD5302}" type="presParOf" srcId="{21316414-7B94-46FD-93AE-094681DDB7BA}" destId="{1FAC881A-4FE0-4887-BB89-0B234E3FD9DE}" srcOrd="2" destOrd="0" presId="urn:microsoft.com/office/officeart/2018/5/layout/IconCircleLabelList"/>
    <dgm:cxn modelId="{D8A7AA1A-5ACB-49AC-A0AE-48D5B4E4C771}" type="presParOf" srcId="{1FAC881A-4FE0-4887-BB89-0B234E3FD9DE}" destId="{54C1196F-1519-4AC9-B6D2-C1C160DD46F1}" srcOrd="0" destOrd="0" presId="urn:microsoft.com/office/officeart/2018/5/layout/IconCircleLabelList"/>
    <dgm:cxn modelId="{DD9A5712-5487-4173-A847-6D4075C47AB3}" type="presParOf" srcId="{1FAC881A-4FE0-4887-BB89-0B234E3FD9DE}" destId="{5665282E-305B-4558-9C67-CD21D5D55C9D}" srcOrd="1" destOrd="0" presId="urn:microsoft.com/office/officeart/2018/5/layout/IconCircleLabelList"/>
    <dgm:cxn modelId="{536B5C0A-ABCE-4FC7-A543-7600924BDE75}" type="presParOf" srcId="{1FAC881A-4FE0-4887-BB89-0B234E3FD9DE}" destId="{6D7E83CA-0F17-40C9-895F-471B44ED48F8}" srcOrd="2" destOrd="0" presId="urn:microsoft.com/office/officeart/2018/5/layout/IconCircleLabelList"/>
    <dgm:cxn modelId="{90AF23D1-61A1-4B9E-B3EC-781951D0D230}" type="presParOf" srcId="{1FAC881A-4FE0-4887-BB89-0B234E3FD9DE}" destId="{2DA9BA19-C0DD-4AB2-93A1-AC9B6633C630}" srcOrd="3" destOrd="0" presId="urn:microsoft.com/office/officeart/2018/5/layout/IconCircleLabelList"/>
    <dgm:cxn modelId="{E6C76FE3-E051-4B4A-91E4-CEB2B3640276}" type="presParOf" srcId="{21316414-7B94-46FD-93AE-094681DDB7BA}" destId="{65D1549C-9A76-486F-A569-692414D5F24C}" srcOrd="3" destOrd="0" presId="urn:microsoft.com/office/officeart/2018/5/layout/IconCircleLabelList"/>
    <dgm:cxn modelId="{649E78F8-5288-410F-AB38-B5C0BC123345}" type="presParOf" srcId="{21316414-7B94-46FD-93AE-094681DDB7BA}" destId="{98935314-D863-4EE1-BD56-250A2EA1560D}" srcOrd="4" destOrd="0" presId="urn:microsoft.com/office/officeart/2018/5/layout/IconCircleLabelList"/>
    <dgm:cxn modelId="{FECBB6E0-25D5-4003-8C65-ACFD637565E8}" type="presParOf" srcId="{98935314-D863-4EE1-BD56-250A2EA1560D}" destId="{E206BB26-2887-4099-A214-EE15679F83AF}" srcOrd="0" destOrd="0" presId="urn:microsoft.com/office/officeart/2018/5/layout/IconCircleLabelList"/>
    <dgm:cxn modelId="{F140861D-2E33-4DE2-A543-3B2863D16319}" type="presParOf" srcId="{98935314-D863-4EE1-BD56-250A2EA1560D}" destId="{9309FEF5-82AA-42B7-8CD9-60EC978A6A81}" srcOrd="1" destOrd="0" presId="urn:microsoft.com/office/officeart/2018/5/layout/IconCircleLabelList"/>
    <dgm:cxn modelId="{0F62CAE5-44AE-4123-A92F-6BE17533BA09}" type="presParOf" srcId="{98935314-D863-4EE1-BD56-250A2EA1560D}" destId="{936282EA-0A84-44D2-8B37-9825E8AE7EB5}" srcOrd="2" destOrd="0" presId="urn:microsoft.com/office/officeart/2018/5/layout/IconCircleLabelList"/>
    <dgm:cxn modelId="{B7BB4254-DBB3-4CEB-86AA-3D3599A9E040}" type="presParOf" srcId="{98935314-D863-4EE1-BD56-250A2EA1560D}" destId="{A4F6A512-8D87-4BA7-802B-72BE678AAC4E}" srcOrd="3" destOrd="0" presId="urn:microsoft.com/office/officeart/2018/5/layout/IconCircleLabelList"/>
    <dgm:cxn modelId="{E7C74BFD-BC3A-4250-8264-ADC77D9CDCBA}" type="presParOf" srcId="{21316414-7B94-46FD-93AE-094681DDB7BA}" destId="{2029CC5C-DF8B-4CEC-92B1-98AEC8B088C1}" srcOrd="5" destOrd="0" presId="urn:microsoft.com/office/officeart/2018/5/layout/IconCircleLabelList"/>
    <dgm:cxn modelId="{58A64620-9074-45BB-A775-6278AA9E5925}" type="presParOf" srcId="{21316414-7B94-46FD-93AE-094681DDB7BA}" destId="{BA650552-C1C8-4CE7-9B50-89960C0FE596}" srcOrd="6" destOrd="0" presId="urn:microsoft.com/office/officeart/2018/5/layout/IconCircleLabelList"/>
    <dgm:cxn modelId="{7520ADD1-930B-422A-A0D8-D1C65D3FB4E8}" type="presParOf" srcId="{BA650552-C1C8-4CE7-9B50-89960C0FE596}" destId="{F7CD601F-564F-4830-8AEF-1C0B35381508}" srcOrd="0" destOrd="0" presId="urn:microsoft.com/office/officeart/2018/5/layout/IconCircleLabelList"/>
    <dgm:cxn modelId="{12211ECA-C994-4F09-860B-8F0A86A2E949}" type="presParOf" srcId="{BA650552-C1C8-4CE7-9B50-89960C0FE596}" destId="{4D30D59A-9CDB-4515-BE38-262E292050B6}" srcOrd="1" destOrd="0" presId="urn:microsoft.com/office/officeart/2018/5/layout/IconCircleLabelList"/>
    <dgm:cxn modelId="{5273D04E-FD81-4147-BE09-E82B9334E2CA}" type="presParOf" srcId="{BA650552-C1C8-4CE7-9B50-89960C0FE596}" destId="{67E95DE9-E6C6-454C-A474-7184B5B9A038}" srcOrd="2" destOrd="0" presId="urn:microsoft.com/office/officeart/2018/5/layout/IconCircleLabelList"/>
    <dgm:cxn modelId="{1BEDDEE1-9BEC-409B-9044-017BEEDF0D45}" type="presParOf" srcId="{BA650552-C1C8-4CE7-9B50-89960C0FE596}" destId="{BC45813A-2E80-4F48-91FA-B4D855B4C4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C07282-5C06-43D8-90B5-8C6E743FF979}"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E4C59475-EC7A-4C3B-A8E6-654F448BCE87}">
      <dgm:prSet custT="1"/>
      <dgm:spPr/>
      <dgm:t>
        <a:bodyPr/>
        <a:lstStyle/>
        <a:p>
          <a:pPr>
            <a:lnSpc>
              <a:spcPct val="100000"/>
            </a:lnSpc>
            <a:defRPr cap="all"/>
          </a:pPr>
          <a:r>
            <a:rPr lang="en-US" sz="1400" cap="none" dirty="0">
              <a:latin typeface="Times New Roman" panose="02020603050405020304" pitchFamily="18" charset="0"/>
              <a:cs typeface="Times New Roman" panose="02020603050405020304" pitchFamily="18" charset="0"/>
            </a:rPr>
            <a:t>Through this voice assistant, we have automated various services using a single line command. It eases most of the tasks of the user like searching the web, retrieving weather forecast details, vocabulary help and medical related queries. </a:t>
          </a:r>
        </a:p>
      </dgm:t>
    </dgm:pt>
    <dgm:pt modelId="{61B93F7E-0B1E-4E42-B73F-3285A7964FB1}" type="parTrans" cxnId="{1B4985F0-80AF-428C-A724-F96D29712CD9}">
      <dgm:prSet/>
      <dgm:spPr/>
      <dgm:t>
        <a:bodyPr/>
        <a:lstStyle/>
        <a:p>
          <a:endParaRPr lang="en-US"/>
        </a:p>
      </dgm:t>
    </dgm:pt>
    <dgm:pt modelId="{ED997A37-7B7F-4288-9B50-8F7BB5BA732C}" type="sibTrans" cxnId="{1B4985F0-80AF-428C-A724-F96D29712CD9}">
      <dgm:prSet/>
      <dgm:spPr/>
      <dgm:t>
        <a:bodyPr/>
        <a:lstStyle/>
        <a:p>
          <a:endParaRPr lang="en-US"/>
        </a:p>
      </dgm:t>
    </dgm:pt>
    <dgm:pt modelId="{CDC319D4-DD9E-46A1-9EE8-8570CDBF02CD}">
      <dgm:prSet custT="1"/>
      <dgm:spPr/>
      <dgm:t>
        <a:bodyPr/>
        <a:lstStyle/>
        <a:p>
          <a:pPr>
            <a:lnSpc>
              <a:spcPct val="100000"/>
            </a:lnSpc>
            <a:defRPr cap="all"/>
          </a:pPr>
          <a:r>
            <a:rPr lang="en-US" sz="1400" cap="none" dirty="0">
              <a:latin typeface="Times New Roman" panose="02020603050405020304" pitchFamily="18" charset="0"/>
              <a:cs typeface="Times New Roman" panose="02020603050405020304" pitchFamily="18" charset="0"/>
            </a:rPr>
            <a:t>We aim to make this project a complete server assistant and make it smart enough to act as a replacement for a general server administration. The future plans include integrating </a:t>
          </a:r>
          <a:r>
            <a:rPr lang="en-US" sz="1400" cap="none" dirty="0" err="1">
              <a:latin typeface="Times New Roman" panose="02020603050405020304" pitchFamily="18" charset="0"/>
              <a:cs typeface="Times New Roman" panose="02020603050405020304" pitchFamily="18" charset="0"/>
            </a:rPr>
            <a:t>zeus</a:t>
          </a:r>
          <a:r>
            <a:rPr lang="en-US" sz="1400" cap="none" dirty="0">
              <a:latin typeface="Times New Roman" panose="02020603050405020304" pitchFamily="18" charset="0"/>
              <a:cs typeface="Times New Roman" panose="02020603050405020304" pitchFamily="18" charset="0"/>
            </a:rPr>
            <a:t> with mobile using react native to provide a synchronized experience between the two connected devices. </a:t>
          </a:r>
        </a:p>
      </dgm:t>
    </dgm:pt>
    <dgm:pt modelId="{1C30A52A-3F2B-4E3A-88E5-DA6430A30474}" type="parTrans" cxnId="{EEA84B34-25F0-4EEC-941C-7E70468EA54C}">
      <dgm:prSet/>
      <dgm:spPr/>
      <dgm:t>
        <a:bodyPr/>
        <a:lstStyle/>
        <a:p>
          <a:endParaRPr lang="en-US"/>
        </a:p>
      </dgm:t>
    </dgm:pt>
    <dgm:pt modelId="{F0D8ECFD-5169-4B91-9647-2D56A066A333}" type="sibTrans" cxnId="{EEA84B34-25F0-4EEC-941C-7E70468EA54C}">
      <dgm:prSet/>
      <dgm:spPr/>
      <dgm:t>
        <a:bodyPr/>
        <a:lstStyle/>
        <a:p>
          <a:endParaRPr lang="en-US"/>
        </a:p>
      </dgm:t>
    </dgm:pt>
    <dgm:pt modelId="{BB10551D-801C-4474-99B1-023BC213CF6B}">
      <dgm:prSet custT="1"/>
      <dgm:spPr/>
      <dgm:t>
        <a:bodyPr/>
        <a:lstStyle/>
        <a:p>
          <a:pPr>
            <a:lnSpc>
              <a:spcPct val="100000"/>
            </a:lnSpc>
            <a:defRPr cap="all"/>
          </a:pPr>
          <a:r>
            <a:rPr lang="en-US" sz="1400" cap="none" dirty="0">
              <a:latin typeface="Times New Roman" panose="02020603050405020304" pitchFamily="18" charset="0"/>
              <a:cs typeface="Times New Roman" panose="02020603050405020304" pitchFamily="18" charset="0"/>
            </a:rPr>
            <a:t>Further, in the long run, </a:t>
          </a:r>
          <a:r>
            <a:rPr lang="en-US" sz="1400" cap="none" dirty="0" err="1">
              <a:latin typeface="Times New Roman" panose="02020603050405020304" pitchFamily="18" charset="0"/>
              <a:cs typeface="Times New Roman" panose="02020603050405020304" pitchFamily="18" charset="0"/>
            </a:rPr>
            <a:t>zeus</a:t>
          </a:r>
          <a:r>
            <a:rPr lang="en-US" sz="1400" cap="none" dirty="0">
              <a:latin typeface="Times New Roman" panose="02020603050405020304" pitchFamily="18" charset="0"/>
              <a:cs typeface="Times New Roman" panose="02020603050405020304" pitchFamily="18" charset="0"/>
            </a:rPr>
            <a:t> is planned to feature auto deployment supporting elastic beanstalk, backup files, and all operations which a general server administrator does. The functionality would be seamless enough to replace the server administrator with </a:t>
          </a:r>
          <a:r>
            <a:rPr lang="en-US" sz="1400" cap="none" dirty="0" err="1">
              <a:latin typeface="Times New Roman" panose="02020603050405020304" pitchFamily="18" charset="0"/>
              <a:cs typeface="Times New Roman" panose="02020603050405020304" pitchFamily="18" charset="0"/>
            </a:rPr>
            <a:t>zeus</a:t>
          </a:r>
          <a:r>
            <a:rPr lang="en-US" sz="1400" cap="none" dirty="0">
              <a:latin typeface="Times New Roman" panose="02020603050405020304" pitchFamily="18" charset="0"/>
              <a:cs typeface="Times New Roman" panose="02020603050405020304" pitchFamily="18" charset="0"/>
            </a:rPr>
            <a:t>. </a:t>
          </a:r>
        </a:p>
      </dgm:t>
    </dgm:pt>
    <dgm:pt modelId="{4865721B-C0D9-4EA6-9FC3-DB491A72FE05}" type="parTrans" cxnId="{513FC1C6-3EB1-4A17-A963-86FFD62D94A6}">
      <dgm:prSet/>
      <dgm:spPr/>
      <dgm:t>
        <a:bodyPr/>
        <a:lstStyle/>
        <a:p>
          <a:endParaRPr lang="en-US"/>
        </a:p>
      </dgm:t>
    </dgm:pt>
    <dgm:pt modelId="{794A8F15-4C80-4CE8-BFEB-C0D450B8AC9B}" type="sibTrans" cxnId="{513FC1C6-3EB1-4A17-A963-86FFD62D94A6}">
      <dgm:prSet/>
      <dgm:spPr/>
      <dgm:t>
        <a:bodyPr/>
        <a:lstStyle/>
        <a:p>
          <a:endParaRPr lang="en-US"/>
        </a:p>
      </dgm:t>
    </dgm:pt>
    <dgm:pt modelId="{0361CF17-B3DD-4906-8AE5-7CA04EDFC9B9}" type="pres">
      <dgm:prSet presAssocID="{50C07282-5C06-43D8-90B5-8C6E743FF979}" presName="root" presStyleCnt="0">
        <dgm:presLayoutVars>
          <dgm:dir/>
          <dgm:resizeHandles val="exact"/>
        </dgm:presLayoutVars>
      </dgm:prSet>
      <dgm:spPr/>
    </dgm:pt>
    <dgm:pt modelId="{0B9D7DC8-75C4-4B4F-99CB-D759E2568BC3}" type="pres">
      <dgm:prSet presAssocID="{E4C59475-EC7A-4C3B-A8E6-654F448BCE87}" presName="compNode" presStyleCnt="0"/>
      <dgm:spPr/>
    </dgm:pt>
    <dgm:pt modelId="{AB49E24C-0882-4A57-B7C8-E32F98137B9E}" type="pres">
      <dgm:prSet presAssocID="{E4C59475-EC7A-4C3B-A8E6-654F448BCE87}" presName="iconBgRect" presStyleLbl="bgShp" presStyleIdx="0" presStyleCnt="3"/>
      <dgm:spPr>
        <a:prstGeom prst="round2DiagRect">
          <a:avLst>
            <a:gd name="adj1" fmla="val 29727"/>
            <a:gd name="adj2" fmla="val 0"/>
          </a:avLst>
        </a:prstGeom>
      </dgm:spPr>
    </dgm:pt>
    <dgm:pt modelId="{790FED2C-E5FF-4768-A570-E1F043DB5CFA}" type="pres">
      <dgm:prSet presAssocID="{E4C59475-EC7A-4C3B-A8E6-654F448BCE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43EA09C-19DA-43B1-B7AA-043D2E96E232}" type="pres">
      <dgm:prSet presAssocID="{E4C59475-EC7A-4C3B-A8E6-654F448BCE87}" presName="spaceRect" presStyleCnt="0"/>
      <dgm:spPr/>
    </dgm:pt>
    <dgm:pt modelId="{F26219CE-B7E3-4BF6-8068-D6989DBA0FEB}" type="pres">
      <dgm:prSet presAssocID="{E4C59475-EC7A-4C3B-A8E6-654F448BCE87}" presName="textRect" presStyleLbl="revTx" presStyleIdx="0" presStyleCnt="3">
        <dgm:presLayoutVars>
          <dgm:chMax val="1"/>
          <dgm:chPref val="1"/>
        </dgm:presLayoutVars>
      </dgm:prSet>
      <dgm:spPr/>
    </dgm:pt>
    <dgm:pt modelId="{7F9CEB69-FC30-47E7-8E2D-1058396D8DD6}" type="pres">
      <dgm:prSet presAssocID="{ED997A37-7B7F-4288-9B50-8F7BB5BA732C}" presName="sibTrans" presStyleCnt="0"/>
      <dgm:spPr/>
    </dgm:pt>
    <dgm:pt modelId="{AE0E9207-CF33-44BA-B8F3-8A92A9DC9490}" type="pres">
      <dgm:prSet presAssocID="{CDC319D4-DD9E-46A1-9EE8-8570CDBF02CD}" presName="compNode" presStyleCnt="0"/>
      <dgm:spPr/>
    </dgm:pt>
    <dgm:pt modelId="{A9D96B43-0DA2-4E6D-AE3D-51C0CCF1A2D5}" type="pres">
      <dgm:prSet presAssocID="{CDC319D4-DD9E-46A1-9EE8-8570CDBF02CD}" presName="iconBgRect" presStyleLbl="bgShp" presStyleIdx="1" presStyleCnt="3"/>
      <dgm:spPr>
        <a:prstGeom prst="round2DiagRect">
          <a:avLst>
            <a:gd name="adj1" fmla="val 29727"/>
            <a:gd name="adj2" fmla="val 0"/>
          </a:avLst>
        </a:prstGeom>
      </dgm:spPr>
    </dgm:pt>
    <dgm:pt modelId="{3CF5B7F2-5E11-42A4-B63F-2DF7F862A75F}" type="pres">
      <dgm:prSet presAssocID="{CDC319D4-DD9E-46A1-9EE8-8570CDBF02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6AF893F-95CB-4D08-9B3B-629C6876BBD9}" type="pres">
      <dgm:prSet presAssocID="{CDC319D4-DD9E-46A1-9EE8-8570CDBF02CD}" presName="spaceRect" presStyleCnt="0"/>
      <dgm:spPr/>
    </dgm:pt>
    <dgm:pt modelId="{F4E84E45-B33E-400E-8317-D5F84F087B24}" type="pres">
      <dgm:prSet presAssocID="{CDC319D4-DD9E-46A1-9EE8-8570CDBF02CD}" presName="textRect" presStyleLbl="revTx" presStyleIdx="1" presStyleCnt="3">
        <dgm:presLayoutVars>
          <dgm:chMax val="1"/>
          <dgm:chPref val="1"/>
        </dgm:presLayoutVars>
      </dgm:prSet>
      <dgm:spPr/>
    </dgm:pt>
    <dgm:pt modelId="{59E3E032-8FCF-4CCD-AE6F-B65C73257283}" type="pres">
      <dgm:prSet presAssocID="{F0D8ECFD-5169-4B91-9647-2D56A066A333}" presName="sibTrans" presStyleCnt="0"/>
      <dgm:spPr/>
    </dgm:pt>
    <dgm:pt modelId="{5D26E83D-F23D-479A-9E7D-347C2FB01904}" type="pres">
      <dgm:prSet presAssocID="{BB10551D-801C-4474-99B1-023BC213CF6B}" presName="compNode" presStyleCnt="0"/>
      <dgm:spPr/>
    </dgm:pt>
    <dgm:pt modelId="{A12440B0-44F9-476D-AEB9-C872B3DB8939}" type="pres">
      <dgm:prSet presAssocID="{BB10551D-801C-4474-99B1-023BC213CF6B}" presName="iconBgRect" presStyleLbl="bgShp" presStyleIdx="2" presStyleCnt="3"/>
      <dgm:spPr>
        <a:prstGeom prst="round2DiagRect">
          <a:avLst>
            <a:gd name="adj1" fmla="val 29727"/>
            <a:gd name="adj2" fmla="val 0"/>
          </a:avLst>
        </a:prstGeom>
      </dgm:spPr>
    </dgm:pt>
    <dgm:pt modelId="{31FB3C79-84DD-4715-98C1-18F185FFE057}" type="pres">
      <dgm:prSet presAssocID="{BB10551D-801C-4474-99B1-023BC213CF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34D3B74-C9BB-4EFD-9A1C-05EC10157206}" type="pres">
      <dgm:prSet presAssocID="{BB10551D-801C-4474-99B1-023BC213CF6B}" presName="spaceRect" presStyleCnt="0"/>
      <dgm:spPr/>
    </dgm:pt>
    <dgm:pt modelId="{1A199AE8-171C-408D-B299-7B43121D4CB2}" type="pres">
      <dgm:prSet presAssocID="{BB10551D-801C-4474-99B1-023BC213CF6B}" presName="textRect" presStyleLbl="revTx" presStyleIdx="2" presStyleCnt="3">
        <dgm:presLayoutVars>
          <dgm:chMax val="1"/>
          <dgm:chPref val="1"/>
        </dgm:presLayoutVars>
      </dgm:prSet>
      <dgm:spPr/>
    </dgm:pt>
  </dgm:ptLst>
  <dgm:cxnLst>
    <dgm:cxn modelId="{91DDF219-5AFE-4971-9FD7-FF11D54E23AA}" type="presOf" srcId="{CDC319D4-DD9E-46A1-9EE8-8570CDBF02CD}" destId="{F4E84E45-B33E-400E-8317-D5F84F087B24}" srcOrd="0" destOrd="0" presId="urn:microsoft.com/office/officeart/2018/5/layout/IconLeafLabelList"/>
    <dgm:cxn modelId="{EEA84B34-25F0-4EEC-941C-7E70468EA54C}" srcId="{50C07282-5C06-43D8-90B5-8C6E743FF979}" destId="{CDC319D4-DD9E-46A1-9EE8-8570CDBF02CD}" srcOrd="1" destOrd="0" parTransId="{1C30A52A-3F2B-4E3A-88E5-DA6430A30474}" sibTransId="{F0D8ECFD-5169-4B91-9647-2D56A066A333}"/>
    <dgm:cxn modelId="{0D91986D-A716-48AF-B1F0-7FEEF31772CF}" type="presOf" srcId="{50C07282-5C06-43D8-90B5-8C6E743FF979}" destId="{0361CF17-B3DD-4906-8AE5-7CA04EDFC9B9}" srcOrd="0" destOrd="0" presId="urn:microsoft.com/office/officeart/2018/5/layout/IconLeafLabelList"/>
    <dgm:cxn modelId="{513FC1C6-3EB1-4A17-A963-86FFD62D94A6}" srcId="{50C07282-5C06-43D8-90B5-8C6E743FF979}" destId="{BB10551D-801C-4474-99B1-023BC213CF6B}" srcOrd="2" destOrd="0" parTransId="{4865721B-C0D9-4EA6-9FC3-DB491A72FE05}" sibTransId="{794A8F15-4C80-4CE8-BFEB-C0D450B8AC9B}"/>
    <dgm:cxn modelId="{559AAED2-62A8-4375-A0D1-21AD4D9E85EC}" type="presOf" srcId="{E4C59475-EC7A-4C3B-A8E6-654F448BCE87}" destId="{F26219CE-B7E3-4BF6-8068-D6989DBA0FEB}" srcOrd="0" destOrd="0" presId="urn:microsoft.com/office/officeart/2018/5/layout/IconLeafLabelList"/>
    <dgm:cxn modelId="{5D29A3D3-072E-47E6-859E-123B29EA127D}" type="presOf" srcId="{BB10551D-801C-4474-99B1-023BC213CF6B}" destId="{1A199AE8-171C-408D-B299-7B43121D4CB2}" srcOrd="0" destOrd="0" presId="urn:microsoft.com/office/officeart/2018/5/layout/IconLeafLabelList"/>
    <dgm:cxn modelId="{1B4985F0-80AF-428C-A724-F96D29712CD9}" srcId="{50C07282-5C06-43D8-90B5-8C6E743FF979}" destId="{E4C59475-EC7A-4C3B-A8E6-654F448BCE87}" srcOrd="0" destOrd="0" parTransId="{61B93F7E-0B1E-4E42-B73F-3285A7964FB1}" sibTransId="{ED997A37-7B7F-4288-9B50-8F7BB5BA732C}"/>
    <dgm:cxn modelId="{68428D79-AB60-4FF4-8B5B-4A407FF05B7A}" type="presParOf" srcId="{0361CF17-B3DD-4906-8AE5-7CA04EDFC9B9}" destId="{0B9D7DC8-75C4-4B4F-99CB-D759E2568BC3}" srcOrd="0" destOrd="0" presId="urn:microsoft.com/office/officeart/2018/5/layout/IconLeafLabelList"/>
    <dgm:cxn modelId="{556527C1-2257-40C2-9E24-3F4BAE2C0210}" type="presParOf" srcId="{0B9D7DC8-75C4-4B4F-99CB-D759E2568BC3}" destId="{AB49E24C-0882-4A57-B7C8-E32F98137B9E}" srcOrd="0" destOrd="0" presId="urn:microsoft.com/office/officeart/2018/5/layout/IconLeafLabelList"/>
    <dgm:cxn modelId="{087C4DC3-B63B-46B6-B6E1-848D65F90531}" type="presParOf" srcId="{0B9D7DC8-75C4-4B4F-99CB-D759E2568BC3}" destId="{790FED2C-E5FF-4768-A570-E1F043DB5CFA}" srcOrd="1" destOrd="0" presId="urn:microsoft.com/office/officeart/2018/5/layout/IconLeafLabelList"/>
    <dgm:cxn modelId="{02CECFC7-6A99-4D35-9C70-3A881B911691}" type="presParOf" srcId="{0B9D7DC8-75C4-4B4F-99CB-D759E2568BC3}" destId="{043EA09C-19DA-43B1-B7AA-043D2E96E232}" srcOrd="2" destOrd="0" presId="urn:microsoft.com/office/officeart/2018/5/layout/IconLeafLabelList"/>
    <dgm:cxn modelId="{876BAD0E-2A57-4745-9DCE-31B3ADF19A47}" type="presParOf" srcId="{0B9D7DC8-75C4-4B4F-99CB-D759E2568BC3}" destId="{F26219CE-B7E3-4BF6-8068-D6989DBA0FEB}" srcOrd="3" destOrd="0" presId="urn:microsoft.com/office/officeart/2018/5/layout/IconLeafLabelList"/>
    <dgm:cxn modelId="{F57450EF-6186-4BB2-8FBD-E13CE95CE78E}" type="presParOf" srcId="{0361CF17-B3DD-4906-8AE5-7CA04EDFC9B9}" destId="{7F9CEB69-FC30-47E7-8E2D-1058396D8DD6}" srcOrd="1" destOrd="0" presId="urn:microsoft.com/office/officeart/2018/5/layout/IconLeafLabelList"/>
    <dgm:cxn modelId="{FEC0C8B0-FE0C-4AE9-B670-1F9918FBB1D9}" type="presParOf" srcId="{0361CF17-B3DD-4906-8AE5-7CA04EDFC9B9}" destId="{AE0E9207-CF33-44BA-B8F3-8A92A9DC9490}" srcOrd="2" destOrd="0" presId="urn:microsoft.com/office/officeart/2018/5/layout/IconLeafLabelList"/>
    <dgm:cxn modelId="{426FA916-4BB1-45DF-90DA-10BA0D965AE2}" type="presParOf" srcId="{AE0E9207-CF33-44BA-B8F3-8A92A9DC9490}" destId="{A9D96B43-0DA2-4E6D-AE3D-51C0CCF1A2D5}" srcOrd="0" destOrd="0" presId="urn:microsoft.com/office/officeart/2018/5/layout/IconLeafLabelList"/>
    <dgm:cxn modelId="{F6F30156-A3CE-40B8-A471-5598E8BAD3E2}" type="presParOf" srcId="{AE0E9207-CF33-44BA-B8F3-8A92A9DC9490}" destId="{3CF5B7F2-5E11-42A4-B63F-2DF7F862A75F}" srcOrd="1" destOrd="0" presId="urn:microsoft.com/office/officeart/2018/5/layout/IconLeafLabelList"/>
    <dgm:cxn modelId="{B96E6CB1-3EB6-464C-9CD3-C4596305F3DE}" type="presParOf" srcId="{AE0E9207-CF33-44BA-B8F3-8A92A9DC9490}" destId="{76AF893F-95CB-4D08-9B3B-629C6876BBD9}" srcOrd="2" destOrd="0" presId="urn:microsoft.com/office/officeart/2018/5/layout/IconLeafLabelList"/>
    <dgm:cxn modelId="{45DA52F2-57C5-4DF6-A40A-8E7D9D90C5D3}" type="presParOf" srcId="{AE0E9207-CF33-44BA-B8F3-8A92A9DC9490}" destId="{F4E84E45-B33E-400E-8317-D5F84F087B24}" srcOrd="3" destOrd="0" presId="urn:microsoft.com/office/officeart/2018/5/layout/IconLeafLabelList"/>
    <dgm:cxn modelId="{DF2C91CC-2772-429B-85D9-BF105EB25C7F}" type="presParOf" srcId="{0361CF17-B3DD-4906-8AE5-7CA04EDFC9B9}" destId="{59E3E032-8FCF-4CCD-AE6F-B65C73257283}" srcOrd="3" destOrd="0" presId="urn:microsoft.com/office/officeart/2018/5/layout/IconLeafLabelList"/>
    <dgm:cxn modelId="{54FE72DD-F1A6-41B8-9628-6559374D87AC}" type="presParOf" srcId="{0361CF17-B3DD-4906-8AE5-7CA04EDFC9B9}" destId="{5D26E83D-F23D-479A-9E7D-347C2FB01904}" srcOrd="4" destOrd="0" presId="urn:microsoft.com/office/officeart/2018/5/layout/IconLeafLabelList"/>
    <dgm:cxn modelId="{486BF524-E1CC-43CD-B2B3-D140C3D58F94}" type="presParOf" srcId="{5D26E83D-F23D-479A-9E7D-347C2FB01904}" destId="{A12440B0-44F9-476D-AEB9-C872B3DB8939}" srcOrd="0" destOrd="0" presId="urn:microsoft.com/office/officeart/2018/5/layout/IconLeafLabelList"/>
    <dgm:cxn modelId="{F9ED5C7D-4B7D-4B6C-AD67-E8BB01E0FB20}" type="presParOf" srcId="{5D26E83D-F23D-479A-9E7D-347C2FB01904}" destId="{31FB3C79-84DD-4715-98C1-18F185FFE057}" srcOrd="1" destOrd="0" presId="urn:microsoft.com/office/officeart/2018/5/layout/IconLeafLabelList"/>
    <dgm:cxn modelId="{9E9B49FA-1770-41E9-BD32-F02E235A1B83}" type="presParOf" srcId="{5D26E83D-F23D-479A-9E7D-347C2FB01904}" destId="{F34D3B74-C9BB-4EFD-9A1C-05EC10157206}" srcOrd="2" destOrd="0" presId="urn:microsoft.com/office/officeart/2018/5/layout/IconLeafLabelList"/>
    <dgm:cxn modelId="{7E4C56C9-2956-481E-B946-ED54738E5D5F}" type="presParOf" srcId="{5D26E83D-F23D-479A-9E7D-347C2FB01904}" destId="{1A199AE8-171C-408D-B299-7B43121D4C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6BBE9-C157-445D-B38D-B678B759E8FD}">
      <dsp:nvSpPr>
        <dsp:cNvPr id="0" name=""/>
        <dsp:cNvSpPr/>
      </dsp:nvSpPr>
      <dsp:spPr>
        <a:xfrm>
          <a:off x="973190" y="63797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27195-8291-4FAC-9D1B-120C071ACA84}">
      <dsp:nvSpPr>
        <dsp:cNvPr id="0" name=""/>
        <dsp:cNvSpPr/>
      </dsp:nvSpPr>
      <dsp:spPr>
        <a:xfrm>
          <a:off x="1242597" y="9073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6B65F5-114F-4FD8-96D4-CC1E719DA770}">
      <dsp:nvSpPr>
        <dsp:cNvPr id="0" name=""/>
        <dsp:cNvSpPr/>
      </dsp:nvSpPr>
      <dsp:spPr>
        <a:xfrm>
          <a:off x="569079" y="2295864"/>
          <a:ext cx="207236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50000"/>
            </a:lnSpc>
            <a:spcBef>
              <a:spcPct val="0"/>
            </a:spcBef>
            <a:spcAft>
              <a:spcPct val="35000"/>
            </a:spcAft>
            <a:buNone/>
            <a:defRPr cap="all"/>
          </a:pPr>
          <a:r>
            <a:rPr lang="en-US" sz="1100" b="1" kern="1200" dirty="0">
              <a:latin typeface="Times New Roman" panose="02020603050405020304" pitchFamily="18" charset="0"/>
              <a:cs typeface="Times New Roman" panose="02020603050405020304" pitchFamily="18" charset="0"/>
            </a:rPr>
            <a:t>To Become familiar with the concepts of Python Language.</a:t>
          </a:r>
          <a:endParaRPr lang="en-US" sz="1100" kern="1200" dirty="0">
            <a:latin typeface="Times New Roman" panose="02020603050405020304" pitchFamily="18" charset="0"/>
            <a:cs typeface="Times New Roman" panose="02020603050405020304" pitchFamily="18" charset="0"/>
          </a:endParaRPr>
        </a:p>
      </dsp:txBody>
      <dsp:txXfrm>
        <a:off x="569079" y="2295864"/>
        <a:ext cx="2072362" cy="1417500"/>
      </dsp:txXfrm>
    </dsp:sp>
    <dsp:sp modelId="{54C1196F-1519-4AC9-B6D2-C1C160DD46F1}">
      <dsp:nvSpPr>
        <dsp:cNvPr id="0" name=""/>
        <dsp:cNvSpPr/>
      </dsp:nvSpPr>
      <dsp:spPr>
        <a:xfrm>
          <a:off x="3408216" y="63797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5282E-305B-4558-9C67-CD21D5D55C9D}">
      <dsp:nvSpPr>
        <dsp:cNvPr id="0" name=""/>
        <dsp:cNvSpPr/>
      </dsp:nvSpPr>
      <dsp:spPr>
        <a:xfrm>
          <a:off x="3677623" y="9073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9BA19-C0DD-4AB2-93A1-AC9B6633C630}">
      <dsp:nvSpPr>
        <dsp:cNvPr id="0" name=""/>
        <dsp:cNvSpPr/>
      </dsp:nvSpPr>
      <dsp:spPr>
        <a:xfrm>
          <a:off x="3004105" y="2295864"/>
          <a:ext cx="207236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50000"/>
            </a:lnSpc>
            <a:spcBef>
              <a:spcPct val="0"/>
            </a:spcBef>
            <a:spcAft>
              <a:spcPct val="35000"/>
            </a:spcAft>
            <a:buNone/>
            <a:defRPr cap="all"/>
          </a:pPr>
          <a:r>
            <a:rPr lang="en-US" sz="1100" b="1" kern="1200" dirty="0">
              <a:latin typeface="Times New Roman" panose="02020603050405020304" pitchFamily="18" charset="0"/>
              <a:cs typeface="Times New Roman" panose="02020603050405020304" pitchFamily="18" charset="0"/>
            </a:rPr>
            <a:t>To Implement the concepts of basic and intermediate python operations for making this project used in real life.</a:t>
          </a:r>
          <a:endParaRPr lang="en-US" sz="1100" kern="1200" dirty="0">
            <a:latin typeface="Times New Roman" panose="02020603050405020304" pitchFamily="18" charset="0"/>
            <a:cs typeface="Times New Roman" panose="02020603050405020304" pitchFamily="18" charset="0"/>
          </a:endParaRPr>
        </a:p>
      </dsp:txBody>
      <dsp:txXfrm>
        <a:off x="3004105" y="2295864"/>
        <a:ext cx="2072362" cy="1417500"/>
      </dsp:txXfrm>
    </dsp:sp>
    <dsp:sp modelId="{E206BB26-2887-4099-A214-EE15679F83AF}">
      <dsp:nvSpPr>
        <dsp:cNvPr id="0" name=""/>
        <dsp:cNvSpPr/>
      </dsp:nvSpPr>
      <dsp:spPr>
        <a:xfrm>
          <a:off x="5843242" y="63797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9FEF5-82AA-42B7-8CD9-60EC978A6A81}">
      <dsp:nvSpPr>
        <dsp:cNvPr id="0" name=""/>
        <dsp:cNvSpPr/>
      </dsp:nvSpPr>
      <dsp:spPr>
        <a:xfrm>
          <a:off x="6112649" y="90738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F6A512-8D87-4BA7-802B-72BE678AAC4E}">
      <dsp:nvSpPr>
        <dsp:cNvPr id="0" name=""/>
        <dsp:cNvSpPr/>
      </dsp:nvSpPr>
      <dsp:spPr>
        <a:xfrm>
          <a:off x="5439131" y="2295864"/>
          <a:ext cx="207236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50000"/>
            </a:lnSpc>
            <a:spcBef>
              <a:spcPct val="0"/>
            </a:spcBef>
            <a:spcAft>
              <a:spcPct val="35000"/>
            </a:spcAft>
            <a:buNone/>
            <a:defRPr cap="all"/>
          </a:pPr>
          <a:r>
            <a:rPr lang="en-US" sz="1100" b="1" kern="1200" dirty="0">
              <a:latin typeface="Times New Roman" panose="02020603050405020304" pitchFamily="18" charset="0"/>
              <a:cs typeface="Times New Roman" panose="02020603050405020304" pitchFamily="18" charset="0"/>
            </a:rPr>
            <a:t>To become familiar with different modules and libraries. </a:t>
          </a:r>
          <a:endParaRPr lang="en-US" sz="1100" kern="1200" dirty="0">
            <a:latin typeface="Times New Roman" panose="02020603050405020304" pitchFamily="18" charset="0"/>
            <a:cs typeface="Times New Roman" panose="02020603050405020304" pitchFamily="18" charset="0"/>
          </a:endParaRPr>
        </a:p>
      </dsp:txBody>
      <dsp:txXfrm>
        <a:off x="5439131" y="2295864"/>
        <a:ext cx="2072362" cy="1417500"/>
      </dsp:txXfrm>
    </dsp:sp>
    <dsp:sp modelId="{F7CD601F-564F-4830-8AEF-1C0B35381508}">
      <dsp:nvSpPr>
        <dsp:cNvPr id="0" name=""/>
        <dsp:cNvSpPr/>
      </dsp:nvSpPr>
      <dsp:spPr>
        <a:xfrm>
          <a:off x="8278268" y="63797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0D59A-9CDB-4515-BE38-262E292050B6}">
      <dsp:nvSpPr>
        <dsp:cNvPr id="0" name=""/>
        <dsp:cNvSpPr/>
      </dsp:nvSpPr>
      <dsp:spPr>
        <a:xfrm>
          <a:off x="8547675" y="9073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5813A-2E80-4F48-91FA-B4D855B4C4BF}">
      <dsp:nvSpPr>
        <dsp:cNvPr id="0" name=""/>
        <dsp:cNvSpPr/>
      </dsp:nvSpPr>
      <dsp:spPr>
        <a:xfrm>
          <a:off x="7874157" y="2295864"/>
          <a:ext cx="207236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50000"/>
            </a:lnSpc>
            <a:spcBef>
              <a:spcPct val="0"/>
            </a:spcBef>
            <a:spcAft>
              <a:spcPct val="35000"/>
            </a:spcAft>
            <a:buNone/>
            <a:defRPr cap="all"/>
          </a:pPr>
          <a:r>
            <a:rPr lang="en-US" sz="1100" b="1" kern="1200" dirty="0">
              <a:latin typeface="Times New Roman" panose="02020603050405020304" pitchFamily="18" charset="0"/>
              <a:cs typeface="Times New Roman" panose="02020603050405020304" pitchFamily="18" charset="0"/>
            </a:rPr>
            <a:t>To make ease for the users to automate the things by using own voice commands.</a:t>
          </a:r>
          <a:endParaRPr lang="en-US" sz="1100" kern="1200" dirty="0">
            <a:latin typeface="Times New Roman" panose="02020603050405020304" pitchFamily="18" charset="0"/>
            <a:cs typeface="Times New Roman" panose="02020603050405020304" pitchFamily="18" charset="0"/>
          </a:endParaRPr>
        </a:p>
      </dsp:txBody>
      <dsp:txXfrm>
        <a:off x="7874157" y="2295864"/>
        <a:ext cx="2072362" cy="141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9E24C-0882-4A57-B7C8-E32F98137B9E}">
      <dsp:nvSpPr>
        <dsp:cNvPr id="0" name=""/>
        <dsp:cNvSpPr/>
      </dsp:nvSpPr>
      <dsp:spPr>
        <a:xfrm>
          <a:off x="671281" y="428344"/>
          <a:ext cx="2058750" cy="205875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FED2C-E5FF-4768-A570-E1F043DB5CFA}">
      <dsp:nvSpPr>
        <dsp:cNvPr id="0" name=""/>
        <dsp:cNvSpPr/>
      </dsp:nvSpPr>
      <dsp:spPr>
        <a:xfrm>
          <a:off x="1110032" y="867094"/>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219CE-B7E3-4BF6-8068-D6989DBA0FEB}">
      <dsp:nvSpPr>
        <dsp:cNvPr id="0" name=""/>
        <dsp:cNvSpPr/>
      </dsp:nvSpPr>
      <dsp:spPr>
        <a:xfrm>
          <a:off x="13157" y="3128344"/>
          <a:ext cx="3375000" cy="143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latin typeface="Times New Roman" panose="02020603050405020304" pitchFamily="18" charset="0"/>
              <a:cs typeface="Times New Roman" panose="02020603050405020304" pitchFamily="18" charset="0"/>
            </a:rPr>
            <a:t>Through this voice assistant, we have automated various services using a single line command. It eases most of the tasks of the user like searching the web, retrieving weather forecast details, vocabulary help and medical related queries. </a:t>
          </a:r>
        </a:p>
      </dsp:txBody>
      <dsp:txXfrm>
        <a:off x="13157" y="3128344"/>
        <a:ext cx="3375000" cy="1435034"/>
      </dsp:txXfrm>
    </dsp:sp>
    <dsp:sp modelId="{A9D96B43-0DA2-4E6D-AE3D-51C0CCF1A2D5}">
      <dsp:nvSpPr>
        <dsp:cNvPr id="0" name=""/>
        <dsp:cNvSpPr/>
      </dsp:nvSpPr>
      <dsp:spPr>
        <a:xfrm>
          <a:off x="4636907" y="428344"/>
          <a:ext cx="2058750" cy="205875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5B7F2-5E11-42A4-B63F-2DF7F862A75F}">
      <dsp:nvSpPr>
        <dsp:cNvPr id="0" name=""/>
        <dsp:cNvSpPr/>
      </dsp:nvSpPr>
      <dsp:spPr>
        <a:xfrm>
          <a:off x="5075657" y="867094"/>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84E45-B33E-400E-8317-D5F84F087B24}">
      <dsp:nvSpPr>
        <dsp:cNvPr id="0" name=""/>
        <dsp:cNvSpPr/>
      </dsp:nvSpPr>
      <dsp:spPr>
        <a:xfrm>
          <a:off x="3978782" y="3128344"/>
          <a:ext cx="3375000" cy="143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latin typeface="Times New Roman" panose="02020603050405020304" pitchFamily="18" charset="0"/>
              <a:cs typeface="Times New Roman" panose="02020603050405020304" pitchFamily="18" charset="0"/>
            </a:rPr>
            <a:t>We aim to make this project a complete server assistant and make it smart enough to act as a replacement for a general server administration. The future plans include integrating </a:t>
          </a:r>
          <a:r>
            <a:rPr lang="en-US" sz="1400" kern="1200" cap="none" dirty="0" err="1">
              <a:latin typeface="Times New Roman" panose="02020603050405020304" pitchFamily="18" charset="0"/>
              <a:cs typeface="Times New Roman" panose="02020603050405020304" pitchFamily="18" charset="0"/>
            </a:rPr>
            <a:t>zeus</a:t>
          </a:r>
          <a:r>
            <a:rPr lang="en-US" sz="1400" kern="1200" cap="none" dirty="0">
              <a:latin typeface="Times New Roman" panose="02020603050405020304" pitchFamily="18" charset="0"/>
              <a:cs typeface="Times New Roman" panose="02020603050405020304" pitchFamily="18" charset="0"/>
            </a:rPr>
            <a:t> with mobile using react native to provide a synchronized experience between the two connected devices. </a:t>
          </a:r>
        </a:p>
      </dsp:txBody>
      <dsp:txXfrm>
        <a:off x="3978782" y="3128344"/>
        <a:ext cx="3375000" cy="1435034"/>
      </dsp:txXfrm>
    </dsp:sp>
    <dsp:sp modelId="{A12440B0-44F9-476D-AEB9-C872B3DB8939}">
      <dsp:nvSpPr>
        <dsp:cNvPr id="0" name=""/>
        <dsp:cNvSpPr/>
      </dsp:nvSpPr>
      <dsp:spPr>
        <a:xfrm>
          <a:off x="8602532" y="428344"/>
          <a:ext cx="2058750" cy="205875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B3C79-84DD-4715-98C1-18F185FFE057}">
      <dsp:nvSpPr>
        <dsp:cNvPr id="0" name=""/>
        <dsp:cNvSpPr/>
      </dsp:nvSpPr>
      <dsp:spPr>
        <a:xfrm>
          <a:off x="9041282" y="867094"/>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99AE8-171C-408D-B299-7B43121D4CB2}">
      <dsp:nvSpPr>
        <dsp:cNvPr id="0" name=""/>
        <dsp:cNvSpPr/>
      </dsp:nvSpPr>
      <dsp:spPr>
        <a:xfrm>
          <a:off x="7944407" y="3128344"/>
          <a:ext cx="3375000" cy="143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latin typeface="Times New Roman" panose="02020603050405020304" pitchFamily="18" charset="0"/>
              <a:cs typeface="Times New Roman" panose="02020603050405020304" pitchFamily="18" charset="0"/>
            </a:rPr>
            <a:t>Further, in the long run, </a:t>
          </a:r>
          <a:r>
            <a:rPr lang="en-US" sz="1400" kern="1200" cap="none" dirty="0" err="1">
              <a:latin typeface="Times New Roman" panose="02020603050405020304" pitchFamily="18" charset="0"/>
              <a:cs typeface="Times New Roman" panose="02020603050405020304" pitchFamily="18" charset="0"/>
            </a:rPr>
            <a:t>zeus</a:t>
          </a:r>
          <a:r>
            <a:rPr lang="en-US" sz="1400" kern="1200" cap="none" dirty="0">
              <a:latin typeface="Times New Roman" panose="02020603050405020304" pitchFamily="18" charset="0"/>
              <a:cs typeface="Times New Roman" panose="02020603050405020304" pitchFamily="18" charset="0"/>
            </a:rPr>
            <a:t> is planned to feature auto deployment supporting elastic beanstalk, backup files, and all operations which a general server administrator does. The functionality would be seamless enough to replace the server administrator with </a:t>
          </a:r>
          <a:r>
            <a:rPr lang="en-US" sz="1400" kern="1200" cap="none" dirty="0" err="1">
              <a:latin typeface="Times New Roman" panose="02020603050405020304" pitchFamily="18" charset="0"/>
              <a:cs typeface="Times New Roman" panose="02020603050405020304" pitchFamily="18" charset="0"/>
            </a:rPr>
            <a:t>zeus</a:t>
          </a:r>
          <a:r>
            <a:rPr lang="en-US" sz="1400" kern="1200" cap="none" dirty="0">
              <a:latin typeface="Times New Roman" panose="02020603050405020304" pitchFamily="18" charset="0"/>
              <a:cs typeface="Times New Roman" panose="02020603050405020304" pitchFamily="18" charset="0"/>
            </a:rPr>
            <a:t>. </a:t>
          </a:r>
        </a:p>
      </dsp:txBody>
      <dsp:txXfrm>
        <a:off x="7944407" y="3128344"/>
        <a:ext cx="3375000" cy="14350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106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415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251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069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745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964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944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956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801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756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356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5840258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Lp9Ftuq2sVI" TargetMode="External"/><Relationship Id="rId2" Type="http://schemas.openxmlformats.org/officeDocument/2006/relationships/hyperlink" Target="https://www.python.org/" TargetMode="External"/><Relationship Id="rId1" Type="http://schemas.openxmlformats.org/officeDocument/2006/relationships/slideLayout" Target="../slideLayouts/slideLayout7.xml"/><Relationship Id="rId5" Type="http://schemas.openxmlformats.org/officeDocument/2006/relationships/hyperlink" Target="https://stackoverflow.com/" TargetMode="External"/><Relationship Id="rId4" Type="http://schemas.openxmlformats.org/officeDocument/2006/relationships/hyperlink" Target="https://code.visualstudio.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9" name="Picture 28" descr="Close up of audio equipment">
            <a:extLst>
              <a:ext uri="{FF2B5EF4-FFF2-40B4-BE49-F238E27FC236}">
                <a16:creationId xmlns:a16="http://schemas.microsoft.com/office/drawing/2014/main" id="{1249F971-826D-255C-DD72-CA5E52375397}"/>
              </a:ext>
            </a:extLst>
          </p:cNvPr>
          <p:cNvPicPr>
            <a:picLocks noChangeAspect="1"/>
          </p:cNvPicPr>
          <p:nvPr/>
        </p:nvPicPr>
        <p:blipFill rotWithShape="1">
          <a:blip r:embed="rId2">
            <a:alphaModFix amt="60000"/>
          </a:blip>
          <a:srcRect t="15730"/>
          <a:stretch/>
        </p:blipFill>
        <p:spPr>
          <a:xfrm>
            <a:off x="-3049" y="10"/>
            <a:ext cx="12192001" cy="6857990"/>
          </a:xfrm>
          <a:prstGeom prst="rect">
            <a:avLst/>
          </a:prstGeom>
        </p:spPr>
      </p:pic>
      <p:sp>
        <p:nvSpPr>
          <p:cNvPr id="2" name="TextBox 1">
            <a:extLst>
              <a:ext uri="{FF2B5EF4-FFF2-40B4-BE49-F238E27FC236}">
                <a16:creationId xmlns:a16="http://schemas.microsoft.com/office/drawing/2014/main" id="{25BAB7E4-4DA0-91F0-C908-E8066788AB5D}"/>
              </a:ext>
            </a:extLst>
          </p:cNvPr>
          <p:cNvSpPr txBox="1"/>
          <p:nvPr/>
        </p:nvSpPr>
        <p:spPr>
          <a:xfrm>
            <a:off x="841248" y="600427"/>
            <a:ext cx="9875520" cy="329990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600" b="1" dirty="0">
                <a:solidFill>
                  <a:srgbClr val="FFFFFF"/>
                </a:solidFill>
                <a:latin typeface="Times New Roman" panose="02020603050405020304" pitchFamily="18" charset="0"/>
                <a:ea typeface="+mj-ea"/>
                <a:cs typeface="Times New Roman" panose="02020603050405020304" pitchFamily="18" charset="0"/>
              </a:rPr>
              <a:t>PROJECT ON </a:t>
            </a:r>
          </a:p>
          <a:p>
            <a:pPr defTabSz="914400">
              <a:lnSpc>
                <a:spcPct val="90000"/>
              </a:lnSpc>
              <a:spcBef>
                <a:spcPct val="0"/>
              </a:spcBef>
              <a:spcAft>
                <a:spcPts val="600"/>
              </a:spcAft>
            </a:pPr>
            <a:r>
              <a:rPr lang="en-US" sz="7600" b="1" dirty="0">
                <a:solidFill>
                  <a:srgbClr val="FFFFFF"/>
                </a:solidFill>
                <a:latin typeface="Times New Roman" panose="02020603050405020304" pitchFamily="18" charset="0"/>
                <a:ea typeface="+mj-ea"/>
                <a:cs typeface="Times New Roman" panose="02020603050405020304" pitchFamily="18" charset="0"/>
              </a:rPr>
              <a:t>ZEUS DESKTOP VOICE  ASSISTANT</a:t>
            </a:r>
          </a:p>
        </p:txBody>
      </p:sp>
    </p:spTree>
    <p:extLst>
      <p:ext uri="{BB962C8B-B14F-4D97-AF65-F5344CB8AC3E}">
        <p14:creationId xmlns:p14="http://schemas.microsoft.com/office/powerpoint/2010/main" val="644595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14CCDE-A7C2-4A69-9204-9207E87A7BC7}"/>
              </a:ext>
            </a:extLst>
          </p:cNvPr>
          <p:cNvSpPr txBox="1"/>
          <p:nvPr/>
        </p:nvSpPr>
        <p:spPr>
          <a:xfrm>
            <a:off x="363984" y="3551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1 :</a:t>
            </a:r>
          </a:p>
        </p:txBody>
      </p:sp>
      <p:sp>
        <p:nvSpPr>
          <p:cNvPr id="3" name="TextBox 2">
            <a:extLst>
              <a:ext uri="{FF2B5EF4-FFF2-40B4-BE49-F238E27FC236}">
                <a16:creationId xmlns:a16="http://schemas.microsoft.com/office/drawing/2014/main" id="{39D168BB-9D85-45EC-922E-4DCDA811D55E}"/>
              </a:ext>
            </a:extLst>
          </p:cNvPr>
          <p:cNvSpPr txBox="1"/>
          <p:nvPr/>
        </p:nvSpPr>
        <p:spPr>
          <a:xfrm>
            <a:off x="363984" y="878889"/>
            <a:ext cx="428791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Calling Time() and Date() Functions</a:t>
            </a:r>
          </a:p>
        </p:txBody>
      </p:sp>
      <p:pic>
        <p:nvPicPr>
          <p:cNvPr id="6" name="Picture 5">
            <a:extLst>
              <a:ext uri="{FF2B5EF4-FFF2-40B4-BE49-F238E27FC236}">
                <a16:creationId xmlns:a16="http://schemas.microsoft.com/office/drawing/2014/main" id="{0D5A58F9-83D6-E91F-3E0F-22DD0844E611}"/>
              </a:ext>
            </a:extLst>
          </p:cNvPr>
          <p:cNvPicPr>
            <a:picLocks noChangeAspect="1"/>
          </p:cNvPicPr>
          <p:nvPr/>
        </p:nvPicPr>
        <p:blipFill rotWithShape="1">
          <a:blip r:embed="rId2">
            <a:extLst>
              <a:ext uri="{28A0092B-C50C-407E-A947-70E740481C1C}">
                <a14:useLocalDpi xmlns:a14="http://schemas.microsoft.com/office/drawing/2010/main" val="0"/>
              </a:ext>
            </a:extLst>
          </a:blip>
          <a:srcRect r="30921"/>
          <a:stretch/>
        </p:blipFill>
        <p:spPr>
          <a:xfrm>
            <a:off x="2689806" y="1402671"/>
            <a:ext cx="6812387" cy="5249745"/>
          </a:xfrm>
          <a:prstGeom prst="rect">
            <a:avLst/>
          </a:prstGeom>
        </p:spPr>
      </p:pic>
    </p:spTree>
    <p:extLst>
      <p:ext uri="{BB962C8B-B14F-4D97-AF65-F5344CB8AC3E}">
        <p14:creationId xmlns:p14="http://schemas.microsoft.com/office/powerpoint/2010/main" val="182560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1D1F96-E15C-4D70-B849-E8A8F8593DE2}"/>
              </a:ext>
            </a:extLst>
          </p:cNvPr>
          <p:cNvSpPr txBox="1"/>
          <p:nvPr/>
        </p:nvSpPr>
        <p:spPr>
          <a:xfrm>
            <a:off x="363984" y="3551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2 :</a:t>
            </a:r>
          </a:p>
        </p:txBody>
      </p:sp>
      <p:sp>
        <p:nvSpPr>
          <p:cNvPr id="3" name="TextBox 2">
            <a:extLst>
              <a:ext uri="{FF2B5EF4-FFF2-40B4-BE49-F238E27FC236}">
                <a16:creationId xmlns:a16="http://schemas.microsoft.com/office/drawing/2014/main" id="{1C33F6FF-29AB-406B-8A8A-5DBC373563B0}"/>
              </a:ext>
            </a:extLst>
          </p:cNvPr>
          <p:cNvSpPr txBox="1"/>
          <p:nvPr/>
        </p:nvSpPr>
        <p:spPr>
          <a:xfrm>
            <a:off x="363984" y="878889"/>
            <a:ext cx="428791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search something on Wikipedia</a:t>
            </a:r>
          </a:p>
        </p:txBody>
      </p:sp>
      <p:pic>
        <p:nvPicPr>
          <p:cNvPr id="5" name="Picture 4">
            <a:extLst>
              <a:ext uri="{FF2B5EF4-FFF2-40B4-BE49-F238E27FC236}">
                <a16:creationId xmlns:a16="http://schemas.microsoft.com/office/drawing/2014/main" id="{89C418C2-5D1F-4462-B0DA-6353781C644B}"/>
              </a:ext>
            </a:extLst>
          </p:cNvPr>
          <p:cNvPicPr>
            <a:picLocks noChangeAspect="1"/>
          </p:cNvPicPr>
          <p:nvPr/>
        </p:nvPicPr>
        <p:blipFill rotWithShape="1">
          <a:blip r:embed="rId2">
            <a:extLst>
              <a:ext uri="{28A0092B-C50C-407E-A947-70E740481C1C}">
                <a14:useLocalDpi xmlns:a14="http://schemas.microsoft.com/office/drawing/2010/main" val="0"/>
              </a:ext>
            </a:extLst>
          </a:blip>
          <a:srcRect l="4374" t="51865" b="6016"/>
          <a:stretch/>
        </p:blipFill>
        <p:spPr>
          <a:xfrm>
            <a:off x="0" y="2743200"/>
            <a:ext cx="11898134" cy="2947774"/>
          </a:xfrm>
          <a:prstGeom prst="rect">
            <a:avLst/>
          </a:prstGeom>
        </p:spPr>
      </p:pic>
      <p:sp>
        <p:nvSpPr>
          <p:cNvPr id="6" name="TextBox 5">
            <a:extLst>
              <a:ext uri="{FF2B5EF4-FFF2-40B4-BE49-F238E27FC236}">
                <a16:creationId xmlns:a16="http://schemas.microsoft.com/office/drawing/2014/main" id="{50644363-4F15-4728-98F9-429B07D79372}"/>
              </a:ext>
            </a:extLst>
          </p:cNvPr>
          <p:cNvSpPr txBox="1"/>
          <p:nvPr/>
        </p:nvSpPr>
        <p:spPr>
          <a:xfrm>
            <a:off x="471996" y="1490336"/>
            <a:ext cx="1124800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speaking “Wikipedia” the particular </a:t>
            </a:r>
            <a:r>
              <a:rPr lang="en-IN" sz="2000" dirty="0" err="1">
                <a:latin typeface="Times New Roman" panose="02020603050405020304" pitchFamily="18" charset="0"/>
                <a:cs typeface="Times New Roman" panose="02020603050405020304" pitchFamily="18" charset="0"/>
              </a:rPr>
              <a:t>elif</a:t>
            </a:r>
            <a:r>
              <a:rPr lang="en-IN" sz="2000" dirty="0">
                <a:latin typeface="Times New Roman" panose="02020603050405020304" pitchFamily="18" charset="0"/>
                <a:cs typeface="Times New Roman" panose="02020603050405020304" pitchFamily="18" charset="0"/>
              </a:rPr>
              <a:t> statement become true and run the command said by user. </a:t>
            </a:r>
          </a:p>
        </p:txBody>
      </p:sp>
    </p:spTree>
    <p:extLst>
      <p:ext uri="{BB962C8B-B14F-4D97-AF65-F5344CB8AC3E}">
        <p14:creationId xmlns:p14="http://schemas.microsoft.com/office/powerpoint/2010/main" val="366496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443219-BE50-4414-BE42-F19F99021643}"/>
              </a:ext>
            </a:extLst>
          </p:cNvPr>
          <p:cNvSpPr txBox="1"/>
          <p:nvPr/>
        </p:nvSpPr>
        <p:spPr>
          <a:xfrm>
            <a:off x="541537" y="363429"/>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3 :</a:t>
            </a:r>
          </a:p>
        </p:txBody>
      </p:sp>
      <p:sp>
        <p:nvSpPr>
          <p:cNvPr id="3" name="TextBox 2">
            <a:extLst>
              <a:ext uri="{FF2B5EF4-FFF2-40B4-BE49-F238E27FC236}">
                <a16:creationId xmlns:a16="http://schemas.microsoft.com/office/drawing/2014/main" id="{50B372E9-CF10-4CE0-9BEA-3EC72C5BC4D0}"/>
              </a:ext>
            </a:extLst>
          </p:cNvPr>
          <p:cNvSpPr txBox="1"/>
          <p:nvPr/>
        </p:nvSpPr>
        <p:spPr>
          <a:xfrm>
            <a:off x="1646807" y="363429"/>
            <a:ext cx="57320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open YouTube and Stack Overflow in browser</a:t>
            </a:r>
          </a:p>
        </p:txBody>
      </p:sp>
      <p:sp>
        <p:nvSpPr>
          <p:cNvPr id="4" name="TextBox 3">
            <a:extLst>
              <a:ext uri="{FF2B5EF4-FFF2-40B4-BE49-F238E27FC236}">
                <a16:creationId xmlns:a16="http://schemas.microsoft.com/office/drawing/2014/main" id="{DD6002A9-1FD7-4AD2-9956-EB2B2BEC959E}"/>
              </a:ext>
            </a:extLst>
          </p:cNvPr>
          <p:cNvSpPr txBox="1"/>
          <p:nvPr/>
        </p:nvSpPr>
        <p:spPr>
          <a:xfrm>
            <a:off x="793913" y="964370"/>
            <a:ext cx="1124800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speaking “open YouTube” &amp; “open Stack Overflow” the following sites open in browser</a:t>
            </a:r>
          </a:p>
        </p:txBody>
      </p:sp>
      <p:pic>
        <p:nvPicPr>
          <p:cNvPr id="7" name="Picture 6">
            <a:extLst>
              <a:ext uri="{FF2B5EF4-FFF2-40B4-BE49-F238E27FC236}">
                <a16:creationId xmlns:a16="http://schemas.microsoft.com/office/drawing/2014/main" id="{C5BF5163-593B-F4EC-163B-42B79A2A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75" y="1876271"/>
            <a:ext cx="5806225" cy="3105457"/>
          </a:xfrm>
          <a:prstGeom prst="rect">
            <a:avLst/>
          </a:prstGeom>
        </p:spPr>
      </p:pic>
      <p:pic>
        <p:nvPicPr>
          <p:cNvPr id="10" name="Picture 9">
            <a:extLst>
              <a:ext uri="{FF2B5EF4-FFF2-40B4-BE49-F238E27FC236}">
                <a16:creationId xmlns:a16="http://schemas.microsoft.com/office/drawing/2014/main" id="{32CC7A34-B6E0-1458-BE44-5514D2AFB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695" y="3244073"/>
            <a:ext cx="5806225" cy="3102887"/>
          </a:xfrm>
          <a:prstGeom prst="rect">
            <a:avLst/>
          </a:prstGeom>
        </p:spPr>
      </p:pic>
    </p:spTree>
    <p:extLst>
      <p:ext uri="{BB962C8B-B14F-4D97-AF65-F5344CB8AC3E}">
        <p14:creationId xmlns:p14="http://schemas.microsoft.com/office/powerpoint/2010/main" val="168393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6E5C6-50DB-4476-A107-3053652ECB54}"/>
              </a:ext>
            </a:extLst>
          </p:cNvPr>
          <p:cNvSpPr txBox="1"/>
          <p:nvPr/>
        </p:nvSpPr>
        <p:spPr>
          <a:xfrm>
            <a:off x="603681" y="3723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4 :</a:t>
            </a:r>
          </a:p>
        </p:txBody>
      </p:sp>
      <p:sp>
        <p:nvSpPr>
          <p:cNvPr id="3" name="TextBox 2">
            <a:extLst>
              <a:ext uri="{FF2B5EF4-FFF2-40B4-BE49-F238E27FC236}">
                <a16:creationId xmlns:a16="http://schemas.microsoft.com/office/drawing/2014/main" id="{414BAF33-D088-4E01-9C20-293D6D6C7D83}"/>
              </a:ext>
            </a:extLst>
          </p:cNvPr>
          <p:cNvSpPr txBox="1"/>
          <p:nvPr/>
        </p:nvSpPr>
        <p:spPr>
          <a:xfrm>
            <a:off x="1820213" y="372307"/>
            <a:ext cx="57320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Play Music</a:t>
            </a:r>
          </a:p>
        </p:txBody>
      </p:sp>
      <p:sp>
        <p:nvSpPr>
          <p:cNvPr id="4" name="TextBox 3">
            <a:extLst>
              <a:ext uri="{FF2B5EF4-FFF2-40B4-BE49-F238E27FC236}">
                <a16:creationId xmlns:a16="http://schemas.microsoft.com/office/drawing/2014/main" id="{0913337F-BE75-4BF8-9865-38D6F3099FBA}"/>
              </a:ext>
            </a:extLst>
          </p:cNvPr>
          <p:cNvSpPr txBox="1"/>
          <p:nvPr/>
        </p:nvSpPr>
        <p:spPr>
          <a:xfrm>
            <a:off x="429088" y="912396"/>
            <a:ext cx="1176291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speaking “Play Music” the assistant will automatically play a random song which is in user music directory.</a:t>
            </a:r>
          </a:p>
        </p:txBody>
      </p:sp>
      <p:pic>
        <p:nvPicPr>
          <p:cNvPr id="7" name="Picture 6">
            <a:extLst>
              <a:ext uri="{FF2B5EF4-FFF2-40B4-BE49-F238E27FC236}">
                <a16:creationId xmlns:a16="http://schemas.microsoft.com/office/drawing/2014/main" id="{2F222B18-8926-8C79-81FB-8BE33C3F9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854" y="1468936"/>
            <a:ext cx="9426260" cy="5016757"/>
          </a:xfrm>
          <a:prstGeom prst="rect">
            <a:avLst/>
          </a:prstGeom>
        </p:spPr>
      </p:pic>
    </p:spTree>
    <p:extLst>
      <p:ext uri="{BB962C8B-B14F-4D97-AF65-F5344CB8AC3E}">
        <p14:creationId xmlns:p14="http://schemas.microsoft.com/office/powerpoint/2010/main" val="169498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C608F-FDC4-439F-BF1C-59948D460BF4}"/>
              </a:ext>
            </a:extLst>
          </p:cNvPr>
          <p:cNvSpPr txBox="1"/>
          <p:nvPr/>
        </p:nvSpPr>
        <p:spPr>
          <a:xfrm>
            <a:off x="603681" y="3723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5 :</a:t>
            </a:r>
          </a:p>
        </p:txBody>
      </p:sp>
      <p:sp>
        <p:nvSpPr>
          <p:cNvPr id="3" name="TextBox 2">
            <a:extLst>
              <a:ext uri="{FF2B5EF4-FFF2-40B4-BE49-F238E27FC236}">
                <a16:creationId xmlns:a16="http://schemas.microsoft.com/office/drawing/2014/main" id="{3E41F6EA-909C-4B1A-A9A0-5CA9CFD11393}"/>
              </a:ext>
            </a:extLst>
          </p:cNvPr>
          <p:cNvSpPr txBox="1"/>
          <p:nvPr/>
        </p:nvSpPr>
        <p:spPr>
          <a:xfrm>
            <a:off x="1708951" y="372307"/>
            <a:ext cx="57320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search on chrome browser</a:t>
            </a:r>
          </a:p>
        </p:txBody>
      </p:sp>
      <p:sp>
        <p:nvSpPr>
          <p:cNvPr id="4" name="TextBox 3">
            <a:extLst>
              <a:ext uri="{FF2B5EF4-FFF2-40B4-BE49-F238E27FC236}">
                <a16:creationId xmlns:a16="http://schemas.microsoft.com/office/drawing/2014/main" id="{9460EDFA-21D1-40B9-9423-7B550134BDF4}"/>
              </a:ext>
            </a:extLst>
          </p:cNvPr>
          <p:cNvSpPr txBox="1"/>
          <p:nvPr/>
        </p:nvSpPr>
        <p:spPr>
          <a:xfrm>
            <a:off x="429088" y="985620"/>
            <a:ext cx="11762912" cy="101566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After speaking “search on chrome” the assistant will search command given by user or if it can’t get that then it                will say and print “Can’t open now, please try again later”.</a:t>
            </a:r>
            <a:endParaRPr lang="en-US" sz="2000" b="0" dirty="0">
              <a:solidFill>
                <a:srgbClr val="D4D4D4"/>
              </a:solidFill>
              <a:effectLst/>
              <a:latin typeface="Consolas" panose="020B0609020204030204" pitchFamily="49" charset="0"/>
            </a:endParaRPr>
          </a:p>
          <a:p>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A62E07-F06F-4C5F-BBC8-113DB019196D}"/>
              </a:ext>
            </a:extLst>
          </p:cNvPr>
          <p:cNvPicPr>
            <a:picLocks noChangeAspect="1"/>
          </p:cNvPicPr>
          <p:nvPr/>
        </p:nvPicPr>
        <p:blipFill rotWithShape="1">
          <a:blip r:embed="rId2">
            <a:extLst>
              <a:ext uri="{28A0092B-C50C-407E-A947-70E740481C1C}">
                <a14:useLocalDpi xmlns:a14="http://schemas.microsoft.com/office/drawing/2010/main" val="0"/>
              </a:ext>
            </a:extLst>
          </a:blip>
          <a:srcRect t="9687" b="6495"/>
          <a:stretch/>
        </p:blipFill>
        <p:spPr>
          <a:xfrm>
            <a:off x="1028815" y="1723869"/>
            <a:ext cx="10134369" cy="4921314"/>
          </a:xfrm>
          <a:prstGeom prst="rect">
            <a:avLst/>
          </a:prstGeom>
        </p:spPr>
      </p:pic>
    </p:spTree>
    <p:extLst>
      <p:ext uri="{BB962C8B-B14F-4D97-AF65-F5344CB8AC3E}">
        <p14:creationId xmlns:p14="http://schemas.microsoft.com/office/powerpoint/2010/main" val="137639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86C30F-4CA9-8CBF-0342-97C8D65F13AA}"/>
              </a:ext>
            </a:extLst>
          </p:cNvPr>
          <p:cNvPicPr>
            <a:picLocks noChangeAspect="1"/>
          </p:cNvPicPr>
          <p:nvPr/>
        </p:nvPicPr>
        <p:blipFill rotWithShape="1">
          <a:blip r:embed="rId2">
            <a:extLst>
              <a:ext uri="{28A0092B-C50C-407E-A947-70E740481C1C}">
                <a14:useLocalDpi xmlns:a14="http://schemas.microsoft.com/office/drawing/2010/main" val="0"/>
              </a:ext>
            </a:extLst>
          </a:blip>
          <a:srcRect t="62749" b="4460"/>
          <a:stretch/>
        </p:blipFill>
        <p:spPr>
          <a:xfrm>
            <a:off x="239843" y="2326748"/>
            <a:ext cx="11952157" cy="2204504"/>
          </a:xfrm>
          <a:prstGeom prst="rect">
            <a:avLst/>
          </a:prstGeom>
        </p:spPr>
      </p:pic>
      <p:sp>
        <p:nvSpPr>
          <p:cNvPr id="3" name="TextBox 2">
            <a:extLst>
              <a:ext uri="{FF2B5EF4-FFF2-40B4-BE49-F238E27FC236}">
                <a16:creationId xmlns:a16="http://schemas.microsoft.com/office/drawing/2014/main" id="{ACDD3D6E-F42D-15E8-762F-333088E23FE8}"/>
              </a:ext>
            </a:extLst>
          </p:cNvPr>
          <p:cNvSpPr txBox="1"/>
          <p:nvPr/>
        </p:nvSpPr>
        <p:spPr>
          <a:xfrm>
            <a:off x="5336499" y="4871803"/>
            <a:ext cx="428718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Exception Part</a:t>
            </a:r>
          </a:p>
        </p:txBody>
      </p:sp>
    </p:spTree>
    <p:extLst>
      <p:ext uri="{BB962C8B-B14F-4D97-AF65-F5344CB8AC3E}">
        <p14:creationId xmlns:p14="http://schemas.microsoft.com/office/powerpoint/2010/main" val="179463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19ED9-88CF-40F5-8649-DF59174E0FD1}"/>
              </a:ext>
            </a:extLst>
          </p:cNvPr>
          <p:cNvSpPr txBox="1"/>
          <p:nvPr/>
        </p:nvSpPr>
        <p:spPr>
          <a:xfrm>
            <a:off x="603681" y="3723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6 :</a:t>
            </a:r>
          </a:p>
        </p:txBody>
      </p:sp>
      <p:sp>
        <p:nvSpPr>
          <p:cNvPr id="3" name="TextBox 2">
            <a:extLst>
              <a:ext uri="{FF2B5EF4-FFF2-40B4-BE49-F238E27FC236}">
                <a16:creationId xmlns:a16="http://schemas.microsoft.com/office/drawing/2014/main" id="{6120EA5A-EAFE-4368-85CF-A31B199E86FF}"/>
              </a:ext>
            </a:extLst>
          </p:cNvPr>
          <p:cNvSpPr txBox="1"/>
          <p:nvPr/>
        </p:nvSpPr>
        <p:spPr>
          <a:xfrm>
            <a:off x="1708951" y="372307"/>
            <a:ext cx="57320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remember something</a:t>
            </a:r>
          </a:p>
        </p:txBody>
      </p:sp>
      <p:sp>
        <p:nvSpPr>
          <p:cNvPr id="4" name="TextBox 3">
            <a:extLst>
              <a:ext uri="{FF2B5EF4-FFF2-40B4-BE49-F238E27FC236}">
                <a16:creationId xmlns:a16="http://schemas.microsoft.com/office/drawing/2014/main" id="{8A0C6BD0-D956-44F2-9789-0BA4209E6F4C}"/>
              </a:ext>
            </a:extLst>
          </p:cNvPr>
          <p:cNvSpPr txBox="1"/>
          <p:nvPr/>
        </p:nvSpPr>
        <p:spPr>
          <a:xfrm>
            <a:off x="214544" y="938532"/>
            <a:ext cx="11762912" cy="1015663"/>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After speaking “remember that” the assistant will ask you that “what should I remember then user tell him particular thing now, if user want to know what assistant remember is then the user has to speak “do you remember anything” then our assistant will tell the user what he told to assistant early.</a:t>
            </a:r>
          </a:p>
        </p:txBody>
      </p:sp>
      <p:pic>
        <p:nvPicPr>
          <p:cNvPr id="6" name="Picture 5">
            <a:extLst>
              <a:ext uri="{FF2B5EF4-FFF2-40B4-BE49-F238E27FC236}">
                <a16:creationId xmlns:a16="http://schemas.microsoft.com/office/drawing/2014/main" id="{D247C99A-C99B-49DA-979E-85D6F8601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585" y="2120310"/>
            <a:ext cx="8214610" cy="4620718"/>
          </a:xfrm>
          <a:prstGeom prst="rect">
            <a:avLst/>
          </a:prstGeom>
        </p:spPr>
      </p:pic>
    </p:spTree>
    <p:extLst>
      <p:ext uri="{BB962C8B-B14F-4D97-AF65-F5344CB8AC3E}">
        <p14:creationId xmlns:p14="http://schemas.microsoft.com/office/powerpoint/2010/main" val="7956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CB2C3-A27B-4981-8185-C533C04B18B9}"/>
              </a:ext>
            </a:extLst>
          </p:cNvPr>
          <p:cNvSpPr txBox="1"/>
          <p:nvPr/>
        </p:nvSpPr>
        <p:spPr>
          <a:xfrm>
            <a:off x="603681" y="3723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7 :</a:t>
            </a:r>
          </a:p>
        </p:txBody>
      </p:sp>
      <p:sp>
        <p:nvSpPr>
          <p:cNvPr id="3" name="TextBox 2">
            <a:extLst>
              <a:ext uri="{FF2B5EF4-FFF2-40B4-BE49-F238E27FC236}">
                <a16:creationId xmlns:a16="http://schemas.microsoft.com/office/drawing/2014/main" id="{E42DA443-0D5E-4A10-9C41-229393A6BF66}"/>
              </a:ext>
            </a:extLst>
          </p:cNvPr>
          <p:cNvSpPr txBox="1"/>
          <p:nvPr/>
        </p:nvSpPr>
        <p:spPr>
          <a:xfrm>
            <a:off x="1677036" y="372307"/>
            <a:ext cx="57320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take screenshot</a:t>
            </a:r>
          </a:p>
        </p:txBody>
      </p:sp>
      <p:sp>
        <p:nvSpPr>
          <p:cNvPr id="6" name="TextBox 5">
            <a:extLst>
              <a:ext uri="{FF2B5EF4-FFF2-40B4-BE49-F238E27FC236}">
                <a16:creationId xmlns:a16="http://schemas.microsoft.com/office/drawing/2014/main" id="{5EC296C1-7B9B-45F1-890B-D3B9C8A617C9}"/>
              </a:ext>
            </a:extLst>
          </p:cNvPr>
          <p:cNvSpPr txBox="1"/>
          <p:nvPr/>
        </p:nvSpPr>
        <p:spPr>
          <a:xfrm>
            <a:off x="603681" y="920019"/>
            <a:ext cx="11105965" cy="384721"/>
          </a:xfrm>
          <a:prstGeom prst="rect">
            <a:avLst/>
          </a:prstGeom>
          <a:noFill/>
        </p:spPr>
        <p:txBody>
          <a:bodyPr wrap="square" rtlCol="0">
            <a:spAutoFit/>
          </a:bodyPr>
          <a:lstStyle/>
          <a:p>
            <a:r>
              <a:rPr lang="en-IN" sz="1900" dirty="0">
                <a:latin typeface="Times New Roman" panose="02020603050405020304" pitchFamily="18" charset="0"/>
                <a:cs typeface="Times New Roman" panose="02020603050405020304" pitchFamily="18" charset="0"/>
              </a:rPr>
              <a:t>After speaking “take a screenshot” the assistant will take screenshot and let you know it has taken screenshot.</a:t>
            </a:r>
          </a:p>
        </p:txBody>
      </p:sp>
      <p:pic>
        <p:nvPicPr>
          <p:cNvPr id="7" name="Picture 6">
            <a:extLst>
              <a:ext uri="{FF2B5EF4-FFF2-40B4-BE49-F238E27FC236}">
                <a16:creationId xmlns:a16="http://schemas.microsoft.com/office/drawing/2014/main" id="{A042D1C2-0F50-285D-C71F-F7A450598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30" y="1452342"/>
            <a:ext cx="9641532" cy="5152502"/>
          </a:xfrm>
          <a:prstGeom prst="rect">
            <a:avLst/>
          </a:prstGeom>
        </p:spPr>
      </p:pic>
    </p:spTree>
    <p:extLst>
      <p:ext uri="{BB962C8B-B14F-4D97-AF65-F5344CB8AC3E}">
        <p14:creationId xmlns:p14="http://schemas.microsoft.com/office/powerpoint/2010/main" val="25819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B9CCA-7DCD-4EF2-970F-5C73740E4867}"/>
              </a:ext>
            </a:extLst>
          </p:cNvPr>
          <p:cNvSpPr txBox="1"/>
          <p:nvPr/>
        </p:nvSpPr>
        <p:spPr>
          <a:xfrm>
            <a:off x="603681" y="372307"/>
            <a:ext cx="22105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8 :</a:t>
            </a:r>
          </a:p>
        </p:txBody>
      </p:sp>
      <p:sp>
        <p:nvSpPr>
          <p:cNvPr id="3" name="TextBox 2">
            <a:extLst>
              <a:ext uri="{FF2B5EF4-FFF2-40B4-BE49-F238E27FC236}">
                <a16:creationId xmlns:a16="http://schemas.microsoft.com/office/drawing/2014/main" id="{E1C6D064-EF9B-406F-AC68-D77B3611B2EA}"/>
              </a:ext>
            </a:extLst>
          </p:cNvPr>
          <p:cNvSpPr txBox="1"/>
          <p:nvPr/>
        </p:nvSpPr>
        <p:spPr>
          <a:xfrm>
            <a:off x="1708951" y="417538"/>
            <a:ext cx="573201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make assistant offline</a:t>
            </a:r>
          </a:p>
        </p:txBody>
      </p:sp>
      <p:sp>
        <p:nvSpPr>
          <p:cNvPr id="4" name="TextBox 3">
            <a:extLst>
              <a:ext uri="{FF2B5EF4-FFF2-40B4-BE49-F238E27FC236}">
                <a16:creationId xmlns:a16="http://schemas.microsoft.com/office/drawing/2014/main" id="{863499A8-070B-4B02-B114-ACC33FE1F7BB}"/>
              </a:ext>
            </a:extLst>
          </p:cNvPr>
          <p:cNvSpPr txBox="1"/>
          <p:nvPr/>
        </p:nvSpPr>
        <p:spPr>
          <a:xfrm>
            <a:off x="603681" y="955613"/>
            <a:ext cx="93659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speaking “go offline” the assistant will offline and then the program will stop. </a:t>
            </a:r>
          </a:p>
        </p:txBody>
      </p:sp>
      <p:pic>
        <p:nvPicPr>
          <p:cNvPr id="7" name="Picture 6">
            <a:extLst>
              <a:ext uri="{FF2B5EF4-FFF2-40B4-BE49-F238E27FC236}">
                <a16:creationId xmlns:a16="http://schemas.microsoft.com/office/drawing/2014/main" id="{49830CC8-DD69-300E-7D51-27EECBF2E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927" y="1493688"/>
            <a:ext cx="9773587" cy="5223072"/>
          </a:xfrm>
          <a:prstGeom prst="rect">
            <a:avLst/>
          </a:prstGeom>
        </p:spPr>
      </p:pic>
    </p:spTree>
    <p:extLst>
      <p:ext uri="{BB962C8B-B14F-4D97-AF65-F5344CB8AC3E}">
        <p14:creationId xmlns:p14="http://schemas.microsoft.com/office/powerpoint/2010/main" val="205410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5E77F-9A70-42EB-82E8-44B8C3014110}"/>
              </a:ext>
            </a:extLst>
          </p:cNvPr>
          <p:cNvSpPr txBox="1"/>
          <p:nvPr/>
        </p:nvSpPr>
        <p:spPr>
          <a:xfrm>
            <a:off x="452761" y="771215"/>
            <a:ext cx="430566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263A3A18-6012-43C0-B5B9-3FABDEEE2E4B}"/>
              </a:ext>
            </a:extLst>
          </p:cNvPr>
          <p:cNvSpPr txBox="1"/>
          <p:nvPr/>
        </p:nvSpPr>
        <p:spPr>
          <a:xfrm>
            <a:off x="452761" y="1562470"/>
            <a:ext cx="5513033"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Easy to use </a:t>
            </a:r>
          </a:p>
          <a:p>
            <a:pPr marL="285750" indent="-285750">
              <a:buFont typeface="Wingdings" panose="05000000000000000000" pitchFamily="2" charset="2"/>
              <a:buChar char="q"/>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Can work with variety of commands</a:t>
            </a: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Custom commands </a:t>
            </a:r>
          </a:p>
          <a:p>
            <a:pPr marL="285750" indent="-285750">
              <a:buFont typeface="Wingdings" panose="05000000000000000000" pitchFamily="2" charset="2"/>
              <a:buChar char="q"/>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Secure </a:t>
            </a:r>
          </a:p>
          <a:p>
            <a:pPr marL="285750" indent="-285750">
              <a:buFont typeface="Wingdings" panose="05000000000000000000" pitchFamily="2" charset="2"/>
              <a:buChar char="q"/>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Helpful for disabled </a:t>
            </a:r>
          </a:p>
          <a:p>
            <a:pPr marL="285750" indent="-285750">
              <a:buFont typeface="Wingdings" panose="05000000000000000000" pitchFamily="2" charset="2"/>
              <a:buChar char="q"/>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Artificial intelligence make advancement in it.</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5FAEB0-8D61-400F-A614-F1C1297C4460}"/>
              </a:ext>
            </a:extLst>
          </p:cNvPr>
          <p:cNvSpPr txBox="1"/>
          <p:nvPr/>
        </p:nvSpPr>
        <p:spPr>
          <a:xfrm>
            <a:off x="6096000" y="771215"/>
            <a:ext cx="430566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Disadvantages:</a:t>
            </a:r>
          </a:p>
        </p:txBody>
      </p:sp>
      <p:sp>
        <p:nvSpPr>
          <p:cNvPr id="5" name="TextBox 4">
            <a:extLst>
              <a:ext uri="{FF2B5EF4-FFF2-40B4-BE49-F238E27FC236}">
                <a16:creationId xmlns:a16="http://schemas.microsoft.com/office/drawing/2014/main" id="{9EE2BAF1-F9F9-4D22-BDF0-3231DC16EC53}"/>
              </a:ext>
            </a:extLst>
          </p:cNvPr>
          <p:cNvSpPr txBox="1"/>
          <p:nvPr/>
        </p:nvSpPr>
        <p:spPr>
          <a:xfrm>
            <a:off x="6096000" y="1720840"/>
            <a:ext cx="5513033"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Limited language support </a:t>
            </a: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It cannot work in noisy environment</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Can’t use for many numbers of people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8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n abstract design with lines and financial symbols">
            <a:extLst>
              <a:ext uri="{FF2B5EF4-FFF2-40B4-BE49-F238E27FC236}">
                <a16:creationId xmlns:a16="http://schemas.microsoft.com/office/drawing/2014/main" id="{6A48242B-8220-FD72-38BE-E4A8D7FE45D6}"/>
              </a:ext>
            </a:extLst>
          </p:cNvPr>
          <p:cNvPicPr>
            <a:picLocks noChangeAspect="1"/>
          </p:cNvPicPr>
          <p:nvPr/>
        </p:nvPicPr>
        <p:blipFill rotWithShape="1">
          <a:blip r:embed="rId2"/>
          <a:srcRect l="1593" r="4502" b="3"/>
          <a:stretch/>
        </p:blipFill>
        <p:spPr>
          <a:xfrm>
            <a:off x="-18353" y="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5701D83-6E30-4AE8-83EC-6377569B7526}"/>
              </a:ext>
            </a:extLst>
          </p:cNvPr>
          <p:cNvSpPr txBox="1"/>
          <p:nvPr/>
        </p:nvSpPr>
        <p:spPr>
          <a:xfrm>
            <a:off x="643052" y="3642611"/>
            <a:ext cx="5451423" cy="24984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6000" b="1" dirty="0">
                <a:solidFill>
                  <a:schemeClr val="bg1"/>
                </a:solidFill>
                <a:latin typeface="Times New Roman" panose="02020603050405020304" pitchFamily="18" charset="0"/>
                <a:ea typeface="+mj-ea"/>
                <a:cs typeface="Times New Roman" panose="02020603050405020304" pitchFamily="18" charset="0"/>
              </a:rPr>
              <a:t>CONTENTS</a:t>
            </a:r>
          </a:p>
        </p:txBody>
      </p:sp>
      <p:sp>
        <p:nvSpPr>
          <p:cNvPr id="3" name="TextBox 2">
            <a:extLst>
              <a:ext uri="{FF2B5EF4-FFF2-40B4-BE49-F238E27FC236}">
                <a16:creationId xmlns:a16="http://schemas.microsoft.com/office/drawing/2014/main" id="{9BBB41F9-0E64-4173-A05B-420BE8EDEAAE}"/>
              </a:ext>
            </a:extLst>
          </p:cNvPr>
          <p:cNvSpPr txBox="1"/>
          <p:nvPr/>
        </p:nvSpPr>
        <p:spPr>
          <a:xfrm>
            <a:off x="7204307" y="1"/>
            <a:ext cx="5111217" cy="6857990"/>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 of the project</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Tools &amp; Technologies</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Requirements</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Modules/Libraries Used</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Tasks</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Advantages/Disadvantages</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indent="-228600" defTabSz="9144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43151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2F0A7-A68B-405B-B1D6-8D7E7048D7D6}"/>
              </a:ext>
            </a:extLst>
          </p:cNvPr>
          <p:cNvSpPr txBox="1"/>
          <p:nvPr/>
        </p:nvSpPr>
        <p:spPr>
          <a:xfrm>
            <a:off x="4287187" y="532152"/>
            <a:ext cx="5558464"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CONCLUSION</a:t>
            </a:r>
          </a:p>
        </p:txBody>
      </p:sp>
      <p:graphicFrame>
        <p:nvGraphicFramePr>
          <p:cNvPr id="15" name="TextBox 2">
            <a:extLst>
              <a:ext uri="{FF2B5EF4-FFF2-40B4-BE49-F238E27FC236}">
                <a16:creationId xmlns:a16="http://schemas.microsoft.com/office/drawing/2014/main" id="{77E7292C-BD70-0382-D3AF-081BF594DDE2}"/>
              </a:ext>
            </a:extLst>
          </p:cNvPr>
          <p:cNvGraphicFramePr/>
          <p:nvPr>
            <p:extLst>
              <p:ext uri="{D42A27DB-BD31-4B8C-83A1-F6EECF244321}">
                <p14:modId xmlns:p14="http://schemas.microsoft.com/office/powerpoint/2010/main" val="60823912"/>
              </p:ext>
            </p:extLst>
          </p:nvPr>
        </p:nvGraphicFramePr>
        <p:xfrm>
          <a:off x="299804" y="1454046"/>
          <a:ext cx="11332564" cy="4991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19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AB3E651-3BD1-4989-A662-5C0FE12AA4CF}"/>
              </a:ext>
            </a:extLst>
          </p:cNvPr>
          <p:cNvSpPr txBox="1"/>
          <p:nvPr/>
        </p:nvSpPr>
        <p:spPr>
          <a:xfrm>
            <a:off x="836676" y="518991"/>
            <a:ext cx="10515600" cy="127323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REFERENCES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E07F8BED-720F-477C-94F7-3558ED33B114}"/>
              </a:ext>
            </a:extLst>
          </p:cNvPr>
          <p:cNvSpPr txBox="1"/>
          <p:nvPr/>
        </p:nvSpPr>
        <p:spPr>
          <a:xfrm>
            <a:off x="838200" y="2478024"/>
            <a:ext cx="10515600" cy="3694176"/>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 </a:t>
            </a:r>
            <a:r>
              <a:rPr lang="en-US" sz="2200" dirty="0">
                <a:latin typeface="Times New Roman" panose="02020603050405020304" pitchFamily="18" charset="0"/>
                <a:cs typeface="Times New Roman" panose="02020603050405020304" pitchFamily="18" charset="0"/>
                <a:hlinkClick r:id="rId2"/>
              </a:rPr>
              <a:t>https://www.python.org/</a:t>
            </a:r>
            <a:endParaRPr lang="en-US" sz="2200" dirty="0">
              <a:latin typeface="Times New Roman" panose="02020603050405020304" pitchFamily="18" charset="0"/>
              <a:cs typeface="Times New Roman" panose="02020603050405020304" pitchFamily="18" charset="0"/>
            </a:endParaRPr>
          </a:p>
          <a:p>
            <a:pPr marL="57150" defTabSz="914400">
              <a:lnSpc>
                <a:spcPct val="90000"/>
              </a:lnSpc>
              <a:spcAft>
                <a:spcPts val="600"/>
              </a:spcAft>
            </a:pP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YouTube : </a:t>
            </a:r>
            <a:r>
              <a:rPr lang="en-US" sz="2200" dirty="0">
                <a:latin typeface="Times New Roman" panose="02020603050405020304" pitchFamily="18" charset="0"/>
                <a:cs typeface="Times New Roman" panose="02020603050405020304" pitchFamily="18" charset="0"/>
                <a:hlinkClick r:id="rId3"/>
              </a:rPr>
              <a:t>https://youtu.be/Lp9Ftuq2sVI</a:t>
            </a: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Visual Studio Code : </a:t>
            </a:r>
            <a:r>
              <a:rPr lang="en-US" sz="2200" dirty="0">
                <a:latin typeface="Times New Roman" panose="02020603050405020304" pitchFamily="18" charset="0"/>
                <a:cs typeface="Times New Roman" panose="02020603050405020304" pitchFamily="18" charset="0"/>
                <a:hlinkClick r:id="rId4"/>
              </a:rPr>
              <a:t>https://code.visualstudio.com/</a:t>
            </a: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Stackoverflow</a:t>
            </a:r>
            <a:r>
              <a:rPr lang="en-US"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hlinkClick r:id="rId5"/>
              </a:rPr>
              <a:t>https://stackoverflow.com/</a:t>
            </a:r>
            <a:r>
              <a:rPr lang="en-US" sz="2200" dirty="0">
                <a:latin typeface="Times New Roman" panose="02020603050405020304" pitchFamily="18" charset="0"/>
                <a:cs typeface="Times New Roman" panose="02020603050405020304" pitchFamily="18" charset="0"/>
              </a:rPr>
              <a:t> </a:t>
            </a:r>
          </a:p>
          <a:p>
            <a:pPr marL="285750" indent="-228600" defTabSz="9144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58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CB68B33-754D-423C-AAC6-858AFCCA6BEF}"/>
              </a:ext>
            </a:extLst>
          </p:cNvPr>
          <p:cNvSpPr txBox="1"/>
          <p:nvPr/>
        </p:nvSpPr>
        <p:spPr>
          <a:xfrm>
            <a:off x="1525712" y="2400475"/>
            <a:ext cx="9142288" cy="2068222"/>
          </a:xfrm>
          <a:prstGeom prst="rect">
            <a:avLst/>
          </a:prstGeom>
        </p:spPr>
        <p:txBody>
          <a:bodyPr vert="horz" lIns="91440" tIns="45720" rIns="91440" bIns="45720" rtlCol="0" anchor="b">
            <a:normAutofit fontScale="85000" lnSpcReduction="10000"/>
          </a:bodyPr>
          <a:lstStyle/>
          <a:p>
            <a:pPr algn="ctr" defTabSz="914400">
              <a:lnSpc>
                <a:spcPct val="90000"/>
              </a:lnSpc>
              <a:spcBef>
                <a:spcPct val="0"/>
              </a:spcBef>
              <a:spcAft>
                <a:spcPts val="600"/>
              </a:spcAft>
            </a:pPr>
            <a:r>
              <a:rPr lang="en-US" sz="11500" kern="1200" dirty="0">
                <a:solidFill>
                  <a:schemeClr val="tx1"/>
                </a:solidFill>
                <a:latin typeface="Times New Roman" panose="02020603050405020304" pitchFamily="18" charset="0"/>
                <a:ea typeface="+mj-ea"/>
                <a:cs typeface="Times New Roman" panose="02020603050405020304" pitchFamily="18" charset="0"/>
              </a:rPr>
              <a:t>THANK YOU !!</a:t>
            </a:r>
          </a:p>
        </p:txBody>
      </p:sp>
      <p:pic>
        <p:nvPicPr>
          <p:cNvPr id="6" name="Graphic 5" descr="Right Double Quote">
            <a:extLst>
              <a:ext uri="{FF2B5EF4-FFF2-40B4-BE49-F238E27FC236}">
                <a16:creationId xmlns:a16="http://schemas.microsoft.com/office/drawing/2014/main" id="{A8D06631-D26B-51F7-D253-FECA1FC3E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174943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AF258B-CDCF-4FE3-ACF0-8B97AAF5B117}"/>
              </a:ext>
            </a:extLst>
          </p:cNvPr>
          <p:cNvSpPr txBox="1"/>
          <p:nvPr/>
        </p:nvSpPr>
        <p:spPr>
          <a:xfrm>
            <a:off x="5881548" y="201208"/>
            <a:ext cx="46341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TOOLS &amp; TECHNOLOGIES</a:t>
            </a:r>
            <a:endParaRPr lang="en-IN" sz="24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302F47BC-9EE4-409B-A1C7-17FACB4EFA28}"/>
              </a:ext>
            </a:extLst>
          </p:cNvPr>
          <p:cNvSpPr/>
          <p:nvPr/>
        </p:nvSpPr>
        <p:spPr>
          <a:xfrm>
            <a:off x="4594286" y="925612"/>
            <a:ext cx="2325949" cy="229931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AAE444C6-1987-47B7-A2EE-DB0E1F0E16E8}"/>
              </a:ext>
            </a:extLst>
          </p:cNvPr>
          <p:cNvSpPr/>
          <p:nvPr/>
        </p:nvSpPr>
        <p:spPr>
          <a:xfrm>
            <a:off x="8982630" y="873526"/>
            <a:ext cx="2325949" cy="218612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9B2B441-A558-4C7B-8038-25AF9899F970}"/>
              </a:ext>
            </a:extLst>
          </p:cNvPr>
          <p:cNvSpPr txBox="1"/>
          <p:nvPr/>
        </p:nvSpPr>
        <p:spPr>
          <a:xfrm>
            <a:off x="208716" y="3491927"/>
            <a:ext cx="383515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SYSTEM REQUIREMENTS</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E7EDB8-E127-4F30-AFAA-ACAE81148A5A}"/>
              </a:ext>
            </a:extLst>
          </p:cNvPr>
          <p:cNvSpPr txBox="1"/>
          <p:nvPr/>
        </p:nvSpPr>
        <p:spPr>
          <a:xfrm>
            <a:off x="346228" y="4272677"/>
            <a:ext cx="4518734"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OS : Windows 7 or above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RAM : min 4GB or above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Hard Drive : 250 MB HDD</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Processor : Intel Dual Core</a:t>
            </a:r>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C89C3F3-7725-401F-888F-0ED9ACB0CE3C}"/>
              </a:ext>
            </a:extLst>
          </p:cNvPr>
          <p:cNvSpPr txBox="1"/>
          <p:nvPr/>
        </p:nvSpPr>
        <p:spPr>
          <a:xfrm>
            <a:off x="5106048" y="3224928"/>
            <a:ext cx="1740023" cy="37589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Version : 3.8.3</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0B4BEA-07E7-45BB-8F79-0A395F230A50}"/>
              </a:ext>
            </a:extLst>
          </p:cNvPr>
          <p:cNvSpPr txBox="1"/>
          <p:nvPr/>
        </p:nvSpPr>
        <p:spPr>
          <a:xfrm>
            <a:off x="9275592" y="3155394"/>
            <a:ext cx="1740023" cy="37589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Version : 1.55.2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00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9FE2B9E-9D04-4EA9-B8F3-E2EEFFC9AAC4}"/>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Scope of the project</a:t>
            </a:r>
          </a:p>
        </p:txBody>
      </p:sp>
      <p:sp>
        <p:nvSpPr>
          <p:cNvPr id="26" name="TextBox 2">
            <a:extLst>
              <a:ext uri="{FF2B5EF4-FFF2-40B4-BE49-F238E27FC236}">
                <a16:creationId xmlns:a16="http://schemas.microsoft.com/office/drawing/2014/main" id="{615A3F33-C096-4A4B-A937-55814A4A7BB9}"/>
              </a:ext>
            </a:extLst>
          </p:cNvPr>
          <p:cNvSpPr txBox="1"/>
          <p:nvPr/>
        </p:nvSpPr>
        <p:spPr>
          <a:xfrm>
            <a:off x="4134810" y="179882"/>
            <a:ext cx="8054141" cy="6688256"/>
          </a:xfrm>
          <a:prstGeom prst="rect">
            <a:avLst/>
          </a:prstGeom>
        </p:spPr>
        <p:txBody>
          <a:bodyPr vert="horz" lIns="91440" tIns="45720" rIns="91440" bIns="45720" rtlCol="0" anchor="ctr">
            <a:normAutofit/>
          </a:bodyPr>
          <a:lstStyle/>
          <a:p>
            <a:pPr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Presently, Zeus is being developed as an automation tool and virtual assistant. Among the Various roles played by Zeus are: </a:t>
            </a:r>
          </a:p>
          <a:p>
            <a:pPr indent="-228600" defTabSz="914400">
              <a:spcBef>
                <a:spcPts val="600"/>
              </a:spcBef>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Search Engine with voice interactions </a:t>
            </a:r>
          </a:p>
          <a:p>
            <a:pPr marL="457200"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Medical diagnosis with Medicine aid. </a:t>
            </a:r>
          </a:p>
          <a:p>
            <a:pPr marL="457200"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Reminder and To-Do application. </a:t>
            </a:r>
          </a:p>
          <a:p>
            <a:pPr marL="457200"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Vocabulary App to show meanings and correct spelling errors. </a:t>
            </a:r>
          </a:p>
          <a:p>
            <a:pPr marL="457200"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Weather Forecasting Application. </a:t>
            </a:r>
          </a:p>
          <a:p>
            <a:pPr marL="457200" indent="-228600" defTabSz="914400">
              <a:spcBef>
                <a:spcPts val="600"/>
              </a:spcBef>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indent="-228600" defTabSz="9144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shall be proper Documentation available on its Official GitHub repository for making further development easy and we aim to release our virtual assistant as an Open Source Software where modifications and contributions by the community are warmly welcomed.</a:t>
            </a:r>
          </a:p>
        </p:txBody>
      </p:sp>
    </p:spTree>
    <p:extLst>
      <p:ext uri="{BB962C8B-B14F-4D97-AF65-F5344CB8AC3E}">
        <p14:creationId xmlns:p14="http://schemas.microsoft.com/office/powerpoint/2010/main" val="317069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6125E5E-76A1-4937-AE77-145FA0EF3549}"/>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INTRODUCTION</a:t>
            </a:r>
          </a:p>
        </p:txBody>
      </p:sp>
      <p:sp>
        <p:nvSpPr>
          <p:cNvPr id="25"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D7101224-1CE7-4519-9BD7-17DBCD21F3B2}"/>
              </a:ext>
            </a:extLst>
          </p:cNvPr>
          <p:cNvSpPr txBox="1"/>
          <p:nvPr/>
        </p:nvSpPr>
        <p:spPr>
          <a:xfrm>
            <a:off x="566929" y="2276855"/>
            <a:ext cx="11035458" cy="4468719"/>
          </a:xfrm>
          <a:prstGeom prst="rect">
            <a:avLst/>
          </a:prstGeom>
        </p:spPr>
        <p:txBody>
          <a:bodyPr vert="horz" lIns="91440" tIns="45720" rIns="91440" bIns="45720" rtlCol="0">
            <a:normAutofit/>
          </a:bodyPr>
          <a:lstStyle/>
          <a:p>
            <a:pPr marL="285750" indent="-228600" algn="just" defTabSz="914400">
              <a:lnSpc>
                <a:spcPct val="15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Have you ever wondered how cool it would be to have your own assistant? Imagine how easier it would be doing Wikipedia searches without opening web browsers, and performing many other daily tasks like playing music with the help of a single voice command, opening different browsers in just a voice command. </a:t>
            </a:r>
            <a:r>
              <a:rPr lang="en-US" sz="1600" dirty="0">
                <a:latin typeface="Times New Roman" panose="02020603050405020304" pitchFamily="18" charset="0"/>
                <a:cs typeface="Times New Roman" panose="02020603050405020304" pitchFamily="18" charset="0"/>
              </a:rPr>
              <a:t>This project is simple desktop voice assistant built with python named as “Jarvis Desktop Voice Assistant”. This project is fully completed and error free. It was compiled in VS Code Editor.</a:t>
            </a:r>
          </a:p>
          <a:p>
            <a:pPr marL="285750" indent="-228600" algn="just" defTabSz="914400">
              <a:lnSpc>
                <a:spcPct val="15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 virtual assistant, also called an AI assistant or digital assistant, is an application program that understands natural language voice commands and completes tasks for the user.</a:t>
            </a:r>
            <a:r>
              <a:rPr lang="en-US" sz="1600" dirty="0">
                <a:latin typeface="Times New Roman" panose="02020603050405020304" pitchFamily="18" charset="0"/>
                <a:cs typeface="Times New Roman" panose="02020603050405020304" pitchFamily="18" charset="0"/>
              </a:rPr>
              <a:t> The whole concept based on how can we make our life easier or how can we automate the things by just using our voice command. When the project is being executed then first of all it greets the user as per the time. After that it just listen your command in form of voice and just that that thing according to your command.</a:t>
            </a:r>
          </a:p>
          <a:p>
            <a:pPr marL="285750" indent="-228600" algn="just" defTabSz="914400">
              <a:lnSpc>
                <a:spcPct val="15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implemented in “PYTHON Programming Language” in which implementation is very easy. For every sort of work there is module present in python which makes the thing very easy and effective to do. It is user friendly and easy to understandable for new user.</a:t>
            </a:r>
          </a:p>
        </p:txBody>
      </p:sp>
    </p:spTree>
    <p:extLst>
      <p:ext uri="{BB962C8B-B14F-4D97-AF65-F5344CB8AC3E}">
        <p14:creationId xmlns:p14="http://schemas.microsoft.com/office/powerpoint/2010/main" val="407519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2845C5-0D48-4DE0-BFE0-5ABEE1878805}"/>
              </a:ext>
            </a:extLst>
          </p:cNvPr>
          <p:cNvSpPr txBox="1"/>
          <p:nvPr/>
        </p:nvSpPr>
        <p:spPr>
          <a:xfrm>
            <a:off x="838200" y="459863"/>
            <a:ext cx="10515600" cy="10045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OBJECTIVE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B0AA7923-AD4E-B951-F4BB-7F1E925CA0C5}"/>
              </a:ext>
            </a:extLst>
          </p:cNvPr>
          <p:cNvGraphicFramePr/>
          <p:nvPr>
            <p:extLst>
              <p:ext uri="{D42A27DB-BD31-4B8C-83A1-F6EECF244321}">
                <p14:modId xmlns:p14="http://schemas.microsoft.com/office/powerpoint/2010/main" val="273828557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40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B6C2E7-01DA-4BFB-95CF-5F1250CF5CB4}"/>
              </a:ext>
            </a:extLst>
          </p:cNvPr>
          <p:cNvSpPr txBox="1"/>
          <p:nvPr/>
        </p:nvSpPr>
        <p:spPr>
          <a:xfrm>
            <a:off x="621791" y="1161288"/>
            <a:ext cx="3949705" cy="452628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MODULES USED:</a:t>
            </a:r>
          </a:p>
        </p:txBody>
      </p:sp>
      <p:sp>
        <p:nvSpPr>
          <p:cNvPr id="23"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TextBox 3">
            <a:extLst>
              <a:ext uri="{FF2B5EF4-FFF2-40B4-BE49-F238E27FC236}">
                <a16:creationId xmlns:a16="http://schemas.microsoft.com/office/drawing/2014/main" id="{456CBF62-3942-45F2-B40C-67D8246D2186}"/>
              </a:ext>
            </a:extLst>
          </p:cNvPr>
          <p:cNvSpPr txBox="1"/>
          <p:nvPr/>
        </p:nvSpPr>
        <p:spPr>
          <a:xfrm>
            <a:off x="4571496" y="0"/>
            <a:ext cx="7620503" cy="6857999"/>
          </a:xfrm>
          <a:prstGeom prst="rect">
            <a:avLst/>
          </a:prstGeom>
        </p:spPr>
        <p:txBody>
          <a:bodyPr vert="horz" lIns="91440" tIns="45720" rIns="91440" bIns="45720" rtlCol="0" anchor="ctr">
            <a:normAutofit/>
          </a:bodyPr>
          <a:lstStyle/>
          <a:p>
            <a:pPr marL="285750"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Pyttsx3</a:t>
            </a:r>
          </a:p>
          <a:p>
            <a:pPr marL="742950" lvl="1" indent="-228600" defTabSz="914400">
              <a:lnSpc>
                <a:spcPct val="90000"/>
              </a:lnSpc>
              <a:spcBef>
                <a:spcPts val="600"/>
              </a:spcBef>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 python library that will help us to convert text to speech. In short, it is a text-to-speech library.</a:t>
            </a:r>
          </a:p>
          <a:p>
            <a:pPr marL="742950" lvl="1" indent="-228600" defTabSz="914400">
              <a:lnSpc>
                <a:spcPct val="90000"/>
              </a:lnSpc>
              <a:spcBef>
                <a:spcPts val="600"/>
              </a:spcBef>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 works offline, and it is compatible with Python 2 as well as Python 3.</a:t>
            </a:r>
          </a:p>
          <a:p>
            <a:pPr indent="-228600" defTabSz="914400">
              <a:lnSpc>
                <a:spcPct val="90000"/>
              </a:lnSpc>
              <a:spcBef>
                <a:spcPts val="600"/>
              </a:spcBef>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Datetime</a:t>
            </a:r>
          </a:p>
          <a:p>
            <a:pPr marL="742950" lvl="1" indent="-228600" defTabSz="914400">
              <a:lnSpc>
                <a:spcPct val="90000"/>
              </a:lnSpc>
              <a:spcBef>
                <a:spcPts val="600"/>
              </a:spcBef>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provide current or live time to Assistant.</a:t>
            </a:r>
          </a:p>
          <a:p>
            <a:pPr marL="742950" lvl="1"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Used for greeting user according to time.</a:t>
            </a:r>
          </a:p>
          <a:p>
            <a:pPr marL="285750" indent="-228600" defTabSz="914400">
              <a:lnSpc>
                <a:spcPct val="90000"/>
              </a:lnSpc>
              <a:spcBef>
                <a:spcPts val="600"/>
              </a:spcBef>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Speech Recognition</a:t>
            </a:r>
          </a:p>
          <a:p>
            <a:pPr marL="742950" lvl="1" indent="-228600" defTabSz="914400">
              <a:lnSpc>
                <a:spcPct val="90000"/>
              </a:lnSpc>
              <a:spcBef>
                <a:spcPts val="600"/>
              </a:spcBef>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Library for performing speech recognition, with support for several engines and APIs, online and offline.</a:t>
            </a:r>
          </a:p>
          <a:p>
            <a:pPr marL="742950" lvl="1"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Used for taking input from microphone as a source to perform tasks.</a:t>
            </a:r>
          </a:p>
          <a:p>
            <a:pPr marL="285750" indent="-228600" defTabSz="914400">
              <a:lnSpc>
                <a:spcPct val="90000"/>
              </a:lnSpc>
              <a:spcBef>
                <a:spcPts val="600"/>
              </a:spcBef>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Wikipedia</a:t>
            </a:r>
          </a:p>
          <a:p>
            <a:pPr marL="742950" lvl="1" indent="-228600" defTabSz="914400">
              <a:lnSpc>
                <a:spcPct val="90000"/>
              </a:lnSpc>
              <a:spcBef>
                <a:spcPts val="600"/>
              </a:spcBef>
              <a:spcAft>
                <a:spcPts val="600"/>
              </a:spcAft>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Wikipedia</a:t>
            </a:r>
            <a:r>
              <a:rPr lang="en-US" sz="1600" b="0" i="0" dirty="0">
                <a:effectLst/>
                <a:latin typeface="Times New Roman" panose="02020603050405020304" pitchFamily="18" charset="0"/>
                <a:cs typeface="Times New Roman" panose="02020603050405020304" pitchFamily="18" charset="0"/>
              </a:rPr>
              <a:t> is a </a:t>
            </a:r>
            <a:r>
              <a:rPr lang="en-US" sz="1600" i="0" dirty="0">
                <a:effectLst/>
                <a:latin typeface="Times New Roman" panose="02020603050405020304" pitchFamily="18" charset="0"/>
                <a:cs typeface="Times New Roman" panose="02020603050405020304" pitchFamily="18" charset="0"/>
              </a:rPr>
              <a:t>Python library </a:t>
            </a:r>
            <a:r>
              <a:rPr lang="en-US" sz="1600" b="0" i="0" dirty="0">
                <a:effectLst/>
                <a:latin typeface="Times New Roman" panose="02020603050405020304" pitchFamily="18" charset="0"/>
                <a:cs typeface="Times New Roman" panose="02020603050405020304" pitchFamily="18" charset="0"/>
              </a:rPr>
              <a:t>that makes it easy to access and parse data from </a:t>
            </a:r>
            <a:r>
              <a:rPr lang="en-US" sz="1600" i="0" dirty="0">
                <a:effectLst/>
                <a:latin typeface="Times New Roman" panose="02020603050405020304" pitchFamily="18" charset="0"/>
                <a:cs typeface="Times New Roman" panose="02020603050405020304" pitchFamily="18" charset="0"/>
              </a:rPr>
              <a:t>Wikipedia.</a:t>
            </a:r>
          </a:p>
          <a:p>
            <a:pPr marL="742950" lvl="1" indent="-228600" defTabSz="914400">
              <a:lnSpc>
                <a:spcPct val="90000"/>
              </a:lnSpc>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helps the user to get results for a particular query or search.</a:t>
            </a:r>
          </a:p>
          <a:p>
            <a:pPr marL="285750" indent="-228600" defTabSz="914400">
              <a:lnSpc>
                <a:spcPct val="90000"/>
              </a:lnSpc>
              <a:spcAft>
                <a:spcPts val="600"/>
              </a:spcAft>
              <a:buFont typeface="Arial" panose="020B0604020202020204" pitchFamily="34" charset="0"/>
              <a:buChar char="•"/>
            </a:pPr>
            <a:endParaRPr lang="en-US" sz="1400" dirty="0"/>
          </a:p>
          <a:p>
            <a:pPr marL="285750" indent="-228600" defTabSz="9144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0200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D910B830-35D9-4791-8488-A1AEE44BC15D}"/>
              </a:ext>
            </a:extLst>
          </p:cNvPr>
          <p:cNvSpPr txBox="1"/>
          <p:nvPr/>
        </p:nvSpPr>
        <p:spPr>
          <a:xfrm>
            <a:off x="704538" y="591344"/>
            <a:ext cx="10649262" cy="5585619"/>
          </a:xfrm>
          <a:prstGeom prst="rect">
            <a:avLst/>
          </a:prstGeom>
        </p:spPr>
        <p:txBody>
          <a:bodyPr vert="horz" lIns="91440" tIns="45720" rIns="91440" bIns="45720" rtlCol="0">
            <a:noAutofit/>
          </a:bodyPr>
          <a:lstStyle/>
          <a:p>
            <a:pPr marL="285750" indent="-228600" defTabSz="9144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Browser</a:t>
            </a:r>
          </a:p>
          <a:p>
            <a:pPr marL="742950" lvl="1" indent="-228600" defTabSz="914400">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US" i="0" dirty="0">
                <a:effectLst/>
                <a:latin typeface="Times New Roman" panose="02020603050405020304" pitchFamily="18" charset="0"/>
                <a:cs typeface="Times New Roman" panose="02020603050405020304" pitchFamily="18" charset="0"/>
              </a:rPr>
              <a:t>web browser</a:t>
            </a:r>
            <a:r>
              <a:rPr lang="en-US" b="1" i="0" dirty="0">
                <a:effectLst/>
                <a:latin typeface="Times New Roman" panose="02020603050405020304" pitchFamily="18" charset="0"/>
                <a:cs typeface="Times New Roman" panose="02020603050405020304" pitchFamily="18" charset="0"/>
              </a:rPr>
              <a:t> module</a:t>
            </a:r>
            <a:r>
              <a:rPr lang="en-US" b="0" i="0" dirty="0">
                <a:effectLst/>
                <a:latin typeface="Times New Roman" panose="02020603050405020304" pitchFamily="18" charset="0"/>
                <a:cs typeface="Times New Roman" panose="02020603050405020304" pitchFamily="18" charset="0"/>
              </a:rPr>
              <a:t> provides </a:t>
            </a:r>
            <a:r>
              <a:rPr lang="en-US" b="1" i="0" dirty="0">
                <a:effectLst/>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high-level interface to allow displaying </a:t>
            </a:r>
            <a:r>
              <a:rPr lang="en-US" i="0" dirty="0">
                <a:effectLst/>
                <a:latin typeface="Times New Roman" panose="02020603050405020304" pitchFamily="18" charset="0"/>
                <a:cs typeface="Times New Roman" panose="02020603050405020304" pitchFamily="18" charset="0"/>
              </a:rPr>
              <a:t>Web</a:t>
            </a:r>
            <a:r>
              <a:rPr lang="en-US" b="0" i="0" dirty="0">
                <a:effectLst/>
                <a:latin typeface="Times New Roman" panose="02020603050405020304" pitchFamily="18" charset="0"/>
                <a:cs typeface="Times New Roman" panose="02020603050405020304" pitchFamily="18" charset="0"/>
              </a:rPr>
              <a:t>-based documents to users</a:t>
            </a:r>
          </a:p>
          <a:p>
            <a:pPr marL="742950" lvl="1" indent="-228600" defTabSz="914400">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Under most circumstances, simply calling the open() function from this </a:t>
            </a:r>
            <a:r>
              <a:rPr lang="en-US" i="0" dirty="0">
                <a:effectLst/>
                <a:latin typeface="Times New Roman" panose="02020603050405020304" pitchFamily="18" charset="0"/>
                <a:cs typeface="Times New Roman" panose="02020603050405020304" pitchFamily="18" charset="0"/>
              </a:rPr>
              <a:t>module</a:t>
            </a:r>
            <a:r>
              <a:rPr lang="en-US" b="0" i="0" dirty="0">
                <a:effectLst/>
                <a:latin typeface="Times New Roman" panose="02020603050405020304" pitchFamily="18" charset="0"/>
                <a:cs typeface="Times New Roman" panose="02020603050405020304" pitchFamily="18" charset="0"/>
              </a:rPr>
              <a:t> will do the right thing.</a:t>
            </a:r>
          </a:p>
          <a:p>
            <a:pPr lvl="1" indent="-228600" defTabSz="91440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a:t>
            </a:r>
          </a:p>
          <a:p>
            <a:pPr marL="742950" lvl="1" indent="-228600" defTabSz="914400">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OS module in Python </a:t>
            </a:r>
            <a:r>
              <a:rPr lang="en-US" b="0" i="0" dirty="0">
                <a:effectLst/>
                <a:latin typeface="Times New Roman" panose="02020603050405020304" pitchFamily="18" charset="0"/>
                <a:cs typeface="Times New Roman" panose="02020603050405020304" pitchFamily="18" charset="0"/>
              </a:rPr>
              <a:t>provides functions for interacting with the operating system.</a:t>
            </a:r>
          </a:p>
          <a:p>
            <a:pPr marL="742950" lvl="1" indent="-228600" defTabSz="914400">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module</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provides a portable way of using operating system-dependent functionality.</a:t>
            </a:r>
          </a:p>
          <a:p>
            <a:pPr indent="-228600" defTabSz="91440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a:t>
            </a:r>
          </a:p>
          <a:p>
            <a:pPr marL="742950" lvl="1" indent="-228600" defTabSz="9144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t>
            </a:r>
            <a:r>
              <a:rPr lang="en-US" b="0" i="0" dirty="0">
                <a:effectLst/>
                <a:latin typeface="Times New Roman" panose="02020603050405020304" pitchFamily="18" charset="0"/>
                <a:cs typeface="Times New Roman" panose="02020603050405020304" pitchFamily="18" charset="0"/>
              </a:rPr>
              <a:t>can generate </a:t>
            </a:r>
            <a:r>
              <a:rPr lang="en-US" i="0" dirty="0">
                <a:effectLst/>
                <a:latin typeface="Times New Roman" panose="02020603050405020304" pitchFamily="18" charset="0"/>
                <a:cs typeface="Times New Roman" panose="02020603050405020304" pitchFamily="18" charset="0"/>
              </a:rPr>
              <a:t>random</a:t>
            </a:r>
            <a:r>
              <a:rPr lang="en-US" b="0" i="0" dirty="0">
                <a:effectLst/>
                <a:latin typeface="Times New Roman" panose="02020603050405020304" pitchFamily="18" charset="0"/>
                <a:cs typeface="Times New Roman" panose="02020603050405020304" pitchFamily="18" charset="0"/>
              </a:rPr>
              <a:t> numbers in </a:t>
            </a:r>
            <a:r>
              <a:rPr lang="en-US" i="0" dirty="0">
                <a:effectLst/>
                <a:latin typeface="Times New Roman" panose="02020603050405020304" pitchFamily="18" charset="0"/>
                <a:cs typeface="Times New Roman" panose="02020603050405020304" pitchFamily="18" charset="0"/>
              </a:rPr>
              <a:t>Python</a:t>
            </a:r>
            <a:r>
              <a:rPr lang="en-US" b="0" i="0" dirty="0">
                <a:effectLst/>
                <a:latin typeface="Times New Roman" panose="02020603050405020304" pitchFamily="18" charset="0"/>
                <a:cs typeface="Times New Roman" panose="02020603050405020304" pitchFamily="18" charset="0"/>
              </a:rPr>
              <a:t> by using </a:t>
            </a:r>
            <a:r>
              <a:rPr lang="en-US" i="0" dirty="0">
                <a:effectLst/>
                <a:latin typeface="Times New Roman" panose="02020603050405020304" pitchFamily="18" charset="0"/>
                <a:cs typeface="Times New Roman" panose="02020603050405020304" pitchFamily="18" charset="0"/>
              </a:rPr>
              <a:t>random module</a:t>
            </a:r>
            <a:r>
              <a:rPr lang="en-US" b="0" i="0" dirty="0">
                <a:effectLst/>
                <a:latin typeface="Times New Roman" panose="02020603050405020304" pitchFamily="18" charset="0"/>
                <a:cs typeface="Times New Roman" panose="02020603050405020304" pitchFamily="18" charset="0"/>
              </a:rPr>
              <a:t>.</a:t>
            </a:r>
          </a:p>
          <a:p>
            <a:pPr marL="742950" lvl="1" indent="-228600" defTabSz="914400">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These are pseudo-</a:t>
            </a:r>
            <a:r>
              <a:rPr lang="en-US" i="0" dirty="0">
                <a:effectLst/>
                <a:latin typeface="Times New Roman" panose="02020603050405020304" pitchFamily="18" charset="0"/>
                <a:cs typeface="Times New Roman" panose="02020603050405020304" pitchFamily="18" charset="0"/>
              </a:rPr>
              <a:t>random</a:t>
            </a:r>
            <a:r>
              <a:rPr lang="en-US" b="0" i="0" dirty="0">
                <a:effectLst/>
                <a:latin typeface="Times New Roman" panose="02020603050405020304" pitchFamily="18" charset="0"/>
                <a:cs typeface="Times New Roman" panose="02020603050405020304" pitchFamily="18" charset="0"/>
              </a:rPr>
              <a:t> number as the sequence of number generated depends on the seed.</a:t>
            </a:r>
          </a:p>
          <a:p>
            <a:pPr marL="285750" indent="-228600" defTabSz="91440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defTabSz="914400">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PyAutoGui</a:t>
            </a:r>
            <a:endParaRPr lang="en-US" dirty="0">
              <a:latin typeface="Times New Roman" panose="02020603050405020304" pitchFamily="18" charset="0"/>
              <a:cs typeface="Times New Roman" panose="02020603050405020304" pitchFamily="18" charset="0"/>
            </a:endParaRPr>
          </a:p>
          <a:p>
            <a:pPr marL="742950" lvl="1" indent="-228600" defTabSz="914400">
              <a:spcAft>
                <a:spcPts val="600"/>
              </a:spcAft>
              <a:buFont typeface="Arial" panose="020B0604020202020204" pitchFamily="34" charset="0"/>
              <a:buChar char="•"/>
            </a:pPr>
            <a:r>
              <a:rPr lang="en-US" i="0" dirty="0" err="1">
                <a:effectLst/>
                <a:latin typeface="Times New Roman" panose="02020603050405020304" pitchFamily="18" charset="0"/>
                <a:cs typeface="Times New Roman" panose="02020603050405020304" pitchFamily="18" charset="0"/>
              </a:rPr>
              <a:t>Pyautogui</a:t>
            </a:r>
            <a:r>
              <a:rPr lang="en-US" b="0" i="0" dirty="0">
                <a:effectLst/>
                <a:latin typeface="Times New Roman" panose="02020603050405020304" pitchFamily="18" charset="0"/>
                <a:cs typeface="Times New Roman" panose="02020603050405020304" pitchFamily="18" charset="0"/>
              </a:rPr>
              <a:t> is a </a:t>
            </a:r>
            <a:r>
              <a:rPr lang="en-US" i="0" dirty="0">
                <a:effectLst/>
                <a:latin typeface="Times New Roman" panose="02020603050405020304" pitchFamily="18" charset="0"/>
                <a:cs typeface="Times New Roman" panose="02020603050405020304" pitchFamily="18" charset="0"/>
              </a:rPr>
              <a:t>library</a:t>
            </a:r>
            <a:r>
              <a:rPr lang="en-US" b="0" i="0" dirty="0">
                <a:effectLst/>
                <a:latin typeface="Times New Roman" panose="02020603050405020304" pitchFamily="18" charset="0"/>
                <a:cs typeface="Times New Roman" panose="02020603050405020304" pitchFamily="18" charset="0"/>
              </a:rPr>
              <a:t> that allows you to control the mouse and keyboard to do various things.</a:t>
            </a:r>
          </a:p>
          <a:p>
            <a:pPr marL="742950" lvl="1" indent="-228600" defTabSz="9144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use this library for taking screenshots of the screen.</a:t>
            </a:r>
          </a:p>
        </p:txBody>
      </p:sp>
    </p:spTree>
    <p:extLst>
      <p:ext uri="{BB962C8B-B14F-4D97-AF65-F5344CB8AC3E}">
        <p14:creationId xmlns:p14="http://schemas.microsoft.com/office/powerpoint/2010/main" val="166492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BBEDBF-1A50-4A1D-B2C8-A8B605B547D8}"/>
              </a:ext>
            </a:extLst>
          </p:cNvPr>
          <p:cNvSpPr txBox="1"/>
          <p:nvPr/>
        </p:nvSpPr>
        <p:spPr>
          <a:xfrm>
            <a:off x="511211" y="856180"/>
            <a:ext cx="5120353" cy="112806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dirty="0">
                <a:latin typeface="Times New Roman" panose="02020603050405020304" pitchFamily="18" charset="0"/>
                <a:ea typeface="+mj-ea"/>
                <a:cs typeface="Times New Roman" panose="02020603050405020304" pitchFamily="18" charset="0"/>
              </a:rPr>
              <a:t>IMPLEMENTATION</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9FF574-07E2-4279-BB42-CF849B583976}"/>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defTabSz="91440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Firstly our assistance greet us according to time stamp and then it will asks you to give command to perform.</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421F147-84FB-41BB-4902-C007E68D532E}"/>
              </a:ext>
            </a:extLst>
          </p:cNvPr>
          <p:cNvPicPr>
            <a:picLocks noChangeAspect="1"/>
          </p:cNvPicPr>
          <p:nvPr/>
        </p:nvPicPr>
        <p:blipFill rotWithShape="1">
          <a:blip r:embed="rId2">
            <a:extLst>
              <a:ext uri="{28A0092B-C50C-407E-A947-70E740481C1C}">
                <a14:useLocalDpi xmlns:a14="http://schemas.microsoft.com/office/drawing/2010/main" val="0"/>
              </a:ext>
            </a:extLst>
          </a:blip>
          <a:srcRect r="45069" b="2"/>
          <a:stretch/>
        </p:blipFill>
        <p:spPr>
          <a:xfrm>
            <a:off x="5739703" y="607334"/>
            <a:ext cx="5861577" cy="5682108"/>
          </a:xfrm>
          <a:prstGeom prst="rect">
            <a:avLst/>
          </a:prstGeom>
        </p:spPr>
      </p:pic>
    </p:spTree>
    <p:extLst>
      <p:ext uri="{BB962C8B-B14F-4D97-AF65-F5344CB8AC3E}">
        <p14:creationId xmlns:p14="http://schemas.microsoft.com/office/powerpoint/2010/main" val="2664229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2916</TotalTime>
  <Words>1203</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rai</dc:creator>
  <cp:lastModifiedBy>Ankita.V. Shet</cp:lastModifiedBy>
  <cp:revision>94</cp:revision>
  <dcterms:created xsi:type="dcterms:W3CDTF">2021-05-01T09:15:45Z</dcterms:created>
  <dcterms:modified xsi:type="dcterms:W3CDTF">2022-11-01T14:39:53Z</dcterms:modified>
</cp:coreProperties>
</file>