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5E54C-A321-42C3-BDB7-50B0D21BA5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CE3EF28-163C-4765-9F5D-1CA6F1006C20}">
      <dgm:prSet/>
      <dgm:spPr/>
      <dgm:t>
        <a:bodyPr/>
        <a:lstStyle/>
        <a:p>
          <a:r>
            <a:rPr lang="en-US"/>
            <a:t>LinkedIn</a:t>
          </a:r>
        </a:p>
      </dgm:t>
    </dgm:pt>
    <dgm:pt modelId="{8685AE73-0898-4C79-932E-AA097C6667FD}" type="parTrans" cxnId="{D0ABC695-D613-431E-839C-5E499FE533D2}">
      <dgm:prSet/>
      <dgm:spPr/>
      <dgm:t>
        <a:bodyPr/>
        <a:lstStyle/>
        <a:p>
          <a:endParaRPr lang="en-US"/>
        </a:p>
      </dgm:t>
    </dgm:pt>
    <dgm:pt modelId="{51F1C7F6-4773-48F3-8446-014C94206442}" type="sibTrans" cxnId="{D0ABC695-D613-431E-839C-5E499FE533D2}">
      <dgm:prSet/>
      <dgm:spPr/>
      <dgm:t>
        <a:bodyPr/>
        <a:lstStyle/>
        <a:p>
          <a:endParaRPr lang="en-US"/>
        </a:p>
      </dgm:t>
    </dgm:pt>
    <dgm:pt modelId="{14E05B86-A634-486C-A9D9-2B55EBBDD13E}">
      <dgm:prSet/>
      <dgm:spPr/>
      <dgm:t>
        <a:bodyPr/>
        <a:lstStyle/>
        <a:p>
          <a:r>
            <a:rPr lang="en-US"/>
            <a:t>Indeed</a:t>
          </a:r>
        </a:p>
      </dgm:t>
    </dgm:pt>
    <dgm:pt modelId="{7EE014F1-5BA8-417F-8BAC-9A417432F06A}" type="parTrans" cxnId="{4B9890B9-163C-4B79-AF12-8EFC53482B97}">
      <dgm:prSet/>
      <dgm:spPr/>
      <dgm:t>
        <a:bodyPr/>
        <a:lstStyle/>
        <a:p>
          <a:endParaRPr lang="en-US"/>
        </a:p>
      </dgm:t>
    </dgm:pt>
    <dgm:pt modelId="{52F6EABA-1B81-4977-9184-F9136493DA12}" type="sibTrans" cxnId="{4B9890B9-163C-4B79-AF12-8EFC53482B97}">
      <dgm:prSet/>
      <dgm:spPr/>
      <dgm:t>
        <a:bodyPr/>
        <a:lstStyle/>
        <a:p>
          <a:endParaRPr lang="en-US"/>
        </a:p>
      </dgm:t>
    </dgm:pt>
    <dgm:pt modelId="{53839E31-96B9-4ECF-9300-757EB34C0615}">
      <dgm:prSet/>
      <dgm:spPr/>
      <dgm:t>
        <a:bodyPr/>
        <a:lstStyle/>
        <a:p>
          <a:r>
            <a:rPr lang="en-US"/>
            <a:t>Job portals of companies</a:t>
          </a:r>
        </a:p>
      </dgm:t>
    </dgm:pt>
    <dgm:pt modelId="{0C4B1F64-BF91-4FD7-8B4F-ED179F53CC53}" type="parTrans" cxnId="{220227E9-E80E-44BF-A0AC-8CDD0F831FD9}">
      <dgm:prSet/>
      <dgm:spPr/>
      <dgm:t>
        <a:bodyPr/>
        <a:lstStyle/>
        <a:p>
          <a:endParaRPr lang="en-US"/>
        </a:p>
      </dgm:t>
    </dgm:pt>
    <dgm:pt modelId="{93F99924-08B8-480E-87EC-4A9FC335704C}" type="sibTrans" cxnId="{220227E9-E80E-44BF-A0AC-8CDD0F831FD9}">
      <dgm:prSet/>
      <dgm:spPr/>
      <dgm:t>
        <a:bodyPr/>
        <a:lstStyle/>
        <a:p>
          <a:endParaRPr lang="en-US"/>
        </a:p>
      </dgm:t>
    </dgm:pt>
    <dgm:pt modelId="{AA3B72C4-0A45-452F-8641-EF976F38FAD0}" type="pres">
      <dgm:prSet presAssocID="{A695E54C-A321-42C3-BDB7-50B0D21BA540}" presName="root" presStyleCnt="0">
        <dgm:presLayoutVars>
          <dgm:dir/>
          <dgm:resizeHandles val="exact"/>
        </dgm:presLayoutVars>
      </dgm:prSet>
      <dgm:spPr/>
    </dgm:pt>
    <dgm:pt modelId="{78AD3F96-1108-48BF-AEF1-E1956B71FA31}" type="pres">
      <dgm:prSet presAssocID="{7CE3EF28-163C-4765-9F5D-1CA6F1006C20}" presName="compNode" presStyleCnt="0"/>
      <dgm:spPr/>
    </dgm:pt>
    <dgm:pt modelId="{1EEFCD45-EB5F-4BB3-A75C-0403994D8D51}" type="pres">
      <dgm:prSet presAssocID="{7CE3EF28-163C-4765-9F5D-1CA6F1006C20}" presName="bgRect" presStyleLbl="bgShp" presStyleIdx="0" presStyleCnt="3"/>
      <dgm:spPr/>
    </dgm:pt>
    <dgm:pt modelId="{7EC9B6C3-1D63-4FF6-85D0-F9135DCED840}" type="pres">
      <dgm:prSet presAssocID="{7CE3EF28-163C-4765-9F5D-1CA6F1006C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02AD33E-08BA-4C36-8895-253C13413D1D}" type="pres">
      <dgm:prSet presAssocID="{7CE3EF28-163C-4765-9F5D-1CA6F1006C20}" presName="spaceRect" presStyleCnt="0"/>
      <dgm:spPr/>
    </dgm:pt>
    <dgm:pt modelId="{85EE6798-0959-4012-AAB3-B250562A0357}" type="pres">
      <dgm:prSet presAssocID="{7CE3EF28-163C-4765-9F5D-1CA6F1006C20}" presName="parTx" presStyleLbl="revTx" presStyleIdx="0" presStyleCnt="3">
        <dgm:presLayoutVars>
          <dgm:chMax val="0"/>
          <dgm:chPref val="0"/>
        </dgm:presLayoutVars>
      </dgm:prSet>
      <dgm:spPr/>
    </dgm:pt>
    <dgm:pt modelId="{4C59BC8B-82A7-41A8-B231-564CA5FE3281}" type="pres">
      <dgm:prSet presAssocID="{51F1C7F6-4773-48F3-8446-014C94206442}" presName="sibTrans" presStyleCnt="0"/>
      <dgm:spPr/>
    </dgm:pt>
    <dgm:pt modelId="{D4A712B2-0ADD-4CBF-BB67-59F8F41A6FCA}" type="pres">
      <dgm:prSet presAssocID="{14E05B86-A634-486C-A9D9-2B55EBBDD13E}" presName="compNode" presStyleCnt="0"/>
      <dgm:spPr/>
    </dgm:pt>
    <dgm:pt modelId="{70387562-9F91-4174-8414-3AF02F58E6E7}" type="pres">
      <dgm:prSet presAssocID="{14E05B86-A634-486C-A9D9-2B55EBBDD13E}" presName="bgRect" presStyleLbl="bgShp" presStyleIdx="1" presStyleCnt="3"/>
      <dgm:spPr/>
    </dgm:pt>
    <dgm:pt modelId="{41D31635-4690-4F96-883C-B585BF092219}" type="pres">
      <dgm:prSet presAssocID="{14E05B86-A634-486C-A9D9-2B55EBBDD1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0FD59C72-BE12-4CD3-B07E-280041354D12}" type="pres">
      <dgm:prSet presAssocID="{14E05B86-A634-486C-A9D9-2B55EBBDD13E}" presName="spaceRect" presStyleCnt="0"/>
      <dgm:spPr/>
    </dgm:pt>
    <dgm:pt modelId="{DBF837C1-6677-4B20-9ADC-F89B6E3654BF}" type="pres">
      <dgm:prSet presAssocID="{14E05B86-A634-486C-A9D9-2B55EBBDD13E}" presName="parTx" presStyleLbl="revTx" presStyleIdx="1" presStyleCnt="3">
        <dgm:presLayoutVars>
          <dgm:chMax val="0"/>
          <dgm:chPref val="0"/>
        </dgm:presLayoutVars>
      </dgm:prSet>
      <dgm:spPr/>
    </dgm:pt>
    <dgm:pt modelId="{C839E492-C3DB-4063-8BB6-9450B283AE59}" type="pres">
      <dgm:prSet presAssocID="{52F6EABA-1B81-4977-9184-F9136493DA12}" presName="sibTrans" presStyleCnt="0"/>
      <dgm:spPr/>
    </dgm:pt>
    <dgm:pt modelId="{19FD6F94-6890-4BB9-9FDC-1303F74CF4B1}" type="pres">
      <dgm:prSet presAssocID="{53839E31-96B9-4ECF-9300-757EB34C0615}" presName="compNode" presStyleCnt="0"/>
      <dgm:spPr/>
    </dgm:pt>
    <dgm:pt modelId="{3241C879-93F3-48E3-A0AB-C861D752B91D}" type="pres">
      <dgm:prSet presAssocID="{53839E31-96B9-4ECF-9300-757EB34C0615}" presName="bgRect" presStyleLbl="bgShp" presStyleIdx="2" presStyleCnt="3"/>
      <dgm:spPr/>
    </dgm:pt>
    <dgm:pt modelId="{01B829FF-FE89-43CB-B126-F635F68D0691}" type="pres">
      <dgm:prSet presAssocID="{53839E31-96B9-4ECF-9300-757EB34C06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AC0677C4-1FC6-4527-95D8-C92B4B4C70BA}" type="pres">
      <dgm:prSet presAssocID="{53839E31-96B9-4ECF-9300-757EB34C0615}" presName="spaceRect" presStyleCnt="0"/>
      <dgm:spPr/>
    </dgm:pt>
    <dgm:pt modelId="{10E6B362-D4E0-4879-8C5F-ED9BA5705C6E}" type="pres">
      <dgm:prSet presAssocID="{53839E31-96B9-4ECF-9300-757EB34C061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1D22304-C289-4A96-AC5A-D6928B1B5AC0}" type="presOf" srcId="{7CE3EF28-163C-4765-9F5D-1CA6F1006C20}" destId="{85EE6798-0959-4012-AAB3-B250562A0357}" srcOrd="0" destOrd="0" presId="urn:microsoft.com/office/officeart/2018/2/layout/IconVerticalSolidList"/>
    <dgm:cxn modelId="{80CDC04D-DEA3-495B-B97D-FEC90AE8E304}" type="presOf" srcId="{14E05B86-A634-486C-A9D9-2B55EBBDD13E}" destId="{DBF837C1-6677-4B20-9ADC-F89B6E3654BF}" srcOrd="0" destOrd="0" presId="urn:microsoft.com/office/officeart/2018/2/layout/IconVerticalSolidList"/>
    <dgm:cxn modelId="{D0ABC695-D613-431E-839C-5E499FE533D2}" srcId="{A695E54C-A321-42C3-BDB7-50B0D21BA540}" destId="{7CE3EF28-163C-4765-9F5D-1CA6F1006C20}" srcOrd="0" destOrd="0" parTransId="{8685AE73-0898-4C79-932E-AA097C6667FD}" sibTransId="{51F1C7F6-4773-48F3-8446-014C94206442}"/>
    <dgm:cxn modelId="{4B9890B9-163C-4B79-AF12-8EFC53482B97}" srcId="{A695E54C-A321-42C3-BDB7-50B0D21BA540}" destId="{14E05B86-A634-486C-A9D9-2B55EBBDD13E}" srcOrd="1" destOrd="0" parTransId="{7EE014F1-5BA8-417F-8BAC-9A417432F06A}" sibTransId="{52F6EABA-1B81-4977-9184-F9136493DA12}"/>
    <dgm:cxn modelId="{C856FED4-3481-438A-9C7A-20DB2F13A2E6}" type="presOf" srcId="{A695E54C-A321-42C3-BDB7-50B0D21BA540}" destId="{AA3B72C4-0A45-452F-8641-EF976F38FAD0}" srcOrd="0" destOrd="0" presId="urn:microsoft.com/office/officeart/2018/2/layout/IconVerticalSolidList"/>
    <dgm:cxn modelId="{220227E9-E80E-44BF-A0AC-8CDD0F831FD9}" srcId="{A695E54C-A321-42C3-BDB7-50B0D21BA540}" destId="{53839E31-96B9-4ECF-9300-757EB34C0615}" srcOrd="2" destOrd="0" parTransId="{0C4B1F64-BF91-4FD7-8B4F-ED179F53CC53}" sibTransId="{93F99924-08B8-480E-87EC-4A9FC335704C}"/>
    <dgm:cxn modelId="{1700F0F3-D7F6-4BBC-A37C-910E4F763962}" type="presOf" srcId="{53839E31-96B9-4ECF-9300-757EB34C0615}" destId="{10E6B362-D4E0-4879-8C5F-ED9BA5705C6E}" srcOrd="0" destOrd="0" presId="urn:microsoft.com/office/officeart/2018/2/layout/IconVerticalSolidList"/>
    <dgm:cxn modelId="{3BF6685D-1D88-4B37-B3A0-DD7CF20D6764}" type="presParOf" srcId="{AA3B72C4-0A45-452F-8641-EF976F38FAD0}" destId="{78AD3F96-1108-48BF-AEF1-E1956B71FA31}" srcOrd="0" destOrd="0" presId="urn:microsoft.com/office/officeart/2018/2/layout/IconVerticalSolidList"/>
    <dgm:cxn modelId="{79B6CD1E-DD18-4EFE-960D-296A3258F0B3}" type="presParOf" srcId="{78AD3F96-1108-48BF-AEF1-E1956B71FA31}" destId="{1EEFCD45-EB5F-4BB3-A75C-0403994D8D51}" srcOrd="0" destOrd="0" presId="urn:microsoft.com/office/officeart/2018/2/layout/IconVerticalSolidList"/>
    <dgm:cxn modelId="{6D53DA75-8184-4E44-980A-EEF122997815}" type="presParOf" srcId="{78AD3F96-1108-48BF-AEF1-E1956B71FA31}" destId="{7EC9B6C3-1D63-4FF6-85D0-F9135DCED840}" srcOrd="1" destOrd="0" presId="urn:microsoft.com/office/officeart/2018/2/layout/IconVerticalSolidList"/>
    <dgm:cxn modelId="{C46D0361-7EA0-40DB-BFF0-99B75E8B9E9A}" type="presParOf" srcId="{78AD3F96-1108-48BF-AEF1-E1956B71FA31}" destId="{C02AD33E-08BA-4C36-8895-253C13413D1D}" srcOrd="2" destOrd="0" presId="urn:microsoft.com/office/officeart/2018/2/layout/IconVerticalSolidList"/>
    <dgm:cxn modelId="{8ECDC155-775B-4F5B-B39E-B6B62AF43E4B}" type="presParOf" srcId="{78AD3F96-1108-48BF-AEF1-E1956B71FA31}" destId="{85EE6798-0959-4012-AAB3-B250562A0357}" srcOrd="3" destOrd="0" presId="urn:microsoft.com/office/officeart/2018/2/layout/IconVerticalSolidList"/>
    <dgm:cxn modelId="{E5097114-57A0-4F56-884A-C48A3381053F}" type="presParOf" srcId="{AA3B72C4-0A45-452F-8641-EF976F38FAD0}" destId="{4C59BC8B-82A7-41A8-B231-564CA5FE3281}" srcOrd="1" destOrd="0" presId="urn:microsoft.com/office/officeart/2018/2/layout/IconVerticalSolidList"/>
    <dgm:cxn modelId="{D405ED4A-323F-4953-A135-17B92A7AF310}" type="presParOf" srcId="{AA3B72C4-0A45-452F-8641-EF976F38FAD0}" destId="{D4A712B2-0ADD-4CBF-BB67-59F8F41A6FCA}" srcOrd="2" destOrd="0" presId="urn:microsoft.com/office/officeart/2018/2/layout/IconVerticalSolidList"/>
    <dgm:cxn modelId="{2BD3CB30-5FAB-40DD-B83E-A648A0EE286B}" type="presParOf" srcId="{D4A712B2-0ADD-4CBF-BB67-59F8F41A6FCA}" destId="{70387562-9F91-4174-8414-3AF02F58E6E7}" srcOrd="0" destOrd="0" presId="urn:microsoft.com/office/officeart/2018/2/layout/IconVerticalSolidList"/>
    <dgm:cxn modelId="{BB8F3874-C072-42DA-A9CC-2705E797EDF0}" type="presParOf" srcId="{D4A712B2-0ADD-4CBF-BB67-59F8F41A6FCA}" destId="{41D31635-4690-4F96-883C-B585BF092219}" srcOrd="1" destOrd="0" presId="urn:microsoft.com/office/officeart/2018/2/layout/IconVerticalSolidList"/>
    <dgm:cxn modelId="{D2AE5D25-6869-4B77-95D5-0CFE7199E713}" type="presParOf" srcId="{D4A712B2-0ADD-4CBF-BB67-59F8F41A6FCA}" destId="{0FD59C72-BE12-4CD3-B07E-280041354D12}" srcOrd="2" destOrd="0" presId="urn:microsoft.com/office/officeart/2018/2/layout/IconVerticalSolidList"/>
    <dgm:cxn modelId="{38B4AD49-E441-4DB3-B4F0-707803535785}" type="presParOf" srcId="{D4A712B2-0ADD-4CBF-BB67-59F8F41A6FCA}" destId="{DBF837C1-6677-4B20-9ADC-F89B6E3654BF}" srcOrd="3" destOrd="0" presId="urn:microsoft.com/office/officeart/2018/2/layout/IconVerticalSolidList"/>
    <dgm:cxn modelId="{47559C8D-59A7-4DA1-B1BC-627964A15C6E}" type="presParOf" srcId="{AA3B72C4-0A45-452F-8641-EF976F38FAD0}" destId="{C839E492-C3DB-4063-8BB6-9450B283AE59}" srcOrd="3" destOrd="0" presId="urn:microsoft.com/office/officeart/2018/2/layout/IconVerticalSolidList"/>
    <dgm:cxn modelId="{DFF59F73-09E1-4BE5-900F-E8A8BB50DAD3}" type="presParOf" srcId="{AA3B72C4-0A45-452F-8641-EF976F38FAD0}" destId="{19FD6F94-6890-4BB9-9FDC-1303F74CF4B1}" srcOrd="4" destOrd="0" presId="urn:microsoft.com/office/officeart/2018/2/layout/IconVerticalSolidList"/>
    <dgm:cxn modelId="{F1062BCD-05C5-4BEA-9595-EBCDDF1E42B9}" type="presParOf" srcId="{19FD6F94-6890-4BB9-9FDC-1303F74CF4B1}" destId="{3241C879-93F3-48E3-A0AB-C861D752B91D}" srcOrd="0" destOrd="0" presId="urn:microsoft.com/office/officeart/2018/2/layout/IconVerticalSolidList"/>
    <dgm:cxn modelId="{A63A26EB-578E-4A74-A4CF-446A200213B5}" type="presParOf" srcId="{19FD6F94-6890-4BB9-9FDC-1303F74CF4B1}" destId="{01B829FF-FE89-43CB-B126-F635F68D0691}" srcOrd="1" destOrd="0" presId="urn:microsoft.com/office/officeart/2018/2/layout/IconVerticalSolidList"/>
    <dgm:cxn modelId="{19E345AE-B7C2-4D5C-86C9-C74F922C1C27}" type="presParOf" srcId="{19FD6F94-6890-4BB9-9FDC-1303F74CF4B1}" destId="{AC0677C4-1FC6-4527-95D8-C92B4B4C70BA}" srcOrd="2" destOrd="0" presId="urn:microsoft.com/office/officeart/2018/2/layout/IconVerticalSolidList"/>
    <dgm:cxn modelId="{FB99753C-C07D-4F35-A5DC-D701875B9A1B}" type="presParOf" srcId="{19FD6F94-6890-4BB9-9FDC-1303F74CF4B1}" destId="{10E6B362-D4E0-4879-8C5F-ED9BA5705C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442E35-D6FB-4712-8826-464CC20438D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4BEB985-808D-4593-AD9C-534F157636CF}">
      <dgm:prSet/>
      <dgm:spPr/>
      <dgm:t>
        <a:bodyPr/>
        <a:lstStyle/>
        <a:p>
          <a:r>
            <a:rPr lang="en-US"/>
            <a:t>Had to listen to illogical / irrelevant stories.</a:t>
          </a:r>
        </a:p>
      </dgm:t>
    </dgm:pt>
    <dgm:pt modelId="{46427F82-2AF5-44DD-BE44-C446713E113E}" type="parTrans" cxnId="{130741F2-DAC8-4332-8C56-B399EC24C529}">
      <dgm:prSet/>
      <dgm:spPr/>
      <dgm:t>
        <a:bodyPr/>
        <a:lstStyle/>
        <a:p>
          <a:endParaRPr lang="en-US"/>
        </a:p>
      </dgm:t>
    </dgm:pt>
    <dgm:pt modelId="{945A3D20-5848-48E8-97B1-9A2480BD3B5B}" type="sibTrans" cxnId="{130741F2-DAC8-4332-8C56-B399EC24C529}">
      <dgm:prSet/>
      <dgm:spPr/>
      <dgm:t>
        <a:bodyPr/>
        <a:lstStyle/>
        <a:p>
          <a:endParaRPr lang="en-US"/>
        </a:p>
      </dgm:t>
    </dgm:pt>
    <dgm:pt modelId="{B1A02BA7-CA58-46F2-A88A-FE2636E004A0}">
      <dgm:prSet/>
      <dgm:spPr/>
      <dgm:t>
        <a:bodyPr/>
        <a:lstStyle/>
        <a:p>
          <a:r>
            <a:rPr lang="en-US"/>
            <a:t>Management suffers</a:t>
          </a:r>
        </a:p>
      </dgm:t>
    </dgm:pt>
    <dgm:pt modelId="{CC02BB62-B2E2-4962-990E-EEB849E3CD56}" type="parTrans" cxnId="{CB6E1532-09E5-4D69-A816-D71A655941AE}">
      <dgm:prSet/>
      <dgm:spPr/>
      <dgm:t>
        <a:bodyPr/>
        <a:lstStyle/>
        <a:p>
          <a:endParaRPr lang="en-US"/>
        </a:p>
      </dgm:t>
    </dgm:pt>
    <dgm:pt modelId="{75C2B7C9-AC2A-42D8-8935-5341D7485B2F}" type="sibTrans" cxnId="{CB6E1532-09E5-4D69-A816-D71A655941AE}">
      <dgm:prSet/>
      <dgm:spPr/>
      <dgm:t>
        <a:bodyPr/>
        <a:lstStyle/>
        <a:p>
          <a:endParaRPr lang="en-US"/>
        </a:p>
      </dgm:t>
    </dgm:pt>
    <dgm:pt modelId="{096DD43D-A00E-4093-AD3C-4E8EB4EC8B4F}">
      <dgm:prSet/>
      <dgm:spPr/>
      <dgm:t>
        <a:bodyPr/>
        <a:lstStyle/>
        <a:p>
          <a:r>
            <a:rPr lang="en-US"/>
            <a:t>Project deadlines missed</a:t>
          </a:r>
        </a:p>
      </dgm:t>
    </dgm:pt>
    <dgm:pt modelId="{1E5B2D78-9E6E-48D9-8D2E-D3312D8B4A07}" type="parTrans" cxnId="{3093BEA6-CBD4-4818-B2EF-177FCB1296C5}">
      <dgm:prSet/>
      <dgm:spPr/>
      <dgm:t>
        <a:bodyPr/>
        <a:lstStyle/>
        <a:p>
          <a:endParaRPr lang="en-US"/>
        </a:p>
      </dgm:t>
    </dgm:pt>
    <dgm:pt modelId="{48E56AED-EC7D-480A-934D-B32880499A4C}" type="sibTrans" cxnId="{3093BEA6-CBD4-4818-B2EF-177FCB1296C5}">
      <dgm:prSet/>
      <dgm:spPr/>
      <dgm:t>
        <a:bodyPr/>
        <a:lstStyle/>
        <a:p>
          <a:endParaRPr lang="en-US"/>
        </a:p>
      </dgm:t>
    </dgm:pt>
    <dgm:pt modelId="{7D6CF2D3-DF06-4083-9422-2CDB5833208A}">
      <dgm:prSet/>
      <dgm:spPr/>
      <dgm:t>
        <a:bodyPr/>
        <a:lstStyle/>
        <a:p>
          <a:r>
            <a:rPr lang="en-US"/>
            <a:t>Project gets messed up</a:t>
          </a:r>
        </a:p>
      </dgm:t>
    </dgm:pt>
    <dgm:pt modelId="{870E6A7A-C955-4014-86FB-D247309FEE3B}" type="parTrans" cxnId="{B65FBF98-E6F0-40DC-AE9B-6C878C1B1023}">
      <dgm:prSet/>
      <dgm:spPr/>
      <dgm:t>
        <a:bodyPr/>
        <a:lstStyle/>
        <a:p>
          <a:endParaRPr lang="en-US"/>
        </a:p>
      </dgm:t>
    </dgm:pt>
    <dgm:pt modelId="{6EFC1F40-80A2-44FB-BA29-4ED1ACAFF42E}" type="sibTrans" cxnId="{B65FBF98-E6F0-40DC-AE9B-6C878C1B1023}">
      <dgm:prSet/>
      <dgm:spPr/>
      <dgm:t>
        <a:bodyPr/>
        <a:lstStyle/>
        <a:p>
          <a:endParaRPr lang="en-US"/>
        </a:p>
      </dgm:t>
    </dgm:pt>
    <dgm:pt modelId="{C152C5B7-27B4-42E6-9108-58E0E8864E51}">
      <dgm:prSet/>
      <dgm:spPr/>
      <dgm:t>
        <a:bodyPr/>
        <a:lstStyle/>
        <a:p>
          <a:r>
            <a:rPr lang="en-US"/>
            <a:t>Life gets tough to cope up</a:t>
          </a:r>
        </a:p>
      </dgm:t>
    </dgm:pt>
    <dgm:pt modelId="{CFB210A1-246E-41BE-97B5-47962AC908FD}" type="parTrans" cxnId="{CA2B8D16-8AA0-41B6-837D-A5A8997626BD}">
      <dgm:prSet/>
      <dgm:spPr/>
      <dgm:t>
        <a:bodyPr/>
        <a:lstStyle/>
        <a:p>
          <a:endParaRPr lang="en-US"/>
        </a:p>
      </dgm:t>
    </dgm:pt>
    <dgm:pt modelId="{AEDDD1ED-A923-430F-A354-AB117C0B096D}" type="sibTrans" cxnId="{CA2B8D16-8AA0-41B6-837D-A5A8997626BD}">
      <dgm:prSet/>
      <dgm:spPr/>
      <dgm:t>
        <a:bodyPr/>
        <a:lstStyle/>
        <a:p>
          <a:endParaRPr lang="en-US"/>
        </a:p>
      </dgm:t>
    </dgm:pt>
    <dgm:pt modelId="{FDAAAF11-CE73-49F6-97B2-2ED8BD610170}">
      <dgm:prSet/>
      <dgm:spPr/>
      <dgm:t>
        <a:bodyPr/>
        <a:lstStyle/>
        <a:p>
          <a:r>
            <a:rPr lang="en-US"/>
            <a:t>Seek for help</a:t>
          </a:r>
        </a:p>
      </dgm:t>
    </dgm:pt>
    <dgm:pt modelId="{4410D09A-4E6A-4F07-84CF-1D1076E01B43}" type="parTrans" cxnId="{38428221-24E2-43AF-8569-849D503087CE}">
      <dgm:prSet/>
      <dgm:spPr/>
      <dgm:t>
        <a:bodyPr/>
        <a:lstStyle/>
        <a:p>
          <a:endParaRPr lang="en-US"/>
        </a:p>
      </dgm:t>
    </dgm:pt>
    <dgm:pt modelId="{506CFD5A-DEEF-4872-BE2C-7DEB7AF41860}" type="sibTrans" cxnId="{38428221-24E2-43AF-8569-849D503087CE}">
      <dgm:prSet/>
      <dgm:spPr/>
      <dgm:t>
        <a:bodyPr/>
        <a:lstStyle/>
        <a:p>
          <a:endParaRPr lang="en-US"/>
        </a:p>
      </dgm:t>
    </dgm:pt>
    <dgm:pt modelId="{2AA1531C-472E-4DE7-BAC3-E5D8CE84EAB7}">
      <dgm:prSet/>
      <dgm:spPr/>
      <dgm:t>
        <a:bodyPr/>
        <a:lstStyle/>
        <a:p>
          <a:r>
            <a:rPr lang="en-US"/>
            <a:t>Consultants / code hacks / employee layoffs </a:t>
          </a:r>
        </a:p>
      </dgm:t>
    </dgm:pt>
    <dgm:pt modelId="{B6FE5434-58B9-44E5-98AE-060AAF86E7C6}" type="parTrans" cxnId="{A9344609-6AF4-41C3-9822-EE4522B1A972}">
      <dgm:prSet/>
      <dgm:spPr/>
      <dgm:t>
        <a:bodyPr/>
        <a:lstStyle/>
        <a:p>
          <a:endParaRPr lang="en-US"/>
        </a:p>
      </dgm:t>
    </dgm:pt>
    <dgm:pt modelId="{992D71C9-A62E-4606-99F7-40AC1B9F5269}" type="sibTrans" cxnId="{A9344609-6AF4-41C3-9822-EE4522B1A972}">
      <dgm:prSet/>
      <dgm:spPr/>
      <dgm:t>
        <a:bodyPr/>
        <a:lstStyle/>
        <a:p>
          <a:endParaRPr lang="en-US"/>
        </a:p>
      </dgm:t>
    </dgm:pt>
    <dgm:pt modelId="{32B44EF0-A859-4B40-AEF4-119498B5AF0B}">
      <dgm:prSet/>
      <dgm:spPr/>
      <dgm:t>
        <a:bodyPr/>
        <a:lstStyle/>
        <a:p>
          <a:r>
            <a:rPr lang="en-US"/>
            <a:t>Capital waste =&gt; loss of trust</a:t>
          </a:r>
        </a:p>
      </dgm:t>
    </dgm:pt>
    <dgm:pt modelId="{76F6C399-8787-4F75-B577-AC5DA79BBAB0}" type="parTrans" cxnId="{139535E9-7AEB-4601-A767-7FC0610F2DD8}">
      <dgm:prSet/>
      <dgm:spPr/>
      <dgm:t>
        <a:bodyPr/>
        <a:lstStyle/>
        <a:p>
          <a:endParaRPr lang="en-US"/>
        </a:p>
      </dgm:t>
    </dgm:pt>
    <dgm:pt modelId="{81587F82-E61F-4CA7-8059-9DC9857877D0}" type="sibTrans" cxnId="{139535E9-7AEB-4601-A767-7FC0610F2DD8}">
      <dgm:prSet/>
      <dgm:spPr/>
      <dgm:t>
        <a:bodyPr/>
        <a:lstStyle/>
        <a:p>
          <a:endParaRPr lang="en-US"/>
        </a:p>
      </dgm:t>
    </dgm:pt>
    <dgm:pt modelId="{F6B8D525-CB3B-4FF9-8C0D-73F50FA92825}" type="pres">
      <dgm:prSet presAssocID="{7D442E35-D6FB-4712-8826-464CC20438D9}" presName="linear" presStyleCnt="0">
        <dgm:presLayoutVars>
          <dgm:animLvl val="lvl"/>
          <dgm:resizeHandles val="exact"/>
        </dgm:presLayoutVars>
      </dgm:prSet>
      <dgm:spPr/>
    </dgm:pt>
    <dgm:pt modelId="{7035F4E0-F68C-46C4-9DA8-2F0CD9EB9327}" type="pres">
      <dgm:prSet presAssocID="{54BEB985-808D-4593-AD9C-534F157636C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882632F0-8B50-43EB-A57D-DD72F1AC6DC3}" type="pres">
      <dgm:prSet presAssocID="{945A3D20-5848-48E8-97B1-9A2480BD3B5B}" presName="spacer" presStyleCnt="0"/>
      <dgm:spPr/>
    </dgm:pt>
    <dgm:pt modelId="{984DD6EE-03B3-4066-B111-BAC22EE02B0C}" type="pres">
      <dgm:prSet presAssocID="{B1A02BA7-CA58-46F2-A88A-FE2636E004A0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499BACCD-EAA4-4DCB-B6E4-0E39E7C4C7D8}" type="pres">
      <dgm:prSet presAssocID="{75C2B7C9-AC2A-42D8-8935-5341D7485B2F}" presName="spacer" presStyleCnt="0"/>
      <dgm:spPr/>
    </dgm:pt>
    <dgm:pt modelId="{912E0E8D-9D02-4C71-AA1B-2D2AC1CE6283}" type="pres">
      <dgm:prSet presAssocID="{096DD43D-A00E-4093-AD3C-4E8EB4EC8B4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A8CA41D8-55D2-43FD-94B9-05353F31B4F3}" type="pres">
      <dgm:prSet presAssocID="{48E56AED-EC7D-480A-934D-B32880499A4C}" presName="spacer" presStyleCnt="0"/>
      <dgm:spPr/>
    </dgm:pt>
    <dgm:pt modelId="{81050B9E-F8FB-4D68-9FC5-0C224944A0A8}" type="pres">
      <dgm:prSet presAssocID="{7D6CF2D3-DF06-4083-9422-2CDB5833208A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9F5F082-1B53-4EE6-BB6B-9708F6034CF0}" type="pres">
      <dgm:prSet presAssocID="{6EFC1F40-80A2-44FB-BA29-4ED1ACAFF42E}" presName="spacer" presStyleCnt="0"/>
      <dgm:spPr/>
    </dgm:pt>
    <dgm:pt modelId="{3536C923-3579-4766-8DB7-23C118E176CA}" type="pres">
      <dgm:prSet presAssocID="{C152C5B7-27B4-42E6-9108-58E0E8864E5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FA663FE-CDE8-445B-AFBA-642BFDCB49F3}" type="pres">
      <dgm:prSet presAssocID="{AEDDD1ED-A923-430F-A354-AB117C0B096D}" presName="spacer" presStyleCnt="0"/>
      <dgm:spPr/>
    </dgm:pt>
    <dgm:pt modelId="{D7D683FE-E25E-40AA-9F59-FBDC8C5E0408}" type="pres">
      <dgm:prSet presAssocID="{FDAAAF11-CE73-49F6-97B2-2ED8BD610170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BBAE101-9F13-4E6D-8E35-4EDFAA925096}" type="pres">
      <dgm:prSet presAssocID="{506CFD5A-DEEF-4872-BE2C-7DEB7AF41860}" presName="spacer" presStyleCnt="0"/>
      <dgm:spPr/>
    </dgm:pt>
    <dgm:pt modelId="{DC9B8E47-FEBE-40B8-BB71-0D87EDF5E02E}" type="pres">
      <dgm:prSet presAssocID="{2AA1531C-472E-4DE7-BAC3-E5D8CE84EAB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DA60C06-3CF4-4162-9A87-0A72C621FFF6}" type="pres">
      <dgm:prSet presAssocID="{992D71C9-A62E-4606-99F7-40AC1B9F5269}" presName="spacer" presStyleCnt="0"/>
      <dgm:spPr/>
    </dgm:pt>
    <dgm:pt modelId="{4C8B1B75-3A1D-4A33-AA80-92990B50FBF2}" type="pres">
      <dgm:prSet presAssocID="{32B44EF0-A859-4B40-AEF4-119498B5AF0B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A9344609-6AF4-41C3-9822-EE4522B1A972}" srcId="{7D442E35-D6FB-4712-8826-464CC20438D9}" destId="{2AA1531C-472E-4DE7-BAC3-E5D8CE84EAB7}" srcOrd="6" destOrd="0" parTransId="{B6FE5434-58B9-44E5-98AE-060AAF86E7C6}" sibTransId="{992D71C9-A62E-4606-99F7-40AC1B9F5269}"/>
    <dgm:cxn modelId="{CA2B8D16-8AA0-41B6-837D-A5A8997626BD}" srcId="{7D442E35-D6FB-4712-8826-464CC20438D9}" destId="{C152C5B7-27B4-42E6-9108-58E0E8864E51}" srcOrd="4" destOrd="0" parTransId="{CFB210A1-246E-41BE-97B5-47962AC908FD}" sibTransId="{AEDDD1ED-A923-430F-A354-AB117C0B096D}"/>
    <dgm:cxn modelId="{38428221-24E2-43AF-8569-849D503087CE}" srcId="{7D442E35-D6FB-4712-8826-464CC20438D9}" destId="{FDAAAF11-CE73-49F6-97B2-2ED8BD610170}" srcOrd="5" destOrd="0" parTransId="{4410D09A-4E6A-4F07-84CF-1D1076E01B43}" sibTransId="{506CFD5A-DEEF-4872-BE2C-7DEB7AF41860}"/>
    <dgm:cxn modelId="{CB6E1532-09E5-4D69-A816-D71A655941AE}" srcId="{7D442E35-D6FB-4712-8826-464CC20438D9}" destId="{B1A02BA7-CA58-46F2-A88A-FE2636E004A0}" srcOrd="1" destOrd="0" parTransId="{CC02BB62-B2E2-4962-990E-EEB849E3CD56}" sibTransId="{75C2B7C9-AC2A-42D8-8935-5341D7485B2F}"/>
    <dgm:cxn modelId="{659CC25F-E250-43D1-BD01-EB3D9C314F4F}" type="presOf" srcId="{B1A02BA7-CA58-46F2-A88A-FE2636E004A0}" destId="{984DD6EE-03B3-4066-B111-BAC22EE02B0C}" srcOrd="0" destOrd="0" presId="urn:microsoft.com/office/officeart/2005/8/layout/vList2"/>
    <dgm:cxn modelId="{65F61770-9412-4FCF-AE86-E4325C013E32}" type="presOf" srcId="{32B44EF0-A859-4B40-AEF4-119498B5AF0B}" destId="{4C8B1B75-3A1D-4A33-AA80-92990B50FBF2}" srcOrd="0" destOrd="0" presId="urn:microsoft.com/office/officeart/2005/8/layout/vList2"/>
    <dgm:cxn modelId="{8DF9255A-4D62-467A-88F0-3B60FB298630}" type="presOf" srcId="{7D442E35-D6FB-4712-8826-464CC20438D9}" destId="{F6B8D525-CB3B-4FF9-8C0D-73F50FA92825}" srcOrd="0" destOrd="0" presId="urn:microsoft.com/office/officeart/2005/8/layout/vList2"/>
    <dgm:cxn modelId="{211CC87B-430F-40A4-95F3-9B887B9E70EE}" type="presOf" srcId="{096DD43D-A00E-4093-AD3C-4E8EB4EC8B4F}" destId="{912E0E8D-9D02-4C71-AA1B-2D2AC1CE6283}" srcOrd="0" destOrd="0" presId="urn:microsoft.com/office/officeart/2005/8/layout/vList2"/>
    <dgm:cxn modelId="{69C85783-F055-4DBE-BF15-C464BFD5B262}" type="presOf" srcId="{54BEB985-808D-4593-AD9C-534F157636CF}" destId="{7035F4E0-F68C-46C4-9DA8-2F0CD9EB9327}" srcOrd="0" destOrd="0" presId="urn:microsoft.com/office/officeart/2005/8/layout/vList2"/>
    <dgm:cxn modelId="{B65FBF98-E6F0-40DC-AE9B-6C878C1B1023}" srcId="{7D442E35-D6FB-4712-8826-464CC20438D9}" destId="{7D6CF2D3-DF06-4083-9422-2CDB5833208A}" srcOrd="3" destOrd="0" parTransId="{870E6A7A-C955-4014-86FB-D247309FEE3B}" sibTransId="{6EFC1F40-80A2-44FB-BA29-4ED1ACAFF42E}"/>
    <dgm:cxn modelId="{1017C5A2-583C-4F41-BE78-0540AB4E4165}" type="presOf" srcId="{FDAAAF11-CE73-49F6-97B2-2ED8BD610170}" destId="{D7D683FE-E25E-40AA-9F59-FBDC8C5E0408}" srcOrd="0" destOrd="0" presId="urn:microsoft.com/office/officeart/2005/8/layout/vList2"/>
    <dgm:cxn modelId="{3093BEA6-CBD4-4818-B2EF-177FCB1296C5}" srcId="{7D442E35-D6FB-4712-8826-464CC20438D9}" destId="{096DD43D-A00E-4093-AD3C-4E8EB4EC8B4F}" srcOrd="2" destOrd="0" parTransId="{1E5B2D78-9E6E-48D9-8D2E-D3312D8B4A07}" sibTransId="{48E56AED-EC7D-480A-934D-B32880499A4C}"/>
    <dgm:cxn modelId="{46307EBF-5B52-4E48-A698-2D7DF6C07FE7}" type="presOf" srcId="{2AA1531C-472E-4DE7-BAC3-E5D8CE84EAB7}" destId="{DC9B8E47-FEBE-40B8-BB71-0D87EDF5E02E}" srcOrd="0" destOrd="0" presId="urn:microsoft.com/office/officeart/2005/8/layout/vList2"/>
    <dgm:cxn modelId="{139535E9-7AEB-4601-A767-7FC0610F2DD8}" srcId="{7D442E35-D6FB-4712-8826-464CC20438D9}" destId="{32B44EF0-A859-4B40-AEF4-119498B5AF0B}" srcOrd="7" destOrd="0" parTransId="{76F6C399-8787-4F75-B577-AC5DA79BBAB0}" sibTransId="{81587F82-E61F-4CA7-8059-9DC9857877D0}"/>
    <dgm:cxn modelId="{130741F2-DAC8-4332-8C56-B399EC24C529}" srcId="{7D442E35-D6FB-4712-8826-464CC20438D9}" destId="{54BEB985-808D-4593-AD9C-534F157636CF}" srcOrd="0" destOrd="0" parTransId="{46427F82-2AF5-44DD-BE44-C446713E113E}" sibTransId="{945A3D20-5848-48E8-97B1-9A2480BD3B5B}"/>
    <dgm:cxn modelId="{D85792FB-0533-4DBE-A0A3-6511B1AA0497}" type="presOf" srcId="{C152C5B7-27B4-42E6-9108-58E0E8864E51}" destId="{3536C923-3579-4766-8DB7-23C118E176CA}" srcOrd="0" destOrd="0" presId="urn:microsoft.com/office/officeart/2005/8/layout/vList2"/>
    <dgm:cxn modelId="{5A38D8FF-0644-4995-9FB6-8F39932BE67E}" type="presOf" srcId="{7D6CF2D3-DF06-4083-9422-2CDB5833208A}" destId="{81050B9E-F8FB-4D68-9FC5-0C224944A0A8}" srcOrd="0" destOrd="0" presId="urn:microsoft.com/office/officeart/2005/8/layout/vList2"/>
    <dgm:cxn modelId="{CFECF84C-5E3A-4F9E-BB6C-ED0919B8119B}" type="presParOf" srcId="{F6B8D525-CB3B-4FF9-8C0D-73F50FA92825}" destId="{7035F4E0-F68C-46C4-9DA8-2F0CD9EB9327}" srcOrd="0" destOrd="0" presId="urn:microsoft.com/office/officeart/2005/8/layout/vList2"/>
    <dgm:cxn modelId="{7633C005-5B4F-4145-A198-A85D452F9AAA}" type="presParOf" srcId="{F6B8D525-CB3B-4FF9-8C0D-73F50FA92825}" destId="{882632F0-8B50-43EB-A57D-DD72F1AC6DC3}" srcOrd="1" destOrd="0" presId="urn:microsoft.com/office/officeart/2005/8/layout/vList2"/>
    <dgm:cxn modelId="{EB9FD1FA-F291-45D8-9CE4-B26BB51D2E65}" type="presParOf" srcId="{F6B8D525-CB3B-4FF9-8C0D-73F50FA92825}" destId="{984DD6EE-03B3-4066-B111-BAC22EE02B0C}" srcOrd="2" destOrd="0" presId="urn:microsoft.com/office/officeart/2005/8/layout/vList2"/>
    <dgm:cxn modelId="{11BE5113-DF60-4943-B8BB-4445B3158C66}" type="presParOf" srcId="{F6B8D525-CB3B-4FF9-8C0D-73F50FA92825}" destId="{499BACCD-EAA4-4DCB-B6E4-0E39E7C4C7D8}" srcOrd="3" destOrd="0" presId="urn:microsoft.com/office/officeart/2005/8/layout/vList2"/>
    <dgm:cxn modelId="{D9580D92-BA7B-4FD4-9693-42E95B89E504}" type="presParOf" srcId="{F6B8D525-CB3B-4FF9-8C0D-73F50FA92825}" destId="{912E0E8D-9D02-4C71-AA1B-2D2AC1CE6283}" srcOrd="4" destOrd="0" presId="urn:microsoft.com/office/officeart/2005/8/layout/vList2"/>
    <dgm:cxn modelId="{E2543446-20FC-4951-B295-5BEB7A8D80ED}" type="presParOf" srcId="{F6B8D525-CB3B-4FF9-8C0D-73F50FA92825}" destId="{A8CA41D8-55D2-43FD-94B9-05353F31B4F3}" srcOrd="5" destOrd="0" presId="urn:microsoft.com/office/officeart/2005/8/layout/vList2"/>
    <dgm:cxn modelId="{EABE25EA-B832-4C2C-A551-D6FE2A13D799}" type="presParOf" srcId="{F6B8D525-CB3B-4FF9-8C0D-73F50FA92825}" destId="{81050B9E-F8FB-4D68-9FC5-0C224944A0A8}" srcOrd="6" destOrd="0" presId="urn:microsoft.com/office/officeart/2005/8/layout/vList2"/>
    <dgm:cxn modelId="{A38AAB80-4EAB-428B-8689-79FCF174E059}" type="presParOf" srcId="{F6B8D525-CB3B-4FF9-8C0D-73F50FA92825}" destId="{59F5F082-1B53-4EE6-BB6B-9708F6034CF0}" srcOrd="7" destOrd="0" presId="urn:microsoft.com/office/officeart/2005/8/layout/vList2"/>
    <dgm:cxn modelId="{A575734C-26C0-4E50-A7DE-B338F8729F05}" type="presParOf" srcId="{F6B8D525-CB3B-4FF9-8C0D-73F50FA92825}" destId="{3536C923-3579-4766-8DB7-23C118E176CA}" srcOrd="8" destOrd="0" presId="urn:microsoft.com/office/officeart/2005/8/layout/vList2"/>
    <dgm:cxn modelId="{23967E72-3551-4DF4-8ACD-52101F0A2900}" type="presParOf" srcId="{F6B8D525-CB3B-4FF9-8C0D-73F50FA92825}" destId="{5FA663FE-CDE8-445B-AFBA-642BFDCB49F3}" srcOrd="9" destOrd="0" presId="urn:microsoft.com/office/officeart/2005/8/layout/vList2"/>
    <dgm:cxn modelId="{509E0768-F59B-4FDC-B2D5-69F0CD68B400}" type="presParOf" srcId="{F6B8D525-CB3B-4FF9-8C0D-73F50FA92825}" destId="{D7D683FE-E25E-40AA-9F59-FBDC8C5E0408}" srcOrd="10" destOrd="0" presId="urn:microsoft.com/office/officeart/2005/8/layout/vList2"/>
    <dgm:cxn modelId="{8F2E8311-4FAF-4B98-AB19-D799B136CDD3}" type="presParOf" srcId="{F6B8D525-CB3B-4FF9-8C0D-73F50FA92825}" destId="{ABBAE101-9F13-4E6D-8E35-4EDFAA925096}" srcOrd="11" destOrd="0" presId="urn:microsoft.com/office/officeart/2005/8/layout/vList2"/>
    <dgm:cxn modelId="{A45AD96E-A38C-4752-B27B-A47596206365}" type="presParOf" srcId="{F6B8D525-CB3B-4FF9-8C0D-73F50FA92825}" destId="{DC9B8E47-FEBE-40B8-BB71-0D87EDF5E02E}" srcOrd="12" destOrd="0" presId="urn:microsoft.com/office/officeart/2005/8/layout/vList2"/>
    <dgm:cxn modelId="{C766C307-5CA2-478D-943B-E30E98AFC459}" type="presParOf" srcId="{F6B8D525-CB3B-4FF9-8C0D-73F50FA92825}" destId="{CDA60C06-3CF4-4162-9A87-0A72C621FFF6}" srcOrd="13" destOrd="0" presId="urn:microsoft.com/office/officeart/2005/8/layout/vList2"/>
    <dgm:cxn modelId="{63D3DCFC-C66A-45D5-AFE9-40F801FC7E0F}" type="presParOf" srcId="{F6B8D525-CB3B-4FF9-8C0D-73F50FA92825}" destId="{4C8B1B75-3A1D-4A33-AA80-92990B50FBF2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792C81-FF8A-443E-A61C-66DD8986A8C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68DEB9-85F8-48E5-8211-06DA5F62AB40}">
      <dgm:prSet/>
      <dgm:spPr/>
      <dgm:t>
        <a:bodyPr/>
        <a:lstStyle/>
        <a:p>
          <a:r>
            <a:rPr lang="en-US"/>
            <a:t>Hacker Rank</a:t>
          </a:r>
        </a:p>
      </dgm:t>
    </dgm:pt>
    <dgm:pt modelId="{59391FCC-695C-47F7-A8CF-D46DFF082B82}" type="parTrans" cxnId="{BE93C1AA-D234-4C9A-85B6-F3526FC942F9}">
      <dgm:prSet/>
      <dgm:spPr/>
      <dgm:t>
        <a:bodyPr/>
        <a:lstStyle/>
        <a:p>
          <a:endParaRPr lang="en-US"/>
        </a:p>
      </dgm:t>
    </dgm:pt>
    <dgm:pt modelId="{4B5C3A91-AEA3-4BB9-B3A1-92EA90374951}" type="sibTrans" cxnId="{BE93C1AA-D234-4C9A-85B6-F3526FC942F9}">
      <dgm:prSet/>
      <dgm:spPr/>
      <dgm:t>
        <a:bodyPr/>
        <a:lstStyle/>
        <a:p>
          <a:endParaRPr lang="en-US"/>
        </a:p>
      </dgm:t>
    </dgm:pt>
    <dgm:pt modelId="{926F350C-771C-40E2-8E5B-6CD1BBBFF9F3}">
      <dgm:prSet/>
      <dgm:spPr/>
      <dgm:t>
        <a:bodyPr/>
        <a:lstStyle/>
        <a:p>
          <a:r>
            <a:rPr lang="en-US"/>
            <a:t>Hacker Earth</a:t>
          </a:r>
        </a:p>
      </dgm:t>
    </dgm:pt>
    <dgm:pt modelId="{5172EC49-1E2F-4957-A088-E5D0EA75295F}" type="parTrans" cxnId="{07CC5A14-8550-4014-AA53-994758AD9550}">
      <dgm:prSet/>
      <dgm:spPr/>
      <dgm:t>
        <a:bodyPr/>
        <a:lstStyle/>
        <a:p>
          <a:endParaRPr lang="en-US"/>
        </a:p>
      </dgm:t>
    </dgm:pt>
    <dgm:pt modelId="{42991F8A-8225-42FF-9D58-1FE725D09E66}" type="sibTrans" cxnId="{07CC5A14-8550-4014-AA53-994758AD9550}">
      <dgm:prSet/>
      <dgm:spPr/>
      <dgm:t>
        <a:bodyPr/>
        <a:lstStyle/>
        <a:p>
          <a:endParaRPr lang="en-US"/>
        </a:p>
      </dgm:t>
    </dgm:pt>
    <dgm:pt modelId="{596E7A10-FB67-4492-A30F-CA7B0C6D94D6}">
      <dgm:prSet/>
      <dgm:spPr/>
      <dgm:t>
        <a:bodyPr/>
        <a:lstStyle/>
        <a:p>
          <a:r>
            <a:rPr lang="en-US"/>
            <a:t>Code challenges</a:t>
          </a:r>
        </a:p>
      </dgm:t>
    </dgm:pt>
    <dgm:pt modelId="{1D62E1DD-89B2-4FA8-93B2-8D72C10E2C13}" type="parTrans" cxnId="{2094D8BE-2FEC-47F4-A0B0-7A1900B144E6}">
      <dgm:prSet/>
      <dgm:spPr/>
      <dgm:t>
        <a:bodyPr/>
        <a:lstStyle/>
        <a:p>
          <a:endParaRPr lang="en-US"/>
        </a:p>
      </dgm:t>
    </dgm:pt>
    <dgm:pt modelId="{0A1B2E35-AA25-43B3-89C3-7B95FE3D4BC7}" type="sibTrans" cxnId="{2094D8BE-2FEC-47F4-A0B0-7A1900B144E6}">
      <dgm:prSet/>
      <dgm:spPr/>
      <dgm:t>
        <a:bodyPr/>
        <a:lstStyle/>
        <a:p>
          <a:endParaRPr lang="en-US"/>
        </a:p>
      </dgm:t>
    </dgm:pt>
    <dgm:pt modelId="{4E321EC8-4243-4ACB-8DAA-5D20364F6D6F}" type="pres">
      <dgm:prSet presAssocID="{03792C81-FF8A-443E-A61C-66DD8986A8C9}" presName="root" presStyleCnt="0">
        <dgm:presLayoutVars>
          <dgm:dir/>
          <dgm:resizeHandles val="exact"/>
        </dgm:presLayoutVars>
      </dgm:prSet>
      <dgm:spPr/>
    </dgm:pt>
    <dgm:pt modelId="{39C3EF18-0278-487A-B552-20C7772F4231}" type="pres">
      <dgm:prSet presAssocID="{2768DEB9-85F8-48E5-8211-06DA5F62AB40}" presName="compNode" presStyleCnt="0"/>
      <dgm:spPr/>
    </dgm:pt>
    <dgm:pt modelId="{A1AA38F8-8E0F-4581-8E2D-EBF4050375F5}" type="pres">
      <dgm:prSet presAssocID="{2768DEB9-85F8-48E5-8211-06DA5F62AB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7B96331-4DA8-4225-B136-04BD7BCDAF09}" type="pres">
      <dgm:prSet presAssocID="{2768DEB9-85F8-48E5-8211-06DA5F62AB40}" presName="spaceRect" presStyleCnt="0"/>
      <dgm:spPr/>
    </dgm:pt>
    <dgm:pt modelId="{D449C831-5A4A-42DB-B7AE-3E373E2361D4}" type="pres">
      <dgm:prSet presAssocID="{2768DEB9-85F8-48E5-8211-06DA5F62AB40}" presName="textRect" presStyleLbl="revTx" presStyleIdx="0" presStyleCnt="3">
        <dgm:presLayoutVars>
          <dgm:chMax val="1"/>
          <dgm:chPref val="1"/>
        </dgm:presLayoutVars>
      </dgm:prSet>
      <dgm:spPr/>
    </dgm:pt>
    <dgm:pt modelId="{00C3FBBA-2FCF-46FC-9787-E5C5489FAFDC}" type="pres">
      <dgm:prSet presAssocID="{4B5C3A91-AEA3-4BB9-B3A1-92EA90374951}" presName="sibTrans" presStyleCnt="0"/>
      <dgm:spPr/>
    </dgm:pt>
    <dgm:pt modelId="{D80F560B-0A02-484A-9643-07E31F7E060E}" type="pres">
      <dgm:prSet presAssocID="{926F350C-771C-40E2-8E5B-6CD1BBBFF9F3}" presName="compNode" presStyleCnt="0"/>
      <dgm:spPr/>
    </dgm:pt>
    <dgm:pt modelId="{52EBDE33-F797-4D70-9463-B3921B7443BC}" type="pres">
      <dgm:prSet presAssocID="{926F350C-771C-40E2-8E5B-6CD1BBBFF9F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57E8DDDE-0738-4429-AA26-00B2B74D3EA4}" type="pres">
      <dgm:prSet presAssocID="{926F350C-771C-40E2-8E5B-6CD1BBBFF9F3}" presName="spaceRect" presStyleCnt="0"/>
      <dgm:spPr/>
    </dgm:pt>
    <dgm:pt modelId="{3F6CEB45-F39A-4ABD-86AA-CBAFB23E762D}" type="pres">
      <dgm:prSet presAssocID="{926F350C-771C-40E2-8E5B-6CD1BBBFF9F3}" presName="textRect" presStyleLbl="revTx" presStyleIdx="1" presStyleCnt="3">
        <dgm:presLayoutVars>
          <dgm:chMax val="1"/>
          <dgm:chPref val="1"/>
        </dgm:presLayoutVars>
      </dgm:prSet>
      <dgm:spPr/>
    </dgm:pt>
    <dgm:pt modelId="{EC8152EC-982A-4770-BA72-A002EB902617}" type="pres">
      <dgm:prSet presAssocID="{42991F8A-8225-42FF-9D58-1FE725D09E66}" presName="sibTrans" presStyleCnt="0"/>
      <dgm:spPr/>
    </dgm:pt>
    <dgm:pt modelId="{56AE5592-2D06-4117-921E-229493D3622F}" type="pres">
      <dgm:prSet presAssocID="{596E7A10-FB67-4492-A30F-CA7B0C6D94D6}" presName="compNode" presStyleCnt="0"/>
      <dgm:spPr/>
    </dgm:pt>
    <dgm:pt modelId="{A1274120-C8B7-41CC-A39D-D86521D40B6D}" type="pres">
      <dgm:prSet presAssocID="{596E7A10-FB67-4492-A30F-CA7B0C6D94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ABD39F-52B9-46DA-AC53-CB179D68D6C3}" type="pres">
      <dgm:prSet presAssocID="{596E7A10-FB67-4492-A30F-CA7B0C6D94D6}" presName="spaceRect" presStyleCnt="0"/>
      <dgm:spPr/>
    </dgm:pt>
    <dgm:pt modelId="{78953395-FEC2-4367-A857-9161DDF4ACE3}" type="pres">
      <dgm:prSet presAssocID="{596E7A10-FB67-4492-A30F-CA7B0C6D94D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7CC5A14-8550-4014-AA53-994758AD9550}" srcId="{03792C81-FF8A-443E-A61C-66DD8986A8C9}" destId="{926F350C-771C-40E2-8E5B-6CD1BBBFF9F3}" srcOrd="1" destOrd="0" parTransId="{5172EC49-1E2F-4957-A088-E5D0EA75295F}" sibTransId="{42991F8A-8225-42FF-9D58-1FE725D09E66}"/>
    <dgm:cxn modelId="{F82C2719-68F9-42FE-99DB-0CD8C4E7530F}" type="presOf" srcId="{2768DEB9-85F8-48E5-8211-06DA5F62AB40}" destId="{D449C831-5A4A-42DB-B7AE-3E373E2361D4}" srcOrd="0" destOrd="0" presId="urn:microsoft.com/office/officeart/2018/2/layout/IconLabelList"/>
    <dgm:cxn modelId="{862B6E34-8504-4452-9A81-D926DA027088}" type="presOf" srcId="{03792C81-FF8A-443E-A61C-66DD8986A8C9}" destId="{4E321EC8-4243-4ACB-8DAA-5D20364F6D6F}" srcOrd="0" destOrd="0" presId="urn:microsoft.com/office/officeart/2018/2/layout/IconLabelList"/>
    <dgm:cxn modelId="{BE93C1AA-D234-4C9A-85B6-F3526FC942F9}" srcId="{03792C81-FF8A-443E-A61C-66DD8986A8C9}" destId="{2768DEB9-85F8-48E5-8211-06DA5F62AB40}" srcOrd="0" destOrd="0" parTransId="{59391FCC-695C-47F7-A8CF-D46DFF082B82}" sibTransId="{4B5C3A91-AEA3-4BB9-B3A1-92EA90374951}"/>
    <dgm:cxn modelId="{7DF5B8B9-CD88-444A-8426-1E99042B615F}" type="presOf" srcId="{926F350C-771C-40E2-8E5B-6CD1BBBFF9F3}" destId="{3F6CEB45-F39A-4ABD-86AA-CBAFB23E762D}" srcOrd="0" destOrd="0" presId="urn:microsoft.com/office/officeart/2018/2/layout/IconLabelList"/>
    <dgm:cxn modelId="{5FEFD7BB-83C3-45CD-851F-210FBF896508}" type="presOf" srcId="{596E7A10-FB67-4492-A30F-CA7B0C6D94D6}" destId="{78953395-FEC2-4367-A857-9161DDF4ACE3}" srcOrd="0" destOrd="0" presId="urn:microsoft.com/office/officeart/2018/2/layout/IconLabelList"/>
    <dgm:cxn modelId="{2094D8BE-2FEC-47F4-A0B0-7A1900B144E6}" srcId="{03792C81-FF8A-443E-A61C-66DD8986A8C9}" destId="{596E7A10-FB67-4492-A30F-CA7B0C6D94D6}" srcOrd="2" destOrd="0" parTransId="{1D62E1DD-89B2-4FA8-93B2-8D72C10E2C13}" sibTransId="{0A1B2E35-AA25-43B3-89C3-7B95FE3D4BC7}"/>
    <dgm:cxn modelId="{8F8C7E48-75F9-486F-860D-FF498508C864}" type="presParOf" srcId="{4E321EC8-4243-4ACB-8DAA-5D20364F6D6F}" destId="{39C3EF18-0278-487A-B552-20C7772F4231}" srcOrd="0" destOrd="0" presId="urn:microsoft.com/office/officeart/2018/2/layout/IconLabelList"/>
    <dgm:cxn modelId="{36A34221-078E-45AC-B693-5CAED15E607D}" type="presParOf" srcId="{39C3EF18-0278-487A-B552-20C7772F4231}" destId="{A1AA38F8-8E0F-4581-8E2D-EBF4050375F5}" srcOrd="0" destOrd="0" presId="urn:microsoft.com/office/officeart/2018/2/layout/IconLabelList"/>
    <dgm:cxn modelId="{C072A01A-733D-4052-9D9B-F699EC27FE03}" type="presParOf" srcId="{39C3EF18-0278-487A-B552-20C7772F4231}" destId="{E7B96331-4DA8-4225-B136-04BD7BCDAF09}" srcOrd="1" destOrd="0" presId="urn:microsoft.com/office/officeart/2018/2/layout/IconLabelList"/>
    <dgm:cxn modelId="{4E2792A6-64CC-478E-933C-A7EE9B32AE52}" type="presParOf" srcId="{39C3EF18-0278-487A-B552-20C7772F4231}" destId="{D449C831-5A4A-42DB-B7AE-3E373E2361D4}" srcOrd="2" destOrd="0" presId="urn:microsoft.com/office/officeart/2018/2/layout/IconLabelList"/>
    <dgm:cxn modelId="{BC65E956-1468-4465-9193-1B49EF5A20DB}" type="presParOf" srcId="{4E321EC8-4243-4ACB-8DAA-5D20364F6D6F}" destId="{00C3FBBA-2FCF-46FC-9787-E5C5489FAFDC}" srcOrd="1" destOrd="0" presId="urn:microsoft.com/office/officeart/2018/2/layout/IconLabelList"/>
    <dgm:cxn modelId="{AD0956A0-D588-40C6-994E-BF02A52BB1A5}" type="presParOf" srcId="{4E321EC8-4243-4ACB-8DAA-5D20364F6D6F}" destId="{D80F560B-0A02-484A-9643-07E31F7E060E}" srcOrd="2" destOrd="0" presId="urn:microsoft.com/office/officeart/2018/2/layout/IconLabelList"/>
    <dgm:cxn modelId="{95EC0DEC-049B-47C7-9FF9-C5826B79B89C}" type="presParOf" srcId="{D80F560B-0A02-484A-9643-07E31F7E060E}" destId="{52EBDE33-F797-4D70-9463-B3921B7443BC}" srcOrd="0" destOrd="0" presId="urn:microsoft.com/office/officeart/2018/2/layout/IconLabelList"/>
    <dgm:cxn modelId="{B13CE0B0-BA15-49F6-A1F5-204FFF768054}" type="presParOf" srcId="{D80F560B-0A02-484A-9643-07E31F7E060E}" destId="{57E8DDDE-0738-4429-AA26-00B2B74D3EA4}" srcOrd="1" destOrd="0" presId="urn:microsoft.com/office/officeart/2018/2/layout/IconLabelList"/>
    <dgm:cxn modelId="{E75BFF07-A05A-4395-8748-4F8BEC9DDE58}" type="presParOf" srcId="{D80F560B-0A02-484A-9643-07E31F7E060E}" destId="{3F6CEB45-F39A-4ABD-86AA-CBAFB23E762D}" srcOrd="2" destOrd="0" presId="urn:microsoft.com/office/officeart/2018/2/layout/IconLabelList"/>
    <dgm:cxn modelId="{0059C4F5-1CB5-443E-B4A1-85944B6062A6}" type="presParOf" srcId="{4E321EC8-4243-4ACB-8DAA-5D20364F6D6F}" destId="{EC8152EC-982A-4770-BA72-A002EB902617}" srcOrd="3" destOrd="0" presId="urn:microsoft.com/office/officeart/2018/2/layout/IconLabelList"/>
    <dgm:cxn modelId="{78D61B2C-28D9-4511-8FEA-C4142818773F}" type="presParOf" srcId="{4E321EC8-4243-4ACB-8DAA-5D20364F6D6F}" destId="{56AE5592-2D06-4117-921E-229493D3622F}" srcOrd="4" destOrd="0" presId="urn:microsoft.com/office/officeart/2018/2/layout/IconLabelList"/>
    <dgm:cxn modelId="{96F99FD7-B230-459A-B500-BE7CD75C3E3E}" type="presParOf" srcId="{56AE5592-2D06-4117-921E-229493D3622F}" destId="{A1274120-C8B7-41CC-A39D-D86521D40B6D}" srcOrd="0" destOrd="0" presId="urn:microsoft.com/office/officeart/2018/2/layout/IconLabelList"/>
    <dgm:cxn modelId="{D2BD1680-DFB6-4568-A65E-9C9E69317B72}" type="presParOf" srcId="{56AE5592-2D06-4117-921E-229493D3622F}" destId="{08ABD39F-52B9-46DA-AC53-CB179D68D6C3}" srcOrd="1" destOrd="0" presId="urn:microsoft.com/office/officeart/2018/2/layout/IconLabelList"/>
    <dgm:cxn modelId="{2DCB8F9F-D95E-4B47-981C-7AEDFD89D3BB}" type="presParOf" srcId="{56AE5592-2D06-4117-921E-229493D3622F}" destId="{78953395-FEC2-4367-A857-9161DDF4AC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FCD45-EB5F-4BB3-A75C-0403994D8D5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9B6C3-1D63-4FF6-85D0-F9135DCED840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E6798-0959-4012-AAB3-B250562A035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LinkedIn</a:t>
          </a:r>
        </a:p>
      </dsp:txBody>
      <dsp:txXfrm>
        <a:off x="1941716" y="718"/>
        <a:ext cx="4571887" cy="1681139"/>
      </dsp:txXfrm>
    </dsp:sp>
    <dsp:sp modelId="{70387562-9F91-4174-8414-3AF02F58E6E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31635-4690-4F96-883C-B585BF09221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837C1-6677-4B20-9ADC-F89B6E3654BF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Indeed</a:t>
          </a:r>
        </a:p>
      </dsp:txBody>
      <dsp:txXfrm>
        <a:off x="1941716" y="2102143"/>
        <a:ext cx="4571887" cy="1681139"/>
      </dsp:txXfrm>
    </dsp:sp>
    <dsp:sp modelId="{3241C879-93F3-48E3-A0AB-C861D752B91D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829FF-FE89-43CB-B126-F635F68D069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6B362-D4E0-4879-8C5F-ED9BA5705C6E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Job portals of companies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5F4E0-F68C-46C4-9DA8-2F0CD9EB9327}">
      <dsp:nvSpPr>
        <dsp:cNvPr id="0" name=""/>
        <dsp:cNvSpPr/>
      </dsp:nvSpPr>
      <dsp:spPr>
        <a:xfrm>
          <a:off x="0" y="80173"/>
          <a:ext cx="6513603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Had to listen to illogical / irrelevant stories.</a:t>
          </a:r>
        </a:p>
      </dsp:txBody>
      <dsp:txXfrm>
        <a:off x="31613" y="111786"/>
        <a:ext cx="6450377" cy="584369"/>
      </dsp:txXfrm>
    </dsp:sp>
    <dsp:sp modelId="{984DD6EE-03B3-4066-B111-BAC22EE02B0C}">
      <dsp:nvSpPr>
        <dsp:cNvPr id="0" name=""/>
        <dsp:cNvSpPr/>
      </dsp:nvSpPr>
      <dsp:spPr>
        <a:xfrm>
          <a:off x="0" y="805528"/>
          <a:ext cx="6513603" cy="647595"/>
        </a:xfrm>
        <a:prstGeom prst="roundRect">
          <a:avLst/>
        </a:prstGeom>
        <a:solidFill>
          <a:schemeClr val="accent5">
            <a:hueOff val="158035"/>
            <a:satOff val="1794"/>
            <a:lumOff val="16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Management suffers</a:t>
          </a:r>
        </a:p>
      </dsp:txBody>
      <dsp:txXfrm>
        <a:off x="31613" y="837141"/>
        <a:ext cx="6450377" cy="584369"/>
      </dsp:txXfrm>
    </dsp:sp>
    <dsp:sp modelId="{912E0E8D-9D02-4C71-AA1B-2D2AC1CE6283}">
      <dsp:nvSpPr>
        <dsp:cNvPr id="0" name=""/>
        <dsp:cNvSpPr/>
      </dsp:nvSpPr>
      <dsp:spPr>
        <a:xfrm>
          <a:off x="0" y="1530883"/>
          <a:ext cx="6513603" cy="647595"/>
        </a:xfrm>
        <a:prstGeom prst="roundRect">
          <a:avLst/>
        </a:prstGeom>
        <a:solidFill>
          <a:schemeClr val="accent5">
            <a:hueOff val="316071"/>
            <a:satOff val="3589"/>
            <a:lumOff val="32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Project deadlines missed</a:t>
          </a:r>
        </a:p>
      </dsp:txBody>
      <dsp:txXfrm>
        <a:off x="31613" y="1562496"/>
        <a:ext cx="6450377" cy="584369"/>
      </dsp:txXfrm>
    </dsp:sp>
    <dsp:sp modelId="{81050B9E-F8FB-4D68-9FC5-0C224944A0A8}">
      <dsp:nvSpPr>
        <dsp:cNvPr id="0" name=""/>
        <dsp:cNvSpPr/>
      </dsp:nvSpPr>
      <dsp:spPr>
        <a:xfrm>
          <a:off x="0" y="2256238"/>
          <a:ext cx="6513603" cy="647595"/>
        </a:xfrm>
        <a:prstGeom prst="roundRect">
          <a:avLst/>
        </a:prstGeom>
        <a:solidFill>
          <a:schemeClr val="accent5">
            <a:hueOff val="474106"/>
            <a:satOff val="5383"/>
            <a:lumOff val="48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Project gets messed up</a:t>
          </a:r>
        </a:p>
      </dsp:txBody>
      <dsp:txXfrm>
        <a:off x="31613" y="2287851"/>
        <a:ext cx="6450377" cy="584369"/>
      </dsp:txXfrm>
    </dsp:sp>
    <dsp:sp modelId="{3536C923-3579-4766-8DB7-23C118E176CA}">
      <dsp:nvSpPr>
        <dsp:cNvPr id="0" name=""/>
        <dsp:cNvSpPr/>
      </dsp:nvSpPr>
      <dsp:spPr>
        <a:xfrm>
          <a:off x="0" y="2981593"/>
          <a:ext cx="6513603" cy="647595"/>
        </a:xfrm>
        <a:prstGeom prst="roundRect">
          <a:avLst/>
        </a:prstGeom>
        <a:solidFill>
          <a:schemeClr val="accent5">
            <a:hueOff val="632142"/>
            <a:satOff val="7178"/>
            <a:lumOff val="64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Life gets tough to cope up</a:t>
          </a:r>
        </a:p>
      </dsp:txBody>
      <dsp:txXfrm>
        <a:off x="31613" y="3013206"/>
        <a:ext cx="6450377" cy="584369"/>
      </dsp:txXfrm>
    </dsp:sp>
    <dsp:sp modelId="{D7D683FE-E25E-40AA-9F59-FBDC8C5E0408}">
      <dsp:nvSpPr>
        <dsp:cNvPr id="0" name=""/>
        <dsp:cNvSpPr/>
      </dsp:nvSpPr>
      <dsp:spPr>
        <a:xfrm>
          <a:off x="0" y="3706948"/>
          <a:ext cx="6513603" cy="647595"/>
        </a:xfrm>
        <a:prstGeom prst="roundRect">
          <a:avLst/>
        </a:prstGeom>
        <a:solidFill>
          <a:schemeClr val="accent5">
            <a:hueOff val="790177"/>
            <a:satOff val="8972"/>
            <a:lumOff val="81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Seek for help</a:t>
          </a:r>
        </a:p>
      </dsp:txBody>
      <dsp:txXfrm>
        <a:off x="31613" y="3738561"/>
        <a:ext cx="6450377" cy="584369"/>
      </dsp:txXfrm>
    </dsp:sp>
    <dsp:sp modelId="{DC9B8E47-FEBE-40B8-BB71-0D87EDF5E02E}">
      <dsp:nvSpPr>
        <dsp:cNvPr id="0" name=""/>
        <dsp:cNvSpPr/>
      </dsp:nvSpPr>
      <dsp:spPr>
        <a:xfrm>
          <a:off x="0" y="4432303"/>
          <a:ext cx="6513603" cy="647595"/>
        </a:xfrm>
        <a:prstGeom prst="roundRect">
          <a:avLst/>
        </a:prstGeom>
        <a:solidFill>
          <a:schemeClr val="accent5">
            <a:hueOff val="948213"/>
            <a:satOff val="10767"/>
            <a:lumOff val="97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Consultants / code hacks / employee layoffs </a:t>
          </a:r>
        </a:p>
      </dsp:txBody>
      <dsp:txXfrm>
        <a:off x="31613" y="4463916"/>
        <a:ext cx="6450377" cy="584369"/>
      </dsp:txXfrm>
    </dsp:sp>
    <dsp:sp modelId="{4C8B1B75-3A1D-4A33-AA80-92990B50FBF2}">
      <dsp:nvSpPr>
        <dsp:cNvPr id="0" name=""/>
        <dsp:cNvSpPr/>
      </dsp:nvSpPr>
      <dsp:spPr>
        <a:xfrm>
          <a:off x="0" y="5157658"/>
          <a:ext cx="6513603" cy="647595"/>
        </a:xfrm>
        <a:prstGeom prst="roundRect">
          <a:avLst/>
        </a:prstGeom>
        <a:solidFill>
          <a:schemeClr val="accent5">
            <a:hueOff val="1106248"/>
            <a:satOff val="12561"/>
            <a:lumOff val="1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Capital waste =&gt; loss of trust</a:t>
          </a:r>
        </a:p>
      </dsp:txBody>
      <dsp:txXfrm>
        <a:off x="31613" y="5189271"/>
        <a:ext cx="6450377" cy="584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A38F8-8E0F-4581-8E2D-EBF4050375F5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9C831-5A4A-42DB-B7AE-3E373E2361D4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Hacker Rank</a:t>
          </a:r>
        </a:p>
      </dsp:txBody>
      <dsp:txXfrm>
        <a:off x="417971" y="2644140"/>
        <a:ext cx="2889450" cy="720000"/>
      </dsp:txXfrm>
    </dsp:sp>
    <dsp:sp modelId="{52EBDE33-F797-4D70-9463-B3921B7443BC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CEB45-F39A-4ABD-86AA-CBAFB23E762D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Hacker Earth</a:t>
          </a:r>
        </a:p>
      </dsp:txBody>
      <dsp:txXfrm>
        <a:off x="3813075" y="2644140"/>
        <a:ext cx="2889450" cy="720000"/>
      </dsp:txXfrm>
    </dsp:sp>
    <dsp:sp modelId="{A1274120-C8B7-41CC-A39D-D86521D40B6D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53395-FEC2-4367-A857-9161DDF4ACE3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Code challenges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F6B6-3241-4585-B529-64C9EA28DF5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42AE-AF07-4EB9-BCB0-E0F025EE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9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F6B6-3241-4585-B529-64C9EA28DF5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42AE-AF07-4EB9-BCB0-E0F025EE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5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F6B6-3241-4585-B529-64C9EA28DF5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42AE-AF07-4EB9-BCB0-E0F025EE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9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F6B6-3241-4585-B529-64C9EA28DF5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42AE-AF07-4EB9-BCB0-E0F025EE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7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F6B6-3241-4585-B529-64C9EA28DF5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42AE-AF07-4EB9-BCB0-E0F025EE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F6B6-3241-4585-B529-64C9EA28DF5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42AE-AF07-4EB9-BCB0-E0F025EE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F6B6-3241-4585-B529-64C9EA28DF5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42AE-AF07-4EB9-BCB0-E0F025EE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7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F6B6-3241-4585-B529-64C9EA28DF5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42AE-AF07-4EB9-BCB0-E0F025EE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F6B6-3241-4585-B529-64C9EA28DF5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42AE-AF07-4EB9-BCB0-E0F025EE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4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F6B6-3241-4585-B529-64C9EA28DF5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42AE-AF07-4EB9-BCB0-E0F025EE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1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F6B6-3241-4585-B529-64C9EA28DF5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42AE-AF07-4EB9-BCB0-E0F025EE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0F6B6-3241-4585-B529-64C9EA28DF5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42AE-AF07-4EB9-BCB0-E0F025EE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story/gyaneshwa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users/22656/jon-skeet" TargetMode="External"/><Relationship Id="rId4" Type="http://schemas.openxmlformats.org/officeDocument/2006/relationships/image" Target="../media/image2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exchange.com/sit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56BD5-5B2F-40C1-8089-1BDB063F3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Evolution </a:t>
            </a:r>
            <a:r>
              <a:rPr lang="en-US"/>
              <a:t>of Profiles </a:t>
            </a:r>
            <a:r>
              <a:rPr lang="en-US" dirty="0"/>
              <a:t>in IT industry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630AF0-ABD5-46CE-9EF6-D6F2E2F35938}"/>
              </a:ext>
            </a:extLst>
          </p:cNvPr>
          <p:cNvSpPr txBox="1"/>
          <p:nvPr/>
        </p:nvSpPr>
        <p:spPr>
          <a:xfrm>
            <a:off x="8072845" y="5204616"/>
            <a:ext cx="2899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Gyaneshwar Rao Nampally</a:t>
            </a:r>
          </a:p>
          <a:p>
            <a:r>
              <a:rPr lang="en-US" dirty="0"/>
              <a:t>Rao.gyaneshwar@gmail.com</a:t>
            </a:r>
          </a:p>
        </p:txBody>
      </p:sp>
    </p:spTree>
    <p:extLst>
      <p:ext uri="{BB962C8B-B14F-4D97-AF65-F5344CB8AC3E}">
        <p14:creationId xmlns:p14="http://schemas.microsoft.com/office/powerpoint/2010/main" val="240677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F2898-D018-465F-84C9-A1753C61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Does this hold good even for experienced?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727A4CF5-54F8-437E-9A91-99782E431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3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D7667-E03A-4D96-AEE7-64B4576E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Enter the realm of your “age” in virtual world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D1B01A-6813-4942-A229-1FF8AC1C5CFF}"/>
              </a:ext>
            </a:extLst>
          </p:cNvPr>
          <p:cNvSpPr txBox="1">
            <a:spLocks/>
          </p:cNvSpPr>
          <p:nvPr/>
        </p:nvSpPr>
        <p:spPr>
          <a:xfrm>
            <a:off x="1524000" y="4256436"/>
            <a:ext cx="9144000" cy="1600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How it gets evaluated?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556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2BF82-74AB-450F-B1F1-5F5E5719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Stack Overflow Ranking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A5270-A833-47B2-BB36-22B39DA2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86" y="1675227"/>
            <a:ext cx="1052502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6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BF7A1-CC48-4A52-8B93-BFD45C2A1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259" y="1123527"/>
            <a:ext cx="8729477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80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94C85-45AD-4D9A-B1FA-FD67D42F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Story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BE70F65-A17C-4CA5-B8FE-3915B1F8C832}"/>
              </a:ext>
            </a:extLst>
          </p:cNvPr>
          <p:cNvSpPr/>
          <p:nvPr/>
        </p:nvSpPr>
        <p:spPr>
          <a:xfrm>
            <a:off x="4077251" y="4256436"/>
            <a:ext cx="4403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https://stackoverflow.com/story/gyaneshwar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7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38F0-D0E7-4819-9A67-824340F5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D0BA7-CC63-478F-A62A-FF4BD66F7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397"/>
            <a:ext cx="12192000" cy="59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91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E74DA8-233F-4CE0-BFC1-AD6F37E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AIM to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8C4952B2-6959-4332-91A3-579694133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7DCE-A693-439D-8789-E2CE1528A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hlinkClick r:id="rId5"/>
              </a:rPr>
              <a:t>https://stackoverflow.com/users/22656/jon-skeet</a:t>
            </a: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175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6D5C2-357C-4907-9DF0-BB397A2C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Sites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6DEAF-28A6-45B4-94E7-6AD9A7AB5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>
                <a:hlinkClick r:id="rId2"/>
              </a:rPr>
              <a:t>https://stackexchange.com/sites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36711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6B93-B99C-4010-BF12-34A4CBFB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9F5AB-6DE3-4818-ACFC-49DD4232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4150"/>
            <a:ext cx="102489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39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4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A54AA-BF7C-4BE5-8364-D14F0F64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Contributions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39D5234-B5B0-4127-BA96-58804ABF2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32581"/>
            <a:ext cx="7188199" cy="398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6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3F8261-EC68-4F0C-BD13-F778CB463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480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6195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B3509-A4E3-46C9-8526-FD168D44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codeproject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061EF2-52C6-487A-B174-15915F16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09" y="1675227"/>
            <a:ext cx="870138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65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E1BD-6ECC-481F-BEC8-E8284A02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 me know if you know any?</a:t>
            </a:r>
          </a:p>
        </p:txBody>
      </p:sp>
      <p:pic>
        <p:nvPicPr>
          <p:cNvPr id="10" name="Graphic 5" descr="Light Bulb and Gear">
            <a:extLst>
              <a:ext uri="{FF2B5EF4-FFF2-40B4-BE49-F238E27FC236}">
                <a16:creationId xmlns:a16="http://schemas.microsoft.com/office/drawing/2014/main" id="{AEE624A0-CDBC-4625-AC27-711CF3AA0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1" name="Graphic 7">
            <a:extLst>
              <a:ext uri="{FF2B5EF4-FFF2-40B4-BE49-F238E27FC236}">
                <a16:creationId xmlns:a16="http://schemas.microsoft.com/office/drawing/2014/main" id="{0E6B41E2-B81D-483B-A4D7-7D77C6C1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02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FF62-E712-4EF3-813A-B1809033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7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873F4-B54D-4D3C-9E0F-BC16AFC3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Fake experience can’t be proven</a:t>
            </a:r>
          </a:p>
        </p:txBody>
      </p:sp>
    </p:spTree>
    <p:extLst>
      <p:ext uri="{BB962C8B-B14F-4D97-AF65-F5344CB8AC3E}">
        <p14:creationId xmlns:p14="http://schemas.microsoft.com/office/powerpoint/2010/main" val="2077758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1BF23-DB7B-4958-8BBB-B2496ACA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Difficulties inside company: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163313-527C-44DF-8305-745090BFD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700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60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FA943-2F09-4F2F-ADB5-785949D3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Enough of stories.</a:t>
            </a:r>
            <a:b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SPEAK CODE.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45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33BEE-3147-4CAA-97F1-C257FCA3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Its ok to reject a good developer, we are only focused on getting best developers.</a:t>
            </a:r>
            <a:br>
              <a:rPr lang="en-US"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-GAMF</a:t>
            </a:r>
            <a:br>
              <a:rPr lang="en-US"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(Google, Amazon, Microsoft, Facebook)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07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4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BAD0ED-F294-4A2E-98BF-5017238E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17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Light Bulb and Gear">
            <a:extLst>
              <a:ext uri="{FF2B5EF4-FFF2-40B4-BE49-F238E27FC236}">
                <a16:creationId xmlns:a16="http://schemas.microsoft.com/office/drawing/2014/main" id="{C60F1086-E81A-40ED-8060-9F1A3E92B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2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066354-1690-4053-B00A-4934F2EA6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1445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74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D77FE-F89D-4B36-BB08-377DC114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NEW HOPE	(works for newbies)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A272B3F-44CE-4DCF-BA4A-D85048A28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92A4-7889-4923-A3F1-E82307DB4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Best way to evaluate logic of a candidate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Can test his/her persistence in coding</a:t>
            </a:r>
          </a:p>
        </p:txBody>
      </p:sp>
    </p:spTree>
    <p:extLst>
      <p:ext uri="{BB962C8B-B14F-4D97-AF65-F5344CB8AC3E}">
        <p14:creationId xmlns:p14="http://schemas.microsoft.com/office/powerpoint/2010/main" val="328155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191</Words>
  <Application>Microsoft Office PowerPoint</Application>
  <PresentationFormat>Widescreen</PresentationFormat>
  <Paragraphs>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Evolution of Profiles in IT industry</vt:lpstr>
      <vt:lpstr>PowerPoint Presentation</vt:lpstr>
      <vt:lpstr>Fake experience can’t be proven</vt:lpstr>
      <vt:lpstr>Difficulties inside company:</vt:lpstr>
      <vt:lpstr>Enough of stories.  SPEAK CODE.</vt:lpstr>
      <vt:lpstr>Its ok to reject a good developer, we are only focused on getting best developers. -GAMF (Google, Amazon, Microsoft, Facebook)</vt:lpstr>
      <vt:lpstr>Solution</vt:lpstr>
      <vt:lpstr>PowerPoint Presentation</vt:lpstr>
      <vt:lpstr>NEW HOPE (works for newbies)</vt:lpstr>
      <vt:lpstr>Does this hold good even for experienced?</vt:lpstr>
      <vt:lpstr>Enter the realm of your “age” in virtual world</vt:lpstr>
      <vt:lpstr>Stack Overflow Ranking</vt:lpstr>
      <vt:lpstr>PowerPoint Presentation</vt:lpstr>
      <vt:lpstr>Story line</vt:lpstr>
      <vt:lpstr>JOBS</vt:lpstr>
      <vt:lpstr>AIM to</vt:lpstr>
      <vt:lpstr>Sites</vt:lpstr>
      <vt:lpstr>GitHub</vt:lpstr>
      <vt:lpstr>Contributions</vt:lpstr>
      <vt:lpstr>codeproject</vt:lpstr>
      <vt:lpstr>Let me know if you know any?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Trust in IT industry</dc:title>
  <dc:creator>Gyaneshwar Rao Nampally</dc:creator>
  <cp:lastModifiedBy>Gyaneshwar Rao Nampally</cp:lastModifiedBy>
  <cp:revision>3</cp:revision>
  <dcterms:created xsi:type="dcterms:W3CDTF">2019-05-28T17:40:52Z</dcterms:created>
  <dcterms:modified xsi:type="dcterms:W3CDTF">2019-05-28T20:37:07Z</dcterms:modified>
</cp:coreProperties>
</file>