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3A0764-7007-494C-9BC2-90D5B62976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8A4B679-5A80-47BB-AC08-AB51C15666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BD0E92D-6DBC-42DB-AC96-25C76E5DAC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40280" y="2883600"/>
            <a:ext cx="4002840" cy="19206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3110760" y="3881160"/>
            <a:ext cx="400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5048280" y="2920680"/>
            <a:ext cx="1080" cy="9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3736800" y="317304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Blockchain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775400" y="3035520"/>
            <a:ext cx="16617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4255920" y="412416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Front-End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769400" y="1198440"/>
            <a:ext cx="1553760" cy="639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6924600" y="3417480"/>
            <a:ext cx="563400" cy="34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9"/>
          <p:cNvSpPr/>
          <p:nvPr/>
        </p:nvSpPr>
        <p:spPr>
          <a:xfrm>
            <a:off x="6934680" y="5547960"/>
            <a:ext cx="1553760" cy="639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6634080" y="1198440"/>
            <a:ext cx="1553760" cy="639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1"/>
          <p:cNvSpPr/>
          <p:nvPr/>
        </p:nvSpPr>
        <p:spPr>
          <a:xfrm>
            <a:off x="1772640" y="5541120"/>
            <a:ext cx="1553760" cy="639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2"/>
          <p:cNvSpPr/>
          <p:nvPr/>
        </p:nvSpPr>
        <p:spPr>
          <a:xfrm>
            <a:off x="4201920" y="1187640"/>
            <a:ext cx="1553760" cy="639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1915560" y="1241280"/>
            <a:ext cx="12790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 provider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4347360" y="1243800"/>
            <a:ext cx="12790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 provider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6805440" y="1241280"/>
            <a:ext cx="12790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 provider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7051320" y="5582520"/>
            <a:ext cx="1371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Health provider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 rot="10800000">
            <a:off x="6797520" y="5857560"/>
            <a:ext cx="33109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 flipH="1" rot="10800000">
            <a:off x="4774680" y="5464800"/>
            <a:ext cx="2511720" cy="17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9"/>
          <p:cNvSpPr/>
          <p:nvPr/>
        </p:nvSpPr>
        <p:spPr>
          <a:xfrm>
            <a:off x="2503440" y="1923120"/>
            <a:ext cx="2833200" cy="101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>
            <a:off x="4971960" y="1921680"/>
            <a:ext cx="636120" cy="101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 flipH="1">
            <a:off x="5823000" y="1920600"/>
            <a:ext cx="1617120" cy="10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2"/>
          <p:cNvSpPr/>
          <p:nvPr/>
        </p:nvSpPr>
        <p:spPr>
          <a:xfrm>
            <a:off x="6161040" y="3647880"/>
            <a:ext cx="1313640" cy="17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oogle Shape;117;p14" descr=""/>
          <p:cNvPicPr/>
          <p:nvPr/>
        </p:nvPicPr>
        <p:blipFill>
          <a:blip r:embed="rId1"/>
          <a:stretch/>
        </p:blipFill>
        <p:spPr>
          <a:xfrm>
            <a:off x="2499480" y="4464360"/>
            <a:ext cx="482400" cy="495000"/>
          </a:xfrm>
          <a:prstGeom prst="rect">
            <a:avLst/>
          </a:prstGeom>
          <a:ln>
            <a:noFill/>
          </a:ln>
        </p:spPr>
      </p:pic>
      <p:sp>
        <p:nvSpPr>
          <p:cNvPr id="66" name="CustomShape 23"/>
          <p:cNvSpPr/>
          <p:nvPr/>
        </p:nvSpPr>
        <p:spPr>
          <a:xfrm>
            <a:off x="2028600" y="5684760"/>
            <a:ext cx="10821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7627320" y="3474360"/>
            <a:ext cx="647640" cy="813600"/>
          </a:xfrm>
          <a:prstGeom prst="can">
            <a:avLst>
              <a:gd name="adj" fmla="val 25000"/>
            </a:avLst>
          </a:prstGeom>
          <a:solidFill>
            <a:srgbClr val="8383e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5"/>
          <p:cNvSpPr/>
          <p:nvPr/>
        </p:nvSpPr>
        <p:spPr>
          <a:xfrm>
            <a:off x="2994840" y="2270520"/>
            <a:ext cx="513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4674600" y="2275560"/>
            <a:ext cx="513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7"/>
          <p:cNvSpPr/>
          <p:nvPr/>
        </p:nvSpPr>
        <p:spPr>
          <a:xfrm>
            <a:off x="6818040" y="2275560"/>
            <a:ext cx="513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7266240" y="4870440"/>
            <a:ext cx="51300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HL7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Google Shape;124;p14" descr=""/>
          <p:cNvPicPr/>
          <p:nvPr/>
        </p:nvPicPr>
        <p:blipFill>
          <a:blip r:embed="rId2"/>
          <a:stretch/>
        </p:blipFill>
        <p:spPr>
          <a:xfrm>
            <a:off x="3271320" y="2995920"/>
            <a:ext cx="392400" cy="639360"/>
          </a:xfrm>
          <a:prstGeom prst="rect">
            <a:avLst/>
          </a:prstGeom>
          <a:ln>
            <a:noFill/>
          </a:ln>
        </p:spPr>
      </p:pic>
      <p:pic>
        <p:nvPicPr>
          <p:cNvPr id="73" name="Google Shape;125;p14" descr=""/>
          <p:cNvPicPr/>
          <p:nvPr/>
        </p:nvPicPr>
        <p:blipFill>
          <a:blip r:embed="rId3"/>
          <a:stretch/>
        </p:blipFill>
        <p:spPr>
          <a:xfrm>
            <a:off x="6263280" y="2948760"/>
            <a:ext cx="647640" cy="735840"/>
          </a:xfrm>
          <a:prstGeom prst="rect">
            <a:avLst/>
          </a:prstGeom>
          <a:ln>
            <a:noFill/>
          </a:ln>
        </p:spPr>
      </p:pic>
      <p:pic>
        <p:nvPicPr>
          <p:cNvPr id="74" name="Google Shape;126;p14" descr=""/>
          <p:cNvPicPr/>
          <p:nvPr/>
        </p:nvPicPr>
        <p:blipFill>
          <a:blip r:embed="rId4"/>
          <a:stretch/>
        </p:blipFill>
        <p:spPr>
          <a:xfrm>
            <a:off x="5483160" y="3960360"/>
            <a:ext cx="753480" cy="708480"/>
          </a:xfrm>
          <a:prstGeom prst="rect">
            <a:avLst/>
          </a:prstGeom>
          <a:ln>
            <a:noFill/>
          </a:ln>
        </p:spPr>
      </p:pic>
      <p:sp>
        <p:nvSpPr>
          <p:cNvPr id="75" name="CustomShape 29"/>
          <p:cNvSpPr/>
          <p:nvPr/>
        </p:nvSpPr>
        <p:spPr>
          <a:xfrm>
            <a:off x="5148000" y="4827240"/>
            <a:ext cx="101952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RCE-NET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0"/>
          <p:cNvSpPr/>
          <p:nvPr/>
        </p:nvSpPr>
        <p:spPr>
          <a:xfrm>
            <a:off x="7143480" y="2883600"/>
            <a:ext cx="1371240" cy="1920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1"/>
          <p:cNvSpPr/>
          <p:nvPr/>
        </p:nvSpPr>
        <p:spPr>
          <a:xfrm>
            <a:off x="5021280" y="5934960"/>
            <a:ext cx="510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2"/>
          <p:cNvSpPr/>
          <p:nvPr/>
        </p:nvSpPr>
        <p:spPr>
          <a:xfrm>
            <a:off x="2812320" y="5054040"/>
            <a:ext cx="510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3"/>
          <p:cNvSpPr/>
          <p:nvPr/>
        </p:nvSpPr>
        <p:spPr>
          <a:xfrm>
            <a:off x="5465520" y="2537280"/>
            <a:ext cx="510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4"/>
          <p:cNvSpPr/>
          <p:nvPr/>
        </p:nvSpPr>
        <p:spPr>
          <a:xfrm>
            <a:off x="7155360" y="3270960"/>
            <a:ext cx="510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5"/>
          <p:cNvSpPr/>
          <p:nvPr/>
        </p:nvSpPr>
        <p:spPr>
          <a:xfrm>
            <a:off x="6591240" y="4090320"/>
            <a:ext cx="510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34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2018-08-26T23:31:27Z</dcterms:modified>
  <cp:revision>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