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E0DD20-5904-4A9B-9168-09E6D2B751A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58B37C4-79DE-4826-A046-A8375883D9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Gyan</a:t>
            </a:r>
            <a:r>
              <a:rPr lang="en-US" sz="2400" b="1" dirty="0" smtClean="0"/>
              <a:t> Prakash Singh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Data Science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RESULT/CONCLUSION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Three </a:t>
            </a:r>
            <a:r>
              <a:rPr lang="en-US" b="1" dirty="0" err="1"/>
              <a:t>neighbourhoods</a:t>
            </a:r>
            <a:r>
              <a:rPr lang="en-US" b="1" dirty="0"/>
              <a:t> in Delhi for establishing a fine dining </a:t>
            </a:r>
            <a:r>
              <a:rPr lang="en-US" b="1" dirty="0" smtClean="0"/>
              <a:t>restaurant</a:t>
            </a:r>
          </a:p>
          <a:p>
            <a:endParaRPr lang="en-US" dirty="0"/>
          </a:p>
          <a:p>
            <a:r>
              <a:rPr lang="en-US" sz="2000" b="1" dirty="0" smtClean="0"/>
              <a:t>Connaught </a:t>
            </a:r>
            <a:r>
              <a:rPr lang="en-US" sz="2000" b="1" dirty="0"/>
              <a:t>Place     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err="1" smtClean="0"/>
              <a:t>Pahar</a:t>
            </a:r>
            <a:r>
              <a:rPr lang="en-US" sz="2000" b="1" dirty="0" smtClean="0"/>
              <a:t> </a:t>
            </a:r>
            <a:r>
              <a:rPr lang="en-US" sz="2000" b="1" dirty="0" err="1"/>
              <a:t>Ganj</a:t>
            </a:r>
            <a:r>
              <a:rPr lang="en-US" sz="2000" b="1" dirty="0"/>
              <a:t>    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r>
              <a:rPr lang="en-US" sz="2000" b="1" dirty="0" err="1" smtClean="0"/>
              <a:t>Defence</a:t>
            </a:r>
            <a:r>
              <a:rPr lang="en-US" sz="2000" b="1" dirty="0" smtClean="0"/>
              <a:t> </a:t>
            </a:r>
            <a:r>
              <a:rPr lang="en-US" sz="2000" b="1" dirty="0"/>
              <a:t>Colony</a:t>
            </a:r>
          </a:p>
        </p:txBody>
      </p:sp>
    </p:spTree>
    <p:extLst>
      <p:ext uri="{BB962C8B-B14F-4D97-AF65-F5344CB8AC3E}">
        <p14:creationId xmlns:p14="http://schemas.microsoft.com/office/powerpoint/2010/main" val="4205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data to solve is a business problem is one of the things which makes data science useful.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Deciding </a:t>
            </a:r>
            <a:r>
              <a:rPr lang="en-US" sz="2000" dirty="0"/>
              <a:t>the location of a new business venture is one of the crucial decisions which can have critical consequences for the future of a business.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However</a:t>
            </a:r>
            <a:r>
              <a:rPr lang="en-US" sz="2000" dirty="0"/>
              <a:t>, the factors which affect the </a:t>
            </a:r>
            <a:r>
              <a:rPr lang="en-US" sz="2000" dirty="0" smtClean="0"/>
              <a:t>suitability </a:t>
            </a:r>
            <a:r>
              <a:rPr lang="en-US" sz="2000" dirty="0"/>
              <a:t>of a location for a new business venture vary and as businesses have unique requirements to ensure success. </a:t>
            </a:r>
          </a:p>
        </p:txBody>
      </p:sp>
    </p:spTree>
    <p:extLst>
      <p:ext uri="{BB962C8B-B14F-4D97-AF65-F5344CB8AC3E}">
        <p14:creationId xmlns:p14="http://schemas.microsoft.com/office/powerpoint/2010/main" val="254803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Core problem is use of data science tools to find 3 candidate locations for setting up a fine dining restaurant in </a:t>
            </a:r>
            <a:r>
              <a:rPr lang="en-US" sz="2000" dirty="0" err="1"/>
              <a:t>delhi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Factors </a:t>
            </a:r>
            <a:r>
              <a:rPr lang="en-US" sz="2000" dirty="0"/>
              <a:t>which may lead to higher footfall such as number of high quality fine dining restaurants in the locality, other landmarks  bazaars, museums, art galleries, shopping centers, parking lots etc.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These factors need </a:t>
            </a:r>
            <a:r>
              <a:rPr lang="en-US" sz="2000" dirty="0"/>
              <a:t>to be identified and explored to make a suitable model which may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78442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ensusindia.gov.in</a:t>
            </a:r>
          </a:p>
          <a:p>
            <a:endParaRPr lang="en-US" sz="2000" b="1" dirty="0"/>
          </a:p>
          <a:p>
            <a:r>
              <a:rPr lang="en-US" sz="2000" b="1" dirty="0" smtClean="0"/>
              <a:t>Foursquare</a:t>
            </a:r>
          </a:p>
          <a:p>
            <a:endParaRPr lang="en-US" sz="2000" b="1" dirty="0"/>
          </a:p>
          <a:p>
            <a:r>
              <a:rPr lang="en-US" sz="2000" b="1" dirty="0" smtClean="0"/>
              <a:t>Google Maps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4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IBM Cloud: Watson Studio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Overleaf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1026" name="Picture 2" descr="C:\Users\mshekhar\Desktop\Capstone\df2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33337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shekhar\Desktop\Capstone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9817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shekhar\Desktop\Capstone\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95538"/>
            <a:ext cx="8610601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8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55" y="1981200"/>
            <a:ext cx="9228255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85193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43</TotalTime>
  <Words>199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Applied Data Science Capstone</vt:lpstr>
      <vt:lpstr>bACKGROUND</vt:lpstr>
      <vt:lpstr>PROBLEM</vt:lpstr>
      <vt:lpstr>Data sources</vt:lpstr>
      <vt:lpstr>REsources</vt:lpstr>
      <vt:lpstr>Data analysis</vt:lpstr>
      <vt:lpstr>Data analysis</vt:lpstr>
      <vt:lpstr>DATA ANALYSIS</vt:lpstr>
      <vt:lpstr>DATA ANALYSIS</vt:lpstr>
      <vt:lpstr>RESULT/CONCLUSION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shekhar</dc:creator>
  <cp:lastModifiedBy>m shekhar</cp:lastModifiedBy>
  <cp:revision>5</cp:revision>
  <dcterms:created xsi:type="dcterms:W3CDTF">2020-02-21T10:20:32Z</dcterms:created>
  <dcterms:modified xsi:type="dcterms:W3CDTF">2020-02-21T11:03:44Z</dcterms:modified>
</cp:coreProperties>
</file>