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6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>
      <p:cViewPr>
        <p:scale>
          <a:sx n="143" d="100"/>
          <a:sy n="143" d="100"/>
        </p:scale>
        <p:origin x="12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9AAEF3-A8E0-453E-B975-48538F1039D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FF68D68C-738E-4C92-A503-C5730ECD4617}">
      <dgm:prSet/>
      <dgm:spPr/>
      <dgm:t>
        <a:bodyPr/>
        <a:lstStyle/>
        <a:p>
          <a:pPr>
            <a:defRPr cap="all"/>
          </a:pPr>
          <a:r>
            <a:rPr lang="en-US" b="1"/>
            <a:t>Front-End:</a:t>
          </a:r>
          <a:r>
            <a:rPr lang="en-US"/>
            <a:t> HTML, CSS, jQuery, Razor</a:t>
          </a:r>
        </a:p>
      </dgm:t>
    </dgm:pt>
    <dgm:pt modelId="{B304789D-5AD9-4987-A708-A2A319FDF531}" type="parTrans" cxnId="{0DFDCE3F-C85B-4B7E-9E64-0AED0CB81F4B}">
      <dgm:prSet/>
      <dgm:spPr/>
      <dgm:t>
        <a:bodyPr/>
        <a:lstStyle/>
        <a:p>
          <a:endParaRPr lang="en-US"/>
        </a:p>
      </dgm:t>
    </dgm:pt>
    <dgm:pt modelId="{8BB9B2A2-B5AD-471D-9E89-8636A1B0A7BE}" type="sibTrans" cxnId="{0DFDCE3F-C85B-4B7E-9E64-0AED0CB81F4B}">
      <dgm:prSet/>
      <dgm:spPr/>
      <dgm:t>
        <a:bodyPr/>
        <a:lstStyle/>
        <a:p>
          <a:endParaRPr lang="en-US"/>
        </a:p>
      </dgm:t>
    </dgm:pt>
    <dgm:pt modelId="{83490FD2-AC3A-42A2-B281-DF1473923386}">
      <dgm:prSet/>
      <dgm:spPr/>
      <dgm:t>
        <a:bodyPr/>
        <a:lstStyle/>
        <a:p>
          <a:pPr>
            <a:defRPr cap="all"/>
          </a:pPr>
          <a:r>
            <a:rPr lang="en-US" b="1"/>
            <a:t>Back-End:</a:t>
          </a:r>
          <a:r>
            <a:rPr lang="en-US"/>
            <a:t> C# , ASP.NET Core, MVC design pattern , and Entity Framework Core.</a:t>
          </a:r>
        </a:p>
      </dgm:t>
    </dgm:pt>
    <dgm:pt modelId="{6BA4FFEC-E961-40D7-A4AF-D70BBFF02F77}" type="parTrans" cxnId="{F45850FD-3C1B-424F-AF50-9F41874773E9}">
      <dgm:prSet/>
      <dgm:spPr/>
      <dgm:t>
        <a:bodyPr/>
        <a:lstStyle/>
        <a:p>
          <a:endParaRPr lang="en-US"/>
        </a:p>
      </dgm:t>
    </dgm:pt>
    <dgm:pt modelId="{1BA3B623-C35B-4268-911C-311C3B7453A8}" type="sibTrans" cxnId="{F45850FD-3C1B-424F-AF50-9F41874773E9}">
      <dgm:prSet/>
      <dgm:spPr/>
      <dgm:t>
        <a:bodyPr/>
        <a:lstStyle/>
        <a:p>
          <a:endParaRPr lang="en-US"/>
        </a:p>
      </dgm:t>
    </dgm:pt>
    <dgm:pt modelId="{4E642B2E-8708-4582-81B4-A2292DC88E55}">
      <dgm:prSet/>
      <dgm:spPr/>
      <dgm:t>
        <a:bodyPr/>
        <a:lstStyle/>
        <a:p>
          <a:pPr>
            <a:defRPr cap="all"/>
          </a:pPr>
          <a:r>
            <a:rPr lang="en-US" b="1"/>
            <a:t>Database:</a:t>
          </a:r>
          <a:r>
            <a:rPr lang="en-US"/>
            <a:t> SQL Server.</a:t>
          </a:r>
        </a:p>
      </dgm:t>
    </dgm:pt>
    <dgm:pt modelId="{C57CC3ED-0BB8-4800-9417-DDEFDC81ADF5}" type="parTrans" cxnId="{CE995715-3F10-4923-8852-D2AAF7A8DB2E}">
      <dgm:prSet/>
      <dgm:spPr/>
      <dgm:t>
        <a:bodyPr/>
        <a:lstStyle/>
        <a:p>
          <a:endParaRPr lang="en-US"/>
        </a:p>
      </dgm:t>
    </dgm:pt>
    <dgm:pt modelId="{F7E9DCAB-F76C-462F-9361-49786A46946A}" type="sibTrans" cxnId="{CE995715-3F10-4923-8852-D2AAF7A8DB2E}">
      <dgm:prSet/>
      <dgm:spPr/>
      <dgm:t>
        <a:bodyPr/>
        <a:lstStyle/>
        <a:p>
          <a:endParaRPr lang="en-US"/>
        </a:p>
      </dgm:t>
    </dgm:pt>
    <dgm:pt modelId="{3BE7F46F-571B-4161-A3BD-2C6B190F3AFE}" type="pres">
      <dgm:prSet presAssocID="{5C9AAEF3-A8E0-453E-B975-48538F1039D0}" presName="root" presStyleCnt="0">
        <dgm:presLayoutVars>
          <dgm:dir/>
          <dgm:resizeHandles val="exact"/>
        </dgm:presLayoutVars>
      </dgm:prSet>
      <dgm:spPr/>
    </dgm:pt>
    <dgm:pt modelId="{6D96D79C-4381-4CE1-9BB2-C3AFA8F1AE46}" type="pres">
      <dgm:prSet presAssocID="{FF68D68C-738E-4C92-A503-C5730ECD4617}" presName="compNode" presStyleCnt="0"/>
      <dgm:spPr/>
    </dgm:pt>
    <dgm:pt modelId="{246D6988-BD80-4085-8979-171ACD305C3C}" type="pres">
      <dgm:prSet presAssocID="{FF68D68C-738E-4C92-A503-C5730ECD4617}" presName="iconBgRect" presStyleLbl="bgShp" presStyleIdx="0" presStyleCnt="3"/>
      <dgm:spPr/>
    </dgm:pt>
    <dgm:pt modelId="{02B507F6-6256-40B9-8369-D96EE9AB1394}" type="pres">
      <dgm:prSet presAssocID="{FF68D68C-738E-4C92-A503-C5730ECD46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bweb"/>
        </a:ext>
      </dgm:extLst>
    </dgm:pt>
    <dgm:pt modelId="{B2384156-0C18-4AD6-B459-9D721293496E}" type="pres">
      <dgm:prSet presAssocID="{FF68D68C-738E-4C92-A503-C5730ECD4617}" presName="spaceRect" presStyleCnt="0"/>
      <dgm:spPr/>
    </dgm:pt>
    <dgm:pt modelId="{653A153F-77B6-4A96-85FA-1B79C18C30E4}" type="pres">
      <dgm:prSet presAssocID="{FF68D68C-738E-4C92-A503-C5730ECD4617}" presName="textRect" presStyleLbl="revTx" presStyleIdx="0" presStyleCnt="3">
        <dgm:presLayoutVars>
          <dgm:chMax val="1"/>
          <dgm:chPref val="1"/>
        </dgm:presLayoutVars>
      </dgm:prSet>
      <dgm:spPr/>
    </dgm:pt>
    <dgm:pt modelId="{4B017BEF-2B14-4A94-918C-F60702AF7125}" type="pres">
      <dgm:prSet presAssocID="{8BB9B2A2-B5AD-471D-9E89-8636A1B0A7BE}" presName="sibTrans" presStyleCnt="0"/>
      <dgm:spPr/>
    </dgm:pt>
    <dgm:pt modelId="{75FD1DDF-B0F4-46E3-A919-55AC8A38835C}" type="pres">
      <dgm:prSet presAssocID="{83490FD2-AC3A-42A2-B281-DF1473923386}" presName="compNode" presStyleCnt="0"/>
      <dgm:spPr/>
    </dgm:pt>
    <dgm:pt modelId="{0CCFF563-0E9A-4161-A10D-4132FB57E341}" type="pres">
      <dgm:prSet presAssocID="{83490FD2-AC3A-42A2-B281-DF1473923386}" presName="iconBgRect" presStyleLbl="bgShp" presStyleIdx="1" presStyleCnt="3"/>
      <dgm:spPr/>
    </dgm:pt>
    <dgm:pt modelId="{33DD2DD5-C062-41E0-A9B7-D9B628FC2771}" type="pres">
      <dgm:prSet presAssocID="{83490FD2-AC3A-42A2-B281-DF14739233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797C0DD-D6B7-494A-9ED4-65FA3F103EF2}" type="pres">
      <dgm:prSet presAssocID="{83490FD2-AC3A-42A2-B281-DF1473923386}" presName="spaceRect" presStyleCnt="0"/>
      <dgm:spPr/>
    </dgm:pt>
    <dgm:pt modelId="{96AD537D-EBEB-4FF6-BFE2-C5FCE2B39C9D}" type="pres">
      <dgm:prSet presAssocID="{83490FD2-AC3A-42A2-B281-DF1473923386}" presName="textRect" presStyleLbl="revTx" presStyleIdx="1" presStyleCnt="3">
        <dgm:presLayoutVars>
          <dgm:chMax val="1"/>
          <dgm:chPref val="1"/>
        </dgm:presLayoutVars>
      </dgm:prSet>
      <dgm:spPr/>
    </dgm:pt>
    <dgm:pt modelId="{21584300-AEC9-47FC-8BE0-303A49A8F93C}" type="pres">
      <dgm:prSet presAssocID="{1BA3B623-C35B-4268-911C-311C3B7453A8}" presName="sibTrans" presStyleCnt="0"/>
      <dgm:spPr/>
    </dgm:pt>
    <dgm:pt modelId="{1F8988D8-676F-49FF-87D8-79F40F172727}" type="pres">
      <dgm:prSet presAssocID="{4E642B2E-8708-4582-81B4-A2292DC88E55}" presName="compNode" presStyleCnt="0"/>
      <dgm:spPr/>
    </dgm:pt>
    <dgm:pt modelId="{9DD7D439-251E-4082-B9E8-C4585CDBB319}" type="pres">
      <dgm:prSet presAssocID="{4E642B2E-8708-4582-81B4-A2292DC88E55}" presName="iconBgRect" presStyleLbl="bgShp" presStyleIdx="2" presStyleCnt="3"/>
      <dgm:spPr/>
    </dgm:pt>
    <dgm:pt modelId="{EDD61990-6CE6-4AC7-AADB-ACAF5590CC85}" type="pres">
      <dgm:prSet presAssocID="{4E642B2E-8708-4582-81B4-A2292DC88E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0EE3EA5-3459-43FB-9CFC-E47BD4971D02}" type="pres">
      <dgm:prSet presAssocID="{4E642B2E-8708-4582-81B4-A2292DC88E55}" presName="spaceRect" presStyleCnt="0"/>
      <dgm:spPr/>
    </dgm:pt>
    <dgm:pt modelId="{EE58FEE0-F3F9-4CF4-9183-629F2902F09A}" type="pres">
      <dgm:prSet presAssocID="{4E642B2E-8708-4582-81B4-A2292DC88E5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9FACB08-3F1C-4C31-9907-E959809B3B9C}" type="presOf" srcId="{4E642B2E-8708-4582-81B4-A2292DC88E55}" destId="{EE58FEE0-F3F9-4CF4-9183-629F2902F09A}" srcOrd="0" destOrd="0" presId="urn:microsoft.com/office/officeart/2018/5/layout/IconCircleLabelList"/>
    <dgm:cxn modelId="{CE995715-3F10-4923-8852-D2AAF7A8DB2E}" srcId="{5C9AAEF3-A8E0-453E-B975-48538F1039D0}" destId="{4E642B2E-8708-4582-81B4-A2292DC88E55}" srcOrd="2" destOrd="0" parTransId="{C57CC3ED-0BB8-4800-9417-DDEFDC81ADF5}" sibTransId="{F7E9DCAB-F76C-462F-9361-49786A46946A}"/>
    <dgm:cxn modelId="{A7BE9E25-81B3-4321-B148-E45F169A6574}" type="presOf" srcId="{5C9AAEF3-A8E0-453E-B975-48538F1039D0}" destId="{3BE7F46F-571B-4161-A3BD-2C6B190F3AFE}" srcOrd="0" destOrd="0" presId="urn:microsoft.com/office/officeart/2018/5/layout/IconCircleLabelList"/>
    <dgm:cxn modelId="{5F98DF33-5872-4C77-9364-0EEA4A3D7892}" type="presOf" srcId="{FF68D68C-738E-4C92-A503-C5730ECD4617}" destId="{653A153F-77B6-4A96-85FA-1B79C18C30E4}" srcOrd="0" destOrd="0" presId="urn:microsoft.com/office/officeart/2018/5/layout/IconCircleLabelList"/>
    <dgm:cxn modelId="{0DFDCE3F-C85B-4B7E-9E64-0AED0CB81F4B}" srcId="{5C9AAEF3-A8E0-453E-B975-48538F1039D0}" destId="{FF68D68C-738E-4C92-A503-C5730ECD4617}" srcOrd="0" destOrd="0" parTransId="{B304789D-5AD9-4987-A708-A2A319FDF531}" sibTransId="{8BB9B2A2-B5AD-471D-9E89-8636A1B0A7BE}"/>
    <dgm:cxn modelId="{7F8E8FD4-76E0-469D-8EB7-F772A0432ABF}" type="presOf" srcId="{83490FD2-AC3A-42A2-B281-DF1473923386}" destId="{96AD537D-EBEB-4FF6-BFE2-C5FCE2B39C9D}" srcOrd="0" destOrd="0" presId="urn:microsoft.com/office/officeart/2018/5/layout/IconCircleLabelList"/>
    <dgm:cxn modelId="{F45850FD-3C1B-424F-AF50-9F41874773E9}" srcId="{5C9AAEF3-A8E0-453E-B975-48538F1039D0}" destId="{83490FD2-AC3A-42A2-B281-DF1473923386}" srcOrd="1" destOrd="0" parTransId="{6BA4FFEC-E961-40D7-A4AF-D70BBFF02F77}" sibTransId="{1BA3B623-C35B-4268-911C-311C3B7453A8}"/>
    <dgm:cxn modelId="{6CA0D3CA-50DF-4870-AE97-C9DEFD3212AA}" type="presParOf" srcId="{3BE7F46F-571B-4161-A3BD-2C6B190F3AFE}" destId="{6D96D79C-4381-4CE1-9BB2-C3AFA8F1AE46}" srcOrd="0" destOrd="0" presId="urn:microsoft.com/office/officeart/2018/5/layout/IconCircleLabelList"/>
    <dgm:cxn modelId="{1A66F650-60D7-48EF-8C7E-75BD4681007F}" type="presParOf" srcId="{6D96D79C-4381-4CE1-9BB2-C3AFA8F1AE46}" destId="{246D6988-BD80-4085-8979-171ACD305C3C}" srcOrd="0" destOrd="0" presId="urn:microsoft.com/office/officeart/2018/5/layout/IconCircleLabelList"/>
    <dgm:cxn modelId="{0DFA378B-92DF-4B1F-8D95-9E9C9BA4DF6A}" type="presParOf" srcId="{6D96D79C-4381-4CE1-9BB2-C3AFA8F1AE46}" destId="{02B507F6-6256-40B9-8369-D96EE9AB1394}" srcOrd="1" destOrd="0" presId="urn:microsoft.com/office/officeart/2018/5/layout/IconCircleLabelList"/>
    <dgm:cxn modelId="{AAD9EA55-85EF-4FFB-A4DA-83B6BF01C282}" type="presParOf" srcId="{6D96D79C-4381-4CE1-9BB2-C3AFA8F1AE46}" destId="{B2384156-0C18-4AD6-B459-9D721293496E}" srcOrd="2" destOrd="0" presId="urn:microsoft.com/office/officeart/2018/5/layout/IconCircleLabelList"/>
    <dgm:cxn modelId="{EF903082-881A-4C85-B559-357AD0E38B5D}" type="presParOf" srcId="{6D96D79C-4381-4CE1-9BB2-C3AFA8F1AE46}" destId="{653A153F-77B6-4A96-85FA-1B79C18C30E4}" srcOrd="3" destOrd="0" presId="urn:microsoft.com/office/officeart/2018/5/layout/IconCircleLabelList"/>
    <dgm:cxn modelId="{D85E3C44-B06F-4B42-B8A8-32442EB40D8C}" type="presParOf" srcId="{3BE7F46F-571B-4161-A3BD-2C6B190F3AFE}" destId="{4B017BEF-2B14-4A94-918C-F60702AF7125}" srcOrd="1" destOrd="0" presId="urn:microsoft.com/office/officeart/2018/5/layout/IconCircleLabelList"/>
    <dgm:cxn modelId="{0A2C9917-D185-4ED0-96AC-08E97F541E4D}" type="presParOf" srcId="{3BE7F46F-571B-4161-A3BD-2C6B190F3AFE}" destId="{75FD1DDF-B0F4-46E3-A919-55AC8A38835C}" srcOrd="2" destOrd="0" presId="urn:microsoft.com/office/officeart/2018/5/layout/IconCircleLabelList"/>
    <dgm:cxn modelId="{8055ADFF-A92C-41A9-8055-69F803149E7F}" type="presParOf" srcId="{75FD1DDF-B0F4-46E3-A919-55AC8A38835C}" destId="{0CCFF563-0E9A-4161-A10D-4132FB57E341}" srcOrd="0" destOrd="0" presId="urn:microsoft.com/office/officeart/2018/5/layout/IconCircleLabelList"/>
    <dgm:cxn modelId="{DE315D34-BD27-423E-882A-3CE9D6DC13DC}" type="presParOf" srcId="{75FD1DDF-B0F4-46E3-A919-55AC8A38835C}" destId="{33DD2DD5-C062-41E0-A9B7-D9B628FC2771}" srcOrd="1" destOrd="0" presId="urn:microsoft.com/office/officeart/2018/5/layout/IconCircleLabelList"/>
    <dgm:cxn modelId="{E5F18EDA-93E7-4376-91EE-3381722A5F1E}" type="presParOf" srcId="{75FD1DDF-B0F4-46E3-A919-55AC8A38835C}" destId="{B797C0DD-D6B7-494A-9ED4-65FA3F103EF2}" srcOrd="2" destOrd="0" presId="urn:microsoft.com/office/officeart/2018/5/layout/IconCircleLabelList"/>
    <dgm:cxn modelId="{5A684A43-A401-4871-A81A-E44313F75D93}" type="presParOf" srcId="{75FD1DDF-B0F4-46E3-A919-55AC8A38835C}" destId="{96AD537D-EBEB-4FF6-BFE2-C5FCE2B39C9D}" srcOrd="3" destOrd="0" presId="urn:microsoft.com/office/officeart/2018/5/layout/IconCircleLabelList"/>
    <dgm:cxn modelId="{25B3979A-AB34-4ECE-9BBA-8FA60B430374}" type="presParOf" srcId="{3BE7F46F-571B-4161-A3BD-2C6B190F3AFE}" destId="{21584300-AEC9-47FC-8BE0-303A49A8F93C}" srcOrd="3" destOrd="0" presId="urn:microsoft.com/office/officeart/2018/5/layout/IconCircleLabelList"/>
    <dgm:cxn modelId="{128D9F8F-62FA-439C-9393-A8AED6753247}" type="presParOf" srcId="{3BE7F46F-571B-4161-A3BD-2C6B190F3AFE}" destId="{1F8988D8-676F-49FF-87D8-79F40F172727}" srcOrd="4" destOrd="0" presId="urn:microsoft.com/office/officeart/2018/5/layout/IconCircleLabelList"/>
    <dgm:cxn modelId="{251B17DE-358A-4B41-9725-7D08EEE55EC9}" type="presParOf" srcId="{1F8988D8-676F-49FF-87D8-79F40F172727}" destId="{9DD7D439-251E-4082-B9E8-C4585CDBB319}" srcOrd="0" destOrd="0" presId="urn:microsoft.com/office/officeart/2018/5/layout/IconCircleLabelList"/>
    <dgm:cxn modelId="{0A2F373D-91F9-4848-96BC-F35D648884EE}" type="presParOf" srcId="{1F8988D8-676F-49FF-87D8-79F40F172727}" destId="{EDD61990-6CE6-4AC7-AADB-ACAF5590CC85}" srcOrd="1" destOrd="0" presId="urn:microsoft.com/office/officeart/2018/5/layout/IconCircleLabelList"/>
    <dgm:cxn modelId="{962AD859-3D50-4878-899B-97850EE217D6}" type="presParOf" srcId="{1F8988D8-676F-49FF-87D8-79F40F172727}" destId="{20EE3EA5-3459-43FB-9CFC-E47BD4971D02}" srcOrd="2" destOrd="0" presId="urn:microsoft.com/office/officeart/2018/5/layout/IconCircleLabelList"/>
    <dgm:cxn modelId="{19741C12-037B-495B-9593-E960BC44F411}" type="presParOf" srcId="{1F8988D8-676F-49FF-87D8-79F40F172727}" destId="{EE58FEE0-F3F9-4CF4-9183-629F2902F09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25E59E-1D4F-4342-B6ED-B28D50621602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E3BC363-80BC-47E5-9E6B-D099A19FBFB6}">
      <dgm:prSet/>
      <dgm:spPr/>
      <dgm:t>
        <a:bodyPr/>
        <a:lstStyle/>
        <a:p>
          <a:r>
            <a:rPr lang="en-US" b="1"/>
            <a:t>Tables Created:</a:t>
          </a:r>
          <a:endParaRPr lang="en-US"/>
        </a:p>
      </dgm:t>
    </dgm:pt>
    <dgm:pt modelId="{4365F347-8ECE-4838-AC87-89BC3E415269}" type="parTrans" cxnId="{1416FFE4-CC65-4E53-BA9D-52664BB3BF43}">
      <dgm:prSet/>
      <dgm:spPr/>
      <dgm:t>
        <a:bodyPr/>
        <a:lstStyle/>
        <a:p>
          <a:endParaRPr lang="en-US"/>
        </a:p>
      </dgm:t>
    </dgm:pt>
    <dgm:pt modelId="{E396222B-9260-4545-B55E-1EFD51996108}" type="sibTrans" cxnId="{1416FFE4-CC65-4E53-BA9D-52664BB3BF43}">
      <dgm:prSet/>
      <dgm:spPr/>
      <dgm:t>
        <a:bodyPr/>
        <a:lstStyle/>
        <a:p>
          <a:endParaRPr lang="en-US"/>
        </a:p>
      </dgm:t>
    </dgm:pt>
    <dgm:pt modelId="{4881A717-AEF5-45DD-A6E7-9C4101BC8FBB}">
      <dgm:prSet/>
      <dgm:spPr/>
      <dgm:t>
        <a:bodyPr/>
        <a:lstStyle/>
        <a:p>
          <a:r>
            <a:rPr lang="en-US" b="1"/>
            <a:t>Employee:</a:t>
          </a:r>
          <a:r>
            <a:rPr lang="en-US"/>
            <a:t> ID [PK] , Name, Email, Address, DepartmentID [FK]</a:t>
          </a:r>
        </a:p>
      </dgm:t>
    </dgm:pt>
    <dgm:pt modelId="{ACBD9376-BF1C-49AB-942D-1965CBFE4836}" type="parTrans" cxnId="{12C9C37F-7B09-477F-ACF8-E2D7F51A5B57}">
      <dgm:prSet/>
      <dgm:spPr/>
      <dgm:t>
        <a:bodyPr/>
        <a:lstStyle/>
        <a:p>
          <a:endParaRPr lang="en-US"/>
        </a:p>
      </dgm:t>
    </dgm:pt>
    <dgm:pt modelId="{064F0F2D-40BD-41A4-98F3-3307FDA76BE3}" type="sibTrans" cxnId="{12C9C37F-7B09-477F-ACF8-E2D7F51A5B57}">
      <dgm:prSet/>
      <dgm:spPr/>
      <dgm:t>
        <a:bodyPr/>
        <a:lstStyle/>
        <a:p>
          <a:endParaRPr lang="en-US"/>
        </a:p>
      </dgm:t>
    </dgm:pt>
    <dgm:pt modelId="{453C4670-0B65-469C-A2C4-3A48D1F54449}">
      <dgm:prSet/>
      <dgm:spPr/>
      <dgm:t>
        <a:bodyPr/>
        <a:lstStyle/>
        <a:p>
          <a:r>
            <a:rPr lang="en-US" b="1"/>
            <a:t>Salary:</a:t>
          </a:r>
          <a:r>
            <a:rPr lang="en-US"/>
            <a:t> ID, EmployeeID [FK] , Amount, </a:t>
          </a:r>
        </a:p>
      </dgm:t>
    </dgm:pt>
    <dgm:pt modelId="{2BC679C5-AB62-43A9-88CE-909CF9AC3266}" type="parTrans" cxnId="{6B75B1CC-0D7C-42ED-BDBF-8B118810364F}">
      <dgm:prSet/>
      <dgm:spPr/>
      <dgm:t>
        <a:bodyPr/>
        <a:lstStyle/>
        <a:p>
          <a:endParaRPr lang="en-US"/>
        </a:p>
      </dgm:t>
    </dgm:pt>
    <dgm:pt modelId="{395DBA23-8C9C-4F6D-9EFC-B56808E13B47}" type="sibTrans" cxnId="{6B75B1CC-0D7C-42ED-BDBF-8B118810364F}">
      <dgm:prSet/>
      <dgm:spPr/>
      <dgm:t>
        <a:bodyPr/>
        <a:lstStyle/>
        <a:p>
          <a:endParaRPr lang="en-US"/>
        </a:p>
      </dgm:t>
    </dgm:pt>
    <dgm:pt modelId="{F5FF44A1-9D03-4919-9AF7-97414A4311EF}">
      <dgm:prSet/>
      <dgm:spPr/>
      <dgm:t>
        <a:bodyPr/>
        <a:lstStyle/>
        <a:p>
          <a:r>
            <a:rPr lang="en-US" b="1"/>
            <a:t>Department:</a:t>
          </a:r>
          <a:r>
            <a:rPr lang="en-US"/>
            <a:t> ID [PK] , Name</a:t>
          </a:r>
        </a:p>
      </dgm:t>
    </dgm:pt>
    <dgm:pt modelId="{605BE3F2-ADD8-40B6-9E1F-2F348C85DA83}" type="parTrans" cxnId="{86096DBC-AB6E-41B6-8C43-3A02D65CA360}">
      <dgm:prSet/>
      <dgm:spPr/>
      <dgm:t>
        <a:bodyPr/>
        <a:lstStyle/>
        <a:p>
          <a:endParaRPr lang="en-US"/>
        </a:p>
      </dgm:t>
    </dgm:pt>
    <dgm:pt modelId="{7C3AB6CD-2204-49FC-B8EC-6CCA0AB303B0}" type="sibTrans" cxnId="{86096DBC-AB6E-41B6-8C43-3A02D65CA360}">
      <dgm:prSet/>
      <dgm:spPr/>
      <dgm:t>
        <a:bodyPr/>
        <a:lstStyle/>
        <a:p>
          <a:endParaRPr lang="en-US"/>
        </a:p>
      </dgm:t>
    </dgm:pt>
    <dgm:pt modelId="{9C3957B3-A0EB-4CA0-B003-71F7FF2B021B}">
      <dgm:prSet/>
      <dgm:spPr/>
      <dgm:t>
        <a:bodyPr/>
        <a:lstStyle/>
        <a:p>
          <a:r>
            <a:rPr lang="en-US" b="1"/>
            <a:t>One-to-Many Relationship:</a:t>
          </a:r>
          <a:endParaRPr lang="en-US"/>
        </a:p>
      </dgm:t>
    </dgm:pt>
    <dgm:pt modelId="{57293F8B-3987-4FC9-AAFE-1D935046814B}" type="parTrans" cxnId="{EE972CB2-E892-4E63-AB3E-7BAE11334193}">
      <dgm:prSet/>
      <dgm:spPr/>
      <dgm:t>
        <a:bodyPr/>
        <a:lstStyle/>
        <a:p>
          <a:endParaRPr lang="en-US"/>
        </a:p>
      </dgm:t>
    </dgm:pt>
    <dgm:pt modelId="{035F7330-D27D-463E-A614-F65DE258811A}" type="sibTrans" cxnId="{EE972CB2-E892-4E63-AB3E-7BAE11334193}">
      <dgm:prSet/>
      <dgm:spPr/>
      <dgm:t>
        <a:bodyPr/>
        <a:lstStyle/>
        <a:p>
          <a:endParaRPr lang="en-US"/>
        </a:p>
      </dgm:t>
    </dgm:pt>
    <dgm:pt modelId="{6DB4FD0F-83FB-4072-8512-C6A3B5F00DA2}">
      <dgm:prSet/>
      <dgm:spPr/>
      <dgm:t>
        <a:bodyPr/>
        <a:lstStyle/>
        <a:p>
          <a:r>
            <a:rPr lang="en-US" b="1"/>
            <a:t>Department ↔ Employee</a:t>
          </a:r>
          <a:r>
            <a:rPr lang="en-US"/>
            <a:t>: One Department can have many Employees.</a:t>
          </a:r>
        </a:p>
      </dgm:t>
    </dgm:pt>
    <dgm:pt modelId="{55FC9FE0-011D-4688-8DBC-AAF63344234B}" type="parTrans" cxnId="{9CEEF361-029F-4DC0-AAFD-2BF6B9740228}">
      <dgm:prSet/>
      <dgm:spPr/>
      <dgm:t>
        <a:bodyPr/>
        <a:lstStyle/>
        <a:p>
          <a:endParaRPr lang="en-US"/>
        </a:p>
      </dgm:t>
    </dgm:pt>
    <dgm:pt modelId="{C45F0D44-31E8-4F75-9309-C299B2ADCFF7}" type="sibTrans" cxnId="{9CEEF361-029F-4DC0-AAFD-2BF6B9740228}">
      <dgm:prSet/>
      <dgm:spPr/>
      <dgm:t>
        <a:bodyPr/>
        <a:lstStyle/>
        <a:p>
          <a:endParaRPr lang="en-US"/>
        </a:p>
      </dgm:t>
    </dgm:pt>
    <dgm:pt modelId="{25044C6B-3A5B-41C5-B3EB-A87D10D4056A}">
      <dgm:prSet/>
      <dgm:spPr/>
      <dgm:t>
        <a:bodyPr/>
        <a:lstStyle/>
        <a:p>
          <a:r>
            <a:rPr lang="en-US" b="1"/>
            <a:t>One-to-One Relationship:</a:t>
          </a:r>
          <a:endParaRPr lang="en-US"/>
        </a:p>
      </dgm:t>
    </dgm:pt>
    <dgm:pt modelId="{A9C11813-9859-4152-8CC1-4A658F3D7836}" type="parTrans" cxnId="{BD524AC6-35A7-4ED4-812F-BEB87D708DCD}">
      <dgm:prSet/>
      <dgm:spPr/>
      <dgm:t>
        <a:bodyPr/>
        <a:lstStyle/>
        <a:p>
          <a:endParaRPr lang="en-US"/>
        </a:p>
      </dgm:t>
    </dgm:pt>
    <dgm:pt modelId="{14174DB8-CA4B-4BCE-806D-42C6F2AD102E}" type="sibTrans" cxnId="{BD524AC6-35A7-4ED4-812F-BEB87D708DCD}">
      <dgm:prSet/>
      <dgm:spPr/>
      <dgm:t>
        <a:bodyPr/>
        <a:lstStyle/>
        <a:p>
          <a:endParaRPr lang="en-US"/>
        </a:p>
      </dgm:t>
    </dgm:pt>
    <dgm:pt modelId="{0D8CC6EF-4DEF-4BBB-AD2C-64FF539F8AD9}">
      <dgm:prSet/>
      <dgm:spPr/>
      <dgm:t>
        <a:bodyPr/>
        <a:lstStyle/>
        <a:p>
          <a:r>
            <a:rPr lang="en-US" b="1"/>
            <a:t>Employee ↔ Salary</a:t>
          </a:r>
          <a:r>
            <a:rPr lang="en-US"/>
            <a:t>: One Employee can have only one Salary.</a:t>
          </a:r>
        </a:p>
      </dgm:t>
    </dgm:pt>
    <dgm:pt modelId="{B32CBCFC-9914-4DDB-BCA9-B28B75C92887}" type="parTrans" cxnId="{A0B3C3DA-129D-49E0-A684-4E6198C9584C}">
      <dgm:prSet/>
      <dgm:spPr/>
      <dgm:t>
        <a:bodyPr/>
        <a:lstStyle/>
        <a:p>
          <a:endParaRPr lang="en-US"/>
        </a:p>
      </dgm:t>
    </dgm:pt>
    <dgm:pt modelId="{4DCEF753-84E1-4895-9D43-2DA77B8D17C3}" type="sibTrans" cxnId="{A0B3C3DA-129D-49E0-A684-4E6198C9584C}">
      <dgm:prSet/>
      <dgm:spPr/>
      <dgm:t>
        <a:bodyPr/>
        <a:lstStyle/>
        <a:p>
          <a:endParaRPr lang="en-US"/>
        </a:p>
      </dgm:t>
    </dgm:pt>
    <dgm:pt modelId="{3730C9C3-19DC-F243-9579-3C29E8373A0C}" type="pres">
      <dgm:prSet presAssocID="{C725E59E-1D4F-4342-B6ED-B28D50621602}" presName="outerComposite" presStyleCnt="0">
        <dgm:presLayoutVars>
          <dgm:chMax val="5"/>
          <dgm:dir/>
          <dgm:resizeHandles val="exact"/>
        </dgm:presLayoutVars>
      </dgm:prSet>
      <dgm:spPr/>
    </dgm:pt>
    <dgm:pt modelId="{C7DF0738-ED47-1A45-98F4-3EA91297A488}" type="pres">
      <dgm:prSet presAssocID="{C725E59E-1D4F-4342-B6ED-B28D50621602}" presName="dummyMaxCanvas" presStyleCnt="0">
        <dgm:presLayoutVars/>
      </dgm:prSet>
      <dgm:spPr/>
    </dgm:pt>
    <dgm:pt modelId="{9F82F6FC-AB5F-774A-9A54-C4E57E9FB0CF}" type="pres">
      <dgm:prSet presAssocID="{C725E59E-1D4F-4342-B6ED-B28D50621602}" presName="FiveNodes_1" presStyleLbl="node1" presStyleIdx="0" presStyleCnt="5">
        <dgm:presLayoutVars>
          <dgm:bulletEnabled val="1"/>
        </dgm:presLayoutVars>
      </dgm:prSet>
      <dgm:spPr/>
    </dgm:pt>
    <dgm:pt modelId="{8324B710-C1DD-624F-8F29-5278C0B0E816}" type="pres">
      <dgm:prSet presAssocID="{C725E59E-1D4F-4342-B6ED-B28D50621602}" presName="FiveNodes_2" presStyleLbl="node1" presStyleIdx="1" presStyleCnt="5">
        <dgm:presLayoutVars>
          <dgm:bulletEnabled val="1"/>
        </dgm:presLayoutVars>
      </dgm:prSet>
      <dgm:spPr/>
    </dgm:pt>
    <dgm:pt modelId="{FFA61DDA-BF58-804C-879E-75099834D024}" type="pres">
      <dgm:prSet presAssocID="{C725E59E-1D4F-4342-B6ED-B28D50621602}" presName="FiveNodes_3" presStyleLbl="node1" presStyleIdx="2" presStyleCnt="5">
        <dgm:presLayoutVars>
          <dgm:bulletEnabled val="1"/>
        </dgm:presLayoutVars>
      </dgm:prSet>
      <dgm:spPr/>
    </dgm:pt>
    <dgm:pt modelId="{726B6C97-5CC6-094B-8CF0-D7037F41B9D0}" type="pres">
      <dgm:prSet presAssocID="{C725E59E-1D4F-4342-B6ED-B28D50621602}" presName="FiveNodes_4" presStyleLbl="node1" presStyleIdx="3" presStyleCnt="5">
        <dgm:presLayoutVars>
          <dgm:bulletEnabled val="1"/>
        </dgm:presLayoutVars>
      </dgm:prSet>
      <dgm:spPr/>
    </dgm:pt>
    <dgm:pt modelId="{50710298-0D5D-A048-9BBD-CC477E690CF4}" type="pres">
      <dgm:prSet presAssocID="{C725E59E-1D4F-4342-B6ED-B28D50621602}" presName="FiveNodes_5" presStyleLbl="node1" presStyleIdx="4" presStyleCnt="5">
        <dgm:presLayoutVars>
          <dgm:bulletEnabled val="1"/>
        </dgm:presLayoutVars>
      </dgm:prSet>
      <dgm:spPr/>
    </dgm:pt>
    <dgm:pt modelId="{6FED9FE1-FB69-C046-91F0-3109D45BEEE2}" type="pres">
      <dgm:prSet presAssocID="{C725E59E-1D4F-4342-B6ED-B28D50621602}" presName="FiveConn_1-2" presStyleLbl="fgAccFollowNode1" presStyleIdx="0" presStyleCnt="4">
        <dgm:presLayoutVars>
          <dgm:bulletEnabled val="1"/>
        </dgm:presLayoutVars>
      </dgm:prSet>
      <dgm:spPr/>
    </dgm:pt>
    <dgm:pt modelId="{C0390458-570A-9043-8A09-E7D9BC01323A}" type="pres">
      <dgm:prSet presAssocID="{C725E59E-1D4F-4342-B6ED-B28D50621602}" presName="FiveConn_2-3" presStyleLbl="fgAccFollowNode1" presStyleIdx="1" presStyleCnt="4">
        <dgm:presLayoutVars>
          <dgm:bulletEnabled val="1"/>
        </dgm:presLayoutVars>
      </dgm:prSet>
      <dgm:spPr/>
    </dgm:pt>
    <dgm:pt modelId="{94B49D67-C64C-AB47-96B3-89C47B0EB86C}" type="pres">
      <dgm:prSet presAssocID="{C725E59E-1D4F-4342-B6ED-B28D50621602}" presName="FiveConn_3-4" presStyleLbl="fgAccFollowNode1" presStyleIdx="2" presStyleCnt="4">
        <dgm:presLayoutVars>
          <dgm:bulletEnabled val="1"/>
        </dgm:presLayoutVars>
      </dgm:prSet>
      <dgm:spPr/>
    </dgm:pt>
    <dgm:pt modelId="{5F626498-7225-E04A-954B-03CC7418C81B}" type="pres">
      <dgm:prSet presAssocID="{C725E59E-1D4F-4342-B6ED-B28D50621602}" presName="FiveConn_4-5" presStyleLbl="fgAccFollowNode1" presStyleIdx="3" presStyleCnt="4">
        <dgm:presLayoutVars>
          <dgm:bulletEnabled val="1"/>
        </dgm:presLayoutVars>
      </dgm:prSet>
      <dgm:spPr/>
    </dgm:pt>
    <dgm:pt modelId="{3FE3AC70-665F-A040-9413-4802C35E186B}" type="pres">
      <dgm:prSet presAssocID="{C725E59E-1D4F-4342-B6ED-B28D50621602}" presName="FiveNodes_1_text" presStyleLbl="node1" presStyleIdx="4" presStyleCnt="5">
        <dgm:presLayoutVars>
          <dgm:bulletEnabled val="1"/>
        </dgm:presLayoutVars>
      </dgm:prSet>
      <dgm:spPr/>
    </dgm:pt>
    <dgm:pt modelId="{D82D5D34-2241-AD4A-9B50-CD96B99B19F4}" type="pres">
      <dgm:prSet presAssocID="{C725E59E-1D4F-4342-B6ED-B28D50621602}" presName="FiveNodes_2_text" presStyleLbl="node1" presStyleIdx="4" presStyleCnt="5">
        <dgm:presLayoutVars>
          <dgm:bulletEnabled val="1"/>
        </dgm:presLayoutVars>
      </dgm:prSet>
      <dgm:spPr/>
    </dgm:pt>
    <dgm:pt modelId="{6D2B2AFB-312A-5748-8BB4-603FDC55729E}" type="pres">
      <dgm:prSet presAssocID="{C725E59E-1D4F-4342-B6ED-B28D50621602}" presName="FiveNodes_3_text" presStyleLbl="node1" presStyleIdx="4" presStyleCnt="5">
        <dgm:presLayoutVars>
          <dgm:bulletEnabled val="1"/>
        </dgm:presLayoutVars>
      </dgm:prSet>
      <dgm:spPr/>
    </dgm:pt>
    <dgm:pt modelId="{8C2EB994-D430-2F45-BF6E-41FBE34F5E9E}" type="pres">
      <dgm:prSet presAssocID="{C725E59E-1D4F-4342-B6ED-B28D50621602}" presName="FiveNodes_4_text" presStyleLbl="node1" presStyleIdx="4" presStyleCnt="5">
        <dgm:presLayoutVars>
          <dgm:bulletEnabled val="1"/>
        </dgm:presLayoutVars>
      </dgm:prSet>
      <dgm:spPr/>
    </dgm:pt>
    <dgm:pt modelId="{DCE14C0F-198D-4D4C-99A3-E68DEAAA422C}" type="pres">
      <dgm:prSet presAssocID="{C725E59E-1D4F-4342-B6ED-B28D5062160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6A26E0B-C584-BB41-A0CA-265804FCC630}" type="presOf" srcId="{0D8CC6EF-4DEF-4BBB-AD2C-64FF539F8AD9}" destId="{DCE14C0F-198D-4D4C-99A3-E68DEAAA422C}" srcOrd="1" destOrd="0" presId="urn:microsoft.com/office/officeart/2005/8/layout/vProcess5"/>
    <dgm:cxn modelId="{85F08612-BDB4-5E4F-88ED-27DCEDF0F15C}" type="presOf" srcId="{F5FF44A1-9D03-4919-9AF7-97414A4311EF}" destId="{3FE3AC70-665F-A040-9413-4802C35E186B}" srcOrd="1" destOrd="3" presId="urn:microsoft.com/office/officeart/2005/8/layout/vProcess5"/>
    <dgm:cxn modelId="{B1F44E1E-E1D2-B947-984E-5D85929A09E9}" type="presOf" srcId="{E396222B-9260-4545-B55E-1EFD51996108}" destId="{6FED9FE1-FB69-C046-91F0-3109D45BEEE2}" srcOrd="0" destOrd="0" presId="urn:microsoft.com/office/officeart/2005/8/layout/vProcess5"/>
    <dgm:cxn modelId="{32822021-331C-6945-873F-E96985E1F06F}" type="presOf" srcId="{F5FF44A1-9D03-4919-9AF7-97414A4311EF}" destId="{9F82F6FC-AB5F-774A-9A54-C4E57E9FB0CF}" srcOrd="0" destOrd="3" presId="urn:microsoft.com/office/officeart/2005/8/layout/vProcess5"/>
    <dgm:cxn modelId="{49795426-494A-8049-BEA3-119DEDC644EE}" type="presOf" srcId="{14174DB8-CA4B-4BCE-806D-42C6F2AD102E}" destId="{5F626498-7225-E04A-954B-03CC7418C81B}" srcOrd="0" destOrd="0" presId="urn:microsoft.com/office/officeart/2005/8/layout/vProcess5"/>
    <dgm:cxn modelId="{7317362A-B509-2F44-B18D-5F8324B1DDF6}" type="presOf" srcId="{453C4670-0B65-469C-A2C4-3A48D1F54449}" destId="{9F82F6FC-AB5F-774A-9A54-C4E57E9FB0CF}" srcOrd="0" destOrd="2" presId="urn:microsoft.com/office/officeart/2005/8/layout/vProcess5"/>
    <dgm:cxn modelId="{CE64BB3E-BD5F-944A-B0B5-B80EC17633F5}" type="presOf" srcId="{9C3957B3-A0EB-4CA0-B003-71F7FF2B021B}" destId="{8324B710-C1DD-624F-8F29-5278C0B0E816}" srcOrd="0" destOrd="0" presId="urn:microsoft.com/office/officeart/2005/8/layout/vProcess5"/>
    <dgm:cxn modelId="{F278C860-9CAE-2F41-B034-82B005BB5DB0}" type="presOf" srcId="{C45F0D44-31E8-4F75-9309-C299B2ADCFF7}" destId="{94B49D67-C64C-AB47-96B3-89C47B0EB86C}" srcOrd="0" destOrd="0" presId="urn:microsoft.com/office/officeart/2005/8/layout/vProcess5"/>
    <dgm:cxn modelId="{9CEEF361-029F-4DC0-AAFD-2BF6B9740228}" srcId="{C725E59E-1D4F-4342-B6ED-B28D50621602}" destId="{6DB4FD0F-83FB-4072-8512-C6A3B5F00DA2}" srcOrd="2" destOrd="0" parTransId="{55FC9FE0-011D-4688-8DBC-AAF63344234B}" sibTransId="{C45F0D44-31E8-4F75-9309-C299B2ADCFF7}"/>
    <dgm:cxn modelId="{6F9AD862-2027-8E4A-890F-42394FD2E148}" type="presOf" srcId="{9C3957B3-A0EB-4CA0-B003-71F7FF2B021B}" destId="{D82D5D34-2241-AD4A-9B50-CD96B99B19F4}" srcOrd="1" destOrd="0" presId="urn:microsoft.com/office/officeart/2005/8/layout/vProcess5"/>
    <dgm:cxn modelId="{12C9C37F-7B09-477F-ACF8-E2D7F51A5B57}" srcId="{BE3BC363-80BC-47E5-9E6B-D099A19FBFB6}" destId="{4881A717-AEF5-45DD-A6E7-9C4101BC8FBB}" srcOrd="0" destOrd="0" parTransId="{ACBD9376-BF1C-49AB-942D-1965CBFE4836}" sibTransId="{064F0F2D-40BD-41A4-98F3-3307FDA76BE3}"/>
    <dgm:cxn modelId="{3D540392-95B9-D348-A87E-A75038F9C468}" type="presOf" srcId="{0D8CC6EF-4DEF-4BBB-AD2C-64FF539F8AD9}" destId="{50710298-0D5D-A048-9BBD-CC477E690CF4}" srcOrd="0" destOrd="0" presId="urn:microsoft.com/office/officeart/2005/8/layout/vProcess5"/>
    <dgm:cxn modelId="{AAE05497-74A7-8C47-9279-03D099195165}" type="presOf" srcId="{4881A717-AEF5-45DD-A6E7-9C4101BC8FBB}" destId="{3FE3AC70-665F-A040-9413-4802C35E186B}" srcOrd="1" destOrd="1" presId="urn:microsoft.com/office/officeart/2005/8/layout/vProcess5"/>
    <dgm:cxn modelId="{6DB20CB2-D970-4545-AA9E-2FC41BC5BCC8}" type="presOf" srcId="{BE3BC363-80BC-47E5-9E6B-D099A19FBFB6}" destId="{9F82F6FC-AB5F-774A-9A54-C4E57E9FB0CF}" srcOrd="0" destOrd="0" presId="urn:microsoft.com/office/officeart/2005/8/layout/vProcess5"/>
    <dgm:cxn modelId="{EE972CB2-E892-4E63-AB3E-7BAE11334193}" srcId="{C725E59E-1D4F-4342-B6ED-B28D50621602}" destId="{9C3957B3-A0EB-4CA0-B003-71F7FF2B021B}" srcOrd="1" destOrd="0" parTransId="{57293F8B-3987-4FC9-AAFE-1D935046814B}" sibTransId="{035F7330-D27D-463E-A614-F65DE258811A}"/>
    <dgm:cxn modelId="{FB1BF6B6-F399-954B-977D-DC7D5E15F9FB}" type="presOf" srcId="{4881A717-AEF5-45DD-A6E7-9C4101BC8FBB}" destId="{9F82F6FC-AB5F-774A-9A54-C4E57E9FB0CF}" srcOrd="0" destOrd="1" presId="urn:microsoft.com/office/officeart/2005/8/layout/vProcess5"/>
    <dgm:cxn modelId="{7238DFBA-5BBB-D84E-82BC-E397C4A01C83}" type="presOf" srcId="{6DB4FD0F-83FB-4072-8512-C6A3B5F00DA2}" destId="{6D2B2AFB-312A-5748-8BB4-603FDC55729E}" srcOrd="1" destOrd="0" presId="urn:microsoft.com/office/officeart/2005/8/layout/vProcess5"/>
    <dgm:cxn modelId="{86096DBC-AB6E-41B6-8C43-3A02D65CA360}" srcId="{BE3BC363-80BC-47E5-9E6B-D099A19FBFB6}" destId="{F5FF44A1-9D03-4919-9AF7-97414A4311EF}" srcOrd="2" destOrd="0" parTransId="{605BE3F2-ADD8-40B6-9E1F-2F348C85DA83}" sibTransId="{7C3AB6CD-2204-49FC-B8EC-6CCA0AB303B0}"/>
    <dgm:cxn modelId="{9A6BD7BE-F958-544E-A7AA-9D4F727823C5}" type="presOf" srcId="{25044C6B-3A5B-41C5-B3EB-A87D10D4056A}" destId="{726B6C97-5CC6-094B-8CF0-D7037F41B9D0}" srcOrd="0" destOrd="0" presId="urn:microsoft.com/office/officeart/2005/8/layout/vProcess5"/>
    <dgm:cxn modelId="{BD524AC6-35A7-4ED4-812F-BEB87D708DCD}" srcId="{C725E59E-1D4F-4342-B6ED-B28D50621602}" destId="{25044C6B-3A5B-41C5-B3EB-A87D10D4056A}" srcOrd="3" destOrd="0" parTransId="{A9C11813-9859-4152-8CC1-4A658F3D7836}" sibTransId="{14174DB8-CA4B-4BCE-806D-42C6F2AD102E}"/>
    <dgm:cxn modelId="{966123CB-EBC9-9843-B425-139BA0799ED4}" type="presOf" srcId="{6DB4FD0F-83FB-4072-8512-C6A3B5F00DA2}" destId="{FFA61DDA-BF58-804C-879E-75099834D024}" srcOrd="0" destOrd="0" presId="urn:microsoft.com/office/officeart/2005/8/layout/vProcess5"/>
    <dgm:cxn modelId="{6B75B1CC-0D7C-42ED-BDBF-8B118810364F}" srcId="{BE3BC363-80BC-47E5-9E6B-D099A19FBFB6}" destId="{453C4670-0B65-469C-A2C4-3A48D1F54449}" srcOrd="1" destOrd="0" parTransId="{2BC679C5-AB62-43A9-88CE-909CF9AC3266}" sibTransId="{395DBA23-8C9C-4F6D-9EFC-B56808E13B47}"/>
    <dgm:cxn modelId="{9AA151D4-3DAB-364D-8C39-0AB06E5CF4F2}" type="presOf" srcId="{BE3BC363-80BC-47E5-9E6B-D099A19FBFB6}" destId="{3FE3AC70-665F-A040-9413-4802C35E186B}" srcOrd="1" destOrd="0" presId="urn:microsoft.com/office/officeart/2005/8/layout/vProcess5"/>
    <dgm:cxn modelId="{A0B3C3DA-129D-49E0-A684-4E6198C9584C}" srcId="{C725E59E-1D4F-4342-B6ED-B28D50621602}" destId="{0D8CC6EF-4DEF-4BBB-AD2C-64FF539F8AD9}" srcOrd="4" destOrd="0" parTransId="{B32CBCFC-9914-4DDB-BCA9-B28B75C92887}" sibTransId="{4DCEF753-84E1-4895-9D43-2DA77B8D17C3}"/>
    <dgm:cxn modelId="{1416FFE4-CC65-4E53-BA9D-52664BB3BF43}" srcId="{C725E59E-1D4F-4342-B6ED-B28D50621602}" destId="{BE3BC363-80BC-47E5-9E6B-D099A19FBFB6}" srcOrd="0" destOrd="0" parTransId="{4365F347-8ECE-4838-AC87-89BC3E415269}" sibTransId="{E396222B-9260-4545-B55E-1EFD51996108}"/>
    <dgm:cxn modelId="{F5B596F7-7718-B84D-9744-BFCC76EB748B}" type="presOf" srcId="{C725E59E-1D4F-4342-B6ED-B28D50621602}" destId="{3730C9C3-19DC-F243-9579-3C29E8373A0C}" srcOrd="0" destOrd="0" presId="urn:microsoft.com/office/officeart/2005/8/layout/vProcess5"/>
    <dgm:cxn modelId="{69A3A1F8-D370-0742-9373-F74102256045}" type="presOf" srcId="{25044C6B-3A5B-41C5-B3EB-A87D10D4056A}" destId="{8C2EB994-D430-2F45-BF6E-41FBE34F5E9E}" srcOrd="1" destOrd="0" presId="urn:microsoft.com/office/officeart/2005/8/layout/vProcess5"/>
    <dgm:cxn modelId="{1E38E2FA-EA35-B44F-ACFD-459081E99AD5}" type="presOf" srcId="{453C4670-0B65-469C-A2C4-3A48D1F54449}" destId="{3FE3AC70-665F-A040-9413-4802C35E186B}" srcOrd="1" destOrd="2" presId="urn:microsoft.com/office/officeart/2005/8/layout/vProcess5"/>
    <dgm:cxn modelId="{F4359BFC-6E71-CA4E-AC8A-EDB08EC075F2}" type="presOf" srcId="{035F7330-D27D-463E-A614-F65DE258811A}" destId="{C0390458-570A-9043-8A09-E7D9BC01323A}" srcOrd="0" destOrd="0" presId="urn:microsoft.com/office/officeart/2005/8/layout/vProcess5"/>
    <dgm:cxn modelId="{1F1124F1-391E-3644-80FE-F3FE10E07307}" type="presParOf" srcId="{3730C9C3-19DC-F243-9579-3C29E8373A0C}" destId="{C7DF0738-ED47-1A45-98F4-3EA91297A488}" srcOrd="0" destOrd="0" presId="urn:microsoft.com/office/officeart/2005/8/layout/vProcess5"/>
    <dgm:cxn modelId="{3DBD481B-F966-2F48-AC85-4779728558AB}" type="presParOf" srcId="{3730C9C3-19DC-F243-9579-3C29E8373A0C}" destId="{9F82F6FC-AB5F-774A-9A54-C4E57E9FB0CF}" srcOrd="1" destOrd="0" presId="urn:microsoft.com/office/officeart/2005/8/layout/vProcess5"/>
    <dgm:cxn modelId="{9B21F78F-BDE0-2341-80AC-256971504418}" type="presParOf" srcId="{3730C9C3-19DC-F243-9579-3C29E8373A0C}" destId="{8324B710-C1DD-624F-8F29-5278C0B0E816}" srcOrd="2" destOrd="0" presId="urn:microsoft.com/office/officeart/2005/8/layout/vProcess5"/>
    <dgm:cxn modelId="{FD6E7DC2-10A8-2846-896F-143E35FB8189}" type="presParOf" srcId="{3730C9C3-19DC-F243-9579-3C29E8373A0C}" destId="{FFA61DDA-BF58-804C-879E-75099834D024}" srcOrd="3" destOrd="0" presId="urn:microsoft.com/office/officeart/2005/8/layout/vProcess5"/>
    <dgm:cxn modelId="{15B451DB-DDF2-AD4F-BDD3-2DC9FEB9D70D}" type="presParOf" srcId="{3730C9C3-19DC-F243-9579-3C29E8373A0C}" destId="{726B6C97-5CC6-094B-8CF0-D7037F41B9D0}" srcOrd="4" destOrd="0" presId="urn:microsoft.com/office/officeart/2005/8/layout/vProcess5"/>
    <dgm:cxn modelId="{40E63A9F-D89F-0045-B366-019FD3CB4E85}" type="presParOf" srcId="{3730C9C3-19DC-F243-9579-3C29E8373A0C}" destId="{50710298-0D5D-A048-9BBD-CC477E690CF4}" srcOrd="5" destOrd="0" presId="urn:microsoft.com/office/officeart/2005/8/layout/vProcess5"/>
    <dgm:cxn modelId="{70D970B5-B9E4-B84E-A922-6BDDFCDD17DD}" type="presParOf" srcId="{3730C9C3-19DC-F243-9579-3C29E8373A0C}" destId="{6FED9FE1-FB69-C046-91F0-3109D45BEEE2}" srcOrd="6" destOrd="0" presId="urn:microsoft.com/office/officeart/2005/8/layout/vProcess5"/>
    <dgm:cxn modelId="{E0F3A369-9458-1A40-A6A5-436F37C795E1}" type="presParOf" srcId="{3730C9C3-19DC-F243-9579-3C29E8373A0C}" destId="{C0390458-570A-9043-8A09-E7D9BC01323A}" srcOrd="7" destOrd="0" presId="urn:microsoft.com/office/officeart/2005/8/layout/vProcess5"/>
    <dgm:cxn modelId="{34C31CA9-13A1-414D-BEB1-7C4789D3026F}" type="presParOf" srcId="{3730C9C3-19DC-F243-9579-3C29E8373A0C}" destId="{94B49D67-C64C-AB47-96B3-89C47B0EB86C}" srcOrd="8" destOrd="0" presId="urn:microsoft.com/office/officeart/2005/8/layout/vProcess5"/>
    <dgm:cxn modelId="{278340DE-81F9-9049-9370-FD3A49FE125E}" type="presParOf" srcId="{3730C9C3-19DC-F243-9579-3C29E8373A0C}" destId="{5F626498-7225-E04A-954B-03CC7418C81B}" srcOrd="9" destOrd="0" presId="urn:microsoft.com/office/officeart/2005/8/layout/vProcess5"/>
    <dgm:cxn modelId="{8A75344A-4576-7B40-8BAF-59608DEB8617}" type="presParOf" srcId="{3730C9C3-19DC-F243-9579-3C29E8373A0C}" destId="{3FE3AC70-665F-A040-9413-4802C35E186B}" srcOrd="10" destOrd="0" presId="urn:microsoft.com/office/officeart/2005/8/layout/vProcess5"/>
    <dgm:cxn modelId="{06DC716E-28B1-C04C-BB40-2D13ECB9B097}" type="presParOf" srcId="{3730C9C3-19DC-F243-9579-3C29E8373A0C}" destId="{D82D5D34-2241-AD4A-9B50-CD96B99B19F4}" srcOrd="11" destOrd="0" presId="urn:microsoft.com/office/officeart/2005/8/layout/vProcess5"/>
    <dgm:cxn modelId="{71946DC1-515B-C547-B658-887C9D528795}" type="presParOf" srcId="{3730C9C3-19DC-F243-9579-3C29E8373A0C}" destId="{6D2B2AFB-312A-5748-8BB4-603FDC55729E}" srcOrd="12" destOrd="0" presId="urn:microsoft.com/office/officeart/2005/8/layout/vProcess5"/>
    <dgm:cxn modelId="{63FF396B-FABE-9D42-9F90-B36FD21356A4}" type="presParOf" srcId="{3730C9C3-19DC-F243-9579-3C29E8373A0C}" destId="{8C2EB994-D430-2F45-BF6E-41FBE34F5E9E}" srcOrd="13" destOrd="0" presId="urn:microsoft.com/office/officeart/2005/8/layout/vProcess5"/>
    <dgm:cxn modelId="{DD9485A1-2217-3E46-8E79-789F22F581CE}" type="presParOf" srcId="{3730C9C3-19DC-F243-9579-3C29E8373A0C}" destId="{DCE14C0F-198D-4D4C-99A3-E68DEAAA422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FF3C68-5D87-465B-9019-75CF6BEFF05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F6FD294-CF7E-4A02-848A-7B6507F0E99B}">
      <dgm:prSet/>
      <dgm:spPr/>
      <dgm:t>
        <a:bodyPr/>
        <a:lstStyle/>
        <a:p>
          <a:r>
            <a:rPr lang="en-US" b="1"/>
            <a:t>Database Tables:</a:t>
          </a:r>
          <a:endParaRPr lang="en-US"/>
        </a:p>
      </dgm:t>
    </dgm:pt>
    <dgm:pt modelId="{04E9EDCC-56A5-4537-9073-CA7ABB5A52EE}" type="parTrans" cxnId="{E669EFDE-A486-49FE-8BF4-350EF7990697}">
      <dgm:prSet/>
      <dgm:spPr/>
      <dgm:t>
        <a:bodyPr/>
        <a:lstStyle/>
        <a:p>
          <a:endParaRPr lang="en-US"/>
        </a:p>
      </dgm:t>
    </dgm:pt>
    <dgm:pt modelId="{52A46FEC-4A50-4AB6-A490-CB01F0124A06}" type="sibTrans" cxnId="{E669EFDE-A486-49FE-8BF4-350EF7990697}">
      <dgm:prSet/>
      <dgm:spPr/>
      <dgm:t>
        <a:bodyPr/>
        <a:lstStyle/>
        <a:p>
          <a:endParaRPr lang="en-US"/>
        </a:p>
      </dgm:t>
    </dgm:pt>
    <dgm:pt modelId="{33363A56-BDD0-46AD-BFAA-04B47BA8BC05}">
      <dgm:prSet/>
      <dgm:spPr/>
      <dgm:t>
        <a:bodyPr/>
        <a:lstStyle/>
        <a:p>
          <a:r>
            <a:rPr lang="en-US"/>
            <a:t>Employee</a:t>
          </a:r>
        </a:p>
      </dgm:t>
    </dgm:pt>
    <dgm:pt modelId="{6ECED03B-8FBD-430A-B8A0-BE16A472A7CE}" type="parTrans" cxnId="{23B66D03-9A65-4DE1-9350-B5D150B0B479}">
      <dgm:prSet/>
      <dgm:spPr/>
      <dgm:t>
        <a:bodyPr/>
        <a:lstStyle/>
        <a:p>
          <a:endParaRPr lang="en-US"/>
        </a:p>
      </dgm:t>
    </dgm:pt>
    <dgm:pt modelId="{482F331D-3312-4F44-8BB4-824880585C2E}" type="sibTrans" cxnId="{23B66D03-9A65-4DE1-9350-B5D150B0B479}">
      <dgm:prSet/>
      <dgm:spPr/>
      <dgm:t>
        <a:bodyPr/>
        <a:lstStyle/>
        <a:p>
          <a:endParaRPr lang="en-US"/>
        </a:p>
      </dgm:t>
    </dgm:pt>
    <dgm:pt modelId="{5ED45651-18D2-4F90-B4D0-0685AB66F063}">
      <dgm:prSet/>
      <dgm:spPr/>
      <dgm:t>
        <a:bodyPr/>
        <a:lstStyle/>
        <a:p>
          <a:r>
            <a:rPr lang="en-US"/>
            <a:t>Salary</a:t>
          </a:r>
        </a:p>
      </dgm:t>
    </dgm:pt>
    <dgm:pt modelId="{AB8DB8B1-35D0-48EE-A738-0BB1B1C9663E}" type="parTrans" cxnId="{93416475-CB54-423E-806E-F8F06B32332B}">
      <dgm:prSet/>
      <dgm:spPr/>
      <dgm:t>
        <a:bodyPr/>
        <a:lstStyle/>
        <a:p>
          <a:endParaRPr lang="en-US"/>
        </a:p>
      </dgm:t>
    </dgm:pt>
    <dgm:pt modelId="{BCEEEE7D-7869-4777-B7A7-863DAE1E1C6A}" type="sibTrans" cxnId="{93416475-CB54-423E-806E-F8F06B32332B}">
      <dgm:prSet/>
      <dgm:spPr/>
      <dgm:t>
        <a:bodyPr/>
        <a:lstStyle/>
        <a:p>
          <a:endParaRPr lang="en-US"/>
        </a:p>
      </dgm:t>
    </dgm:pt>
    <dgm:pt modelId="{AA79399F-E642-4CEF-BA2C-3D477815375F}">
      <dgm:prSet/>
      <dgm:spPr/>
      <dgm:t>
        <a:bodyPr/>
        <a:lstStyle/>
        <a:p>
          <a:r>
            <a:rPr lang="en-US"/>
            <a:t>Department</a:t>
          </a:r>
        </a:p>
      </dgm:t>
    </dgm:pt>
    <dgm:pt modelId="{5BFDB2F5-CB05-4089-B991-EC2F3B130CCC}" type="parTrans" cxnId="{2A3D0200-FEEA-4DDD-B5B5-BC2147FA6513}">
      <dgm:prSet/>
      <dgm:spPr/>
      <dgm:t>
        <a:bodyPr/>
        <a:lstStyle/>
        <a:p>
          <a:endParaRPr lang="en-US"/>
        </a:p>
      </dgm:t>
    </dgm:pt>
    <dgm:pt modelId="{D807D9CF-39E6-4655-BBD1-623779B80B0F}" type="sibTrans" cxnId="{2A3D0200-FEEA-4DDD-B5B5-BC2147FA6513}">
      <dgm:prSet/>
      <dgm:spPr/>
      <dgm:t>
        <a:bodyPr/>
        <a:lstStyle/>
        <a:p>
          <a:endParaRPr lang="en-US"/>
        </a:p>
      </dgm:t>
    </dgm:pt>
    <dgm:pt modelId="{39CE914F-C446-4884-9847-C6C02A3E551E}">
      <dgm:prSet/>
      <dgm:spPr/>
      <dgm:t>
        <a:bodyPr/>
        <a:lstStyle/>
        <a:p>
          <a:r>
            <a:rPr lang="en-US" b="1"/>
            <a:t>Functionality:</a:t>
          </a:r>
          <a:endParaRPr lang="en-US"/>
        </a:p>
      </dgm:t>
    </dgm:pt>
    <dgm:pt modelId="{E790649F-34FE-4E4F-BE0D-AF2778647411}" type="parTrans" cxnId="{198C97AE-006E-4944-ADD2-5F4B370FF0EE}">
      <dgm:prSet/>
      <dgm:spPr/>
      <dgm:t>
        <a:bodyPr/>
        <a:lstStyle/>
        <a:p>
          <a:endParaRPr lang="en-US"/>
        </a:p>
      </dgm:t>
    </dgm:pt>
    <dgm:pt modelId="{301B6112-1CD4-4358-A0CA-D364A149A25A}" type="sibTrans" cxnId="{198C97AE-006E-4944-ADD2-5F4B370FF0EE}">
      <dgm:prSet/>
      <dgm:spPr/>
      <dgm:t>
        <a:bodyPr/>
        <a:lstStyle/>
        <a:p>
          <a:endParaRPr lang="en-US"/>
        </a:p>
      </dgm:t>
    </dgm:pt>
    <dgm:pt modelId="{13425B89-0CE3-429B-AED3-DD6CA73D7EF8}">
      <dgm:prSet/>
      <dgm:spPr/>
      <dgm:t>
        <a:bodyPr/>
        <a:lstStyle/>
        <a:p>
          <a:r>
            <a:rPr lang="en-US"/>
            <a:t>Create, Edit, Delete Operations</a:t>
          </a:r>
        </a:p>
      </dgm:t>
    </dgm:pt>
    <dgm:pt modelId="{B4A3F9EA-AAB1-4485-86A6-AC51405C1623}" type="parTrans" cxnId="{C09C6468-D88E-4412-B8A8-103EAEEAC67E}">
      <dgm:prSet/>
      <dgm:spPr/>
      <dgm:t>
        <a:bodyPr/>
        <a:lstStyle/>
        <a:p>
          <a:endParaRPr lang="en-US"/>
        </a:p>
      </dgm:t>
    </dgm:pt>
    <dgm:pt modelId="{18FB9E11-D77A-47E2-AF8B-E4894C969990}" type="sibTrans" cxnId="{C09C6468-D88E-4412-B8A8-103EAEEAC67E}">
      <dgm:prSet/>
      <dgm:spPr/>
      <dgm:t>
        <a:bodyPr/>
        <a:lstStyle/>
        <a:p>
          <a:endParaRPr lang="en-US"/>
        </a:p>
      </dgm:t>
    </dgm:pt>
    <dgm:pt modelId="{93470F71-EA2E-2544-A700-00DD9AD0265B}" type="pres">
      <dgm:prSet presAssocID="{9DFF3C68-5D87-465B-9019-75CF6BEFF0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0302003-6977-AF44-BE39-C901CEF49956}" type="pres">
      <dgm:prSet presAssocID="{AF6FD294-CF7E-4A02-848A-7B6507F0E99B}" presName="hierRoot1" presStyleCnt="0">
        <dgm:presLayoutVars>
          <dgm:hierBranch val="init"/>
        </dgm:presLayoutVars>
      </dgm:prSet>
      <dgm:spPr/>
    </dgm:pt>
    <dgm:pt modelId="{A2EA037F-7556-2045-A6B6-8A49FB7CBF16}" type="pres">
      <dgm:prSet presAssocID="{AF6FD294-CF7E-4A02-848A-7B6507F0E99B}" presName="rootComposite1" presStyleCnt="0"/>
      <dgm:spPr/>
    </dgm:pt>
    <dgm:pt modelId="{FB99F944-6C54-C34E-91E1-73F06F1C2665}" type="pres">
      <dgm:prSet presAssocID="{AF6FD294-CF7E-4A02-848A-7B6507F0E99B}" presName="rootText1" presStyleLbl="node0" presStyleIdx="0" presStyleCnt="2">
        <dgm:presLayoutVars>
          <dgm:chPref val="3"/>
        </dgm:presLayoutVars>
      </dgm:prSet>
      <dgm:spPr/>
    </dgm:pt>
    <dgm:pt modelId="{2CB45D6E-907B-A749-805A-50E67D05AA97}" type="pres">
      <dgm:prSet presAssocID="{AF6FD294-CF7E-4A02-848A-7B6507F0E99B}" presName="rootConnector1" presStyleLbl="node1" presStyleIdx="0" presStyleCnt="0"/>
      <dgm:spPr/>
    </dgm:pt>
    <dgm:pt modelId="{9BBD79DC-F004-1146-B2BF-3BF1C54095B1}" type="pres">
      <dgm:prSet presAssocID="{AF6FD294-CF7E-4A02-848A-7B6507F0E99B}" presName="hierChild2" presStyleCnt="0"/>
      <dgm:spPr/>
    </dgm:pt>
    <dgm:pt modelId="{4F720841-A8FF-7140-9700-C82B056BD4D5}" type="pres">
      <dgm:prSet presAssocID="{6ECED03B-8FBD-430A-B8A0-BE16A472A7CE}" presName="Name64" presStyleLbl="parChTrans1D2" presStyleIdx="0" presStyleCnt="4"/>
      <dgm:spPr/>
    </dgm:pt>
    <dgm:pt modelId="{794A0190-0D0C-B341-86C9-D783241B23A4}" type="pres">
      <dgm:prSet presAssocID="{33363A56-BDD0-46AD-BFAA-04B47BA8BC05}" presName="hierRoot2" presStyleCnt="0">
        <dgm:presLayoutVars>
          <dgm:hierBranch val="init"/>
        </dgm:presLayoutVars>
      </dgm:prSet>
      <dgm:spPr/>
    </dgm:pt>
    <dgm:pt modelId="{E6122F16-C2CC-324B-935E-A70E8B4C6425}" type="pres">
      <dgm:prSet presAssocID="{33363A56-BDD0-46AD-BFAA-04B47BA8BC05}" presName="rootComposite" presStyleCnt="0"/>
      <dgm:spPr/>
    </dgm:pt>
    <dgm:pt modelId="{A45B4204-2E43-AF4B-BF73-C8019C811E00}" type="pres">
      <dgm:prSet presAssocID="{33363A56-BDD0-46AD-BFAA-04B47BA8BC05}" presName="rootText" presStyleLbl="node2" presStyleIdx="0" presStyleCnt="4">
        <dgm:presLayoutVars>
          <dgm:chPref val="3"/>
        </dgm:presLayoutVars>
      </dgm:prSet>
      <dgm:spPr/>
    </dgm:pt>
    <dgm:pt modelId="{9362704B-3A67-A748-90B8-8627B9A4103E}" type="pres">
      <dgm:prSet presAssocID="{33363A56-BDD0-46AD-BFAA-04B47BA8BC05}" presName="rootConnector" presStyleLbl="node2" presStyleIdx="0" presStyleCnt="4"/>
      <dgm:spPr/>
    </dgm:pt>
    <dgm:pt modelId="{66FEEC97-1ECD-B64F-9859-A3DB9B7C4A14}" type="pres">
      <dgm:prSet presAssocID="{33363A56-BDD0-46AD-BFAA-04B47BA8BC05}" presName="hierChild4" presStyleCnt="0"/>
      <dgm:spPr/>
    </dgm:pt>
    <dgm:pt modelId="{A71672E2-9539-9D4B-A170-33369C25EFCD}" type="pres">
      <dgm:prSet presAssocID="{33363A56-BDD0-46AD-BFAA-04B47BA8BC05}" presName="hierChild5" presStyleCnt="0"/>
      <dgm:spPr/>
    </dgm:pt>
    <dgm:pt modelId="{022411DF-56A0-2C4D-921E-8C7C46AEE674}" type="pres">
      <dgm:prSet presAssocID="{AB8DB8B1-35D0-48EE-A738-0BB1B1C9663E}" presName="Name64" presStyleLbl="parChTrans1D2" presStyleIdx="1" presStyleCnt="4"/>
      <dgm:spPr/>
    </dgm:pt>
    <dgm:pt modelId="{06F291E0-A284-2340-A3C7-17A4616A4666}" type="pres">
      <dgm:prSet presAssocID="{5ED45651-18D2-4F90-B4D0-0685AB66F063}" presName="hierRoot2" presStyleCnt="0">
        <dgm:presLayoutVars>
          <dgm:hierBranch val="init"/>
        </dgm:presLayoutVars>
      </dgm:prSet>
      <dgm:spPr/>
    </dgm:pt>
    <dgm:pt modelId="{5B4B928A-0FC1-2D46-9B1C-FE1AF2653D1D}" type="pres">
      <dgm:prSet presAssocID="{5ED45651-18D2-4F90-B4D0-0685AB66F063}" presName="rootComposite" presStyleCnt="0"/>
      <dgm:spPr/>
    </dgm:pt>
    <dgm:pt modelId="{C48192BF-AB74-2F42-9A55-5CEFE7132416}" type="pres">
      <dgm:prSet presAssocID="{5ED45651-18D2-4F90-B4D0-0685AB66F063}" presName="rootText" presStyleLbl="node2" presStyleIdx="1" presStyleCnt="4">
        <dgm:presLayoutVars>
          <dgm:chPref val="3"/>
        </dgm:presLayoutVars>
      </dgm:prSet>
      <dgm:spPr/>
    </dgm:pt>
    <dgm:pt modelId="{40BE4DE4-2DFB-6F42-8E18-13A322E183A9}" type="pres">
      <dgm:prSet presAssocID="{5ED45651-18D2-4F90-B4D0-0685AB66F063}" presName="rootConnector" presStyleLbl="node2" presStyleIdx="1" presStyleCnt="4"/>
      <dgm:spPr/>
    </dgm:pt>
    <dgm:pt modelId="{F069D627-8740-3543-BCA6-BDD64A61C661}" type="pres">
      <dgm:prSet presAssocID="{5ED45651-18D2-4F90-B4D0-0685AB66F063}" presName="hierChild4" presStyleCnt="0"/>
      <dgm:spPr/>
    </dgm:pt>
    <dgm:pt modelId="{1AB41FAD-C472-6E48-8AD0-0B292E939307}" type="pres">
      <dgm:prSet presAssocID="{5ED45651-18D2-4F90-B4D0-0685AB66F063}" presName="hierChild5" presStyleCnt="0"/>
      <dgm:spPr/>
    </dgm:pt>
    <dgm:pt modelId="{66DB23AA-1B15-5445-B9C9-FC373612DC92}" type="pres">
      <dgm:prSet presAssocID="{5BFDB2F5-CB05-4089-B991-EC2F3B130CCC}" presName="Name64" presStyleLbl="parChTrans1D2" presStyleIdx="2" presStyleCnt="4"/>
      <dgm:spPr/>
    </dgm:pt>
    <dgm:pt modelId="{850FFB40-50F0-394E-86BA-EC721FA22E42}" type="pres">
      <dgm:prSet presAssocID="{AA79399F-E642-4CEF-BA2C-3D477815375F}" presName="hierRoot2" presStyleCnt="0">
        <dgm:presLayoutVars>
          <dgm:hierBranch val="init"/>
        </dgm:presLayoutVars>
      </dgm:prSet>
      <dgm:spPr/>
    </dgm:pt>
    <dgm:pt modelId="{F46E0161-A90D-D44F-89F7-B0A13E14CC55}" type="pres">
      <dgm:prSet presAssocID="{AA79399F-E642-4CEF-BA2C-3D477815375F}" presName="rootComposite" presStyleCnt="0"/>
      <dgm:spPr/>
    </dgm:pt>
    <dgm:pt modelId="{FDFE8E31-0E6C-404E-AB65-818F3ABBC5BA}" type="pres">
      <dgm:prSet presAssocID="{AA79399F-E642-4CEF-BA2C-3D477815375F}" presName="rootText" presStyleLbl="node2" presStyleIdx="2" presStyleCnt="4">
        <dgm:presLayoutVars>
          <dgm:chPref val="3"/>
        </dgm:presLayoutVars>
      </dgm:prSet>
      <dgm:spPr/>
    </dgm:pt>
    <dgm:pt modelId="{1F76FB44-64F3-0F4A-82C5-1E265DBDBACC}" type="pres">
      <dgm:prSet presAssocID="{AA79399F-E642-4CEF-BA2C-3D477815375F}" presName="rootConnector" presStyleLbl="node2" presStyleIdx="2" presStyleCnt="4"/>
      <dgm:spPr/>
    </dgm:pt>
    <dgm:pt modelId="{71050193-6F60-E740-B940-AFC3CAADC0D3}" type="pres">
      <dgm:prSet presAssocID="{AA79399F-E642-4CEF-BA2C-3D477815375F}" presName="hierChild4" presStyleCnt="0"/>
      <dgm:spPr/>
    </dgm:pt>
    <dgm:pt modelId="{F20F2702-5474-7F4B-909F-1D943F8C17B3}" type="pres">
      <dgm:prSet presAssocID="{AA79399F-E642-4CEF-BA2C-3D477815375F}" presName="hierChild5" presStyleCnt="0"/>
      <dgm:spPr/>
    </dgm:pt>
    <dgm:pt modelId="{F336767B-C6CA-3344-A65E-84943A6DF7DF}" type="pres">
      <dgm:prSet presAssocID="{AF6FD294-CF7E-4A02-848A-7B6507F0E99B}" presName="hierChild3" presStyleCnt="0"/>
      <dgm:spPr/>
    </dgm:pt>
    <dgm:pt modelId="{5F2189FC-CEE4-274A-BD99-5278D104605B}" type="pres">
      <dgm:prSet presAssocID="{39CE914F-C446-4884-9847-C6C02A3E551E}" presName="hierRoot1" presStyleCnt="0">
        <dgm:presLayoutVars>
          <dgm:hierBranch val="init"/>
        </dgm:presLayoutVars>
      </dgm:prSet>
      <dgm:spPr/>
    </dgm:pt>
    <dgm:pt modelId="{AF21CD9C-60B8-5D45-9FDC-4A8150C4AD19}" type="pres">
      <dgm:prSet presAssocID="{39CE914F-C446-4884-9847-C6C02A3E551E}" presName="rootComposite1" presStyleCnt="0"/>
      <dgm:spPr/>
    </dgm:pt>
    <dgm:pt modelId="{68548245-AB5D-8D48-B5E9-2DE4D20B7D94}" type="pres">
      <dgm:prSet presAssocID="{39CE914F-C446-4884-9847-C6C02A3E551E}" presName="rootText1" presStyleLbl="node0" presStyleIdx="1" presStyleCnt="2">
        <dgm:presLayoutVars>
          <dgm:chPref val="3"/>
        </dgm:presLayoutVars>
      </dgm:prSet>
      <dgm:spPr/>
    </dgm:pt>
    <dgm:pt modelId="{9095AB08-03E1-1343-919F-E4C99BFF3DCF}" type="pres">
      <dgm:prSet presAssocID="{39CE914F-C446-4884-9847-C6C02A3E551E}" presName="rootConnector1" presStyleLbl="node1" presStyleIdx="0" presStyleCnt="0"/>
      <dgm:spPr/>
    </dgm:pt>
    <dgm:pt modelId="{3FEBC811-4AE4-1045-9B3E-F7171A737E01}" type="pres">
      <dgm:prSet presAssocID="{39CE914F-C446-4884-9847-C6C02A3E551E}" presName="hierChild2" presStyleCnt="0"/>
      <dgm:spPr/>
    </dgm:pt>
    <dgm:pt modelId="{F246B95A-3E5A-9C48-A223-8C3AD760177B}" type="pres">
      <dgm:prSet presAssocID="{B4A3F9EA-AAB1-4485-86A6-AC51405C1623}" presName="Name64" presStyleLbl="parChTrans1D2" presStyleIdx="3" presStyleCnt="4"/>
      <dgm:spPr/>
    </dgm:pt>
    <dgm:pt modelId="{0A40A3A1-7965-654B-8F29-E6457BCD48D2}" type="pres">
      <dgm:prSet presAssocID="{13425B89-0CE3-429B-AED3-DD6CA73D7EF8}" presName="hierRoot2" presStyleCnt="0">
        <dgm:presLayoutVars>
          <dgm:hierBranch val="init"/>
        </dgm:presLayoutVars>
      </dgm:prSet>
      <dgm:spPr/>
    </dgm:pt>
    <dgm:pt modelId="{A5C89701-D004-684C-8959-6A857EB28738}" type="pres">
      <dgm:prSet presAssocID="{13425B89-0CE3-429B-AED3-DD6CA73D7EF8}" presName="rootComposite" presStyleCnt="0"/>
      <dgm:spPr/>
    </dgm:pt>
    <dgm:pt modelId="{BD242407-AEE7-1B42-B56B-01342BF2A66D}" type="pres">
      <dgm:prSet presAssocID="{13425B89-0CE3-429B-AED3-DD6CA73D7EF8}" presName="rootText" presStyleLbl="node2" presStyleIdx="3" presStyleCnt="4">
        <dgm:presLayoutVars>
          <dgm:chPref val="3"/>
        </dgm:presLayoutVars>
      </dgm:prSet>
      <dgm:spPr/>
    </dgm:pt>
    <dgm:pt modelId="{F64E9190-3CFD-974B-A5AA-75F56C9BFC23}" type="pres">
      <dgm:prSet presAssocID="{13425B89-0CE3-429B-AED3-DD6CA73D7EF8}" presName="rootConnector" presStyleLbl="node2" presStyleIdx="3" presStyleCnt="4"/>
      <dgm:spPr/>
    </dgm:pt>
    <dgm:pt modelId="{F3F7AE96-09D9-5A49-B5CE-8ABC62348730}" type="pres">
      <dgm:prSet presAssocID="{13425B89-0CE3-429B-AED3-DD6CA73D7EF8}" presName="hierChild4" presStyleCnt="0"/>
      <dgm:spPr/>
    </dgm:pt>
    <dgm:pt modelId="{B9A922AF-60A2-C940-AF46-6144AC9D1E05}" type="pres">
      <dgm:prSet presAssocID="{13425B89-0CE3-429B-AED3-DD6CA73D7EF8}" presName="hierChild5" presStyleCnt="0"/>
      <dgm:spPr/>
    </dgm:pt>
    <dgm:pt modelId="{A0E9340B-1FEF-B442-9969-5F9107385A52}" type="pres">
      <dgm:prSet presAssocID="{39CE914F-C446-4884-9847-C6C02A3E551E}" presName="hierChild3" presStyleCnt="0"/>
      <dgm:spPr/>
    </dgm:pt>
  </dgm:ptLst>
  <dgm:cxnLst>
    <dgm:cxn modelId="{2A3D0200-FEEA-4DDD-B5B5-BC2147FA6513}" srcId="{AF6FD294-CF7E-4A02-848A-7B6507F0E99B}" destId="{AA79399F-E642-4CEF-BA2C-3D477815375F}" srcOrd="2" destOrd="0" parTransId="{5BFDB2F5-CB05-4089-B991-EC2F3B130CCC}" sibTransId="{D807D9CF-39E6-4655-BBD1-623779B80B0F}"/>
    <dgm:cxn modelId="{23B66D03-9A65-4DE1-9350-B5D150B0B479}" srcId="{AF6FD294-CF7E-4A02-848A-7B6507F0E99B}" destId="{33363A56-BDD0-46AD-BFAA-04B47BA8BC05}" srcOrd="0" destOrd="0" parTransId="{6ECED03B-8FBD-430A-B8A0-BE16A472A7CE}" sibTransId="{482F331D-3312-4F44-8BB4-824880585C2E}"/>
    <dgm:cxn modelId="{DE9D610F-B334-D447-A914-364419F99229}" type="presOf" srcId="{33363A56-BDD0-46AD-BFAA-04B47BA8BC05}" destId="{9362704B-3A67-A748-90B8-8627B9A4103E}" srcOrd="1" destOrd="0" presId="urn:microsoft.com/office/officeart/2009/3/layout/HorizontalOrganizationChart"/>
    <dgm:cxn modelId="{031F1722-5DF6-4C4A-9EB7-4C9CDD71B892}" type="presOf" srcId="{5ED45651-18D2-4F90-B4D0-0685AB66F063}" destId="{C48192BF-AB74-2F42-9A55-5CEFE7132416}" srcOrd="0" destOrd="0" presId="urn:microsoft.com/office/officeart/2009/3/layout/HorizontalOrganizationChart"/>
    <dgm:cxn modelId="{FA43195A-3558-8F43-91CF-3BBD2550D19B}" type="presOf" srcId="{AA79399F-E642-4CEF-BA2C-3D477815375F}" destId="{FDFE8E31-0E6C-404E-AB65-818F3ABBC5BA}" srcOrd="0" destOrd="0" presId="urn:microsoft.com/office/officeart/2009/3/layout/HorizontalOrganizationChart"/>
    <dgm:cxn modelId="{1AE2AA66-F111-4A4A-9D79-C6FEF09633B5}" type="presOf" srcId="{B4A3F9EA-AAB1-4485-86A6-AC51405C1623}" destId="{F246B95A-3E5A-9C48-A223-8C3AD760177B}" srcOrd="0" destOrd="0" presId="urn:microsoft.com/office/officeart/2009/3/layout/HorizontalOrganizationChart"/>
    <dgm:cxn modelId="{C09C6468-D88E-4412-B8A8-103EAEEAC67E}" srcId="{39CE914F-C446-4884-9847-C6C02A3E551E}" destId="{13425B89-0CE3-429B-AED3-DD6CA73D7EF8}" srcOrd="0" destOrd="0" parTransId="{B4A3F9EA-AAB1-4485-86A6-AC51405C1623}" sibTransId="{18FB9E11-D77A-47E2-AF8B-E4894C969990}"/>
    <dgm:cxn modelId="{F24F3369-40FE-654B-B75B-D44569D72F3B}" type="presOf" srcId="{13425B89-0CE3-429B-AED3-DD6CA73D7EF8}" destId="{F64E9190-3CFD-974B-A5AA-75F56C9BFC23}" srcOrd="1" destOrd="0" presId="urn:microsoft.com/office/officeart/2009/3/layout/HorizontalOrganizationChart"/>
    <dgm:cxn modelId="{93416475-CB54-423E-806E-F8F06B32332B}" srcId="{AF6FD294-CF7E-4A02-848A-7B6507F0E99B}" destId="{5ED45651-18D2-4F90-B4D0-0685AB66F063}" srcOrd="1" destOrd="0" parTransId="{AB8DB8B1-35D0-48EE-A738-0BB1B1C9663E}" sibTransId="{BCEEEE7D-7869-4777-B7A7-863DAE1E1C6A}"/>
    <dgm:cxn modelId="{0CB8A382-7594-EC4B-B68C-E22D5762DC9A}" type="presOf" srcId="{9DFF3C68-5D87-465B-9019-75CF6BEFF05E}" destId="{93470F71-EA2E-2544-A700-00DD9AD0265B}" srcOrd="0" destOrd="0" presId="urn:microsoft.com/office/officeart/2009/3/layout/HorizontalOrganizationChart"/>
    <dgm:cxn modelId="{77B4A689-B13A-9546-9B86-23691C633E18}" type="presOf" srcId="{33363A56-BDD0-46AD-BFAA-04B47BA8BC05}" destId="{A45B4204-2E43-AF4B-BF73-C8019C811E00}" srcOrd="0" destOrd="0" presId="urn:microsoft.com/office/officeart/2009/3/layout/HorizontalOrganizationChart"/>
    <dgm:cxn modelId="{52ACB98D-B260-2943-AA98-BAAEC40961EB}" type="presOf" srcId="{39CE914F-C446-4884-9847-C6C02A3E551E}" destId="{68548245-AB5D-8D48-B5E9-2DE4D20B7D94}" srcOrd="0" destOrd="0" presId="urn:microsoft.com/office/officeart/2009/3/layout/HorizontalOrganizationChart"/>
    <dgm:cxn modelId="{868C6F93-9201-C24A-92B7-3261B718982D}" type="presOf" srcId="{39CE914F-C446-4884-9847-C6C02A3E551E}" destId="{9095AB08-03E1-1343-919F-E4C99BFF3DCF}" srcOrd="1" destOrd="0" presId="urn:microsoft.com/office/officeart/2009/3/layout/HorizontalOrganizationChart"/>
    <dgm:cxn modelId="{9276B197-5C43-C247-B2B8-CD6C56FF355D}" type="presOf" srcId="{5BFDB2F5-CB05-4089-B991-EC2F3B130CCC}" destId="{66DB23AA-1B15-5445-B9C9-FC373612DC92}" srcOrd="0" destOrd="0" presId="urn:microsoft.com/office/officeart/2009/3/layout/HorizontalOrganizationChart"/>
    <dgm:cxn modelId="{E80AA8A3-D0EA-8243-A6CB-065BF1B5EAA3}" type="presOf" srcId="{6ECED03B-8FBD-430A-B8A0-BE16A472A7CE}" destId="{4F720841-A8FF-7140-9700-C82B056BD4D5}" srcOrd="0" destOrd="0" presId="urn:microsoft.com/office/officeart/2009/3/layout/HorizontalOrganizationChart"/>
    <dgm:cxn modelId="{198C97AE-006E-4944-ADD2-5F4B370FF0EE}" srcId="{9DFF3C68-5D87-465B-9019-75CF6BEFF05E}" destId="{39CE914F-C446-4884-9847-C6C02A3E551E}" srcOrd="1" destOrd="0" parTransId="{E790649F-34FE-4E4F-BE0D-AF2778647411}" sibTransId="{301B6112-1CD4-4358-A0CA-D364A149A25A}"/>
    <dgm:cxn modelId="{943230C3-03E4-EE4B-B46E-30E1A8CFB38F}" type="presOf" srcId="{AB8DB8B1-35D0-48EE-A738-0BB1B1C9663E}" destId="{022411DF-56A0-2C4D-921E-8C7C46AEE674}" srcOrd="0" destOrd="0" presId="urn:microsoft.com/office/officeart/2009/3/layout/HorizontalOrganizationChart"/>
    <dgm:cxn modelId="{0C2634C4-4433-3B41-A6A8-372EF013832F}" type="presOf" srcId="{AF6FD294-CF7E-4A02-848A-7B6507F0E99B}" destId="{2CB45D6E-907B-A749-805A-50E67D05AA97}" srcOrd="1" destOrd="0" presId="urn:microsoft.com/office/officeart/2009/3/layout/HorizontalOrganizationChart"/>
    <dgm:cxn modelId="{297234CB-B3E2-8B4B-ADFB-BD7AEF6B9CD2}" type="presOf" srcId="{13425B89-0CE3-429B-AED3-DD6CA73D7EF8}" destId="{BD242407-AEE7-1B42-B56B-01342BF2A66D}" srcOrd="0" destOrd="0" presId="urn:microsoft.com/office/officeart/2009/3/layout/HorizontalOrganizationChart"/>
    <dgm:cxn modelId="{05E1DFD6-753D-1F4A-BB8C-950911B13983}" type="presOf" srcId="{5ED45651-18D2-4F90-B4D0-0685AB66F063}" destId="{40BE4DE4-2DFB-6F42-8E18-13A322E183A9}" srcOrd="1" destOrd="0" presId="urn:microsoft.com/office/officeart/2009/3/layout/HorizontalOrganizationChart"/>
    <dgm:cxn modelId="{E669EFDE-A486-49FE-8BF4-350EF7990697}" srcId="{9DFF3C68-5D87-465B-9019-75CF6BEFF05E}" destId="{AF6FD294-CF7E-4A02-848A-7B6507F0E99B}" srcOrd="0" destOrd="0" parTransId="{04E9EDCC-56A5-4537-9073-CA7ABB5A52EE}" sibTransId="{52A46FEC-4A50-4AB6-A490-CB01F0124A06}"/>
    <dgm:cxn modelId="{C8FC1EEF-EC95-A543-91E7-70C1E37051A6}" type="presOf" srcId="{AF6FD294-CF7E-4A02-848A-7B6507F0E99B}" destId="{FB99F944-6C54-C34E-91E1-73F06F1C2665}" srcOrd="0" destOrd="0" presId="urn:microsoft.com/office/officeart/2009/3/layout/HorizontalOrganizationChart"/>
    <dgm:cxn modelId="{3F2822F7-5505-4E4B-BA6A-77451B859987}" type="presOf" srcId="{AA79399F-E642-4CEF-BA2C-3D477815375F}" destId="{1F76FB44-64F3-0F4A-82C5-1E265DBDBACC}" srcOrd="1" destOrd="0" presId="urn:microsoft.com/office/officeart/2009/3/layout/HorizontalOrganizationChart"/>
    <dgm:cxn modelId="{AF524AF8-D76F-F04F-BB8E-DC4FF4445EA5}" type="presParOf" srcId="{93470F71-EA2E-2544-A700-00DD9AD0265B}" destId="{50302003-6977-AF44-BE39-C901CEF49956}" srcOrd="0" destOrd="0" presId="urn:microsoft.com/office/officeart/2009/3/layout/HorizontalOrganizationChart"/>
    <dgm:cxn modelId="{ECF2AC7F-7DD8-F847-B9CB-EE34301BCCF3}" type="presParOf" srcId="{50302003-6977-AF44-BE39-C901CEF49956}" destId="{A2EA037F-7556-2045-A6B6-8A49FB7CBF16}" srcOrd="0" destOrd="0" presId="urn:microsoft.com/office/officeart/2009/3/layout/HorizontalOrganizationChart"/>
    <dgm:cxn modelId="{E6A710B5-94D1-AF47-9C1E-172AC500BCC9}" type="presParOf" srcId="{A2EA037F-7556-2045-A6B6-8A49FB7CBF16}" destId="{FB99F944-6C54-C34E-91E1-73F06F1C2665}" srcOrd="0" destOrd="0" presId="urn:microsoft.com/office/officeart/2009/3/layout/HorizontalOrganizationChart"/>
    <dgm:cxn modelId="{C138FCE2-B0D5-E64C-925C-7C7F8F1EB33B}" type="presParOf" srcId="{A2EA037F-7556-2045-A6B6-8A49FB7CBF16}" destId="{2CB45D6E-907B-A749-805A-50E67D05AA97}" srcOrd="1" destOrd="0" presId="urn:microsoft.com/office/officeart/2009/3/layout/HorizontalOrganizationChart"/>
    <dgm:cxn modelId="{34C14B1A-B2D6-E34D-B124-CA4072E4DFF5}" type="presParOf" srcId="{50302003-6977-AF44-BE39-C901CEF49956}" destId="{9BBD79DC-F004-1146-B2BF-3BF1C54095B1}" srcOrd="1" destOrd="0" presId="urn:microsoft.com/office/officeart/2009/3/layout/HorizontalOrganizationChart"/>
    <dgm:cxn modelId="{35B5A602-6CDB-B744-8EE5-F15842082370}" type="presParOf" srcId="{9BBD79DC-F004-1146-B2BF-3BF1C54095B1}" destId="{4F720841-A8FF-7140-9700-C82B056BD4D5}" srcOrd="0" destOrd="0" presId="urn:microsoft.com/office/officeart/2009/3/layout/HorizontalOrganizationChart"/>
    <dgm:cxn modelId="{4989D534-87AD-A24A-A856-AEB78C4D5167}" type="presParOf" srcId="{9BBD79DC-F004-1146-B2BF-3BF1C54095B1}" destId="{794A0190-0D0C-B341-86C9-D783241B23A4}" srcOrd="1" destOrd="0" presId="urn:microsoft.com/office/officeart/2009/3/layout/HorizontalOrganizationChart"/>
    <dgm:cxn modelId="{7418A838-B545-4244-97BE-4B111BC30410}" type="presParOf" srcId="{794A0190-0D0C-B341-86C9-D783241B23A4}" destId="{E6122F16-C2CC-324B-935E-A70E8B4C6425}" srcOrd="0" destOrd="0" presId="urn:microsoft.com/office/officeart/2009/3/layout/HorizontalOrganizationChart"/>
    <dgm:cxn modelId="{BD694938-D84C-D942-9F21-96F7C3012795}" type="presParOf" srcId="{E6122F16-C2CC-324B-935E-A70E8B4C6425}" destId="{A45B4204-2E43-AF4B-BF73-C8019C811E00}" srcOrd="0" destOrd="0" presId="urn:microsoft.com/office/officeart/2009/3/layout/HorizontalOrganizationChart"/>
    <dgm:cxn modelId="{F21E607E-9CB2-F346-89D7-C5ABA21F9C41}" type="presParOf" srcId="{E6122F16-C2CC-324B-935E-A70E8B4C6425}" destId="{9362704B-3A67-A748-90B8-8627B9A4103E}" srcOrd="1" destOrd="0" presId="urn:microsoft.com/office/officeart/2009/3/layout/HorizontalOrganizationChart"/>
    <dgm:cxn modelId="{A366A2F0-AF38-B74C-A391-EB5A95A98879}" type="presParOf" srcId="{794A0190-0D0C-B341-86C9-D783241B23A4}" destId="{66FEEC97-1ECD-B64F-9859-A3DB9B7C4A14}" srcOrd="1" destOrd="0" presId="urn:microsoft.com/office/officeart/2009/3/layout/HorizontalOrganizationChart"/>
    <dgm:cxn modelId="{F47CB7E4-6087-C147-99D8-BAA5D39141C7}" type="presParOf" srcId="{794A0190-0D0C-B341-86C9-D783241B23A4}" destId="{A71672E2-9539-9D4B-A170-33369C25EFCD}" srcOrd="2" destOrd="0" presId="urn:microsoft.com/office/officeart/2009/3/layout/HorizontalOrganizationChart"/>
    <dgm:cxn modelId="{E7B74443-9E6A-5549-A962-C673C6C5E9ED}" type="presParOf" srcId="{9BBD79DC-F004-1146-B2BF-3BF1C54095B1}" destId="{022411DF-56A0-2C4D-921E-8C7C46AEE674}" srcOrd="2" destOrd="0" presId="urn:microsoft.com/office/officeart/2009/3/layout/HorizontalOrganizationChart"/>
    <dgm:cxn modelId="{8BFB57FB-B735-724A-84DB-30D54E769C53}" type="presParOf" srcId="{9BBD79DC-F004-1146-B2BF-3BF1C54095B1}" destId="{06F291E0-A284-2340-A3C7-17A4616A4666}" srcOrd="3" destOrd="0" presId="urn:microsoft.com/office/officeart/2009/3/layout/HorizontalOrganizationChart"/>
    <dgm:cxn modelId="{D90EBD61-4AF5-7E4C-8C04-79507D335F85}" type="presParOf" srcId="{06F291E0-A284-2340-A3C7-17A4616A4666}" destId="{5B4B928A-0FC1-2D46-9B1C-FE1AF2653D1D}" srcOrd="0" destOrd="0" presId="urn:microsoft.com/office/officeart/2009/3/layout/HorizontalOrganizationChart"/>
    <dgm:cxn modelId="{BE8B8861-00F7-184E-AB42-EA5644CBB536}" type="presParOf" srcId="{5B4B928A-0FC1-2D46-9B1C-FE1AF2653D1D}" destId="{C48192BF-AB74-2F42-9A55-5CEFE7132416}" srcOrd="0" destOrd="0" presId="urn:microsoft.com/office/officeart/2009/3/layout/HorizontalOrganizationChart"/>
    <dgm:cxn modelId="{EFF5B01C-9DD3-1945-BB1C-5E905370FB10}" type="presParOf" srcId="{5B4B928A-0FC1-2D46-9B1C-FE1AF2653D1D}" destId="{40BE4DE4-2DFB-6F42-8E18-13A322E183A9}" srcOrd="1" destOrd="0" presId="urn:microsoft.com/office/officeart/2009/3/layout/HorizontalOrganizationChart"/>
    <dgm:cxn modelId="{5B46B792-467A-7047-8582-B154ADB31B0D}" type="presParOf" srcId="{06F291E0-A284-2340-A3C7-17A4616A4666}" destId="{F069D627-8740-3543-BCA6-BDD64A61C661}" srcOrd="1" destOrd="0" presId="urn:microsoft.com/office/officeart/2009/3/layout/HorizontalOrganizationChart"/>
    <dgm:cxn modelId="{72517B9E-DD6F-2045-84BD-66DD45607BCC}" type="presParOf" srcId="{06F291E0-A284-2340-A3C7-17A4616A4666}" destId="{1AB41FAD-C472-6E48-8AD0-0B292E939307}" srcOrd="2" destOrd="0" presId="urn:microsoft.com/office/officeart/2009/3/layout/HorizontalOrganizationChart"/>
    <dgm:cxn modelId="{0B39C6C3-A5E5-684F-B62E-FC44372375D8}" type="presParOf" srcId="{9BBD79DC-F004-1146-B2BF-3BF1C54095B1}" destId="{66DB23AA-1B15-5445-B9C9-FC373612DC92}" srcOrd="4" destOrd="0" presId="urn:microsoft.com/office/officeart/2009/3/layout/HorizontalOrganizationChart"/>
    <dgm:cxn modelId="{FC9D3E83-B60D-F640-9255-D284238345C6}" type="presParOf" srcId="{9BBD79DC-F004-1146-B2BF-3BF1C54095B1}" destId="{850FFB40-50F0-394E-86BA-EC721FA22E42}" srcOrd="5" destOrd="0" presId="urn:microsoft.com/office/officeart/2009/3/layout/HorizontalOrganizationChart"/>
    <dgm:cxn modelId="{D58BE141-1B1E-C143-971A-ADA8026C2CA4}" type="presParOf" srcId="{850FFB40-50F0-394E-86BA-EC721FA22E42}" destId="{F46E0161-A90D-D44F-89F7-B0A13E14CC55}" srcOrd="0" destOrd="0" presId="urn:microsoft.com/office/officeart/2009/3/layout/HorizontalOrganizationChart"/>
    <dgm:cxn modelId="{A8F64FB4-706C-C44A-BE8D-ED47C14D8B4E}" type="presParOf" srcId="{F46E0161-A90D-D44F-89F7-B0A13E14CC55}" destId="{FDFE8E31-0E6C-404E-AB65-818F3ABBC5BA}" srcOrd="0" destOrd="0" presId="urn:microsoft.com/office/officeart/2009/3/layout/HorizontalOrganizationChart"/>
    <dgm:cxn modelId="{EC07DE05-141C-2A4A-B5AD-69C4F9DEC7D4}" type="presParOf" srcId="{F46E0161-A90D-D44F-89F7-B0A13E14CC55}" destId="{1F76FB44-64F3-0F4A-82C5-1E265DBDBACC}" srcOrd="1" destOrd="0" presId="urn:microsoft.com/office/officeart/2009/3/layout/HorizontalOrganizationChart"/>
    <dgm:cxn modelId="{A5216253-5ACC-D245-976B-C4F599B30985}" type="presParOf" srcId="{850FFB40-50F0-394E-86BA-EC721FA22E42}" destId="{71050193-6F60-E740-B940-AFC3CAADC0D3}" srcOrd="1" destOrd="0" presId="urn:microsoft.com/office/officeart/2009/3/layout/HorizontalOrganizationChart"/>
    <dgm:cxn modelId="{02308CC3-41CD-B745-BFDD-DC2BBD372EC8}" type="presParOf" srcId="{850FFB40-50F0-394E-86BA-EC721FA22E42}" destId="{F20F2702-5474-7F4B-909F-1D943F8C17B3}" srcOrd="2" destOrd="0" presId="urn:microsoft.com/office/officeart/2009/3/layout/HorizontalOrganizationChart"/>
    <dgm:cxn modelId="{34B48F45-3FC2-5346-826C-9776DA90F925}" type="presParOf" srcId="{50302003-6977-AF44-BE39-C901CEF49956}" destId="{F336767B-C6CA-3344-A65E-84943A6DF7DF}" srcOrd="2" destOrd="0" presId="urn:microsoft.com/office/officeart/2009/3/layout/HorizontalOrganizationChart"/>
    <dgm:cxn modelId="{63C9D616-A930-614A-ADF4-AB725A2DBE66}" type="presParOf" srcId="{93470F71-EA2E-2544-A700-00DD9AD0265B}" destId="{5F2189FC-CEE4-274A-BD99-5278D104605B}" srcOrd="1" destOrd="0" presId="urn:microsoft.com/office/officeart/2009/3/layout/HorizontalOrganizationChart"/>
    <dgm:cxn modelId="{62557262-96B2-5A43-828D-FBC230FE162A}" type="presParOf" srcId="{5F2189FC-CEE4-274A-BD99-5278D104605B}" destId="{AF21CD9C-60B8-5D45-9FDC-4A8150C4AD19}" srcOrd="0" destOrd="0" presId="urn:microsoft.com/office/officeart/2009/3/layout/HorizontalOrganizationChart"/>
    <dgm:cxn modelId="{B19A9EDE-B4AF-944D-889C-AEA68C21476A}" type="presParOf" srcId="{AF21CD9C-60B8-5D45-9FDC-4A8150C4AD19}" destId="{68548245-AB5D-8D48-B5E9-2DE4D20B7D94}" srcOrd="0" destOrd="0" presId="urn:microsoft.com/office/officeart/2009/3/layout/HorizontalOrganizationChart"/>
    <dgm:cxn modelId="{B572C73A-ADE5-5A40-822D-4FDBBD9E64CE}" type="presParOf" srcId="{AF21CD9C-60B8-5D45-9FDC-4A8150C4AD19}" destId="{9095AB08-03E1-1343-919F-E4C99BFF3DCF}" srcOrd="1" destOrd="0" presId="urn:microsoft.com/office/officeart/2009/3/layout/HorizontalOrganizationChart"/>
    <dgm:cxn modelId="{0BA33310-4F8C-234B-89F0-CD0687B8F592}" type="presParOf" srcId="{5F2189FC-CEE4-274A-BD99-5278D104605B}" destId="{3FEBC811-4AE4-1045-9B3E-F7171A737E01}" srcOrd="1" destOrd="0" presId="urn:microsoft.com/office/officeart/2009/3/layout/HorizontalOrganizationChart"/>
    <dgm:cxn modelId="{A0CDACEC-BE4C-5043-B5D3-378D1E0C6D15}" type="presParOf" srcId="{3FEBC811-4AE4-1045-9B3E-F7171A737E01}" destId="{F246B95A-3E5A-9C48-A223-8C3AD760177B}" srcOrd="0" destOrd="0" presId="urn:microsoft.com/office/officeart/2009/3/layout/HorizontalOrganizationChart"/>
    <dgm:cxn modelId="{855BE766-32AB-5E44-8C52-BD03E0F360D2}" type="presParOf" srcId="{3FEBC811-4AE4-1045-9B3E-F7171A737E01}" destId="{0A40A3A1-7965-654B-8F29-E6457BCD48D2}" srcOrd="1" destOrd="0" presId="urn:microsoft.com/office/officeart/2009/3/layout/HorizontalOrganizationChart"/>
    <dgm:cxn modelId="{EAFAEDBB-2BA1-3445-9560-517BAE689C5B}" type="presParOf" srcId="{0A40A3A1-7965-654B-8F29-E6457BCD48D2}" destId="{A5C89701-D004-684C-8959-6A857EB28738}" srcOrd="0" destOrd="0" presId="urn:microsoft.com/office/officeart/2009/3/layout/HorizontalOrganizationChart"/>
    <dgm:cxn modelId="{DD948B85-63C7-CE42-AB86-6BC86455E05C}" type="presParOf" srcId="{A5C89701-D004-684C-8959-6A857EB28738}" destId="{BD242407-AEE7-1B42-B56B-01342BF2A66D}" srcOrd="0" destOrd="0" presId="urn:microsoft.com/office/officeart/2009/3/layout/HorizontalOrganizationChart"/>
    <dgm:cxn modelId="{F7791F3C-60F3-F641-9D94-313CEDA1D326}" type="presParOf" srcId="{A5C89701-D004-684C-8959-6A857EB28738}" destId="{F64E9190-3CFD-974B-A5AA-75F56C9BFC23}" srcOrd="1" destOrd="0" presId="urn:microsoft.com/office/officeart/2009/3/layout/HorizontalOrganizationChart"/>
    <dgm:cxn modelId="{73AD35C9-02F3-A949-91ED-C8985546EEA2}" type="presParOf" srcId="{0A40A3A1-7965-654B-8F29-E6457BCD48D2}" destId="{F3F7AE96-09D9-5A49-B5CE-8ABC62348730}" srcOrd="1" destOrd="0" presId="urn:microsoft.com/office/officeart/2009/3/layout/HorizontalOrganizationChart"/>
    <dgm:cxn modelId="{0F2BBF77-3738-3A4C-937D-5675483FA1BE}" type="presParOf" srcId="{0A40A3A1-7965-654B-8F29-E6457BCD48D2}" destId="{B9A922AF-60A2-C940-AF46-6144AC9D1E05}" srcOrd="2" destOrd="0" presId="urn:microsoft.com/office/officeart/2009/3/layout/HorizontalOrganizationChart"/>
    <dgm:cxn modelId="{EED53C00-6746-674B-B86B-A515182FFE02}" type="presParOf" srcId="{5F2189FC-CEE4-274A-BD99-5278D104605B}" destId="{A0E9340B-1FEF-B442-9969-5F9107385A5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2DBAC8-DC0A-4B16-AF2D-4346BE49A8B8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CB76838-CB30-40A2-B3C8-7A5B683CE9D9}">
      <dgm:prSet/>
      <dgm:spPr/>
      <dgm:t>
        <a:bodyPr/>
        <a:lstStyle/>
        <a:p>
          <a:r>
            <a:rPr lang="en-US" b="1"/>
            <a:t>Few Key Methods used in my application.</a:t>
          </a:r>
          <a:endParaRPr lang="en-US"/>
        </a:p>
      </dgm:t>
    </dgm:pt>
    <dgm:pt modelId="{1FF25DC9-D88F-415C-8E8E-A0BF54680C4E}" type="parTrans" cxnId="{6DB02FD5-AD31-4F0B-A793-00127F055C56}">
      <dgm:prSet/>
      <dgm:spPr/>
      <dgm:t>
        <a:bodyPr/>
        <a:lstStyle/>
        <a:p>
          <a:endParaRPr lang="en-US"/>
        </a:p>
      </dgm:t>
    </dgm:pt>
    <dgm:pt modelId="{213BECDD-9CBB-4DD7-9737-CB4D3C4B0FAF}" type="sibTrans" cxnId="{6DB02FD5-AD31-4F0B-A793-00127F055C56}">
      <dgm:prSet/>
      <dgm:spPr/>
      <dgm:t>
        <a:bodyPr/>
        <a:lstStyle/>
        <a:p>
          <a:endParaRPr lang="en-US"/>
        </a:p>
      </dgm:t>
    </dgm:pt>
    <dgm:pt modelId="{5F3101F6-EE12-4998-92CC-D5C52A7BBB66}">
      <dgm:prSet/>
      <dgm:spPr/>
      <dgm:t>
        <a:bodyPr/>
        <a:lstStyle/>
        <a:p>
          <a:r>
            <a:rPr lang="en-US" b="1" dirty="0" err="1"/>
            <a:t>ApplicationDbContext</a:t>
          </a:r>
          <a:r>
            <a:rPr lang="en-US" dirty="0"/>
            <a:t>: Manages database interactions, representing the connection to the database.</a:t>
          </a:r>
        </a:p>
      </dgm:t>
    </dgm:pt>
    <dgm:pt modelId="{88BA1F69-956C-4A03-85EC-2E455FF94423}" type="parTrans" cxnId="{F090802E-739F-41C6-A646-77E5DC228558}">
      <dgm:prSet/>
      <dgm:spPr/>
      <dgm:t>
        <a:bodyPr/>
        <a:lstStyle/>
        <a:p>
          <a:endParaRPr lang="en-US"/>
        </a:p>
      </dgm:t>
    </dgm:pt>
    <dgm:pt modelId="{77F98151-911B-4A91-B1D8-94A5D628A36A}" type="sibTrans" cxnId="{F090802E-739F-41C6-A646-77E5DC228558}">
      <dgm:prSet/>
      <dgm:spPr/>
      <dgm:t>
        <a:bodyPr/>
        <a:lstStyle/>
        <a:p>
          <a:endParaRPr lang="en-US"/>
        </a:p>
      </dgm:t>
    </dgm:pt>
    <dgm:pt modelId="{58C995D0-D86D-48CE-978C-2A748A3FBEEC}">
      <dgm:prSet/>
      <dgm:spPr/>
      <dgm:t>
        <a:bodyPr/>
        <a:lstStyle/>
        <a:p>
          <a:r>
            <a:rPr lang="en-US" b="1"/>
            <a:t>Key Methods:</a:t>
          </a:r>
          <a:endParaRPr lang="en-US"/>
        </a:p>
      </dgm:t>
    </dgm:pt>
    <dgm:pt modelId="{D53F9AE4-5DB9-4A12-8826-D01F04A2462A}" type="parTrans" cxnId="{694B04A6-A289-45AB-AAB5-374493911FE0}">
      <dgm:prSet/>
      <dgm:spPr/>
      <dgm:t>
        <a:bodyPr/>
        <a:lstStyle/>
        <a:p>
          <a:endParaRPr lang="en-US"/>
        </a:p>
      </dgm:t>
    </dgm:pt>
    <dgm:pt modelId="{0D75AA35-A136-49CF-A86F-78665D99BAE5}" type="sibTrans" cxnId="{694B04A6-A289-45AB-AAB5-374493911FE0}">
      <dgm:prSet/>
      <dgm:spPr/>
      <dgm:t>
        <a:bodyPr/>
        <a:lstStyle/>
        <a:p>
          <a:endParaRPr lang="en-US"/>
        </a:p>
      </dgm:t>
    </dgm:pt>
    <dgm:pt modelId="{A6E38A1B-86D5-4C6D-8407-9B62108F57A8}">
      <dgm:prSet/>
      <dgm:spPr/>
      <dgm:t>
        <a:bodyPr/>
        <a:lstStyle/>
        <a:p>
          <a:r>
            <a:rPr lang="en-US" b="1"/>
            <a:t>ToListAsync()</a:t>
          </a:r>
          <a:r>
            <a:rPr lang="en-US"/>
            <a:t>: Retrieves all records from a table asynchronously.</a:t>
          </a:r>
        </a:p>
      </dgm:t>
    </dgm:pt>
    <dgm:pt modelId="{8D417BE7-29F1-4335-8A71-5789606012D9}" type="parTrans" cxnId="{7C55874D-163D-4D67-9033-638868476912}">
      <dgm:prSet/>
      <dgm:spPr/>
      <dgm:t>
        <a:bodyPr/>
        <a:lstStyle/>
        <a:p>
          <a:endParaRPr lang="en-US"/>
        </a:p>
      </dgm:t>
    </dgm:pt>
    <dgm:pt modelId="{E94CB396-F6DB-4A9D-B34D-97057A81BC5D}" type="sibTrans" cxnId="{7C55874D-163D-4D67-9033-638868476912}">
      <dgm:prSet/>
      <dgm:spPr/>
      <dgm:t>
        <a:bodyPr/>
        <a:lstStyle/>
        <a:p>
          <a:endParaRPr lang="en-US"/>
        </a:p>
      </dgm:t>
    </dgm:pt>
    <dgm:pt modelId="{9C061315-A110-4B50-B08E-7F5E93FDD00F}">
      <dgm:prSet/>
      <dgm:spPr/>
      <dgm:t>
        <a:bodyPr/>
        <a:lstStyle/>
        <a:p>
          <a:r>
            <a:rPr lang="en-US"/>
            <a:t>Example: var departments = await dbContext.Departments.ToListAsync();</a:t>
          </a:r>
        </a:p>
      </dgm:t>
    </dgm:pt>
    <dgm:pt modelId="{0B0D7B50-6B5D-4FF0-81AC-D95836614D94}" type="parTrans" cxnId="{D45E6A4D-9C55-470A-A0B2-8C798A0EAB07}">
      <dgm:prSet/>
      <dgm:spPr/>
      <dgm:t>
        <a:bodyPr/>
        <a:lstStyle/>
        <a:p>
          <a:endParaRPr lang="en-US"/>
        </a:p>
      </dgm:t>
    </dgm:pt>
    <dgm:pt modelId="{103F040A-424D-490F-ABD9-392B2D7CF1BD}" type="sibTrans" cxnId="{D45E6A4D-9C55-470A-A0B2-8C798A0EAB07}">
      <dgm:prSet/>
      <dgm:spPr/>
      <dgm:t>
        <a:bodyPr/>
        <a:lstStyle/>
        <a:p>
          <a:endParaRPr lang="en-US"/>
        </a:p>
      </dgm:t>
    </dgm:pt>
    <dgm:pt modelId="{7C1F2F28-6C5E-44B1-91AA-EB7F76F2BA9D}">
      <dgm:prSet/>
      <dgm:spPr/>
      <dgm:t>
        <a:bodyPr/>
        <a:lstStyle/>
        <a:p>
          <a:r>
            <a:rPr lang="en-US" b="1"/>
            <a:t>FindAsync(id)</a:t>
          </a:r>
          <a:r>
            <a:rPr lang="en-US"/>
            <a:t>: Fetches a single record by primary key asynchronously.</a:t>
          </a:r>
        </a:p>
      </dgm:t>
    </dgm:pt>
    <dgm:pt modelId="{9D5BDFBB-ABF7-4747-A6AB-DED1A9D395A3}" type="parTrans" cxnId="{7B9E25F8-C648-46D8-8CEA-4D5AB93B3DD5}">
      <dgm:prSet/>
      <dgm:spPr/>
      <dgm:t>
        <a:bodyPr/>
        <a:lstStyle/>
        <a:p>
          <a:endParaRPr lang="en-US"/>
        </a:p>
      </dgm:t>
    </dgm:pt>
    <dgm:pt modelId="{B1688CC2-6208-4DDB-A8C8-AF2EE92122D1}" type="sibTrans" cxnId="{7B9E25F8-C648-46D8-8CEA-4D5AB93B3DD5}">
      <dgm:prSet/>
      <dgm:spPr/>
      <dgm:t>
        <a:bodyPr/>
        <a:lstStyle/>
        <a:p>
          <a:endParaRPr lang="en-US"/>
        </a:p>
      </dgm:t>
    </dgm:pt>
    <dgm:pt modelId="{8F7357D8-D8E1-4F61-9C07-E9E5CE089FD5}">
      <dgm:prSet/>
      <dgm:spPr/>
      <dgm:t>
        <a:bodyPr/>
        <a:lstStyle/>
        <a:p>
          <a:r>
            <a:rPr lang="en-US"/>
            <a:t>Example: Employee employee = await dbContext.Employees.FindAsync(id);</a:t>
          </a:r>
        </a:p>
      </dgm:t>
    </dgm:pt>
    <dgm:pt modelId="{7BB6F90A-0AF3-4C39-BAD2-761009E7CDD0}" type="parTrans" cxnId="{DB50929D-66DA-4044-BDC8-075F25B27738}">
      <dgm:prSet/>
      <dgm:spPr/>
      <dgm:t>
        <a:bodyPr/>
        <a:lstStyle/>
        <a:p>
          <a:endParaRPr lang="en-US"/>
        </a:p>
      </dgm:t>
    </dgm:pt>
    <dgm:pt modelId="{88D2EB51-9D31-4277-9F53-1AEE7F703F1F}" type="sibTrans" cxnId="{DB50929D-66DA-4044-BDC8-075F25B27738}">
      <dgm:prSet/>
      <dgm:spPr/>
      <dgm:t>
        <a:bodyPr/>
        <a:lstStyle/>
        <a:p>
          <a:endParaRPr lang="en-US"/>
        </a:p>
      </dgm:t>
    </dgm:pt>
    <dgm:pt modelId="{DF5A4FF4-6FEC-41D0-B570-1B0B25DD1FE7}">
      <dgm:prSet/>
      <dgm:spPr/>
      <dgm:t>
        <a:bodyPr/>
        <a:lstStyle/>
        <a:p>
          <a:r>
            <a:rPr lang="en-US" b="1"/>
            <a:t>AddAsync(entity)</a:t>
          </a:r>
          <a:r>
            <a:rPr lang="en-US"/>
            <a:t>: Adds a new entity to the database asynchronously.</a:t>
          </a:r>
        </a:p>
      </dgm:t>
    </dgm:pt>
    <dgm:pt modelId="{7E74D22A-6153-4783-B771-70A8544D80C8}" type="parTrans" cxnId="{8CF3D975-729C-4F43-8D6B-EF623BCFB074}">
      <dgm:prSet/>
      <dgm:spPr/>
      <dgm:t>
        <a:bodyPr/>
        <a:lstStyle/>
        <a:p>
          <a:endParaRPr lang="en-US"/>
        </a:p>
      </dgm:t>
    </dgm:pt>
    <dgm:pt modelId="{51CC5A9E-4327-41FE-B04A-4942E3D40339}" type="sibTrans" cxnId="{8CF3D975-729C-4F43-8D6B-EF623BCFB074}">
      <dgm:prSet/>
      <dgm:spPr/>
      <dgm:t>
        <a:bodyPr/>
        <a:lstStyle/>
        <a:p>
          <a:endParaRPr lang="en-US"/>
        </a:p>
      </dgm:t>
    </dgm:pt>
    <dgm:pt modelId="{19E27DC9-6761-46A8-A4EF-96538AAA72F6}">
      <dgm:prSet/>
      <dgm:spPr/>
      <dgm:t>
        <a:bodyPr/>
        <a:lstStyle/>
        <a:p>
          <a:r>
            <a:rPr lang="en-US"/>
            <a:t>Example: await dbContext.Employees.AddAsync(employee);</a:t>
          </a:r>
        </a:p>
      </dgm:t>
    </dgm:pt>
    <dgm:pt modelId="{72F5767C-0EE2-4B09-A7AD-4DA2C4316F5F}" type="parTrans" cxnId="{BF0351F5-DADF-4926-B6F4-A0ECA8AE1E65}">
      <dgm:prSet/>
      <dgm:spPr/>
      <dgm:t>
        <a:bodyPr/>
        <a:lstStyle/>
        <a:p>
          <a:endParaRPr lang="en-US"/>
        </a:p>
      </dgm:t>
    </dgm:pt>
    <dgm:pt modelId="{6C895DA3-B0B3-47E1-9406-DC54575DF8D5}" type="sibTrans" cxnId="{BF0351F5-DADF-4926-B6F4-A0ECA8AE1E65}">
      <dgm:prSet/>
      <dgm:spPr/>
      <dgm:t>
        <a:bodyPr/>
        <a:lstStyle/>
        <a:p>
          <a:endParaRPr lang="en-US"/>
        </a:p>
      </dgm:t>
    </dgm:pt>
    <dgm:pt modelId="{6B3E01C3-849C-42C0-838D-D5F38EF3EA9F}">
      <dgm:prSet/>
      <dgm:spPr/>
      <dgm:t>
        <a:bodyPr/>
        <a:lstStyle/>
        <a:p>
          <a:r>
            <a:rPr lang="en-US" b="1"/>
            <a:t>Update(entity)</a:t>
          </a:r>
          <a:r>
            <a:rPr lang="en-US"/>
            <a:t>: Updates an existing entity in the database.</a:t>
          </a:r>
        </a:p>
      </dgm:t>
    </dgm:pt>
    <dgm:pt modelId="{38E56E09-54F1-4D4A-967C-A521F228BC31}" type="parTrans" cxnId="{B72AA1FA-44B7-4091-92C7-33B8B96DF349}">
      <dgm:prSet/>
      <dgm:spPr/>
      <dgm:t>
        <a:bodyPr/>
        <a:lstStyle/>
        <a:p>
          <a:endParaRPr lang="en-US"/>
        </a:p>
      </dgm:t>
    </dgm:pt>
    <dgm:pt modelId="{BAA61556-A95B-4D32-BD66-287CF192F038}" type="sibTrans" cxnId="{B72AA1FA-44B7-4091-92C7-33B8B96DF349}">
      <dgm:prSet/>
      <dgm:spPr/>
      <dgm:t>
        <a:bodyPr/>
        <a:lstStyle/>
        <a:p>
          <a:endParaRPr lang="en-US"/>
        </a:p>
      </dgm:t>
    </dgm:pt>
    <dgm:pt modelId="{B9502D92-FFED-45E5-9E6C-1FEAD5B6BE4D}">
      <dgm:prSet/>
      <dgm:spPr/>
      <dgm:t>
        <a:bodyPr/>
        <a:lstStyle/>
        <a:p>
          <a:r>
            <a:rPr lang="en-US"/>
            <a:t>Example: dbContext.Employees.Update(employee);</a:t>
          </a:r>
        </a:p>
      </dgm:t>
    </dgm:pt>
    <dgm:pt modelId="{3A0B947E-ABCE-4EF5-A5B7-22D6A772A8FC}" type="parTrans" cxnId="{42DC6F8B-67A1-4555-941B-6CA9752B49C1}">
      <dgm:prSet/>
      <dgm:spPr/>
      <dgm:t>
        <a:bodyPr/>
        <a:lstStyle/>
        <a:p>
          <a:endParaRPr lang="en-US"/>
        </a:p>
      </dgm:t>
    </dgm:pt>
    <dgm:pt modelId="{E2E26BE5-1C3D-4546-B574-6A4EB5F67D92}" type="sibTrans" cxnId="{42DC6F8B-67A1-4555-941B-6CA9752B49C1}">
      <dgm:prSet/>
      <dgm:spPr/>
      <dgm:t>
        <a:bodyPr/>
        <a:lstStyle/>
        <a:p>
          <a:endParaRPr lang="en-US"/>
        </a:p>
      </dgm:t>
    </dgm:pt>
    <dgm:pt modelId="{8C29EA04-E47A-4DBA-8105-D871830FEBC6}">
      <dgm:prSet/>
      <dgm:spPr/>
      <dgm:t>
        <a:bodyPr/>
        <a:lstStyle/>
        <a:p>
          <a:r>
            <a:rPr lang="en-US" b="1"/>
            <a:t>SaveChangesAsync()</a:t>
          </a:r>
          <a:r>
            <a:rPr lang="en-US"/>
            <a:t>: Persists all changes made to the database asynchronously.</a:t>
          </a:r>
        </a:p>
      </dgm:t>
    </dgm:pt>
    <dgm:pt modelId="{07D523DF-EF48-4673-878A-B69073E74A83}" type="parTrans" cxnId="{9E1AE9A2-08FD-4F46-9E98-1EFF3581FD11}">
      <dgm:prSet/>
      <dgm:spPr/>
      <dgm:t>
        <a:bodyPr/>
        <a:lstStyle/>
        <a:p>
          <a:endParaRPr lang="en-US"/>
        </a:p>
      </dgm:t>
    </dgm:pt>
    <dgm:pt modelId="{FB2AA82E-1116-471C-9217-E01F81D8AFBD}" type="sibTrans" cxnId="{9E1AE9A2-08FD-4F46-9E98-1EFF3581FD11}">
      <dgm:prSet/>
      <dgm:spPr/>
      <dgm:t>
        <a:bodyPr/>
        <a:lstStyle/>
        <a:p>
          <a:endParaRPr lang="en-US"/>
        </a:p>
      </dgm:t>
    </dgm:pt>
    <dgm:pt modelId="{E0BE4434-B82C-40C5-B01C-6ACB5B1519DA}">
      <dgm:prSet/>
      <dgm:spPr/>
      <dgm:t>
        <a:bodyPr/>
        <a:lstStyle/>
        <a:p>
          <a:r>
            <a:rPr lang="en-US"/>
            <a:t>Example: await dbContext.SaveChangesAsync();</a:t>
          </a:r>
        </a:p>
      </dgm:t>
    </dgm:pt>
    <dgm:pt modelId="{BA6AAB44-8B42-4669-AB09-A3ECE1D00649}" type="parTrans" cxnId="{0FF234ED-E8C1-40C6-9197-0CFE0C47392D}">
      <dgm:prSet/>
      <dgm:spPr/>
      <dgm:t>
        <a:bodyPr/>
        <a:lstStyle/>
        <a:p>
          <a:endParaRPr lang="en-US"/>
        </a:p>
      </dgm:t>
    </dgm:pt>
    <dgm:pt modelId="{4A381763-346F-435F-B586-3EF15C7BDA3A}" type="sibTrans" cxnId="{0FF234ED-E8C1-40C6-9197-0CFE0C47392D}">
      <dgm:prSet/>
      <dgm:spPr/>
      <dgm:t>
        <a:bodyPr/>
        <a:lstStyle/>
        <a:p>
          <a:endParaRPr lang="en-US"/>
        </a:p>
      </dgm:t>
    </dgm:pt>
    <dgm:pt modelId="{6155E75E-507F-5548-8A23-34AB0E52E9F7}" type="pres">
      <dgm:prSet presAssocID="{D12DBAC8-DC0A-4B16-AF2D-4346BE49A8B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767B45-84B7-624B-9ECC-92B60BB260EB}" type="pres">
      <dgm:prSet presAssocID="{DCB76838-CB30-40A2-B3C8-7A5B683CE9D9}" presName="root1" presStyleCnt="0"/>
      <dgm:spPr/>
    </dgm:pt>
    <dgm:pt modelId="{7501B776-E912-3640-BE97-B4EED2CF5D7D}" type="pres">
      <dgm:prSet presAssocID="{DCB76838-CB30-40A2-B3C8-7A5B683CE9D9}" presName="LevelOneTextNode" presStyleLbl="node0" presStyleIdx="0" presStyleCnt="3">
        <dgm:presLayoutVars>
          <dgm:chPref val="3"/>
        </dgm:presLayoutVars>
      </dgm:prSet>
      <dgm:spPr/>
    </dgm:pt>
    <dgm:pt modelId="{0B9CA095-4B87-654F-83DA-01D2BB04E980}" type="pres">
      <dgm:prSet presAssocID="{DCB76838-CB30-40A2-B3C8-7A5B683CE9D9}" presName="level2hierChild" presStyleCnt="0"/>
      <dgm:spPr/>
    </dgm:pt>
    <dgm:pt modelId="{CC51A136-49C8-9E4C-854E-72E5716B3827}" type="pres">
      <dgm:prSet presAssocID="{5F3101F6-EE12-4998-92CC-D5C52A7BBB66}" presName="root1" presStyleCnt="0"/>
      <dgm:spPr/>
    </dgm:pt>
    <dgm:pt modelId="{AE9A22A8-44FE-B24E-8D01-CC37542CA654}" type="pres">
      <dgm:prSet presAssocID="{5F3101F6-EE12-4998-92CC-D5C52A7BBB66}" presName="LevelOneTextNode" presStyleLbl="node0" presStyleIdx="1" presStyleCnt="3">
        <dgm:presLayoutVars>
          <dgm:chPref val="3"/>
        </dgm:presLayoutVars>
      </dgm:prSet>
      <dgm:spPr/>
    </dgm:pt>
    <dgm:pt modelId="{31F4A114-6EF4-4647-AC7D-B15086A23766}" type="pres">
      <dgm:prSet presAssocID="{5F3101F6-EE12-4998-92CC-D5C52A7BBB66}" presName="level2hierChild" presStyleCnt="0"/>
      <dgm:spPr/>
    </dgm:pt>
    <dgm:pt modelId="{62FCA7E2-2D12-4F45-A9CF-6C5BC953DC03}" type="pres">
      <dgm:prSet presAssocID="{58C995D0-D86D-48CE-978C-2A748A3FBEEC}" presName="root1" presStyleCnt="0"/>
      <dgm:spPr/>
    </dgm:pt>
    <dgm:pt modelId="{5C9AF698-753E-6A4E-99D6-B0AD5152865F}" type="pres">
      <dgm:prSet presAssocID="{58C995D0-D86D-48CE-978C-2A748A3FBEEC}" presName="LevelOneTextNode" presStyleLbl="node0" presStyleIdx="2" presStyleCnt="3">
        <dgm:presLayoutVars>
          <dgm:chPref val="3"/>
        </dgm:presLayoutVars>
      </dgm:prSet>
      <dgm:spPr/>
    </dgm:pt>
    <dgm:pt modelId="{6D98B821-EE52-874F-B2F4-7C01C7A279CA}" type="pres">
      <dgm:prSet presAssocID="{58C995D0-D86D-48CE-978C-2A748A3FBEEC}" presName="level2hierChild" presStyleCnt="0"/>
      <dgm:spPr/>
    </dgm:pt>
    <dgm:pt modelId="{0899ABE0-1FE8-E340-9C29-79C6A9764EF2}" type="pres">
      <dgm:prSet presAssocID="{8D417BE7-29F1-4335-8A71-5789606012D9}" presName="conn2-1" presStyleLbl="parChTrans1D2" presStyleIdx="0" presStyleCnt="5"/>
      <dgm:spPr/>
    </dgm:pt>
    <dgm:pt modelId="{DF2DE0B2-6E41-9244-A4BE-3DDFFAB52247}" type="pres">
      <dgm:prSet presAssocID="{8D417BE7-29F1-4335-8A71-5789606012D9}" presName="connTx" presStyleLbl="parChTrans1D2" presStyleIdx="0" presStyleCnt="5"/>
      <dgm:spPr/>
    </dgm:pt>
    <dgm:pt modelId="{146B1380-65F9-354B-86E0-6E732000D79F}" type="pres">
      <dgm:prSet presAssocID="{A6E38A1B-86D5-4C6D-8407-9B62108F57A8}" presName="root2" presStyleCnt="0"/>
      <dgm:spPr/>
    </dgm:pt>
    <dgm:pt modelId="{07020673-424E-8847-B1A7-FD730DB9F06A}" type="pres">
      <dgm:prSet presAssocID="{A6E38A1B-86D5-4C6D-8407-9B62108F57A8}" presName="LevelTwoTextNode" presStyleLbl="node2" presStyleIdx="0" presStyleCnt="5">
        <dgm:presLayoutVars>
          <dgm:chPref val="3"/>
        </dgm:presLayoutVars>
      </dgm:prSet>
      <dgm:spPr/>
    </dgm:pt>
    <dgm:pt modelId="{08CA3F27-18AF-F948-B50B-5ABA60BADDED}" type="pres">
      <dgm:prSet presAssocID="{A6E38A1B-86D5-4C6D-8407-9B62108F57A8}" presName="level3hierChild" presStyleCnt="0"/>
      <dgm:spPr/>
    </dgm:pt>
    <dgm:pt modelId="{1FE2255B-A7AD-7B45-BA8F-E7964C627B22}" type="pres">
      <dgm:prSet presAssocID="{0B0D7B50-6B5D-4FF0-81AC-D95836614D94}" presName="conn2-1" presStyleLbl="parChTrans1D3" presStyleIdx="0" presStyleCnt="5"/>
      <dgm:spPr/>
    </dgm:pt>
    <dgm:pt modelId="{227EF1D2-2461-E54E-B00D-9F62C648BF17}" type="pres">
      <dgm:prSet presAssocID="{0B0D7B50-6B5D-4FF0-81AC-D95836614D94}" presName="connTx" presStyleLbl="parChTrans1D3" presStyleIdx="0" presStyleCnt="5"/>
      <dgm:spPr/>
    </dgm:pt>
    <dgm:pt modelId="{E6296DCF-CCF2-FE41-9DB6-9E3BF0D62EB6}" type="pres">
      <dgm:prSet presAssocID="{9C061315-A110-4B50-B08E-7F5E93FDD00F}" presName="root2" presStyleCnt="0"/>
      <dgm:spPr/>
    </dgm:pt>
    <dgm:pt modelId="{393B1322-9173-5240-BF4C-1DE9C3794D8A}" type="pres">
      <dgm:prSet presAssocID="{9C061315-A110-4B50-B08E-7F5E93FDD00F}" presName="LevelTwoTextNode" presStyleLbl="node3" presStyleIdx="0" presStyleCnt="5">
        <dgm:presLayoutVars>
          <dgm:chPref val="3"/>
        </dgm:presLayoutVars>
      </dgm:prSet>
      <dgm:spPr/>
    </dgm:pt>
    <dgm:pt modelId="{19DCB3DF-1219-7C4A-9FAE-CB4F8728F693}" type="pres">
      <dgm:prSet presAssocID="{9C061315-A110-4B50-B08E-7F5E93FDD00F}" presName="level3hierChild" presStyleCnt="0"/>
      <dgm:spPr/>
    </dgm:pt>
    <dgm:pt modelId="{2F193C2E-F54A-F04A-8F35-6FA6BA2E1412}" type="pres">
      <dgm:prSet presAssocID="{9D5BDFBB-ABF7-4747-A6AB-DED1A9D395A3}" presName="conn2-1" presStyleLbl="parChTrans1D2" presStyleIdx="1" presStyleCnt="5"/>
      <dgm:spPr/>
    </dgm:pt>
    <dgm:pt modelId="{4A7014FB-5CBA-674F-97BE-F9E366046024}" type="pres">
      <dgm:prSet presAssocID="{9D5BDFBB-ABF7-4747-A6AB-DED1A9D395A3}" presName="connTx" presStyleLbl="parChTrans1D2" presStyleIdx="1" presStyleCnt="5"/>
      <dgm:spPr/>
    </dgm:pt>
    <dgm:pt modelId="{F8F35338-F436-5745-A294-40D78556114A}" type="pres">
      <dgm:prSet presAssocID="{7C1F2F28-6C5E-44B1-91AA-EB7F76F2BA9D}" presName="root2" presStyleCnt="0"/>
      <dgm:spPr/>
    </dgm:pt>
    <dgm:pt modelId="{766C0CD9-F368-C541-969F-EA3FF04DD430}" type="pres">
      <dgm:prSet presAssocID="{7C1F2F28-6C5E-44B1-91AA-EB7F76F2BA9D}" presName="LevelTwoTextNode" presStyleLbl="node2" presStyleIdx="1" presStyleCnt="5">
        <dgm:presLayoutVars>
          <dgm:chPref val="3"/>
        </dgm:presLayoutVars>
      </dgm:prSet>
      <dgm:spPr/>
    </dgm:pt>
    <dgm:pt modelId="{58DB5320-AC3F-F745-8A87-8776417DE89B}" type="pres">
      <dgm:prSet presAssocID="{7C1F2F28-6C5E-44B1-91AA-EB7F76F2BA9D}" presName="level3hierChild" presStyleCnt="0"/>
      <dgm:spPr/>
    </dgm:pt>
    <dgm:pt modelId="{92E8BD70-E6CD-2044-A391-53FD9FBA2E33}" type="pres">
      <dgm:prSet presAssocID="{7BB6F90A-0AF3-4C39-BAD2-761009E7CDD0}" presName="conn2-1" presStyleLbl="parChTrans1D3" presStyleIdx="1" presStyleCnt="5"/>
      <dgm:spPr/>
    </dgm:pt>
    <dgm:pt modelId="{0859E772-4C43-314B-8165-119D59C723E7}" type="pres">
      <dgm:prSet presAssocID="{7BB6F90A-0AF3-4C39-BAD2-761009E7CDD0}" presName="connTx" presStyleLbl="parChTrans1D3" presStyleIdx="1" presStyleCnt="5"/>
      <dgm:spPr/>
    </dgm:pt>
    <dgm:pt modelId="{2977679E-F28A-E14B-80B3-56748EE8386D}" type="pres">
      <dgm:prSet presAssocID="{8F7357D8-D8E1-4F61-9C07-E9E5CE089FD5}" presName="root2" presStyleCnt="0"/>
      <dgm:spPr/>
    </dgm:pt>
    <dgm:pt modelId="{8D29FDFE-4ACC-1E4C-ABE4-46AA389274AB}" type="pres">
      <dgm:prSet presAssocID="{8F7357D8-D8E1-4F61-9C07-E9E5CE089FD5}" presName="LevelTwoTextNode" presStyleLbl="node3" presStyleIdx="1" presStyleCnt="5">
        <dgm:presLayoutVars>
          <dgm:chPref val="3"/>
        </dgm:presLayoutVars>
      </dgm:prSet>
      <dgm:spPr/>
    </dgm:pt>
    <dgm:pt modelId="{C385DF25-719B-7246-B160-4C77A559D7DC}" type="pres">
      <dgm:prSet presAssocID="{8F7357D8-D8E1-4F61-9C07-E9E5CE089FD5}" presName="level3hierChild" presStyleCnt="0"/>
      <dgm:spPr/>
    </dgm:pt>
    <dgm:pt modelId="{00FE7EEC-9B6E-9C49-9CC4-03AF62FBF0F6}" type="pres">
      <dgm:prSet presAssocID="{7E74D22A-6153-4783-B771-70A8544D80C8}" presName="conn2-1" presStyleLbl="parChTrans1D2" presStyleIdx="2" presStyleCnt="5"/>
      <dgm:spPr/>
    </dgm:pt>
    <dgm:pt modelId="{5814A635-DCF3-024E-923D-7AFE976BF985}" type="pres">
      <dgm:prSet presAssocID="{7E74D22A-6153-4783-B771-70A8544D80C8}" presName="connTx" presStyleLbl="parChTrans1D2" presStyleIdx="2" presStyleCnt="5"/>
      <dgm:spPr/>
    </dgm:pt>
    <dgm:pt modelId="{4E380630-1E1F-2D44-A51B-C3841DB3BE70}" type="pres">
      <dgm:prSet presAssocID="{DF5A4FF4-6FEC-41D0-B570-1B0B25DD1FE7}" presName="root2" presStyleCnt="0"/>
      <dgm:spPr/>
    </dgm:pt>
    <dgm:pt modelId="{DB837FC4-1BA2-5340-BB8B-BA8962C194FD}" type="pres">
      <dgm:prSet presAssocID="{DF5A4FF4-6FEC-41D0-B570-1B0B25DD1FE7}" presName="LevelTwoTextNode" presStyleLbl="node2" presStyleIdx="2" presStyleCnt="5">
        <dgm:presLayoutVars>
          <dgm:chPref val="3"/>
        </dgm:presLayoutVars>
      </dgm:prSet>
      <dgm:spPr/>
    </dgm:pt>
    <dgm:pt modelId="{6BEBA721-C63F-7540-B1E4-E5417BCA8EB4}" type="pres">
      <dgm:prSet presAssocID="{DF5A4FF4-6FEC-41D0-B570-1B0B25DD1FE7}" presName="level3hierChild" presStyleCnt="0"/>
      <dgm:spPr/>
    </dgm:pt>
    <dgm:pt modelId="{3B04A256-5404-EE45-9A00-CE1837554A6E}" type="pres">
      <dgm:prSet presAssocID="{72F5767C-0EE2-4B09-A7AD-4DA2C4316F5F}" presName="conn2-1" presStyleLbl="parChTrans1D3" presStyleIdx="2" presStyleCnt="5"/>
      <dgm:spPr/>
    </dgm:pt>
    <dgm:pt modelId="{8046EF3C-4CBE-C54C-88E5-77F798CFA5AD}" type="pres">
      <dgm:prSet presAssocID="{72F5767C-0EE2-4B09-A7AD-4DA2C4316F5F}" presName="connTx" presStyleLbl="parChTrans1D3" presStyleIdx="2" presStyleCnt="5"/>
      <dgm:spPr/>
    </dgm:pt>
    <dgm:pt modelId="{AC91D57E-7A5E-3F4D-8D1E-711E4EE558A6}" type="pres">
      <dgm:prSet presAssocID="{19E27DC9-6761-46A8-A4EF-96538AAA72F6}" presName="root2" presStyleCnt="0"/>
      <dgm:spPr/>
    </dgm:pt>
    <dgm:pt modelId="{A9F4A9A9-023E-9146-874A-7E0AFE7E9B34}" type="pres">
      <dgm:prSet presAssocID="{19E27DC9-6761-46A8-A4EF-96538AAA72F6}" presName="LevelTwoTextNode" presStyleLbl="node3" presStyleIdx="2" presStyleCnt="5">
        <dgm:presLayoutVars>
          <dgm:chPref val="3"/>
        </dgm:presLayoutVars>
      </dgm:prSet>
      <dgm:spPr/>
    </dgm:pt>
    <dgm:pt modelId="{92EE87FA-7671-C841-8B09-69BCE442053C}" type="pres">
      <dgm:prSet presAssocID="{19E27DC9-6761-46A8-A4EF-96538AAA72F6}" presName="level3hierChild" presStyleCnt="0"/>
      <dgm:spPr/>
    </dgm:pt>
    <dgm:pt modelId="{111C8351-8FA9-F047-BE9C-6BF5AFD290DB}" type="pres">
      <dgm:prSet presAssocID="{38E56E09-54F1-4D4A-967C-A521F228BC31}" presName="conn2-1" presStyleLbl="parChTrans1D2" presStyleIdx="3" presStyleCnt="5"/>
      <dgm:spPr/>
    </dgm:pt>
    <dgm:pt modelId="{50CC1CE4-4257-794C-9E37-D22004114A5C}" type="pres">
      <dgm:prSet presAssocID="{38E56E09-54F1-4D4A-967C-A521F228BC31}" presName="connTx" presStyleLbl="parChTrans1D2" presStyleIdx="3" presStyleCnt="5"/>
      <dgm:spPr/>
    </dgm:pt>
    <dgm:pt modelId="{E2A40A06-DEA0-EC42-9593-0C87BEAA66A0}" type="pres">
      <dgm:prSet presAssocID="{6B3E01C3-849C-42C0-838D-D5F38EF3EA9F}" presName="root2" presStyleCnt="0"/>
      <dgm:spPr/>
    </dgm:pt>
    <dgm:pt modelId="{4EAB9E20-5F07-B44C-ADF2-2EC53332C1DF}" type="pres">
      <dgm:prSet presAssocID="{6B3E01C3-849C-42C0-838D-D5F38EF3EA9F}" presName="LevelTwoTextNode" presStyleLbl="node2" presStyleIdx="3" presStyleCnt="5">
        <dgm:presLayoutVars>
          <dgm:chPref val="3"/>
        </dgm:presLayoutVars>
      </dgm:prSet>
      <dgm:spPr/>
    </dgm:pt>
    <dgm:pt modelId="{24C4E06E-FFE0-1842-827A-AC7D7A554ECA}" type="pres">
      <dgm:prSet presAssocID="{6B3E01C3-849C-42C0-838D-D5F38EF3EA9F}" presName="level3hierChild" presStyleCnt="0"/>
      <dgm:spPr/>
    </dgm:pt>
    <dgm:pt modelId="{A548E8D0-CF9F-EB4E-B086-DBB4EFAE11CC}" type="pres">
      <dgm:prSet presAssocID="{3A0B947E-ABCE-4EF5-A5B7-22D6A772A8FC}" presName="conn2-1" presStyleLbl="parChTrans1D3" presStyleIdx="3" presStyleCnt="5"/>
      <dgm:spPr/>
    </dgm:pt>
    <dgm:pt modelId="{8917DE95-44DB-EB48-B283-A41A1A1CFBDE}" type="pres">
      <dgm:prSet presAssocID="{3A0B947E-ABCE-4EF5-A5B7-22D6A772A8FC}" presName="connTx" presStyleLbl="parChTrans1D3" presStyleIdx="3" presStyleCnt="5"/>
      <dgm:spPr/>
    </dgm:pt>
    <dgm:pt modelId="{95064DF1-1610-C041-A2FA-0DC52C62A404}" type="pres">
      <dgm:prSet presAssocID="{B9502D92-FFED-45E5-9E6C-1FEAD5B6BE4D}" presName="root2" presStyleCnt="0"/>
      <dgm:spPr/>
    </dgm:pt>
    <dgm:pt modelId="{345023B6-8A3B-8E45-9B57-4952BE661D15}" type="pres">
      <dgm:prSet presAssocID="{B9502D92-FFED-45E5-9E6C-1FEAD5B6BE4D}" presName="LevelTwoTextNode" presStyleLbl="node3" presStyleIdx="3" presStyleCnt="5">
        <dgm:presLayoutVars>
          <dgm:chPref val="3"/>
        </dgm:presLayoutVars>
      </dgm:prSet>
      <dgm:spPr/>
    </dgm:pt>
    <dgm:pt modelId="{21A7A062-C2CE-BC4A-9D39-70FA14E0C328}" type="pres">
      <dgm:prSet presAssocID="{B9502D92-FFED-45E5-9E6C-1FEAD5B6BE4D}" presName="level3hierChild" presStyleCnt="0"/>
      <dgm:spPr/>
    </dgm:pt>
    <dgm:pt modelId="{E0DF8AB9-0604-F045-BF2E-22AB08B97F87}" type="pres">
      <dgm:prSet presAssocID="{07D523DF-EF48-4673-878A-B69073E74A83}" presName="conn2-1" presStyleLbl="parChTrans1D2" presStyleIdx="4" presStyleCnt="5"/>
      <dgm:spPr/>
    </dgm:pt>
    <dgm:pt modelId="{2040E712-D4D1-4641-AC78-160D74C5B0DD}" type="pres">
      <dgm:prSet presAssocID="{07D523DF-EF48-4673-878A-B69073E74A83}" presName="connTx" presStyleLbl="parChTrans1D2" presStyleIdx="4" presStyleCnt="5"/>
      <dgm:spPr/>
    </dgm:pt>
    <dgm:pt modelId="{26C8E125-AA07-EC46-8EF1-01CBCC66AE18}" type="pres">
      <dgm:prSet presAssocID="{8C29EA04-E47A-4DBA-8105-D871830FEBC6}" presName="root2" presStyleCnt="0"/>
      <dgm:spPr/>
    </dgm:pt>
    <dgm:pt modelId="{BB6F3303-02AA-F640-9AFF-ABB4C70A4020}" type="pres">
      <dgm:prSet presAssocID="{8C29EA04-E47A-4DBA-8105-D871830FEBC6}" presName="LevelTwoTextNode" presStyleLbl="node2" presStyleIdx="4" presStyleCnt="5">
        <dgm:presLayoutVars>
          <dgm:chPref val="3"/>
        </dgm:presLayoutVars>
      </dgm:prSet>
      <dgm:spPr/>
    </dgm:pt>
    <dgm:pt modelId="{71A58A4F-CD00-F445-9D47-117175E8A082}" type="pres">
      <dgm:prSet presAssocID="{8C29EA04-E47A-4DBA-8105-D871830FEBC6}" presName="level3hierChild" presStyleCnt="0"/>
      <dgm:spPr/>
    </dgm:pt>
    <dgm:pt modelId="{180F4E2F-BD10-6440-84E9-CA257B9EC05B}" type="pres">
      <dgm:prSet presAssocID="{BA6AAB44-8B42-4669-AB09-A3ECE1D00649}" presName="conn2-1" presStyleLbl="parChTrans1D3" presStyleIdx="4" presStyleCnt="5"/>
      <dgm:spPr/>
    </dgm:pt>
    <dgm:pt modelId="{EBB2F334-FDA4-DC4E-8502-52CDE6D629DB}" type="pres">
      <dgm:prSet presAssocID="{BA6AAB44-8B42-4669-AB09-A3ECE1D00649}" presName="connTx" presStyleLbl="parChTrans1D3" presStyleIdx="4" presStyleCnt="5"/>
      <dgm:spPr/>
    </dgm:pt>
    <dgm:pt modelId="{3AB58C2B-012E-2045-9EA4-7FD65A0C2B52}" type="pres">
      <dgm:prSet presAssocID="{E0BE4434-B82C-40C5-B01C-6ACB5B1519DA}" presName="root2" presStyleCnt="0"/>
      <dgm:spPr/>
    </dgm:pt>
    <dgm:pt modelId="{5ABCD82C-53C1-6A40-A6C8-16B89D4DD2C3}" type="pres">
      <dgm:prSet presAssocID="{E0BE4434-B82C-40C5-B01C-6ACB5B1519DA}" presName="LevelTwoTextNode" presStyleLbl="node3" presStyleIdx="4" presStyleCnt="5">
        <dgm:presLayoutVars>
          <dgm:chPref val="3"/>
        </dgm:presLayoutVars>
      </dgm:prSet>
      <dgm:spPr/>
    </dgm:pt>
    <dgm:pt modelId="{D14A6CBA-27BE-D04B-91F2-CD744BB34A3D}" type="pres">
      <dgm:prSet presAssocID="{E0BE4434-B82C-40C5-B01C-6ACB5B1519DA}" presName="level3hierChild" presStyleCnt="0"/>
      <dgm:spPr/>
    </dgm:pt>
  </dgm:ptLst>
  <dgm:cxnLst>
    <dgm:cxn modelId="{3605C202-110C-8045-B218-5E6A285E75ED}" type="presOf" srcId="{9C061315-A110-4B50-B08E-7F5E93FDD00F}" destId="{393B1322-9173-5240-BF4C-1DE9C3794D8A}" srcOrd="0" destOrd="0" presId="urn:microsoft.com/office/officeart/2005/8/layout/hierarchy2"/>
    <dgm:cxn modelId="{9DBB7005-2BF6-8345-8ADF-AF98F662E3BD}" type="presOf" srcId="{D12DBAC8-DC0A-4B16-AF2D-4346BE49A8B8}" destId="{6155E75E-507F-5548-8A23-34AB0E52E9F7}" srcOrd="0" destOrd="0" presId="urn:microsoft.com/office/officeart/2005/8/layout/hierarchy2"/>
    <dgm:cxn modelId="{4BE6BC07-ABF2-3144-82D1-7E9EF3F0C552}" type="presOf" srcId="{07D523DF-EF48-4673-878A-B69073E74A83}" destId="{E0DF8AB9-0604-F045-BF2E-22AB08B97F87}" srcOrd="0" destOrd="0" presId="urn:microsoft.com/office/officeart/2005/8/layout/hierarchy2"/>
    <dgm:cxn modelId="{B6F09B10-4C84-E141-9866-23011F821BB0}" type="presOf" srcId="{19E27DC9-6761-46A8-A4EF-96538AAA72F6}" destId="{A9F4A9A9-023E-9146-874A-7E0AFE7E9B34}" srcOrd="0" destOrd="0" presId="urn:microsoft.com/office/officeart/2005/8/layout/hierarchy2"/>
    <dgm:cxn modelId="{CAB88715-5BE1-1B40-9DA2-FBDCB06258DD}" type="presOf" srcId="{7BB6F90A-0AF3-4C39-BAD2-761009E7CDD0}" destId="{0859E772-4C43-314B-8165-119D59C723E7}" srcOrd="1" destOrd="0" presId="urn:microsoft.com/office/officeart/2005/8/layout/hierarchy2"/>
    <dgm:cxn modelId="{EA3C2819-EABE-8947-9510-9A5785C3D285}" type="presOf" srcId="{5F3101F6-EE12-4998-92CC-D5C52A7BBB66}" destId="{AE9A22A8-44FE-B24E-8D01-CC37542CA654}" srcOrd="0" destOrd="0" presId="urn:microsoft.com/office/officeart/2005/8/layout/hierarchy2"/>
    <dgm:cxn modelId="{502C7A23-8EBC-1E48-A24D-525676E88356}" type="presOf" srcId="{6B3E01C3-849C-42C0-838D-D5F38EF3EA9F}" destId="{4EAB9E20-5F07-B44C-ADF2-2EC53332C1DF}" srcOrd="0" destOrd="0" presId="urn:microsoft.com/office/officeart/2005/8/layout/hierarchy2"/>
    <dgm:cxn modelId="{4AF0192B-A72A-F14F-9C58-097E4FFA5A5E}" type="presOf" srcId="{8D417BE7-29F1-4335-8A71-5789606012D9}" destId="{0899ABE0-1FE8-E340-9C29-79C6A9764EF2}" srcOrd="0" destOrd="0" presId="urn:microsoft.com/office/officeart/2005/8/layout/hierarchy2"/>
    <dgm:cxn modelId="{DA36622D-872D-6F49-BD3F-BACF255214ED}" type="presOf" srcId="{0B0D7B50-6B5D-4FF0-81AC-D95836614D94}" destId="{1FE2255B-A7AD-7B45-BA8F-E7964C627B22}" srcOrd="0" destOrd="0" presId="urn:microsoft.com/office/officeart/2005/8/layout/hierarchy2"/>
    <dgm:cxn modelId="{F090802E-739F-41C6-A646-77E5DC228558}" srcId="{D12DBAC8-DC0A-4B16-AF2D-4346BE49A8B8}" destId="{5F3101F6-EE12-4998-92CC-D5C52A7BBB66}" srcOrd="1" destOrd="0" parTransId="{88BA1F69-956C-4A03-85EC-2E455FF94423}" sibTransId="{77F98151-911B-4A91-B1D8-94A5D628A36A}"/>
    <dgm:cxn modelId="{70C8F32E-BD88-054E-AFD1-375A4460D77A}" type="presOf" srcId="{58C995D0-D86D-48CE-978C-2A748A3FBEEC}" destId="{5C9AF698-753E-6A4E-99D6-B0AD5152865F}" srcOrd="0" destOrd="0" presId="urn:microsoft.com/office/officeart/2005/8/layout/hierarchy2"/>
    <dgm:cxn modelId="{8DA86241-1CB5-F14F-8556-FA1690F6B2A2}" type="presOf" srcId="{7C1F2F28-6C5E-44B1-91AA-EB7F76F2BA9D}" destId="{766C0CD9-F368-C541-969F-EA3FF04DD430}" srcOrd="0" destOrd="0" presId="urn:microsoft.com/office/officeart/2005/8/layout/hierarchy2"/>
    <dgm:cxn modelId="{D45E6A4D-9C55-470A-A0B2-8C798A0EAB07}" srcId="{A6E38A1B-86D5-4C6D-8407-9B62108F57A8}" destId="{9C061315-A110-4B50-B08E-7F5E93FDD00F}" srcOrd="0" destOrd="0" parTransId="{0B0D7B50-6B5D-4FF0-81AC-D95836614D94}" sibTransId="{103F040A-424D-490F-ABD9-392B2D7CF1BD}"/>
    <dgm:cxn modelId="{7C55874D-163D-4D67-9033-638868476912}" srcId="{58C995D0-D86D-48CE-978C-2A748A3FBEEC}" destId="{A6E38A1B-86D5-4C6D-8407-9B62108F57A8}" srcOrd="0" destOrd="0" parTransId="{8D417BE7-29F1-4335-8A71-5789606012D9}" sibTransId="{E94CB396-F6DB-4A9D-B34D-97057A81BC5D}"/>
    <dgm:cxn modelId="{06B58A52-355A-364F-90AD-11BC5C99FF2C}" type="presOf" srcId="{BA6AAB44-8B42-4669-AB09-A3ECE1D00649}" destId="{180F4E2F-BD10-6440-84E9-CA257B9EC05B}" srcOrd="0" destOrd="0" presId="urn:microsoft.com/office/officeart/2005/8/layout/hierarchy2"/>
    <dgm:cxn modelId="{120E3D66-A8B4-E84E-A341-2093181312FB}" type="presOf" srcId="{38E56E09-54F1-4D4A-967C-A521F228BC31}" destId="{50CC1CE4-4257-794C-9E37-D22004114A5C}" srcOrd="1" destOrd="0" presId="urn:microsoft.com/office/officeart/2005/8/layout/hierarchy2"/>
    <dgm:cxn modelId="{3150476E-5B15-F34C-B26F-0395F9CD94A2}" type="presOf" srcId="{8F7357D8-D8E1-4F61-9C07-E9E5CE089FD5}" destId="{8D29FDFE-4ACC-1E4C-ABE4-46AA389274AB}" srcOrd="0" destOrd="0" presId="urn:microsoft.com/office/officeart/2005/8/layout/hierarchy2"/>
    <dgm:cxn modelId="{0E187A6E-83D2-AC4B-84B1-0C349B1E3BF1}" type="presOf" srcId="{8C29EA04-E47A-4DBA-8105-D871830FEBC6}" destId="{BB6F3303-02AA-F640-9AFF-ABB4C70A4020}" srcOrd="0" destOrd="0" presId="urn:microsoft.com/office/officeart/2005/8/layout/hierarchy2"/>
    <dgm:cxn modelId="{926FBE75-1077-7C4F-9F46-0B1ECF7A5A5E}" type="presOf" srcId="{7BB6F90A-0AF3-4C39-BAD2-761009E7CDD0}" destId="{92E8BD70-E6CD-2044-A391-53FD9FBA2E33}" srcOrd="0" destOrd="0" presId="urn:microsoft.com/office/officeart/2005/8/layout/hierarchy2"/>
    <dgm:cxn modelId="{8CF3D975-729C-4F43-8D6B-EF623BCFB074}" srcId="{58C995D0-D86D-48CE-978C-2A748A3FBEEC}" destId="{DF5A4FF4-6FEC-41D0-B570-1B0B25DD1FE7}" srcOrd="2" destOrd="0" parTransId="{7E74D22A-6153-4783-B771-70A8544D80C8}" sibTransId="{51CC5A9E-4327-41FE-B04A-4942E3D40339}"/>
    <dgm:cxn modelId="{080AC27B-044F-3D47-8556-21101109E49B}" type="presOf" srcId="{DCB76838-CB30-40A2-B3C8-7A5B683CE9D9}" destId="{7501B776-E912-3640-BE97-B4EED2CF5D7D}" srcOrd="0" destOrd="0" presId="urn:microsoft.com/office/officeart/2005/8/layout/hierarchy2"/>
    <dgm:cxn modelId="{42DC6F8B-67A1-4555-941B-6CA9752B49C1}" srcId="{6B3E01C3-849C-42C0-838D-D5F38EF3EA9F}" destId="{B9502D92-FFED-45E5-9E6C-1FEAD5B6BE4D}" srcOrd="0" destOrd="0" parTransId="{3A0B947E-ABCE-4EF5-A5B7-22D6A772A8FC}" sibTransId="{E2E26BE5-1C3D-4546-B574-6A4EB5F67D92}"/>
    <dgm:cxn modelId="{7F46AE93-8037-0F4B-ABDF-250F58A6C886}" type="presOf" srcId="{BA6AAB44-8B42-4669-AB09-A3ECE1D00649}" destId="{EBB2F334-FDA4-DC4E-8502-52CDE6D629DB}" srcOrd="1" destOrd="0" presId="urn:microsoft.com/office/officeart/2005/8/layout/hierarchy2"/>
    <dgm:cxn modelId="{62A8F295-BC9B-B54D-BA9D-D463BFFB5096}" type="presOf" srcId="{3A0B947E-ABCE-4EF5-A5B7-22D6A772A8FC}" destId="{8917DE95-44DB-EB48-B283-A41A1A1CFBDE}" srcOrd="1" destOrd="0" presId="urn:microsoft.com/office/officeart/2005/8/layout/hierarchy2"/>
    <dgm:cxn modelId="{B79AA696-A511-1D46-8CA7-F2C5093C1E43}" type="presOf" srcId="{A6E38A1B-86D5-4C6D-8407-9B62108F57A8}" destId="{07020673-424E-8847-B1A7-FD730DB9F06A}" srcOrd="0" destOrd="0" presId="urn:microsoft.com/office/officeart/2005/8/layout/hierarchy2"/>
    <dgm:cxn modelId="{23DB4D9A-869B-F646-965A-084AECD4B6B5}" type="presOf" srcId="{9D5BDFBB-ABF7-4747-A6AB-DED1A9D395A3}" destId="{2F193C2E-F54A-F04A-8F35-6FA6BA2E1412}" srcOrd="0" destOrd="0" presId="urn:microsoft.com/office/officeart/2005/8/layout/hierarchy2"/>
    <dgm:cxn modelId="{13D7A99B-25DD-B949-8EE9-973FD2AF318E}" type="presOf" srcId="{3A0B947E-ABCE-4EF5-A5B7-22D6A772A8FC}" destId="{A548E8D0-CF9F-EB4E-B086-DBB4EFAE11CC}" srcOrd="0" destOrd="0" presId="urn:microsoft.com/office/officeart/2005/8/layout/hierarchy2"/>
    <dgm:cxn modelId="{DB50929D-66DA-4044-BDC8-075F25B27738}" srcId="{7C1F2F28-6C5E-44B1-91AA-EB7F76F2BA9D}" destId="{8F7357D8-D8E1-4F61-9C07-E9E5CE089FD5}" srcOrd="0" destOrd="0" parTransId="{7BB6F90A-0AF3-4C39-BAD2-761009E7CDD0}" sibTransId="{88D2EB51-9D31-4277-9F53-1AEE7F703F1F}"/>
    <dgm:cxn modelId="{A99A0A9F-AA43-C840-8874-8CDB1E0CEAF2}" type="presOf" srcId="{0B0D7B50-6B5D-4FF0-81AC-D95836614D94}" destId="{227EF1D2-2461-E54E-B00D-9F62C648BF17}" srcOrd="1" destOrd="0" presId="urn:microsoft.com/office/officeart/2005/8/layout/hierarchy2"/>
    <dgm:cxn modelId="{68042B9F-FB9F-0B49-BEFD-F67166F9797A}" type="presOf" srcId="{DF5A4FF4-6FEC-41D0-B570-1B0B25DD1FE7}" destId="{DB837FC4-1BA2-5340-BB8B-BA8962C194FD}" srcOrd="0" destOrd="0" presId="urn:microsoft.com/office/officeart/2005/8/layout/hierarchy2"/>
    <dgm:cxn modelId="{CFA31AA1-06CD-1047-99B5-684BBBD58D7F}" type="presOf" srcId="{7E74D22A-6153-4783-B771-70A8544D80C8}" destId="{5814A635-DCF3-024E-923D-7AFE976BF985}" srcOrd="1" destOrd="0" presId="urn:microsoft.com/office/officeart/2005/8/layout/hierarchy2"/>
    <dgm:cxn modelId="{9E1AE9A2-08FD-4F46-9E98-1EFF3581FD11}" srcId="{58C995D0-D86D-48CE-978C-2A748A3FBEEC}" destId="{8C29EA04-E47A-4DBA-8105-D871830FEBC6}" srcOrd="4" destOrd="0" parTransId="{07D523DF-EF48-4673-878A-B69073E74A83}" sibTransId="{FB2AA82E-1116-471C-9217-E01F81D8AFBD}"/>
    <dgm:cxn modelId="{694B04A6-A289-45AB-AAB5-374493911FE0}" srcId="{D12DBAC8-DC0A-4B16-AF2D-4346BE49A8B8}" destId="{58C995D0-D86D-48CE-978C-2A748A3FBEEC}" srcOrd="2" destOrd="0" parTransId="{D53F9AE4-5DB9-4A12-8826-D01F04A2462A}" sibTransId="{0D75AA35-A136-49CF-A86F-78665D99BAE5}"/>
    <dgm:cxn modelId="{120B20AA-AE58-9747-9BE5-713AB512A1AA}" type="presOf" srcId="{72F5767C-0EE2-4B09-A7AD-4DA2C4316F5F}" destId="{8046EF3C-4CBE-C54C-88E5-77F798CFA5AD}" srcOrd="1" destOrd="0" presId="urn:microsoft.com/office/officeart/2005/8/layout/hierarchy2"/>
    <dgm:cxn modelId="{8AA8BAAE-58F6-6747-9826-9FA1BD94068C}" type="presOf" srcId="{8D417BE7-29F1-4335-8A71-5789606012D9}" destId="{DF2DE0B2-6E41-9244-A4BE-3DDFFAB52247}" srcOrd="1" destOrd="0" presId="urn:microsoft.com/office/officeart/2005/8/layout/hierarchy2"/>
    <dgm:cxn modelId="{657DB0B0-71BD-CB46-AAFC-3150D010F26F}" type="presOf" srcId="{72F5767C-0EE2-4B09-A7AD-4DA2C4316F5F}" destId="{3B04A256-5404-EE45-9A00-CE1837554A6E}" srcOrd="0" destOrd="0" presId="urn:microsoft.com/office/officeart/2005/8/layout/hierarchy2"/>
    <dgm:cxn modelId="{0D5153B7-498F-384F-A3AD-34A410714A59}" type="presOf" srcId="{7E74D22A-6153-4783-B771-70A8544D80C8}" destId="{00FE7EEC-9B6E-9C49-9CC4-03AF62FBF0F6}" srcOrd="0" destOrd="0" presId="urn:microsoft.com/office/officeart/2005/8/layout/hierarchy2"/>
    <dgm:cxn modelId="{6DB02FD5-AD31-4F0B-A793-00127F055C56}" srcId="{D12DBAC8-DC0A-4B16-AF2D-4346BE49A8B8}" destId="{DCB76838-CB30-40A2-B3C8-7A5B683CE9D9}" srcOrd="0" destOrd="0" parTransId="{1FF25DC9-D88F-415C-8E8E-A0BF54680C4E}" sibTransId="{213BECDD-9CBB-4DD7-9737-CB4D3C4B0FAF}"/>
    <dgm:cxn modelId="{F42727DE-973F-B548-AF4B-B1D9A2D4F438}" type="presOf" srcId="{B9502D92-FFED-45E5-9E6C-1FEAD5B6BE4D}" destId="{345023B6-8A3B-8E45-9B57-4952BE661D15}" srcOrd="0" destOrd="0" presId="urn:microsoft.com/office/officeart/2005/8/layout/hierarchy2"/>
    <dgm:cxn modelId="{B62928E9-6880-2940-9CE1-E79C4F0232F7}" type="presOf" srcId="{9D5BDFBB-ABF7-4747-A6AB-DED1A9D395A3}" destId="{4A7014FB-5CBA-674F-97BE-F9E366046024}" srcOrd="1" destOrd="0" presId="urn:microsoft.com/office/officeart/2005/8/layout/hierarchy2"/>
    <dgm:cxn modelId="{0FF234ED-E8C1-40C6-9197-0CFE0C47392D}" srcId="{8C29EA04-E47A-4DBA-8105-D871830FEBC6}" destId="{E0BE4434-B82C-40C5-B01C-6ACB5B1519DA}" srcOrd="0" destOrd="0" parTransId="{BA6AAB44-8B42-4669-AB09-A3ECE1D00649}" sibTransId="{4A381763-346F-435F-B586-3EF15C7BDA3A}"/>
    <dgm:cxn modelId="{04CAE0ED-58CC-E74E-95BB-C4C992A73341}" type="presOf" srcId="{07D523DF-EF48-4673-878A-B69073E74A83}" destId="{2040E712-D4D1-4641-AC78-160D74C5B0DD}" srcOrd="1" destOrd="0" presId="urn:microsoft.com/office/officeart/2005/8/layout/hierarchy2"/>
    <dgm:cxn modelId="{F80A07F3-08AC-7247-B1D4-D34F016661AE}" type="presOf" srcId="{E0BE4434-B82C-40C5-B01C-6ACB5B1519DA}" destId="{5ABCD82C-53C1-6A40-A6C8-16B89D4DD2C3}" srcOrd="0" destOrd="0" presId="urn:microsoft.com/office/officeart/2005/8/layout/hierarchy2"/>
    <dgm:cxn modelId="{BF0351F5-DADF-4926-B6F4-A0ECA8AE1E65}" srcId="{DF5A4FF4-6FEC-41D0-B570-1B0B25DD1FE7}" destId="{19E27DC9-6761-46A8-A4EF-96538AAA72F6}" srcOrd="0" destOrd="0" parTransId="{72F5767C-0EE2-4B09-A7AD-4DA2C4316F5F}" sibTransId="{6C895DA3-B0B3-47E1-9406-DC54575DF8D5}"/>
    <dgm:cxn modelId="{DE2D53F7-B970-AE49-82B5-4B16A82B40BE}" type="presOf" srcId="{38E56E09-54F1-4D4A-967C-A521F228BC31}" destId="{111C8351-8FA9-F047-BE9C-6BF5AFD290DB}" srcOrd="0" destOrd="0" presId="urn:microsoft.com/office/officeart/2005/8/layout/hierarchy2"/>
    <dgm:cxn modelId="{7B9E25F8-C648-46D8-8CEA-4D5AB93B3DD5}" srcId="{58C995D0-D86D-48CE-978C-2A748A3FBEEC}" destId="{7C1F2F28-6C5E-44B1-91AA-EB7F76F2BA9D}" srcOrd="1" destOrd="0" parTransId="{9D5BDFBB-ABF7-4747-A6AB-DED1A9D395A3}" sibTransId="{B1688CC2-6208-4DDB-A8C8-AF2EE92122D1}"/>
    <dgm:cxn modelId="{B72AA1FA-44B7-4091-92C7-33B8B96DF349}" srcId="{58C995D0-D86D-48CE-978C-2A748A3FBEEC}" destId="{6B3E01C3-849C-42C0-838D-D5F38EF3EA9F}" srcOrd="3" destOrd="0" parTransId="{38E56E09-54F1-4D4A-967C-A521F228BC31}" sibTransId="{BAA61556-A95B-4D32-BD66-287CF192F038}"/>
    <dgm:cxn modelId="{16C7ECCC-B86E-194B-A656-B36AF59E68C6}" type="presParOf" srcId="{6155E75E-507F-5548-8A23-34AB0E52E9F7}" destId="{23767B45-84B7-624B-9ECC-92B60BB260EB}" srcOrd="0" destOrd="0" presId="urn:microsoft.com/office/officeart/2005/8/layout/hierarchy2"/>
    <dgm:cxn modelId="{7F3AAED2-10B0-E94F-B548-B5CA7FF07436}" type="presParOf" srcId="{23767B45-84B7-624B-9ECC-92B60BB260EB}" destId="{7501B776-E912-3640-BE97-B4EED2CF5D7D}" srcOrd="0" destOrd="0" presId="urn:microsoft.com/office/officeart/2005/8/layout/hierarchy2"/>
    <dgm:cxn modelId="{A04E68C8-B218-9746-9E9F-752994FB71ED}" type="presParOf" srcId="{23767B45-84B7-624B-9ECC-92B60BB260EB}" destId="{0B9CA095-4B87-654F-83DA-01D2BB04E980}" srcOrd="1" destOrd="0" presId="urn:microsoft.com/office/officeart/2005/8/layout/hierarchy2"/>
    <dgm:cxn modelId="{DFBA2146-8CA8-8F44-BD3E-1850F1D78149}" type="presParOf" srcId="{6155E75E-507F-5548-8A23-34AB0E52E9F7}" destId="{CC51A136-49C8-9E4C-854E-72E5716B3827}" srcOrd="1" destOrd="0" presId="urn:microsoft.com/office/officeart/2005/8/layout/hierarchy2"/>
    <dgm:cxn modelId="{F0ED2A23-C0C1-474E-9C3A-EA32472BF69C}" type="presParOf" srcId="{CC51A136-49C8-9E4C-854E-72E5716B3827}" destId="{AE9A22A8-44FE-B24E-8D01-CC37542CA654}" srcOrd="0" destOrd="0" presId="urn:microsoft.com/office/officeart/2005/8/layout/hierarchy2"/>
    <dgm:cxn modelId="{D6E0FB5D-12B5-C34B-A646-5A04427472BD}" type="presParOf" srcId="{CC51A136-49C8-9E4C-854E-72E5716B3827}" destId="{31F4A114-6EF4-4647-AC7D-B15086A23766}" srcOrd="1" destOrd="0" presId="urn:microsoft.com/office/officeart/2005/8/layout/hierarchy2"/>
    <dgm:cxn modelId="{D90751FD-A848-3E41-90FE-B6E96443F758}" type="presParOf" srcId="{6155E75E-507F-5548-8A23-34AB0E52E9F7}" destId="{62FCA7E2-2D12-4F45-A9CF-6C5BC953DC03}" srcOrd="2" destOrd="0" presId="urn:microsoft.com/office/officeart/2005/8/layout/hierarchy2"/>
    <dgm:cxn modelId="{B6CCA3DF-6D56-4544-A4C5-9D25CAD7B831}" type="presParOf" srcId="{62FCA7E2-2D12-4F45-A9CF-6C5BC953DC03}" destId="{5C9AF698-753E-6A4E-99D6-B0AD5152865F}" srcOrd="0" destOrd="0" presId="urn:microsoft.com/office/officeart/2005/8/layout/hierarchy2"/>
    <dgm:cxn modelId="{9D866830-B21C-E14A-AAC7-4840AACCF46E}" type="presParOf" srcId="{62FCA7E2-2D12-4F45-A9CF-6C5BC953DC03}" destId="{6D98B821-EE52-874F-B2F4-7C01C7A279CA}" srcOrd="1" destOrd="0" presId="urn:microsoft.com/office/officeart/2005/8/layout/hierarchy2"/>
    <dgm:cxn modelId="{B5BB8B96-EDD8-CD46-B32E-0480C2498F2B}" type="presParOf" srcId="{6D98B821-EE52-874F-B2F4-7C01C7A279CA}" destId="{0899ABE0-1FE8-E340-9C29-79C6A9764EF2}" srcOrd="0" destOrd="0" presId="urn:microsoft.com/office/officeart/2005/8/layout/hierarchy2"/>
    <dgm:cxn modelId="{3DA80F92-E8A9-384A-BB73-F2E2F729E672}" type="presParOf" srcId="{0899ABE0-1FE8-E340-9C29-79C6A9764EF2}" destId="{DF2DE0B2-6E41-9244-A4BE-3DDFFAB52247}" srcOrd="0" destOrd="0" presId="urn:microsoft.com/office/officeart/2005/8/layout/hierarchy2"/>
    <dgm:cxn modelId="{802B43A5-0D79-4047-A0FF-CCF1E5687C80}" type="presParOf" srcId="{6D98B821-EE52-874F-B2F4-7C01C7A279CA}" destId="{146B1380-65F9-354B-86E0-6E732000D79F}" srcOrd="1" destOrd="0" presId="urn:microsoft.com/office/officeart/2005/8/layout/hierarchy2"/>
    <dgm:cxn modelId="{FE6EF8A0-FE6F-0C46-BF72-250580171E35}" type="presParOf" srcId="{146B1380-65F9-354B-86E0-6E732000D79F}" destId="{07020673-424E-8847-B1A7-FD730DB9F06A}" srcOrd="0" destOrd="0" presId="urn:microsoft.com/office/officeart/2005/8/layout/hierarchy2"/>
    <dgm:cxn modelId="{634685C6-E54E-7D43-9E00-62D91762E66D}" type="presParOf" srcId="{146B1380-65F9-354B-86E0-6E732000D79F}" destId="{08CA3F27-18AF-F948-B50B-5ABA60BADDED}" srcOrd="1" destOrd="0" presId="urn:microsoft.com/office/officeart/2005/8/layout/hierarchy2"/>
    <dgm:cxn modelId="{F998FF95-5DCE-6A43-B13F-64C77520D49E}" type="presParOf" srcId="{08CA3F27-18AF-F948-B50B-5ABA60BADDED}" destId="{1FE2255B-A7AD-7B45-BA8F-E7964C627B22}" srcOrd="0" destOrd="0" presId="urn:microsoft.com/office/officeart/2005/8/layout/hierarchy2"/>
    <dgm:cxn modelId="{8F2D494E-1AE5-8A4F-AEAA-FF88C3FCFD89}" type="presParOf" srcId="{1FE2255B-A7AD-7B45-BA8F-E7964C627B22}" destId="{227EF1D2-2461-E54E-B00D-9F62C648BF17}" srcOrd="0" destOrd="0" presId="urn:microsoft.com/office/officeart/2005/8/layout/hierarchy2"/>
    <dgm:cxn modelId="{47013369-3835-234D-9A6E-99B64A1911BF}" type="presParOf" srcId="{08CA3F27-18AF-F948-B50B-5ABA60BADDED}" destId="{E6296DCF-CCF2-FE41-9DB6-9E3BF0D62EB6}" srcOrd="1" destOrd="0" presId="urn:microsoft.com/office/officeart/2005/8/layout/hierarchy2"/>
    <dgm:cxn modelId="{DE7448D8-C251-3A46-9984-F8C71149596A}" type="presParOf" srcId="{E6296DCF-CCF2-FE41-9DB6-9E3BF0D62EB6}" destId="{393B1322-9173-5240-BF4C-1DE9C3794D8A}" srcOrd="0" destOrd="0" presId="urn:microsoft.com/office/officeart/2005/8/layout/hierarchy2"/>
    <dgm:cxn modelId="{38D74DB8-5B90-0842-86CE-4CC440A45C04}" type="presParOf" srcId="{E6296DCF-CCF2-FE41-9DB6-9E3BF0D62EB6}" destId="{19DCB3DF-1219-7C4A-9FAE-CB4F8728F693}" srcOrd="1" destOrd="0" presId="urn:microsoft.com/office/officeart/2005/8/layout/hierarchy2"/>
    <dgm:cxn modelId="{DF366432-FC18-A44D-AE58-94AFF940D113}" type="presParOf" srcId="{6D98B821-EE52-874F-B2F4-7C01C7A279CA}" destId="{2F193C2E-F54A-F04A-8F35-6FA6BA2E1412}" srcOrd="2" destOrd="0" presId="urn:microsoft.com/office/officeart/2005/8/layout/hierarchy2"/>
    <dgm:cxn modelId="{04D3FFB8-3F98-B341-A3A2-3063FBB3D145}" type="presParOf" srcId="{2F193C2E-F54A-F04A-8F35-6FA6BA2E1412}" destId="{4A7014FB-5CBA-674F-97BE-F9E366046024}" srcOrd="0" destOrd="0" presId="urn:microsoft.com/office/officeart/2005/8/layout/hierarchy2"/>
    <dgm:cxn modelId="{C7B553C2-E78E-AF43-84C4-B6944A37A0BC}" type="presParOf" srcId="{6D98B821-EE52-874F-B2F4-7C01C7A279CA}" destId="{F8F35338-F436-5745-A294-40D78556114A}" srcOrd="3" destOrd="0" presId="urn:microsoft.com/office/officeart/2005/8/layout/hierarchy2"/>
    <dgm:cxn modelId="{A0DEEFBD-5DA0-1542-B752-720310675E94}" type="presParOf" srcId="{F8F35338-F436-5745-A294-40D78556114A}" destId="{766C0CD9-F368-C541-969F-EA3FF04DD430}" srcOrd="0" destOrd="0" presId="urn:microsoft.com/office/officeart/2005/8/layout/hierarchy2"/>
    <dgm:cxn modelId="{60EAC1E2-3EDE-6B45-9800-4B4C561C007D}" type="presParOf" srcId="{F8F35338-F436-5745-A294-40D78556114A}" destId="{58DB5320-AC3F-F745-8A87-8776417DE89B}" srcOrd="1" destOrd="0" presId="urn:microsoft.com/office/officeart/2005/8/layout/hierarchy2"/>
    <dgm:cxn modelId="{F369B8DB-D1C1-574B-9703-30B5010EE7D2}" type="presParOf" srcId="{58DB5320-AC3F-F745-8A87-8776417DE89B}" destId="{92E8BD70-E6CD-2044-A391-53FD9FBA2E33}" srcOrd="0" destOrd="0" presId="urn:microsoft.com/office/officeart/2005/8/layout/hierarchy2"/>
    <dgm:cxn modelId="{33FD7565-836F-8047-8F61-EF732703ADAE}" type="presParOf" srcId="{92E8BD70-E6CD-2044-A391-53FD9FBA2E33}" destId="{0859E772-4C43-314B-8165-119D59C723E7}" srcOrd="0" destOrd="0" presId="urn:microsoft.com/office/officeart/2005/8/layout/hierarchy2"/>
    <dgm:cxn modelId="{A69C8014-DE2E-AF42-A844-883D044B22DB}" type="presParOf" srcId="{58DB5320-AC3F-F745-8A87-8776417DE89B}" destId="{2977679E-F28A-E14B-80B3-56748EE8386D}" srcOrd="1" destOrd="0" presId="urn:microsoft.com/office/officeart/2005/8/layout/hierarchy2"/>
    <dgm:cxn modelId="{2A987C69-D128-7D41-BEFF-CE6890A9D6CD}" type="presParOf" srcId="{2977679E-F28A-E14B-80B3-56748EE8386D}" destId="{8D29FDFE-4ACC-1E4C-ABE4-46AA389274AB}" srcOrd="0" destOrd="0" presId="urn:microsoft.com/office/officeart/2005/8/layout/hierarchy2"/>
    <dgm:cxn modelId="{582D1C92-A8B9-9640-81A5-D4599BF7BC25}" type="presParOf" srcId="{2977679E-F28A-E14B-80B3-56748EE8386D}" destId="{C385DF25-719B-7246-B160-4C77A559D7DC}" srcOrd="1" destOrd="0" presId="urn:microsoft.com/office/officeart/2005/8/layout/hierarchy2"/>
    <dgm:cxn modelId="{CB199AA0-66FB-E847-BF74-0267AF59CF63}" type="presParOf" srcId="{6D98B821-EE52-874F-B2F4-7C01C7A279CA}" destId="{00FE7EEC-9B6E-9C49-9CC4-03AF62FBF0F6}" srcOrd="4" destOrd="0" presId="urn:microsoft.com/office/officeart/2005/8/layout/hierarchy2"/>
    <dgm:cxn modelId="{6368EC23-9CA8-264E-8A5A-F08DDB493291}" type="presParOf" srcId="{00FE7EEC-9B6E-9C49-9CC4-03AF62FBF0F6}" destId="{5814A635-DCF3-024E-923D-7AFE976BF985}" srcOrd="0" destOrd="0" presId="urn:microsoft.com/office/officeart/2005/8/layout/hierarchy2"/>
    <dgm:cxn modelId="{98E46FE6-30E5-E246-921C-389659674672}" type="presParOf" srcId="{6D98B821-EE52-874F-B2F4-7C01C7A279CA}" destId="{4E380630-1E1F-2D44-A51B-C3841DB3BE70}" srcOrd="5" destOrd="0" presId="urn:microsoft.com/office/officeart/2005/8/layout/hierarchy2"/>
    <dgm:cxn modelId="{B7829E11-BCC7-3940-A44B-3B46060F741C}" type="presParOf" srcId="{4E380630-1E1F-2D44-A51B-C3841DB3BE70}" destId="{DB837FC4-1BA2-5340-BB8B-BA8962C194FD}" srcOrd="0" destOrd="0" presId="urn:microsoft.com/office/officeart/2005/8/layout/hierarchy2"/>
    <dgm:cxn modelId="{FEB174E6-F67C-6444-BD14-BEBD2C4A8063}" type="presParOf" srcId="{4E380630-1E1F-2D44-A51B-C3841DB3BE70}" destId="{6BEBA721-C63F-7540-B1E4-E5417BCA8EB4}" srcOrd="1" destOrd="0" presId="urn:microsoft.com/office/officeart/2005/8/layout/hierarchy2"/>
    <dgm:cxn modelId="{33BCB25C-68FD-C347-8ED8-34C09B261580}" type="presParOf" srcId="{6BEBA721-C63F-7540-B1E4-E5417BCA8EB4}" destId="{3B04A256-5404-EE45-9A00-CE1837554A6E}" srcOrd="0" destOrd="0" presId="urn:microsoft.com/office/officeart/2005/8/layout/hierarchy2"/>
    <dgm:cxn modelId="{B7C66145-310C-F34E-8AA1-315CB4EF551E}" type="presParOf" srcId="{3B04A256-5404-EE45-9A00-CE1837554A6E}" destId="{8046EF3C-4CBE-C54C-88E5-77F798CFA5AD}" srcOrd="0" destOrd="0" presId="urn:microsoft.com/office/officeart/2005/8/layout/hierarchy2"/>
    <dgm:cxn modelId="{6F0F006F-DD17-2144-ACCA-FDCE5317145F}" type="presParOf" srcId="{6BEBA721-C63F-7540-B1E4-E5417BCA8EB4}" destId="{AC91D57E-7A5E-3F4D-8D1E-711E4EE558A6}" srcOrd="1" destOrd="0" presId="urn:microsoft.com/office/officeart/2005/8/layout/hierarchy2"/>
    <dgm:cxn modelId="{A16B42BA-616D-534A-B85B-7F25B6F93FA0}" type="presParOf" srcId="{AC91D57E-7A5E-3F4D-8D1E-711E4EE558A6}" destId="{A9F4A9A9-023E-9146-874A-7E0AFE7E9B34}" srcOrd="0" destOrd="0" presId="urn:microsoft.com/office/officeart/2005/8/layout/hierarchy2"/>
    <dgm:cxn modelId="{C21BBCCA-3C38-024C-8872-F9A670CC1A79}" type="presParOf" srcId="{AC91D57E-7A5E-3F4D-8D1E-711E4EE558A6}" destId="{92EE87FA-7671-C841-8B09-69BCE442053C}" srcOrd="1" destOrd="0" presId="urn:microsoft.com/office/officeart/2005/8/layout/hierarchy2"/>
    <dgm:cxn modelId="{3DFECB76-62DE-9849-8F26-B0BD23ED0786}" type="presParOf" srcId="{6D98B821-EE52-874F-B2F4-7C01C7A279CA}" destId="{111C8351-8FA9-F047-BE9C-6BF5AFD290DB}" srcOrd="6" destOrd="0" presId="urn:microsoft.com/office/officeart/2005/8/layout/hierarchy2"/>
    <dgm:cxn modelId="{074D3DB1-721B-694D-8B83-AAFBF2E2B336}" type="presParOf" srcId="{111C8351-8FA9-F047-BE9C-6BF5AFD290DB}" destId="{50CC1CE4-4257-794C-9E37-D22004114A5C}" srcOrd="0" destOrd="0" presId="urn:microsoft.com/office/officeart/2005/8/layout/hierarchy2"/>
    <dgm:cxn modelId="{BFF32B67-ACB0-EC46-AE27-F066D90009E2}" type="presParOf" srcId="{6D98B821-EE52-874F-B2F4-7C01C7A279CA}" destId="{E2A40A06-DEA0-EC42-9593-0C87BEAA66A0}" srcOrd="7" destOrd="0" presId="urn:microsoft.com/office/officeart/2005/8/layout/hierarchy2"/>
    <dgm:cxn modelId="{A523EEE9-C226-F141-801D-AC8EE954E999}" type="presParOf" srcId="{E2A40A06-DEA0-EC42-9593-0C87BEAA66A0}" destId="{4EAB9E20-5F07-B44C-ADF2-2EC53332C1DF}" srcOrd="0" destOrd="0" presId="urn:microsoft.com/office/officeart/2005/8/layout/hierarchy2"/>
    <dgm:cxn modelId="{5A7BFFEA-39FB-0542-923F-41A4A2D0B123}" type="presParOf" srcId="{E2A40A06-DEA0-EC42-9593-0C87BEAA66A0}" destId="{24C4E06E-FFE0-1842-827A-AC7D7A554ECA}" srcOrd="1" destOrd="0" presId="urn:microsoft.com/office/officeart/2005/8/layout/hierarchy2"/>
    <dgm:cxn modelId="{F0DCC5F5-703A-7A4F-ADD0-3A22BDE3B3E8}" type="presParOf" srcId="{24C4E06E-FFE0-1842-827A-AC7D7A554ECA}" destId="{A548E8D0-CF9F-EB4E-B086-DBB4EFAE11CC}" srcOrd="0" destOrd="0" presId="urn:microsoft.com/office/officeart/2005/8/layout/hierarchy2"/>
    <dgm:cxn modelId="{2EACDB5E-1D8D-F34B-ADE4-9727B37F89A7}" type="presParOf" srcId="{A548E8D0-CF9F-EB4E-B086-DBB4EFAE11CC}" destId="{8917DE95-44DB-EB48-B283-A41A1A1CFBDE}" srcOrd="0" destOrd="0" presId="urn:microsoft.com/office/officeart/2005/8/layout/hierarchy2"/>
    <dgm:cxn modelId="{E0B57C89-1B35-D743-B57D-D30DD36DB684}" type="presParOf" srcId="{24C4E06E-FFE0-1842-827A-AC7D7A554ECA}" destId="{95064DF1-1610-C041-A2FA-0DC52C62A404}" srcOrd="1" destOrd="0" presId="urn:microsoft.com/office/officeart/2005/8/layout/hierarchy2"/>
    <dgm:cxn modelId="{79916673-D528-DE4A-BA81-18BF091F4F94}" type="presParOf" srcId="{95064DF1-1610-C041-A2FA-0DC52C62A404}" destId="{345023B6-8A3B-8E45-9B57-4952BE661D15}" srcOrd="0" destOrd="0" presId="urn:microsoft.com/office/officeart/2005/8/layout/hierarchy2"/>
    <dgm:cxn modelId="{05E482C2-06E8-E34F-B760-0DD255E9CC9D}" type="presParOf" srcId="{95064DF1-1610-C041-A2FA-0DC52C62A404}" destId="{21A7A062-C2CE-BC4A-9D39-70FA14E0C328}" srcOrd="1" destOrd="0" presId="urn:microsoft.com/office/officeart/2005/8/layout/hierarchy2"/>
    <dgm:cxn modelId="{F93C67DE-C09B-4A49-B356-1173B898836E}" type="presParOf" srcId="{6D98B821-EE52-874F-B2F4-7C01C7A279CA}" destId="{E0DF8AB9-0604-F045-BF2E-22AB08B97F87}" srcOrd="8" destOrd="0" presId="urn:microsoft.com/office/officeart/2005/8/layout/hierarchy2"/>
    <dgm:cxn modelId="{E9121CAA-4E0F-6F46-A76E-54DABC755CA3}" type="presParOf" srcId="{E0DF8AB9-0604-F045-BF2E-22AB08B97F87}" destId="{2040E712-D4D1-4641-AC78-160D74C5B0DD}" srcOrd="0" destOrd="0" presId="urn:microsoft.com/office/officeart/2005/8/layout/hierarchy2"/>
    <dgm:cxn modelId="{09E9F5A9-33E1-4F4E-83C3-553DE05EDA1D}" type="presParOf" srcId="{6D98B821-EE52-874F-B2F4-7C01C7A279CA}" destId="{26C8E125-AA07-EC46-8EF1-01CBCC66AE18}" srcOrd="9" destOrd="0" presId="urn:microsoft.com/office/officeart/2005/8/layout/hierarchy2"/>
    <dgm:cxn modelId="{8885D6E2-810C-2949-B2BC-0E2B9E998BF1}" type="presParOf" srcId="{26C8E125-AA07-EC46-8EF1-01CBCC66AE18}" destId="{BB6F3303-02AA-F640-9AFF-ABB4C70A4020}" srcOrd="0" destOrd="0" presId="urn:microsoft.com/office/officeart/2005/8/layout/hierarchy2"/>
    <dgm:cxn modelId="{00BED129-2347-9242-9856-DA8149503C95}" type="presParOf" srcId="{26C8E125-AA07-EC46-8EF1-01CBCC66AE18}" destId="{71A58A4F-CD00-F445-9D47-117175E8A082}" srcOrd="1" destOrd="0" presId="urn:microsoft.com/office/officeart/2005/8/layout/hierarchy2"/>
    <dgm:cxn modelId="{65A672E0-4A11-7C44-8F86-A6AB5755832E}" type="presParOf" srcId="{71A58A4F-CD00-F445-9D47-117175E8A082}" destId="{180F4E2F-BD10-6440-84E9-CA257B9EC05B}" srcOrd="0" destOrd="0" presId="urn:microsoft.com/office/officeart/2005/8/layout/hierarchy2"/>
    <dgm:cxn modelId="{4F404E10-3B51-7549-8061-C129716DED8C}" type="presParOf" srcId="{180F4E2F-BD10-6440-84E9-CA257B9EC05B}" destId="{EBB2F334-FDA4-DC4E-8502-52CDE6D629DB}" srcOrd="0" destOrd="0" presId="urn:microsoft.com/office/officeart/2005/8/layout/hierarchy2"/>
    <dgm:cxn modelId="{E9C32355-ED9B-CE44-88B1-022BBB57170D}" type="presParOf" srcId="{71A58A4F-CD00-F445-9D47-117175E8A082}" destId="{3AB58C2B-012E-2045-9EA4-7FD65A0C2B52}" srcOrd="1" destOrd="0" presId="urn:microsoft.com/office/officeart/2005/8/layout/hierarchy2"/>
    <dgm:cxn modelId="{051B4AAA-9E04-0942-ADBD-EE9FE1E3D55D}" type="presParOf" srcId="{3AB58C2B-012E-2045-9EA4-7FD65A0C2B52}" destId="{5ABCD82C-53C1-6A40-A6C8-16B89D4DD2C3}" srcOrd="0" destOrd="0" presId="urn:microsoft.com/office/officeart/2005/8/layout/hierarchy2"/>
    <dgm:cxn modelId="{D80C0570-7552-E94C-8070-9786105B6233}" type="presParOf" srcId="{3AB58C2B-012E-2045-9EA4-7FD65A0C2B52}" destId="{D14A6CBA-27BE-D04B-91F2-CD744BB34A3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C50FA3-3D90-48AD-8BD4-E28E8D8EB4B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64D999-96E7-4B9F-9390-4F499B6DFD66}">
      <dgm:prSet/>
      <dgm:spPr/>
      <dgm:t>
        <a:bodyPr/>
        <a:lstStyle/>
        <a:p>
          <a:r>
            <a:rPr lang="en-US" b="1"/>
            <a:t>These </a:t>
          </a:r>
          <a:r>
            <a:rPr lang="en-US" b="1" dirty="0"/>
            <a:t>actions methos are referencing to </a:t>
          </a:r>
          <a:r>
            <a:rPr lang="en-US" b="1" dirty="0" err="1"/>
            <a:t>EmployeeController</a:t>
          </a:r>
          <a:endParaRPr lang="en-US" dirty="0"/>
        </a:p>
      </dgm:t>
    </dgm:pt>
    <dgm:pt modelId="{132E5719-BA4D-4F0C-AB59-670BD4FD3690}" type="parTrans" cxnId="{B55EC3F4-AADC-4E77-9242-1554EEB2D08E}">
      <dgm:prSet/>
      <dgm:spPr/>
      <dgm:t>
        <a:bodyPr/>
        <a:lstStyle/>
        <a:p>
          <a:endParaRPr lang="en-US"/>
        </a:p>
      </dgm:t>
    </dgm:pt>
    <dgm:pt modelId="{1B32C195-A54B-47D3-B27D-DC2833062617}" type="sibTrans" cxnId="{B55EC3F4-AADC-4E77-9242-1554EEB2D08E}">
      <dgm:prSet/>
      <dgm:spPr/>
      <dgm:t>
        <a:bodyPr/>
        <a:lstStyle/>
        <a:p>
          <a:endParaRPr lang="en-US"/>
        </a:p>
      </dgm:t>
    </dgm:pt>
    <dgm:pt modelId="{8058C93E-CF8D-428D-97A0-005D453F3A8B}">
      <dgm:prSet/>
      <dgm:spPr/>
      <dgm:t>
        <a:bodyPr/>
        <a:lstStyle/>
        <a:p>
          <a:r>
            <a:rPr lang="en-US" b="1"/>
            <a:t>Endpoints:</a:t>
          </a:r>
          <a:endParaRPr lang="en-US"/>
        </a:p>
      </dgm:t>
    </dgm:pt>
    <dgm:pt modelId="{FADE97E8-CB92-4A46-9124-E61F2125C3FF}" type="parTrans" cxnId="{1CBD381D-69D9-4C94-92EC-4A5FD554F07E}">
      <dgm:prSet/>
      <dgm:spPr/>
      <dgm:t>
        <a:bodyPr/>
        <a:lstStyle/>
        <a:p>
          <a:endParaRPr lang="en-US"/>
        </a:p>
      </dgm:t>
    </dgm:pt>
    <dgm:pt modelId="{335671FE-1D43-4B2E-B745-D2172D24DA80}" type="sibTrans" cxnId="{1CBD381D-69D9-4C94-92EC-4A5FD554F07E}">
      <dgm:prSet/>
      <dgm:spPr/>
      <dgm:t>
        <a:bodyPr/>
        <a:lstStyle/>
        <a:p>
          <a:endParaRPr lang="en-US"/>
        </a:p>
      </dgm:t>
    </dgm:pt>
    <dgm:pt modelId="{0285D696-1607-413D-82EB-5ADAA955AFC9}">
      <dgm:prSet/>
      <dgm:spPr/>
      <dgm:t>
        <a:bodyPr/>
        <a:lstStyle/>
        <a:p>
          <a:r>
            <a:rPr lang="en-US"/>
            <a:t>GET /Employee/AddData</a:t>
          </a:r>
        </a:p>
      </dgm:t>
    </dgm:pt>
    <dgm:pt modelId="{D2CA0822-A177-467C-B55D-41AB8BB0E58C}" type="parTrans" cxnId="{90852415-3E9C-42BC-A362-29064D3523BE}">
      <dgm:prSet/>
      <dgm:spPr/>
      <dgm:t>
        <a:bodyPr/>
        <a:lstStyle/>
        <a:p>
          <a:endParaRPr lang="en-US"/>
        </a:p>
      </dgm:t>
    </dgm:pt>
    <dgm:pt modelId="{D22332CD-D93C-477F-B660-53B3C42E1163}" type="sibTrans" cxnId="{90852415-3E9C-42BC-A362-29064D3523BE}">
      <dgm:prSet/>
      <dgm:spPr/>
      <dgm:t>
        <a:bodyPr/>
        <a:lstStyle/>
        <a:p>
          <a:endParaRPr lang="en-US"/>
        </a:p>
      </dgm:t>
    </dgm:pt>
    <dgm:pt modelId="{69EDA97F-2C90-4D54-87D3-E03F21B1A6F4}">
      <dgm:prSet/>
      <dgm:spPr/>
      <dgm:t>
        <a:bodyPr/>
        <a:lstStyle/>
        <a:p>
          <a:r>
            <a:rPr lang="en-US"/>
            <a:t>POST /Employee/AddData</a:t>
          </a:r>
        </a:p>
      </dgm:t>
    </dgm:pt>
    <dgm:pt modelId="{0CD4FFC8-2A71-4881-ABF7-39DAA0FF7A9C}" type="parTrans" cxnId="{61F06089-4AAA-4A53-B54E-B77878056FC2}">
      <dgm:prSet/>
      <dgm:spPr/>
      <dgm:t>
        <a:bodyPr/>
        <a:lstStyle/>
        <a:p>
          <a:endParaRPr lang="en-US"/>
        </a:p>
      </dgm:t>
    </dgm:pt>
    <dgm:pt modelId="{54429A84-C598-4BFD-9F10-5337D3BB8B14}" type="sibTrans" cxnId="{61F06089-4AAA-4A53-B54E-B77878056FC2}">
      <dgm:prSet/>
      <dgm:spPr/>
      <dgm:t>
        <a:bodyPr/>
        <a:lstStyle/>
        <a:p>
          <a:endParaRPr lang="en-US"/>
        </a:p>
      </dgm:t>
    </dgm:pt>
    <dgm:pt modelId="{C674119F-38E6-4DEF-A3A7-D5760E119FE0}">
      <dgm:prSet/>
      <dgm:spPr/>
      <dgm:t>
        <a:bodyPr/>
        <a:lstStyle/>
        <a:p>
          <a:r>
            <a:rPr lang="en-US"/>
            <a:t>GET /Employee/allemployee</a:t>
          </a:r>
        </a:p>
      </dgm:t>
    </dgm:pt>
    <dgm:pt modelId="{8EAE58DD-88F9-4313-9C4C-56C88409D03A}" type="parTrans" cxnId="{96E0DD83-D915-40D3-9DEC-249764254E08}">
      <dgm:prSet/>
      <dgm:spPr/>
      <dgm:t>
        <a:bodyPr/>
        <a:lstStyle/>
        <a:p>
          <a:endParaRPr lang="en-US"/>
        </a:p>
      </dgm:t>
    </dgm:pt>
    <dgm:pt modelId="{3747F38C-0689-47FF-851F-B14F016DE597}" type="sibTrans" cxnId="{96E0DD83-D915-40D3-9DEC-249764254E08}">
      <dgm:prSet/>
      <dgm:spPr/>
      <dgm:t>
        <a:bodyPr/>
        <a:lstStyle/>
        <a:p>
          <a:endParaRPr lang="en-US"/>
        </a:p>
      </dgm:t>
    </dgm:pt>
    <dgm:pt modelId="{65BAC56D-5425-45F4-8E7D-BDAC0248DDAE}">
      <dgm:prSet/>
      <dgm:spPr/>
      <dgm:t>
        <a:bodyPr/>
        <a:lstStyle/>
        <a:p>
          <a:r>
            <a:rPr lang="en-US"/>
            <a:t>GET /Employee/Edit</a:t>
          </a:r>
        </a:p>
      </dgm:t>
    </dgm:pt>
    <dgm:pt modelId="{FCE011BF-0FD6-4EC0-9BF5-02AAD59EFA91}" type="parTrans" cxnId="{7CC8A2D3-6B08-4ED3-A034-FABFAFA54EAF}">
      <dgm:prSet/>
      <dgm:spPr/>
      <dgm:t>
        <a:bodyPr/>
        <a:lstStyle/>
        <a:p>
          <a:endParaRPr lang="en-US"/>
        </a:p>
      </dgm:t>
    </dgm:pt>
    <dgm:pt modelId="{6D29D1B7-79F8-4546-B843-B5104DA90C86}" type="sibTrans" cxnId="{7CC8A2D3-6B08-4ED3-A034-FABFAFA54EAF}">
      <dgm:prSet/>
      <dgm:spPr/>
      <dgm:t>
        <a:bodyPr/>
        <a:lstStyle/>
        <a:p>
          <a:endParaRPr lang="en-US"/>
        </a:p>
      </dgm:t>
    </dgm:pt>
    <dgm:pt modelId="{E36A0AED-5CD4-4E02-A459-A5885BD85D14}">
      <dgm:prSet/>
      <dgm:spPr/>
      <dgm:t>
        <a:bodyPr/>
        <a:lstStyle/>
        <a:p>
          <a:r>
            <a:rPr lang="en-US"/>
            <a:t>POST /Employee/Edit</a:t>
          </a:r>
        </a:p>
      </dgm:t>
    </dgm:pt>
    <dgm:pt modelId="{10F0F0E9-0F1F-4181-B849-961624B147AA}" type="parTrans" cxnId="{B57E629F-0A2B-47C6-AAA4-39C2A2A8FF81}">
      <dgm:prSet/>
      <dgm:spPr/>
      <dgm:t>
        <a:bodyPr/>
        <a:lstStyle/>
        <a:p>
          <a:endParaRPr lang="en-US"/>
        </a:p>
      </dgm:t>
    </dgm:pt>
    <dgm:pt modelId="{54D17A14-B933-48D0-859C-02DB6DA7E631}" type="sibTrans" cxnId="{B57E629F-0A2B-47C6-AAA4-39C2A2A8FF81}">
      <dgm:prSet/>
      <dgm:spPr/>
      <dgm:t>
        <a:bodyPr/>
        <a:lstStyle/>
        <a:p>
          <a:endParaRPr lang="en-US"/>
        </a:p>
      </dgm:t>
    </dgm:pt>
    <dgm:pt modelId="{1B0FA94D-4E25-433E-A2FD-125C619F1A1D}">
      <dgm:prSet/>
      <dgm:spPr/>
      <dgm:t>
        <a:bodyPr/>
        <a:lstStyle/>
        <a:p>
          <a:r>
            <a:rPr lang="en-US"/>
            <a:t>GET /Employee/Delete</a:t>
          </a:r>
        </a:p>
      </dgm:t>
    </dgm:pt>
    <dgm:pt modelId="{5A776F52-2F3B-4A92-95C3-A00C826A1A58}" type="parTrans" cxnId="{A20BE1FE-2ABF-4341-AED0-120F6F4E2E02}">
      <dgm:prSet/>
      <dgm:spPr/>
      <dgm:t>
        <a:bodyPr/>
        <a:lstStyle/>
        <a:p>
          <a:endParaRPr lang="en-US"/>
        </a:p>
      </dgm:t>
    </dgm:pt>
    <dgm:pt modelId="{1434CB27-B5F6-4B1F-A10E-8C41FC1FD87C}" type="sibTrans" cxnId="{A20BE1FE-2ABF-4341-AED0-120F6F4E2E02}">
      <dgm:prSet/>
      <dgm:spPr/>
      <dgm:t>
        <a:bodyPr/>
        <a:lstStyle/>
        <a:p>
          <a:endParaRPr lang="en-US"/>
        </a:p>
      </dgm:t>
    </dgm:pt>
    <dgm:pt modelId="{27709702-2307-4C65-B026-845AB84DCFF8}">
      <dgm:prSet/>
      <dgm:spPr/>
      <dgm:t>
        <a:bodyPr/>
        <a:lstStyle/>
        <a:p>
          <a:r>
            <a:rPr lang="en-US"/>
            <a:t>GET /Employee/Search</a:t>
          </a:r>
        </a:p>
      </dgm:t>
    </dgm:pt>
    <dgm:pt modelId="{A77FBB1F-32E8-4EC6-B8CC-870A571978B6}" type="parTrans" cxnId="{FBCB29E6-EA08-4413-A00A-9C1FD880A71B}">
      <dgm:prSet/>
      <dgm:spPr/>
      <dgm:t>
        <a:bodyPr/>
        <a:lstStyle/>
        <a:p>
          <a:endParaRPr lang="en-US"/>
        </a:p>
      </dgm:t>
    </dgm:pt>
    <dgm:pt modelId="{64CE7C07-9E37-4DC4-8AB6-D95723568994}" type="sibTrans" cxnId="{FBCB29E6-EA08-4413-A00A-9C1FD880A71B}">
      <dgm:prSet/>
      <dgm:spPr/>
      <dgm:t>
        <a:bodyPr/>
        <a:lstStyle/>
        <a:p>
          <a:endParaRPr lang="en-US"/>
        </a:p>
      </dgm:t>
    </dgm:pt>
    <dgm:pt modelId="{B1B8508C-EB53-304D-9100-EED3F474ED4B}" type="pres">
      <dgm:prSet presAssocID="{B4C50FA3-3D90-48AD-8BD4-E28E8D8EB4B2}" presName="Name0" presStyleCnt="0">
        <dgm:presLayoutVars>
          <dgm:dir/>
          <dgm:resizeHandles val="exact"/>
        </dgm:presLayoutVars>
      </dgm:prSet>
      <dgm:spPr/>
    </dgm:pt>
    <dgm:pt modelId="{4947810E-9918-424D-9D52-EC5D0A92E22F}" type="pres">
      <dgm:prSet presAssocID="{7364D999-96E7-4B9F-9390-4F499B6DFD66}" presName="node" presStyleLbl="node1" presStyleIdx="0" presStyleCnt="9">
        <dgm:presLayoutVars>
          <dgm:bulletEnabled val="1"/>
        </dgm:presLayoutVars>
      </dgm:prSet>
      <dgm:spPr/>
    </dgm:pt>
    <dgm:pt modelId="{C5FD730F-DCC2-AC4F-83A0-5517E9674248}" type="pres">
      <dgm:prSet presAssocID="{1B32C195-A54B-47D3-B27D-DC2833062617}" presName="sibTrans" presStyleLbl="sibTrans1D1" presStyleIdx="0" presStyleCnt="8"/>
      <dgm:spPr/>
    </dgm:pt>
    <dgm:pt modelId="{79E9A879-1C63-724C-8485-D2E6E42A5AAD}" type="pres">
      <dgm:prSet presAssocID="{1B32C195-A54B-47D3-B27D-DC2833062617}" presName="connectorText" presStyleLbl="sibTrans1D1" presStyleIdx="0" presStyleCnt="8"/>
      <dgm:spPr/>
    </dgm:pt>
    <dgm:pt modelId="{6900003D-7D93-7641-A83F-6EF242B45F3D}" type="pres">
      <dgm:prSet presAssocID="{8058C93E-CF8D-428D-97A0-005D453F3A8B}" presName="node" presStyleLbl="node1" presStyleIdx="1" presStyleCnt="9">
        <dgm:presLayoutVars>
          <dgm:bulletEnabled val="1"/>
        </dgm:presLayoutVars>
      </dgm:prSet>
      <dgm:spPr/>
    </dgm:pt>
    <dgm:pt modelId="{E871D3D9-9F63-1D4D-ADC1-92AA300C1B0E}" type="pres">
      <dgm:prSet presAssocID="{335671FE-1D43-4B2E-B745-D2172D24DA80}" presName="sibTrans" presStyleLbl="sibTrans1D1" presStyleIdx="1" presStyleCnt="8"/>
      <dgm:spPr/>
    </dgm:pt>
    <dgm:pt modelId="{3C6B5F15-3468-9B42-81D9-5C25C3A23049}" type="pres">
      <dgm:prSet presAssocID="{335671FE-1D43-4B2E-B745-D2172D24DA80}" presName="connectorText" presStyleLbl="sibTrans1D1" presStyleIdx="1" presStyleCnt="8"/>
      <dgm:spPr/>
    </dgm:pt>
    <dgm:pt modelId="{AE0CCE76-D10A-3840-9123-CC5C93A422A0}" type="pres">
      <dgm:prSet presAssocID="{0285D696-1607-413D-82EB-5ADAA955AFC9}" presName="node" presStyleLbl="node1" presStyleIdx="2" presStyleCnt="9">
        <dgm:presLayoutVars>
          <dgm:bulletEnabled val="1"/>
        </dgm:presLayoutVars>
      </dgm:prSet>
      <dgm:spPr/>
    </dgm:pt>
    <dgm:pt modelId="{B80564C8-712E-904C-865B-FD83159878F9}" type="pres">
      <dgm:prSet presAssocID="{D22332CD-D93C-477F-B660-53B3C42E1163}" presName="sibTrans" presStyleLbl="sibTrans1D1" presStyleIdx="2" presStyleCnt="8"/>
      <dgm:spPr/>
    </dgm:pt>
    <dgm:pt modelId="{1AB56A81-E6DC-154E-B30C-641C4C3F8262}" type="pres">
      <dgm:prSet presAssocID="{D22332CD-D93C-477F-B660-53B3C42E1163}" presName="connectorText" presStyleLbl="sibTrans1D1" presStyleIdx="2" presStyleCnt="8"/>
      <dgm:spPr/>
    </dgm:pt>
    <dgm:pt modelId="{E83BAF87-E1AC-D74D-9672-4F4FCE64362F}" type="pres">
      <dgm:prSet presAssocID="{69EDA97F-2C90-4D54-87D3-E03F21B1A6F4}" presName="node" presStyleLbl="node1" presStyleIdx="3" presStyleCnt="9">
        <dgm:presLayoutVars>
          <dgm:bulletEnabled val="1"/>
        </dgm:presLayoutVars>
      </dgm:prSet>
      <dgm:spPr/>
    </dgm:pt>
    <dgm:pt modelId="{E9AA0A57-5EEF-B140-BB70-88EB8A3A8CF1}" type="pres">
      <dgm:prSet presAssocID="{54429A84-C598-4BFD-9F10-5337D3BB8B14}" presName="sibTrans" presStyleLbl="sibTrans1D1" presStyleIdx="3" presStyleCnt="8"/>
      <dgm:spPr/>
    </dgm:pt>
    <dgm:pt modelId="{47726EA9-B341-4548-A13A-9E001CDCF95A}" type="pres">
      <dgm:prSet presAssocID="{54429A84-C598-4BFD-9F10-5337D3BB8B14}" presName="connectorText" presStyleLbl="sibTrans1D1" presStyleIdx="3" presStyleCnt="8"/>
      <dgm:spPr/>
    </dgm:pt>
    <dgm:pt modelId="{26FD8640-0D77-B943-9F35-84829B26D12F}" type="pres">
      <dgm:prSet presAssocID="{C674119F-38E6-4DEF-A3A7-D5760E119FE0}" presName="node" presStyleLbl="node1" presStyleIdx="4" presStyleCnt="9">
        <dgm:presLayoutVars>
          <dgm:bulletEnabled val="1"/>
        </dgm:presLayoutVars>
      </dgm:prSet>
      <dgm:spPr/>
    </dgm:pt>
    <dgm:pt modelId="{479DDD80-3569-1949-A777-C050C8FFCAD9}" type="pres">
      <dgm:prSet presAssocID="{3747F38C-0689-47FF-851F-B14F016DE597}" presName="sibTrans" presStyleLbl="sibTrans1D1" presStyleIdx="4" presStyleCnt="8"/>
      <dgm:spPr/>
    </dgm:pt>
    <dgm:pt modelId="{4A7EBF4E-DB10-BA48-91C6-CD4A35552AAF}" type="pres">
      <dgm:prSet presAssocID="{3747F38C-0689-47FF-851F-B14F016DE597}" presName="connectorText" presStyleLbl="sibTrans1D1" presStyleIdx="4" presStyleCnt="8"/>
      <dgm:spPr/>
    </dgm:pt>
    <dgm:pt modelId="{630F4233-AD36-D84A-BD82-EB730F37F099}" type="pres">
      <dgm:prSet presAssocID="{65BAC56D-5425-45F4-8E7D-BDAC0248DDAE}" presName="node" presStyleLbl="node1" presStyleIdx="5" presStyleCnt="9">
        <dgm:presLayoutVars>
          <dgm:bulletEnabled val="1"/>
        </dgm:presLayoutVars>
      </dgm:prSet>
      <dgm:spPr/>
    </dgm:pt>
    <dgm:pt modelId="{F79EAB70-6EAD-2540-96F5-67231D8C1F7C}" type="pres">
      <dgm:prSet presAssocID="{6D29D1B7-79F8-4546-B843-B5104DA90C86}" presName="sibTrans" presStyleLbl="sibTrans1D1" presStyleIdx="5" presStyleCnt="8"/>
      <dgm:spPr/>
    </dgm:pt>
    <dgm:pt modelId="{FEA9366E-C3FB-1444-A4AA-86857C70A257}" type="pres">
      <dgm:prSet presAssocID="{6D29D1B7-79F8-4546-B843-B5104DA90C86}" presName="connectorText" presStyleLbl="sibTrans1D1" presStyleIdx="5" presStyleCnt="8"/>
      <dgm:spPr/>
    </dgm:pt>
    <dgm:pt modelId="{21FAA2EA-BB3A-5642-BF01-96F5BE1C129A}" type="pres">
      <dgm:prSet presAssocID="{E36A0AED-5CD4-4E02-A459-A5885BD85D14}" presName="node" presStyleLbl="node1" presStyleIdx="6" presStyleCnt="9">
        <dgm:presLayoutVars>
          <dgm:bulletEnabled val="1"/>
        </dgm:presLayoutVars>
      </dgm:prSet>
      <dgm:spPr/>
    </dgm:pt>
    <dgm:pt modelId="{A57176AD-1877-CD4C-9C48-F80236350752}" type="pres">
      <dgm:prSet presAssocID="{54D17A14-B933-48D0-859C-02DB6DA7E631}" presName="sibTrans" presStyleLbl="sibTrans1D1" presStyleIdx="6" presStyleCnt="8"/>
      <dgm:spPr/>
    </dgm:pt>
    <dgm:pt modelId="{6EB4487C-550E-354B-8CD4-E52362A033CF}" type="pres">
      <dgm:prSet presAssocID="{54D17A14-B933-48D0-859C-02DB6DA7E631}" presName="connectorText" presStyleLbl="sibTrans1D1" presStyleIdx="6" presStyleCnt="8"/>
      <dgm:spPr/>
    </dgm:pt>
    <dgm:pt modelId="{92ADB64F-F39F-554C-AF96-A4A407E44BEA}" type="pres">
      <dgm:prSet presAssocID="{1B0FA94D-4E25-433E-A2FD-125C619F1A1D}" presName="node" presStyleLbl="node1" presStyleIdx="7" presStyleCnt="9">
        <dgm:presLayoutVars>
          <dgm:bulletEnabled val="1"/>
        </dgm:presLayoutVars>
      </dgm:prSet>
      <dgm:spPr/>
    </dgm:pt>
    <dgm:pt modelId="{14FEF2FF-7AE0-B449-B28D-94704225B04F}" type="pres">
      <dgm:prSet presAssocID="{1434CB27-B5F6-4B1F-A10E-8C41FC1FD87C}" presName="sibTrans" presStyleLbl="sibTrans1D1" presStyleIdx="7" presStyleCnt="8"/>
      <dgm:spPr/>
    </dgm:pt>
    <dgm:pt modelId="{004A81A2-BAFF-5F40-BAAB-6AFA49D5027D}" type="pres">
      <dgm:prSet presAssocID="{1434CB27-B5F6-4B1F-A10E-8C41FC1FD87C}" presName="connectorText" presStyleLbl="sibTrans1D1" presStyleIdx="7" presStyleCnt="8"/>
      <dgm:spPr/>
    </dgm:pt>
    <dgm:pt modelId="{B4C15DDE-3C29-DB4E-B838-153ACCF8F987}" type="pres">
      <dgm:prSet presAssocID="{27709702-2307-4C65-B026-845AB84DCFF8}" presName="node" presStyleLbl="node1" presStyleIdx="8" presStyleCnt="9">
        <dgm:presLayoutVars>
          <dgm:bulletEnabled val="1"/>
        </dgm:presLayoutVars>
      </dgm:prSet>
      <dgm:spPr/>
    </dgm:pt>
  </dgm:ptLst>
  <dgm:cxnLst>
    <dgm:cxn modelId="{1EA4090C-237E-BC4D-8C84-F6BAEF32B092}" type="presOf" srcId="{54D17A14-B933-48D0-859C-02DB6DA7E631}" destId="{A57176AD-1877-CD4C-9C48-F80236350752}" srcOrd="0" destOrd="0" presId="urn:microsoft.com/office/officeart/2016/7/layout/RepeatingBendingProcessNew"/>
    <dgm:cxn modelId="{6653300E-F37F-BC44-A645-AB018D8D2C8F}" type="presOf" srcId="{0285D696-1607-413D-82EB-5ADAA955AFC9}" destId="{AE0CCE76-D10A-3840-9123-CC5C93A422A0}" srcOrd="0" destOrd="0" presId="urn:microsoft.com/office/officeart/2016/7/layout/RepeatingBendingProcessNew"/>
    <dgm:cxn modelId="{9E792711-C495-0746-A294-8CDE8CA60722}" type="presOf" srcId="{1B32C195-A54B-47D3-B27D-DC2833062617}" destId="{79E9A879-1C63-724C-8485-D2E6E42A5AAD}" srcOrd="1" destOrd="0" presId="urn:microsoft.com/office/officeart/2016/7/layout/RepeatingBendingProcessNew"/>
    <dgm:cxn modelId="{90852415-3E9C-42BC-A362-29064D3523BE}" srcId="{B4C50FA3-3D90-48AD-8BD4-E28E8D8EB4B2}" destId="{0285D696-1607-413D-82EB-5ADAA955AFC9}" srcOrd="2" destOrd="0" parTransId="{D2CA0822-A177-467C-B55D-41AB8BB0E58C}" sibTransId="{D22332CD-D93C-477F-B660-53B3C42E1163}"/>
    <dgm:cxn modelId="{EF5A5015-B3C6-1B45-8C48-1CFDF5AA565E}" type="presOf" srcId="{8058C93E-CF8D-428D-97A0-005D453F3A8B}" destId="{6900003D-7D93-7641-A83F-6EF242B45F3D}" srcOrd="0" destOrd="0" presId="urn:microsoft.com/office/officeart/2016/7/layout/RepeatingBendingProcessNew"/>
    <dgm:cxn modelId="{4770311A-0A40-3745-92EA-AD97F1A07677}" type="presOf" srcId="{27709702-2307-4C65-B026-845AB84DCFF8}" destId="{B4C15DDE-3C29-DB4E-B838-153ACCF8F987}" srcOrd="0" destOrd="0" presId="urn:microsoft.com/office/officeart/2016/7/layout/RepeatingBendingProcessNew"/>
    <dgm:cxn modelId="{472EBD1B-4BBA-4041-A58E-1038631B8EE2}" type="presOf" srcId="{D22332CD-D93C-477F-B660-53B3C42E1163}" destId="{1AB56A81-E6DC-154E-B30C-641C4C3F8262}" srcOrd="1" destOrd="0" presId="urn:microsoft.com/office/officeart/2016/7/layout/RepeatingBendingProcessNew"/>
    <dgm:cxn modelId="{1CBD381D-69D9-4C94-92EC-4A5FD554F07E}" srcId="{B4C50FA3-3D90-48AD-8BD4-E28E8D8EB4B2}" destId="{8058C93E-CF8D-428D-97A0-005D453F3A8B}" srcOrd="1" destOrd="0" parTransId="{FADE97E8-CB92-4A46-9124-E61F2125C3FF}" sibTransId="{335671FE-1D43-4B2E-B745-D2172D24DA80}"/>
    <dgm:cxn modelId="{3F6D5C36-0754-8943-A394-456B91653855}" type="presOf" srcId="{1B0FA94D-4E25-433E-A2FD-125C619F1A1D}" destId="{92ADB64F-F39F-554C-AF96-A4A407E44BEA}" srcOrd="0" destOrd="0" presId="urn:microsoft.com/office/officeart/2016/7/layout/RepeatingBendingProcessNew"/>
    <dgm:cxn modelId="{81275F4F-08E9-B24D-99DA-C55B32BBF8E2}" type="presOf" srcId="{54429A84-C598-4BFD-9F10-5337D3BB8B14}" destId="{47726EA9-B341-4548-A13A-9E001CDCF95A}" srcOrd="1" destOrd="0" presId="urn:microsoft.com/office/officeart/2016/7/layout/RepeatingBendingProcessNew"/>
    <dgm:cxn modelId="{52906E50-77D9-EA49-B9A3-2C42F89F7CA8}" type="presOf" srcId="{1434CB27-B5F6-4B1F-A10E-8C41FC1FD87C}" destId="{14FEF2FF-7AE0-B449-B28D-94704225B04F}" srcOrd="0" destOrd="0" presId="urn:microsoft.com/office/officeart/2016/7/layout/RepeatingBendingProcessNew"/>
    <dgm:cxn modelId="{4932FC56-CA4B-874B-9A76-EA9D7AE0C115}" type="presOf" srcId="{54D17A14-B933-48D0-859C-02DB6DA7E631}" destId="{6EB4487C-550E-354B-8CD4-E52362A033CF}" srcOrd="1" destOrd="0" presId="urn:microsoft.com/office/officeart/2016/7/layout/RepeatingBendingProcessNew"/>
    <dgm:cxn modelId="{390BCD58-930F-154A-B431-AEF706AB81D7}" type="presOf" srcId="{6D29D1B7-79F8-4546-B843-B5104DA90C86}" destId="{F79EAB70-6EAD-2540-96F5-67231D8C1F7C}" srcOrd="0" destOrd="0" presId="urn:microsoft.com/office/officeart/2016/7/layout/RepeatingBendingProcessNew"/>
    <dgm:cxn modelId="{681C0377-273C-9448-9D76-021BEC04256F}" type="presOf" srcId="{65BAC56D-5425-45F4-8E7D-BDAC0248DDAE}" destId="{630F4233-AD36-D84A-BD82-EB730F37F099}" srcOrd="0" destOrd="0" presId="urn:microsoft.com/office/officeart/2016/7/layout/RepeatingBendingProcessNew"/>
    <dgm:cxn modelId="{3B2A3D82-D608-094F-B15A-FBDEB957B3E5}" type="presOf" srcId="{7364D999-96E7-4B9F-9390-4F499B6DFD66}" destId="{4947810E-9918-424D-9D52-EC5D0A92E22F}" srcOrd="0" destOrd="0" presId="urn:microsoft.com/office/officeart/2016/7/layout/RepeatingBendingProcessNew"/>
    <dgm:cxn modelId="{96E0DD83-D915-40D3-9DEC-249764254E08}" srcId="{B4C50FA3-3D90-48AD-8BD4-E28E8D8EB4B2}" destId="{C674119F-38E6-4DEF-A3A7-D5760E119FE0}" srcOrd="4" destOrd="0" parTransId="{8EAE58DD-88F9-4313-9C4C-56C88409D03A}" sibTransId="{3747F38C-0689-47FF-851F-B14F016DE597}"/>
    <dgm:cxn modelId="{4E044187-1648-3F4B-970D-CE0A4E7EA815}" type="presOf" srcId="{335671FE-1D43-4B2E-B745-D2172D24DA80}" destId="{E871D3D9-9F63-1D4D-ADC1-92AA300C1B0E}" srcOrd="0" destOrd="0" presId="urn:microsoft.com/office/officeart/2016/7/layout/RepeatingBendingProcessNew"/>
    <dgm:cxn modelId="{61F06089-4AAA-4A53-B54E-B77878056FC2}" srcId="{B4C50FA3-3D90-48AD-8BD4-E28E8D8EB4B2}" destId="{69EDA97F-2C90-4D54-87D3-E03F21B1A6F4}" srcOrd="3" destOrd="0" parTransId="{0CD4FFC8-2A71-4881-ABF7-39DAA0FF7A9C}" sibTransId="{54429A84-C598-4BFD-9F10-5337D3BB8B14}"/>
    <dgm:cxn modelId="{B57E629F-0A2B-47C6-AAA4-39C2A2A8FF81}" srcId="{B4C50FA3-3D90-48AD-8BD4-E28E8D8EB4B2}" destId="{E36A0AED-5CD4-4E02-A459-A5885BD85D14}" srcOrd="6" destOrd="0" parTransId="{10F0F0E9-0F1F-4181-B849-961624B147AA}" sibTransId="{54D17A14-B933-48D0-859C-02DB6DA7E631}"/>
    <dgm:cxn modelId="{39E029A1-5CD1-6B44-844C-F300E34DF6DE}" type="presOf" srcId="{3747F38C-0689-47FF-851F-B14F016DE597}" destId="{479DDD80-3569-1949-A777-C050C8FFCAD9}" srcOrd="0" destOrd="0" presId="urn:microsoft.com/office/officeart/2016/7/layout/RepeatingBendingProcessNew"/>
    <dgm:cxn modelId="{D0DBC2A4-6E5C-744A-97C7-574A3D9B9473}" type="presOf" srcId="{1434CB27-B5F6-4B1F-A10E-8C41FC1FD87C}" destId="{004A81A2-BAFF-5F40-BAAB-6AFA49D5027D}" srcOrd="1" destOrd="0" presId="urn:microsoft.com/office/officeart/2016/7/layout/RepeatingBendingProcessNew"/>
    <dgm:cxn modelId="{5D8008A5-7F08-6E43-A264-757B6EFD65EE}" type="presOf" srcId="{6D29D1B7-79F8-4546-B843-B5104DA90C86}" destId="{FEA9366E-C3FB-1444-A4AA-86857C70A257}" srcOrd="1" destOrd="0" presId="urn:microsoft.com/office/officeart/2016/7/layout/RepeatingBendingProcessNew"/>
    <dgm:cxn modelId="{7BCF6CA8-99BC-8D48-B959-DA6061042E35}" type="presOf" srcId="{C674119F-38E6-4DEF-A3A7-D5760E119FE0}" destId="{26FD8640-0D77-B943-9F35-84829B26D12F}" srcOrd="0" destOrd="0" presId="urn:microsoft.com/office/officeart/2016/7/layout/RepeatingBendingProcessNew"/>
    <dgm:cxn modelId="{30F701A9-4FCB-D24B-B206-CD0F2156D1AB}" type="presOf" srcId="{335671FE-1D43-4B2E-B745-D2172D24DA80}" destId="{3C6B5F15-3468-9B42-81D9-5C25C3A23049}" srcOrd="1" destOrd="0" presId="urn:microsoft.com/office/officeart/2016/7/layout/RepeatingBendingProcessNew"/>
    <dgm:cxn modelId="{2A6D03AC-C3BB-B445-BBD3-DB6FF65BF4E3}" type="presOf" srcId="{3747F38C-0689-47FF-851F-B14F016DE597}" destId="{4A7EBF4E-DB10-BA48-91C6-CD4A35552AAF}" srcOrd="1" destOrd="0" presId="urn:microsoft.com/office/officeart/2016/7/layout/RepeatingBendingProcessNew"/>
    <dgm:cxn modelId="{EC5D20AF-F962-A44A-B2D2-DBAB036FE5B3}" type="presOf" srcId="{54429A84-C598-4BFD-9F10-5337D3BB8B14}" destId="{E9AA0A57-5EEF-B140-BB70-88EB8A3A8CF1}" srcOrd="0" destOrd="0" presId="urn:microsoft.com/office/officeart/2016/7/layout/RepeatingBendingProcessNew"/>
    <dgm:cxn modelId="{79CFCFB9-5187-884E-9C49-F6891ACA3ABF}" type="presOf" srcId="{B4C50FA3-3D90-48AD-8BD4-E28E8D8EB4B2}" destId="{B1B8508C-EB53-304D-9100-EED3F474ED4B}" srcOrd="0" destOrd="0" presId="urn:microsoft.com/office/officeart/2016/7/layout/RepeatingBendingProcessNew"/>
    <dgm:cxn modelId="{5F534CC9-C485-3D4B-93DB-87D592A19430}" type="presOf" srcId="{D22332CD-D93C-477F-B660-53B3C42E1163}" destId="{B80564C8-712E-904C-865B-FD83159878F9}" srcOrd="0" destOrd="0" presId="urn:microsoft.com/office/officeart/2016/7/layout/RepeatingBendingProcessNew"/>
    <dgm:cxn modelId="{72D850D2-9B9C-C040-AC18-D86802E26F6E}" type="presOf" srcId="{1B32C195-A54B-47D3-B27D-DC2833062617}" destId="{C5FD730F-DCC2-AC4F-83A0-5517E9674248}" srcOrd="0" destOrd="0" presId="urn:microsoft.com/office/officeart/2016/7/layout/RepeatingBendingProcessNew"/>
    <dgm:cxn modelId="{7CC8A2D3-6B08-4ED3-A034-FABFAFA54EAF}" srcId="{B4C50FA3-3D90-48AD-8BD4-E28E8D8EB4B2}" destId="{65BAC56D-5425-45F4-8E7D-BDAC0248DDAE}" srcOrd="5" destOrd="0" parTransId="{FCE011BF-0FD6-4EC0-9BF5-02AAD59EFA91}" sibTransId="{6D29D1B7-79F8-4546-B843-B5104DA90C86}"/>
    <dgm:cxn modelId="{07AFF1D7-6C56-9649-8BAC-5DD0F6AB5E1D}" type="presOf" srcId="{69EDA97F-2C90-4D54-87D3-E03F21B1A6F4}" destId="{E83BAF87-E1AC-D74D-9672-4F4FCE64362F}" srcOrd="0" destOrd="0" presId="urn:microsoft.com/office/officeart/2016/7/layout/RepeatingBendingProcessNew"/>
    <dgm:cxn modelId="{FBCB29E6-EA08-4413-A00A-9C1FD880A71B}" srcId="{B4C50FA3-3D90-48AD-8BD4-E28E8D8EB4B2}" destId="{27709702-2307-4C65-B026-845AB84DCFF8}" srcOrd="8" destOrd="0" parTransId="{A77FBB1F-32E8-4EC6-B8CC-870A571978B6}" sibTransId="{64CE7C07-9E37-4DC4-8AB6-D95723568994}"/>
    <dgm:cxn modelId="{B55EC3F4-AADC-4E77-9242-1554EEB2D08E}" srcId="{B4C50FA3-3D90-48AD-8BD4-E28E8D8EB4B2}" destId="{7364D999-96E7-4B9F-9390-4F499B6DFD66}" srcOrd="0" destOrd="0" parTransId="{132E5719-BA4D-4F0C-AB59-670BD4FD3690}" sibTransId="{1B32C195-A54B-47D3-B27D-DC2833062617}"/>
    <dgm:cxn modelId="{F3B945F5-1286-D649-9E06-5CABA519A24B}" type="presOf" srcId="{E36A0AED-5CD4-4E02-A459-A5885BD85D14}" destId="{21FAA2EA-BB3A-5642-BF01-96F5BE1C129A}" srcOrd="0" destOrd="0" presId="urn:microsoft.com/office/officeart/2016/7/layout/RepeatingBendingProcessNew"/>
    <dgm:cxn modelId="{A20BE1FE-2ABF-4341-AED0-120F6F4E2E02}" srcId="{B4C50FA3-3D90-48AD-8BD4-E28E8D8EB4B2}" destId="{1B0FA94D-4E25-433E-A2FD-125C619F1A1D}" srcOrd="7" destOrd="0" parTransId="{5A776F52-2F3B-4A92-95C3-A00C826A1A58}" sibTransId="{1434CB27-B5F6-4B1F-A10E-8C41FC1FD87C}"/>
    <dgm:cxn modelId="{74D570E1-7BF0-434E-A6C6-99283254531B}" type="presParOf" srcId="{B1B8508C-EB53-304D-9100-EED3F474ED4B}" destId="{4947810E-9918-424D-9D52-EC5D0A92E22F}" srcOrd="0" destOrd="0" presId="urn:microsoft.com/office/officeart/2016/7/layout/RepeatingBendingProcessNew"/>
    <dgm:cxn modelId="{6004CD06-9ECD-FC43-AF48-8AEFCE43EC81}" type="presParOf" srcId="{B1B8508C-EB53-304D-9100-EED3F474ED4B}" destId="{C5FD730F-DCC2-AC4F-83A0-5517E9674248}" srcOrd="1" destOrd="0" presId="urn:microsoft.com/office/officeart/2016/7/layout/RepeatingBendingProcessNew"/>
    <dgm:cxn modelId="{98ABFFF2-36FB-F646-802A-670A7CB83D69}" type="presParOf" srcId="{C5FD730F-DCC2-AC4F-83A0-5517E9674248}" destId="{79E9A879-1C63-724C-8485-D2E6E42A5AAD}" srcOrd="0" destOrd="0" presId="urn:microsoft.com/office/officeart/2016/7/layout/RepeatingBendingProcessNew"/>
    <dgm:cxn modelId="{FBD19C50-6701-6149-96CC-8AE97CC9E110}" type="presParOf" srcId="{B1B8508C-EB53-304D-9100-EED3F474ED4B}" destId="{6900003D-7D93-7641-A83F-6EF242B45F3D}" srcOrd="2" destOrd="0" presId="urn:microsoft.com/office/officeart/2016/7/layout/RepeatingBendingProcessNew"/>
    <dgm:cxn modelId="{2E8C335D-9028-1E4E-ACFE-DF2FC9D5D726}" type="presParOf" srcId="{B1B8508C-EB53-304D-9100-EED3F474ED4B}" destId="{E871D3D9-9F63-1D4D-ADC1-92AA300C1B0E}" srcOrd="3" destOrd="0" presId="urn:microsoft.com/office/officeart/2016/7/layout/RepeatingBendingProcessNew"/>
    <dgm:cxn modelId="{4BD5171C-B1F3-A947-993A-68D024BC9728}" type="presParOf" srcId="{E871D3D9-9F63-1D4D-ADC1-92AA300C1B0E}" destId="{3C6B5F15-3468-9B42-81D9-5C25C3A23049}" srcOrd="0" destOrd="0" presId="urn:microsoft.com/office/officeart/2016/7/layout/RepeatingBendingProcessNew"/>
    <dgm:cxn modelId="{A1BB22B9-4A3E-964E-A3DE-47B75BAC2461}" type="presParOf" srcId="{B1B8508C-EB53-304D-9100-EED3F474ED4B}" destId="{AE0CCE76-D10A-3840-9123-CC5C93A422A0}" srcOrd="4" destOrd="0" presId="urn:microsoft.com/office/officeart/2016/7/layout/RepeatingBendingProcessNew"/>
    <dgm:cxn modelId="{5BF8A132-47A3-8B4F-9CE2-CFFC722ED2F3}" type="presParOf" srcId="{B1B8508C-EB53-304D-9100-EED3F474ED4B}" destId="{B80564C8-712E-904C-865B-FD83159878F9}" srcOrd="5" destOrd="0" presId="urn:microsoft.com/office/officeart/2016/7/layout/RepeatingBendingProcessNew"/>
    <dgm:cxn modelId="{0775262E-F96A-F046-94AD-83BAB031E3B3}" type="presParOf" srcId="{B80564C8-712E-904C-865B-FD83159878F9}" destId="{1AB56A81-E6DC-154E-B30C-641C4C3F8262}" srcOrd="0" destOrd="0" presId="urn:microsoft.com/office/officeart/2016/7/layout/RepeatingBendingProcessNew"/>
    <dgm:cxn modelId="{4B703CEA-6570-B647-A331-EAB44CBB4F2B}" type="presParOf" srcId="{B1B8508C-EB53-304D-9100-EED3F474ED4B}" destId="{E83BAF87-E1AC-D74D-9672-4F4FCE64362F}" srcOrd="6" destOrd="0" presId="urn:microsoft.com/office/officeart/2016/7/layout/RepeatingBendingProcessNew"/>
    <dgm:cxn modelId="{F5C3317C-E386-894D-9052-CE7245BA8E58}" type="presParOf" srcId="{B1B8508C-EB53-304D-9100-EED3F474ED4B}" destId="{E9AA0A57-5EEF-B140-BB70-88EB8A3A8CF1}" srcOrd="7" destOrd="0" presId="urn:microsoft.com/office/officeart/2016/7/layout/RepeatingBendingProcessNew"/>
    <dgm:cxn modelId="{A5F6D89C-130B-DF45-A3AF-9D989AC1EDBA}" type="presParOf" srcId="{E9AA0A57-5EEF-B140-BB70-88EB8A3A8CF1}" destId="{47726EA9-B341-4548-A13A-9E001CDCF95A}" srcOrd="0" destOrd="0" presId="urn:microsoft.com/office/officeart/2016/7/layout/RepeatingBendingProcessNew"/>
    <dgm:cxn modelId="{3E303736-39BF-3E4A-BFDF-AD8F1D5D7FF6}" type="presParOf" srcId="{B1B8508C-EB53-304D-9100-EED3F474ED4B}" destId="{26FD8640-0D77-B943-9F35-84829B26D12F}" srcOrd="8" destOrd="0" presId="urn:microsoft.com/office/officeart/2016/7/layout/RepeatingBendingProcessNew"/>
    <dgm:cxn modelId="{152C1E33-ADDF-E64C-9320-72227B9150DC}" type="presParOf" srcId="{B1B8508C-EB53-304D-9100-EED3F474ED4B}" destId="{479DDD80-3569-1949-A777-C050C8FFCAD9}" srcOrd="9" destOrd="0" presId="urn:microsoft.com/office/officeart/2016/7/layout/RepeatingBendingProcessNew"/>
    <dgm:cxn modelId="{51F276E0-9824-8B40-A504-22AF9BBD5C60}" type="presParOf" srcId="{479DDD80-3569-1949-A777-C050C8FFCAD9}" destId="{4A7EBF4E-DB10-BA48-91C6-CD4A35552AAF}" srcOrd="0" destOrd="0" presId="urn:microsoft.com/office/officeart/2016/7/layout/RepeatingBendingProcessNew"/>
    <dgm:cxn modelId="{77276B43-3143-BF40-A22D-916C9DA9D23E}" type="presParOf" srcId="{B1B8508C-EB53-304D-9100-EED3F474ED4B}" destId="{630F4233-AD36-D84A-BD82-EB730F37F099}" srcOrd="10" destOrd="0" presId="urn:microsoft.com/office/officeart/2016/7/layout/RepeatingBendingProcessNew"/>
    <dgm:cxn modelId="{EDB73F29-569D-4140-86C7-88D3F082A18D}" type="presParOf" srcId="{B1B8508C-EB53-304D-9100-EED3F474ED4B}" destId="{F79EAB70-6EAD-2540-96F5-67231D8C1F7C}" srcOrd="11" destOrd="0" presId="urn:microsoft.com/office/officeart/2016/7/layout/RepeatingBendingProcessNew"/>
    <dgm:cxn modelId="{A372B820-0063-644F-BCCA-AFA11ED4A514}" type="presParOf" srcId="{F79EAB70-6EAD-2540-96F5-67231D8C1F7C}" destId="{FEA9366E-C3FB-1444-A4AA-86857C70A257}" srcOrd="0" destOrd="0" presId="urn:microsoft.com/office/officeart/2016/7/layout/RepeatingBendingProcessNew"/>
    <dgm:cxn modelId="{07D76C42-E9D3-5648-8A4E-55B264DAA106}" type="presParOf" srcId="{B1B8508C-EB53-304D-9100-EED3F474ED4B}" destId="{21FAA2EA-BB3A-5642-BF01-96F5BE1C129A}" srcOrd="12" destOrd="0" presId="urn:microsoft.com/office/officeart/2016/7/layout/RepeatingBendingProcessNew"/>
    <dgm:cxn modelId="{402AD45A-070F-EC44-9C14-A8E4D7207106}" type="presParOf" srcId="{B1B8508C-EB53-304D-9100-EED3F474ED4B}" destId="{A57176AD-1877-CD4C-9C48-F80236350752}" srcOrd="13" destOrd="0" presId="urn:microsoft.com/office/officeart/2016/7/layout/RepeatingBendingProcessNew"/>
    <dgm:cxn modelId="{49CE3BFA-A5C0-654A-A8CB-857A96F1F332}" type="presParOf" srcId="{A57176AD-1877-CD4C-9C48-F80236350752}" destId="{6EB4487C-550E-354B-8CD4-E52362A033CF}" srcOrd="0" destOrd="0" presId="urn:microsoft.com/office/officeart/2016/7/layout/RepeatingBendingProcessNew"/>
    <dgm:cxn modelId="{6F8443DC-6069-FE41-A205-C47C591E4C64}" type="presParOf" srcId="{B1B8508C-EB53-304D-9100-EED3F474ED4B}" destId="{92ADB64F-F39F-554C-AF96-A4A407E44BEA}" srcOrd="14" destOrd="0" presId="urn:microsoft.com/office/officeart/2016/7/layout/RepeatingBendingProcessNew"/>
    <dgm:cxn modelId="{1F05CE3E-5643-F942-9B04-81DAD156CE03}" type="presParOf" srcId="{B1B8508C-EB53-304D-9100-EED3F474ED4B}" destId="{14FEF2FF-7AE0-B449-B28D-94704225B04F}" srcOrd="15" destOrd="0" presId="urn:microsoft.com/office/officeart/2016/7/layout/RepeatingBendingProcessNew"/>
    <dgm:cxn modelId="{095D53E5-F83E-3D42-8EAC-A29A85FF3445}" type="presParOf" srcId="{14FEF2FF-7AE0-B449-B28D-94704225B04F}" destId="{004A81A2-BAFF-5F40-BAAB-6AFA49D5027D}" srcOrd="0" destOrd="0" presId="urn:microsoft.com/office/officeart/2016/7/layout/RepeatingBendingProcessNew"/>
    <dgm:cxn modelId="{6DEBAF83-F440-7D4A-9FC4-599A24EB1DE5}" type="presParOf" srcId="{B1B8508C-EB53-304D-9100-EED3F474ED4B}" destId="{B4C15DDE-3C29-DB4E-B838-153ACCF8F987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C45A6C-136E-4C00-A478-8FF680DF063B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57C601E-ADC4-4552-9C33-862D17B70876}">
      <dgm:prSet/>
      <dgm:spPr/>
      <dgm:t>
        <a:bodyPr/>
        <a:lstStyle/>
        <a:p>
          <a:r>
            <a:rPr lang="en-US" b="1"/>
            <a:t>Initial View (GET):</a:t>
          </a:r>
          <a:r>
            <a:rPr lang="en-US"/>
            <a:t> Displays the login page. If there's an error message (like incorrect credentials), it's passed to the view using TempData and ViewBag Respectively.</a:t>
          </a:r>
        </a:p>
      </dgm:t>
    </dgm:pt>
    <dgm:pt modelId="{BA19B920-B526-4DFD-B416-97CF7A982901}" type="parTrans" cxnId="{9E1E44D8-2786-4F1F-97C2-28E73627AED6}">
      <dgm:prSet/>
      <dgm:spPr/>
      <dgm:t>
        <a:bodyPr/>
        <a:lstStyle/>
        <a:p>
          <a:endParaRPr lang="en-US"/>
        </a:p>
      </dgm:t>
    </dgm:pt>
    <dgm:pt modelId="{ADCC86C6-80F3-4159-A7DE-032E62128CBC}" type="sibTrans" cxnId="{9E1E44D8-2786-4F1F-97C2-28E73627AED6}">
      <dgm:prSet/>
      <dgm:spPr/>
      <dgm:t>
        <a:bodyPr/>
        <a:lstStyle/>
        <a:p>
          <a:endParaRPr lang="en-US"/>
        </a:p>
      </dgm:t>
    </dgm:pt>
    <dgm:pt modelId="{6AE25841-67BA-478C-8D1A-DB71D22C4CEB}">
      <dgm:prSet/>
      <dgm:spPr/>
      <dgm:t>
        <a:bodyPr/>
        <a:lstStyle/>
        <a:p>
          <a:r>
            <a:rPr lang="en-US" b="1"/>
            <a:t>Login (POST):</a:t>
          </a:r>
          <a:r>
            <a:rPr lang="en-US"/>
            <a:t> Handles the login process:</a:t>
          </a:r>
        </a:p>
      </dgm:t>
    </dgm:pt>
    <dgm:pt modelId="{A5AB8298-435D-47BD-ACA8-544E3A9D8C59}" type="parTrans" cxnId="{5CFAAD17-BEA1-4430-80B9-85BF0C51F80C}">
      <dgm:prSet/>
      <dgm:spPr/>
      <dgm:t>
        <a:bodyPr/>
        <a:lstStyle/>
        <a:p>
          <a:endParaRPr lang="en-US"/>
        </a:p>
      </dgm:t>
    </dgm:pt>
    <dgm:pt modelId="{F44BEF01-3CE6-4F69-B900-1DA4B18380A0}" type="sibTrans" cxnId="{5CFAAD17-BEA1-4430-80B9-85BF0C51F80C}">
      <dgm:prSet/>
      <dgm:spPr/>
      <dgm:t>
        <a:bodyPr/>
        <a:lstStyle/>
        <a:p>
          <a:endParaRPr lang="en-US"/>
        </a:p>
      </dgm:t>
    </dgm:pt>
    <dgm:pt modelId="{0730EB2B-4DF8-46B6-9C21-01BCAFC284FC}">
      <dgm:prSet/>
      <dgm:spPr/>
      <dgm:t>
        <a:bodyPr/>
        <a:lstStyle/>
        <a:p>
          <a:r>
            <a:rPr lang="en-US"/>
            <a:t>Queries the database for a user with the provided username and password.</a:t>
          </a:r>
        </a:p>
      </dgm:t>
    </dgm:pt>
    <dgm:pt modelId="{42330C78-5193-4AEA-AAB9-47243245188A}" type="parTrans" cxnId="{23CE3DF8-1CDB-4632-8F0D-DA1EB179DE0C}">
      <dgm:prSet/>
      <dgm:spPr/>
      <dgm:t>
        <a:bodyPr/>
        <a:lstStyle/>
        <a:p>
          <a:endParaRPr lang="en-US"/>
        </a:p>
      </dgm:t>
    </dgm:pt>
    <dgm:pt modelId="{739E4EAB-0055-40AC-888F-FC413664DBBD}" type="sibTrans" cxnId="{23CE3DF8-1CDB-4632-8F0D-DA1EB179DE0C}">
      <dgm:prSet/>
      <dgm:spPr/>
      <dgm:t>
        <a:bodyPr/>
        <a:lstStyle/>
        <a:p>
          <a:endParaRPr lang="en-US"/>
        </a:p>
      </dgm:t>
    </dgm:pt>
    <dgm:pt modelId="{CA8BCA6A-5762-43B8-9B69-F66508C872F5}">
      <dgm:prSet/>
      <dgm:spPr/>
      <dgm:t>
        <a:bodyPr/>
        <a:lstStyle/>
        <a:p>
          <a:r>
            <a:rPr lang="en-US"/>
            <a:t>Verifies credentials against the database.</a:t>
          </a:r>
        </a:p>
      </dgm:t>
    </dgm:pt>
    <dgm:pt modelId="{DB98CF93-CAE6-4F46-AF2D-85168538F054}" type="parTrans" cxnId="{703236F8-268C-44FD-BAC6-D896BE6A9D5E}">
      <dgm:prSet/>
      <dgm:spPr/>
      <dgm:t>
        <a:bodyPr/>
        <a:lstStyle/>
        <a:p>
          <a:endParaRPr lang="en-US"/>
        </a:p>
      </dgm:t>
    </dgm:pt>
    <dgm:pt modelId="{F9E0A778-0EBB-42E1-A410-D7C87BEF943A}" type="sibTrans" cxnId="{703236F8-268C-44FD-BAC6-D896BE6A9D5E}">
      <dgm:prSet/>
      <dgm:spPr/>
      <dgm:t>
        <a:bodyPr/>
        <a:lstStyle/>
        <a:p>
          <a:endParaRPr lang="en-US"/>
        </a:p>
      </dgm:t>
    </dgm:pt>
    <dgm:pt modelId="{95F0E03B-20A3-4602-8671-F00AC8EEAC62}">
      <dgm:prSet/>
      <dgm:spPr/>
      <dgm:t>
        <a:bodyPr/>
        <a:lstStyle/>
        <a:p>
          <a:r>
            <a:rPr lang="en-US"/>
            <a:t>If valid, creates a ClaimsIdentity and issues an authentication cookie.</a:t>
          </a:r>
        </a:p>
      </dgm:t>
    </dgm:pt>
    <dgm:pt modelId="{F3127798-B20C-487E-B378-49E8429ADDBF}" type="parTrans" cxnId="{79227DB1-4A6A-45EA-96F5-03CB0428CC02}">
      <dgm:prSet/>
      <dgm:spPr/>
      <dgm:t>
        <a:bodyPr/>
        <a:lstStyle/>
        <a:p>
          <a:endParaRPr lang="en-US"/>
        </a:p>
      </dgm:t>
    </dgm:pt>
    <dgm:pt modelId="{C10C4A6C-7D6C-44FA-BB98-DE07A49B3A98}" type="sibTrans" cxnId="{79227DB1-4A6A-45EA-96F5-03CB0428CC02}">
      <dgm:prSet/>
      <dgm:spPr/>
      <dgm:t>
        <a:bodyPr/>
        <a:lstStyle/>
        <a:p>
          <a:endParaRPr lang="en-US"/>
        </a:p>
      </dgm:t>
    </dgm:pt>
    <dgm:pt modelId="{5502A909-D18B-4DB0-ADF1-4F2A59D856C8}">
      <dgm:prSet/>
      <dgm:spPr/>
      <dgm:t>
        <a:bodyPr/>
        <a:lstStyle/>
        <a:p>
          <a:r>
            <a:rPr lang="en-US"/>
            <a:t>Redirects user on success; shows error on failure.</a:t>
          </a:r>
        </a:p>
      </dgm:t>
    </dgm:pt>
    <dgm:pt modelId="{A39EFBF8-50E0-47DD-83E1-622F06993962}" type="parTrans" cxnId="{48296BE7-D3A1-40EC-8350-34F0E29664BF}">
      <dgm:prSet/>
      <dgm:spPr/>
      <dgm:t>
        <a:bodyPr/>
        <a:lstStyle/>
        <a:p>
          <a:endParaRPr lang="en-US"/>
        </a:p>
      </dgm:t>
    </dgm:pt>
    <dgm:pt modelId="{00CEB10D-9E93-4B58-BA5D-AE6A1E45EE35}" type="sibTrans" cxnId="{48296BE7-D3A1-40EC-8350-34F0E29664BF}">
      <dgm:prSet/>
      <dgm:spPr/>
      <dgm:t>
        <a:bodyPr/>
        <a:lstStyle/>
        <a:p>
          <a:endParaRPr lang="en-US"/>
        </a:p>
      </dgm:t>
    </dgm:pt>
    <dgm:pt modelId="{C42D7E72-D92B-4CA8-803E-7AD6DB1D701F}">
      <dgm:prSet/>
      <dgm:spPr/>
      <dgm:t>
        <a:bodyPr/>
        <a:lstStyle/>
        <a:p>
          <a:r>
            <a:rPr lang="en-US" b="1"/>
            <a:t>Register (POST)</a:t>
          </a:r>
          <a:r>
            <a:rPr lang="en-US"/>
            <a:t>:</a:t>
          </a:r>
        </a:p>
      </dgm:t>
    </dgm:pt>
    <dgm:pt modelId="{CD4BF9F9-9E9B-4A06-83DA-BCABFD17F223}" type="parTrans" cxnId="{6F7B5D66-AB0E-4337-9E51-C4EB65D25EE6}">
      <dgm:prSet/>
      <dgm:spPr/>
      <dgm:t>
        <a:bodyPr/>
        <a:lstStyle/>
        <a:p>
          <a:endParaRPr lang="en-US"/>
        </a:p>
      </dgm:t>
    </dgm:pt>
    <dgm:pt modelId="{D8FE1E31-9990-44F6-8A83-5D608A2C057E}" type="sibTrans" cxnId="{6F7B5D66-AB0E-4337-9E51-C4EB65D25EE6}">
      <dgm:prSet/>
      <dgm:spPr/>
      <dgm:t>
        <a:bodyPr/>
        <a:lstStyle/>
        <a:p>
          <a:endParaRPr lang="en-US"/>
        </a:p>
      </dgm:t>
    </dgm:pt>
    <dgm:pt modelId="{61000A25-E56B-40C1-9306-A564A610135F}">
      <dgm:prSet/>
      <dgm:spPr/>
      <dgm:t>
        <a:bodyPr/>
        <a:lstStyle/>
        <a:p>
          <a:r>
            <a:rPr lang="en-US"/>
            <a:t>Checks for existing username; adds new user if unique.</a:t>
          </a:r>
        </a:p>
      </dgm:t>
    </dgm:pt>
    <dgm:pt modelId="{1B0184DF-9B0F-4410-BD39-0A4E0C86E79D}" type="parTrans" cxnId="{0C782FB0-9F26-4FA6-87CB-BA95EAEB6452}">
      <dgm:prSet/>
      <dgm:spPr/>
      <dgm:t>
        <a:bodyPr/>
        <a:lstStyle/>
        <a:p>
          <a:endParaRPr lang="en-US"/>
        </a:p>
      </dgm:t>
    </dgm:pt>
    <dgm:pt modelId="{BDB87552-7755-4FAD-94F4-43275F5C1013}" type="sibTrans" cxnId="{0C782FB0-9F26-4FA6-87CB-BA95EAEB6452}">
      <dgm:prSet/>
      <dgm:spPr/>
      <dgm:t>
        <a:bodyPr/>
        <a:lstStyle/>
        <a:p>
          <a:endParaRPr lang="en-US"/>
        </a:p>
      </dgm:t>
    </dgm:pt>
    <dgm:pt modelId="{1AA7ECF9-2F47-49FB-9923-6D10E1245249}">
      <dgm:prSet/>
      <dgm:spPr/>
      <dgm:t>
        <a:bodyPr/>
        <a:lstStyle/>
        <a:p>
          <a:r>
            <a:rPr lang="en-US"/>
            <a:t>Redirects to login after registration.</a:t>
          </a:r>
        </a:p>
      </dgm:t>
    </dgm:pt>
    <dgm:pt modelId="{E1FE1D96-E59D-4560-BDDA-C46754FB9975}" type="parTrans" cxnId="{287F9D96-60DF-4FA7-9628-6919FA1E19DA}">
      <dgm:prSet/>
      <dgm:spPr/>
      <dgm:t>
        <a:bodyPr/>
        <a:lstStyle/>
        <a:p>
          <a:endParaRPr lang="en-US"/>
        </a:p>
      </dgm:t>
    </dgm:pt>
    <dgm:pt modelId="{6561AEA9-D740-4F86-93C7-BBA26053F822}" type="sibTrans" cxnId="{287F9D96-60DF-4FA7-9628-6919FA1E19DA}">
      <dgm:prSet/>
      <dgm:spPr/>
      <dgm:t>
        <a:bodyPr/>
        <a:lstStyle/>
        <a:p>
          <a:endParaRPr lang="en-US"/>
        </a:p>
      </dgm:t>
    </dgm:pt>
    <dgm:pt modelId="{0FC7CF31-BB45-4B7B-8683-4D6FEF70DAEC}">
      <dgm:prSet/>
      <dgm:spPr/>
      <dgm:t>
        <a:bodyPr/>
        <a:lstStyle/>
        <a:p>
          <a:r>
            <a:rPr lang="en-US" b="1"/>
            <a:t>Logout (GET)</a:t>
          </a:r>
          <a:r>
            <a:rPr lang="en-US"/>
            <a:t>:</a:t>
          </a:r>
        </a:p>
      </dgm:t>
    </dgm:pt>
    <dgm:pt modelId="{EE38F3F5-3369-4FFC-BFB0-F30A611B5409}" type="parTrans" cxnId="{28474310-71EC-4113-A095-D19BBC3BE0A3}">
      <dgm:prSet/>
      <dgm:spPr/>
      <dgm:t>
        <a:bodyPr/>
        <a:lstStyle/>
        <a:p>
          <a:endParaRPr lang="en-US"/>
        </a:p>
      </dgm:t>
    </dgm:pt>
    <dgm:pt modelId="{934DD9A1-385A-451A-A901-49985584BC1A}" type="sibTrans" cxnId="{28474310-71EC-4113-A095-D19BBC3BE0A3}">
      <dgm:prSet/>
      <dgm:spPr/>
      <dgm:t>
        <a:bodyPr/>
        <a:lstStyle/>
        <a:p>
          <a:endParaRPr lang="en-US"/>
        </a:p>
      </dgm:t>
    </dgm:pt>
    <dgm:pt modelId="{D7437E3F-4058-4B7A-B0AD-75D00C15D822}">
      <dgm:prSet/>
      <dgm:spPr/>
      <dgm:t>
        <a:bodyPr/>
        <a:lstStyle/>
        <a:p>
          <a:r>
            <a:rPr lang="en-US"/>
            <a:t>Signs out the user by removing the authentication cookie.</a:t>
          </a:r>
        </a:p>
      </dgm:t>
    </dgm:pt>
    <dgm:pt modelId="{E15E94C6-CF2B-4DDF-A417-9FB4FD689F19}" type="parTrans" cxnId="{159795B6-F653-47BB-AB0C-5284AD317584}">
      <dgm:prSet/>
      <dgm:spPr/>
      <dgm:t>
        <a:bodyPr/>
        <a:lstStyle/>
        <a:p>
          <a:endParaRPr lang="en-US"/>
        </a:p>
      </dgm:t>
    </dgm:pt>
    <dgm:pt modelId="{25098A76-A374-44F1-A54F-046D943A4E16}" type="sibTrans" cxnId="{159795B6-F653-47BB-AB0C-5284AD317584}">
      <dgm:prSet/>
      <dgm:spPr/>
      <dgm:t>
        <a:bodyPr/>
        <a:lstStyle/>
        <a:p>
          <a:endParaRPr lang="en-US"/>
        </a:p>
      </dgm:t>
    </dgm:pt>
    <dgm:pt modelId="{685C095C-F846-42AB-8A61-9460A731258E}">
      <dgm:prSet/>
      <dgm:spPr/>
      <dgm:t>
        <a:bodyPr/>
        <a:lstStyle/>
        <a:p>
          <a:r>
            <a:rPr lang="en-US"/>
            <a:t>Uses Microsoft.AspNetCore.Authentication.Cookies for secure, claims-based authentication.</a:t>
          </a:r>
        </a:p>
      </dgm:t>
    </dgm:pt>
    <dgm:pt modelId="{4286A96A-5659-4FFB-A293-04AF4367EFB8}" type="parTrans" cxnId="{D53746C0-7244-4BF6-A2D9-CA229D147CF7}">
      <dgm:prSet/>
      <dgm:spPr/>
      <dgm:t>
        <a:bodyPr/>
        <a:lstStyle/>
        <a:p>
          <a:endParaRPr lang="en-US"/>
        </a:p>
      </dgm:t>
    </dgm:pt>
    <dgm:pt modelId="{4F402770-24EE-4EB8-B347-8E696E6D1EF7}" type="sibTrans" cxnId="{D53746C0-7244-4BF6-A2D9-CA229D147CF7}">
      <dgm:prSet/>
      <dgm:spPr/>
      <dgm:t>
        <a:bodyPr/>
        <a:lstStyle/>
        <a:p>
          <a:endParaRPr lang="en-US"/>
        </a:p>
      </dgm:t>
    </dgm:pt>
    <dgm:pt modelId="{795BA5B9-F5E3-486C-B0CB-A96DB8E6A7CD}">
      <dgm:prSet/>
      <dgm:spPr/>
      <dgm:t>
        <a:bodyPr/>
        <a:lstStyle/>
        <a:p>
          <a:r>
            <a:rPr lang="en-US"/>
            <a:t>Manages user sessions with cookies.</a:t>
          </a:r>
        </a:p>
      </dgm:t>
    </dgm:pt>
    <dgm:pt modelId="{C49BBAAD-ECE3-4D57-ABF0-4D13D1FFCF6A}" type="parTrans" cxnId="{BA515563-07EB-4E80-AD5F-7873BCD95F3C}">
      <dgm:prSet/>
      <dgm:spPr/>
      <dgm:t>
        <a:bodyPr/>
        <a:lstStyle/>
        <a:p>
          <a:endParaRPr lang="en-US"/>
        </a:p>
      </dgm:t>
    </dgm:pt>
    <dgm:pt modelId="{610E5C7B-6FDF-47A7-A9CE-F973093B8A27}" type="sibTrans" cxnId="{BA515563-07EB-4E80-AD5F-7873BCD95F3C}">
      <dgm:prSet/>
      <dgm:spPr/>
      <dgm:t>
        <a:bodyPr/>
        <a:lstStyle/>
        <a:p>
          <a:endParaRPr lang="en-US"/>
        </a:p>
      </dgm:t>
    </dgm:pt>
    <dgm:pt modelId="{C06E33FC-67B1-BD4D-BD58-F3C0CA3F3A0C}" type="pres">
      <dgm:prSet presAssocID="{40C45A6C-136E-4C00-A478-8FF680DF063B}" presName="diagram" presStyleCnt="0">
        <dgm:presLayoutVars>
          <dgm:dir/>
          <dgm:resizeHandles val="exact"/>
        </dgm:presLayoutVars>
      </dgm:prSet>
      <dgm:spPr/>
    </dgm:pt>
    <dgm:pt modelId="{AA3B6A4C-DCE2-1449-8D42-5EDD37644F44}" type="pres">
      <dgm:prSet presAssocID="{D57C601E-ADC4-4552-9C33-862D17B70876}" presName="node" presStyleLbl="node1" presStyleIdx="0" presStyleCnt="7">
        <dgm:presLayoutVars>
          <dgm:bulletEnabled val="1"/>
        </dgm:presLayoutVars>
      </dgm:prSet>
      <dgm:spPr/>
    </dgm:pt>
    <dgm:pt modelId="{B8966C77-AD31-DD49-89B3-D1AB486D721E}" type="pres">
      <dgm:prSet presAssocID="{ADCC86C6-80F3-4159-A7DE-032E62128CBC}" presName="sibTrans" presStyleCnt="0"/>
      <dgm:spPr/>
    </dgm:pt>
    <dgm:pt modelId="{12DC32EE-66DE-7145-AA53-8882CA8753A4}" type="pres">
      <dgm:prSet presAssocID="{6AE25841-67BA-478C-8D1A-DB71D22C4CEB}" presName="node" presStyleLbl="node1" presStyleIdx="1" presStyleCnt="7">
        <dgm:presLayoutVars>
          <dgm:bulletEnabled val="1"/>
        </dgm:presLayoutVars>
      </dgm:prSet>
      <dgm:spPr/>
    </dgm:pt>
    <dgm:pt modelId="{64537435-2E1E-894E-B472-D93E6FE5CA23}" type="pres">
      <dgm:prSet presAssocID="{F44BEF01-3CE6-4F69-B900-1DA4B18380A0}" presName="sibTrans" presStyleCnt="0"/>
      <dgm:spPr/>
    </dgm:pt>
    <dgm:pt modelId="{5FA904BC-FAFA-A042-838B-18202EC5B4FB}" type="pres">
      <dgm:prSet presAssocID="{0730EB2B-4DF8-46B6-9C21-01BCAFC284FC}" presName="node" presStyleLbl="node1" presStyleIdx="2" presStyleCnt="7">
        <dgm:presLayoutVars>
          <dgm:bulletEnabled val="1"/>
        </dgm:presLayoutVars>
      </dgm:prSet>
      <dgm:spPr/>
    </dgm:pt>
    <dgm:pt modelId="{A22CABDE-3F66-A942-BCA0-E338F5C53942}" type="pres">
      <dgm:prSet presAssocID="{739E4EAB-0055-40AC-888F-FC413664DBBD}" presName="sibTrans" presStyleCnt="0"/>
      <dgm:spPr/>
    </dgm:pt>
    <dgm:pt modelId="{34B428F5-BBBF-454F-8AB4-200AB9BB5714}" type="pres">
      <dgm:prSet presAssocID="{C42D7E72-D92B-4CA8-803E-7AD6DB1D701F}" presName="node" presStyleLbl="node1" presStyleIdx="3" presStyleCnt="7">
        <dgm:presLayoutVars>
          <dgm:bulletEnabled val="1"/>
        </dgm:presLayoutVars>
      </dgm:prSet>
      <dgm:spPr/>
    </dgm:pt>
    <dgm:pt modelId="{C824F06D-4444-BA4D-9508-C5BF85A76702}" type="pres">
      <dgm:prSet presAssocID="{D8FE1E31-9990-44F6-8A83-5D608A2C057E}" presName="sibTrans" presStyleCnt="0"/>
      <dgm:spPr/>
    </dgm:pt>
    <dgm:pt modelId="{F6150A6B-CDF4-9A42-975A-5070A7AD9B8A}" type="pres">
      <dgm:prSet presAssocID="{0FC7CF31-BB45-4B7B-8683-4D6FEF70DAEC}" presName="node" presStyleLbl="node1" presStyleIdx="4" presStyleCnt="7">
        <dgm:presLayoutVars>
          <dgm:bulletEnabled val="1"/>
        </dgm:presLayoutVars>
      </dgm:prSet>
      <dgm:spPr/>
    </dgm:pt>
    <dgm:pt modelId="{D85E6E0E-965C-3E46-B4F0-A3B2B890E7E6}" type="pres">
      <dgm:prSet presAssocID="{934DD9A1-385A-451A-A901-49985584BC1A}" presName="sibTrans" presStyleCnt="0"/>
      <dgm:spPr/>
    </dgm:pt>
    <dgm:pt modelId="{77ECC68C-9858-AE4E-B26E-AB4A2989A2BC}" type="pres">
      <dgm:prSet presAssocID="{685C095C-F846-42AB-8A61-9460A731258E}" presName="node" presStyleLbl="node1" presStyleIdx="5" presStyleCnt="7">
        <dgm:presLayoutVars>
          <dgm:bulletEnabled val="1"/>
        </dgm:presLayoutVars>
      </dgm:prSet>
      <dgm:spPr/>
    </dgm:pt>
    <dgm:pt modelId="{DE7C1BCE-2C50-A84C-9D33-85EECFCEB7CD}" type="pres">
      <dgm:prSet presAssocID="{4F402770-24EE-4EB8-B347-8E696E6D1EF7}" presName="sibTrans" presStyleCnt="0"/>
      <dgm:spPr/>
    </dgm:pt>
    <dgm:pt modelId="{9C10D641-1A2B-E34D-BBFC-828B9B0491AF}" type="pres">
      <dgm:prSet presAssocID="{795BA5B9-F5E3-486C-B0CB-A96DB8E6A7CD}" presName="node" presStyleLbl="node1" presStyleIdx="6" presStyleCnt="7">
        <dgm:presLayoutVars>
          <dgm:bulletEnabled val="1"/>
        </dgm:presLayoutVars>
      </dgm:prSet>
      <dgm:spPr/>
    </dgm:pt>
  </dgm:ptLst>
  <dgm:cxnLst>
    <dgm:cxn modelId="{28474310-71EC-4113-A095-D19BBC3BE0A3}" srcId="{40C45A6C-136E-4C00-A478-8FF680DF063B}" destId="{0FC7CF31-BB45-4B7B-8683-4D6FEF70DAEC}" srcOrd="4" destOrd="0" parTransId="{EE38F3F5-3369-4FFC-BFB0-F30A611B5409}" sibTransId="{934DD9A1-385A-451A-A901-49985584BC1A}"/>
    <dgm:cxn modelId="{5CFAAD17-BEA1-4430-80B9-85BF0C51F80C}" srcId="{40C45A6C-136E-4C00-A478-8FF680DF063B}" destId="{6AE25841-67BA-478C-8D1A-DB71D22C4CEB}" srcOrd="1" destOrd="0" parTransId="{A5AB8298-435D-47BD-ACA8-544E3A9D8C59}" sibTransId="{F44BEF01-3CE6-4F69-B900-1DA4B18380A0}"/>
    <dgm:cxn modelId="{F7D49A36-2CA1-084B-B6C3-C24A8D9C45FE}" type="presOf" srcId="{40C45A6C-136E-4C00-A478-8FF680DF063B}" destId="{C06E33FC-67B1-BD4D-BD58-F3C0CA3F3A0C}" srcOrd="0" destOrd="0" presId="urn:microsoft.com/office/officeart/2005/8/layout/default"/>
    <dgm:cxn modelId="{99556B47-2189-1044-A9E2-4540FD062F1E}" type="presOf" srcId="{61000A25-E56B-40C1-9306-A564A610135F}" destId="{34B428F5-BBBF-454F-8AB4-200AB9BB5714}" srcOrd="0" destOrd="1" presId="urn:microsoft.com/office/officeart/2005/8/layout/default"/>
    <dgm:cxn modelId="{BF4CBA51-536A-7540-B50B-F750F74C9B6A}" type="presOf" srcId="{CA8BCA6A-5762-43B8-9B69-F66508C872F5}" destId="{5FA904BC-FAFA-A042-838B-18202EC5B4FB}" srcOrd="0" destOrd="1" presId="urn:microsoft.com/office/officeart/2005/8/layout/default"/>
    <dgm:cxn modelId="{BA515563-07EB-4E80-AD5F-7873BCD95F3C}" srcId="{40C45A6C-136E-4C00-A478-8FF680DF063B}" destId="{795BA5B9-F5E3-486C-B0CB-A96DB8E6A7CD}" srcOrd="6" destOrd="0" parTransId="{C49BBAAD-ECE3-4D57-ABF0-4D13D1FFCF6A}" sibTransId="{610E5C7B-6FDF-47A7-A9CE-F973093B8A27}"/>
    <dgm:cxn modelId="{6F7B5D66-AB0E-4337-9E51-C4EB65D25EE6}" srcId="{40C45A6C-136E-4C00-A478-8FF680DF063B}" destId="{C42D7E72-D92B-4CA8-803E-7AD6DB1D701F}" srcOrd="3" destOrd="0" parTransId="{CD4BF9F9-9E9B-4A06-83DA-BCABFD17F223}" sibTransId="{D8FE1E31-9990-44F6-8A83-5D608A2C057E}"/>
    <dgm:cxn modelId="{DB8E986C-7376-B34D-AB62-D86B2153BE20}" type="presOf" srcId="{1AA7ECF9-2F47-49FB-9923-6D10E1245249}" destId="{34B428F5-BBBF-454F-8AB4-200AB9BB5714}" srcOrd="0" destOrd="2" presId="urn:microsoft.com/office/officeart/2005/8/layout/default"/>
    <dgm:cxn modelId="{2F5EA670-9EB7-994D-AE69-37908418A8E2}" type="presOf" srcId="{0FC7CF31-BB45-4B7B-8683-4D6FEF70DAEC}" destId="{F6150A6B-CDF4-9A42-975A-5070A7AD9B8A}" srcOrd="0" destOrd="0" presId="urn:microsoft.com/office/officeart/2005/8/layout/default"/>
    <dgm:cxn modelId="{651B668C-CD6F-5147-8C83-D7FAAD704CB3}" type="presOf" srcId="{795BA5B9-F5E3-486C-B0CB-A96DB8E6A7CD}" destId="{9C10D641-1A2B-E34D-BBFC-828B9B0491AF}" srcOrd="0" destOrd="0" presId="urn:microsoft.com/office/officeart/2005/8/layout/default"/>
    <dgm:cxn modelId="{287F9D96-60DF-4FA7-9628-6919FA1E19DA}" srcId="{C42D7E72-D92B-4CA8-803E-7AD6DB1D701F}" destId="{1AA7ECF9-2F47-49FB-9923-6D10E1245249}" srcOrd="1" destOrd="0" parTransId="{E1FE1D96-E59D-4560-BDDA-C46754FB9975}" sibTransId="{6561AEA9-D740-4F86-93C7-BBA26053F822}"/>
    <dgm:cxn modelId="{0C1CD4A0-9509-2547-B2B8-94D4FE01D917}" type="presOf" srcId="{C42D7E72-D92B-4CA8-803E-7AD6DB1D701F}" destId="{34B428F5-BBBF-454F-8AB4-200AB9BB5714}" srcOrd="0" destOrd="0" presId="urn:microsoft.com/office/officeart/2005/8/layout/default"/>
    <dgm:cxn modelId="{84EFDFA9-1AA7-6446-80C0-BE04809322AF}" type="presOf" srcId="{D57C601E-ADC4-4552-9C33-862D17B70876}" destId="{AA3B6A4C-DCE2-1449-8D42-5EDD37644F44}" srcOrd="0" destOrd="0" presId="urn:microsoft.com/office/officeart/2005/8/layout/default"/>
    <dgm:cxn modelId="{0C782FB0-9F26-4FA6-87CB-BA95EAEB6452}" srcId="{C42D7E72-D92B-4CA8-803E-7AD6DB1D701F}" destId="{61000A25-E56B-40C1-9306-A564A610135F}" srcOrd="0" destOrd="0" parTransId="{1B0184DF-9B0F-4410-BD39-0A4E0C86E79D}" sibTransId="{BDB87552-7755-4FAD-94F4-43275F5C1013}"/>
    <dgm:cxn modelId="{79227DB1-4A6A-45EA-96F5-03CB0428CC02}" srcId="{0730EB2B-4DF8-46B6-9C21-01BCAFC284FC}" destId="{95F0E03B-20A3-4602-8671-F00AC8EEAC62}" srcOrd="1" destOrd="0" parTransId="{F3127798-B20C-487E-B378-49E8429ADDBF}" sibTransId="{C10C4A6C-7D6C-44FA-BB98-DE07A49B3A98}"/>
    <dgm:cxn modelId="{159795B6-F653-47BB-AB0C-5284AD317584}" srcId="{0FC7CF31-BB45-4B7B-8683-4D6FEF70DAEC}" destId="{D7437E3F-4058-4B7A-B0AD-75D00C15D822}" srcOrd="0" destOrd="0" parTransId="{E15E94C6-CF2B-4DDF-A417-9FB4FD689F19}" sibTransId="{25098A76-A374-44F1-A54F-046D943A4E16}"/>
    <dgm:cxn modelId="{C53B6BBB-F5D4-774E-A429-92867401B078}" type="presOf" srcId="{0730EB2B-4DF8-46B6-9C21-01BCAFC284FC}" destId="{5FA904BC-FAFA-A042-838B-18202EC5B4FB}" srcOrd="0" destOrd="0" presId="urn:microsoft.com/office/officeart/2005/8/layout/default"/>
    <dgm:cxn modelId="{D53746C0-7244-4BF6-A2D9-CA229D147CF7}" srcId="{40C45A6C-136E-4C00-A478-8FF680DF063B}" destId="{685C095C-F846-42AB-8A61-9460A731258E}" srcOrd="5" destOrd="0" parTransId="{4286A96A-5659-4FFB-A293-04AF4367EFB8}" sibTransId="{4F402770-24EE-4EB8-B347-8E696E6D1EF7}"/>
    <dgm:cxn modelId="{459324CB-BE8C-A04D-AB62-6377DAE268AF}" type="presOf" srcId="{D7437E3F-4058-4B7A-B0AD-75D00C15D822}" destId="{F6150A6B-CDF4-9A42-975A-5070A7AD9B8A}" srcOrd="0" destOrd="1" presId="urn:microsoft.com/office/officeart/2005/8/layout/default"/>
    <dgm:cxn modelId="{4E4767D1-D527-F048-A4E8-8044DAE40521}" type="presOf" srcId="{95F0E03B-20A3-4602-8671-F00AC8EEAC62}" destId="{5FA904BC-FAFA-A042-838B-18202EC5B4FB}" srcOrd="0" destOrd="2" presId="urn:microsoft.com/office/officeart/2005/8/layout/default"/>
    <dgm:cxn modelId="{9E1E44D8-2786-4F1F-97C2-28E73627AED6}" srcId="{40C45A6C-136E-4C00-A478-8FF680DF063B}" destId="{D57C601E-ADC4-4552-9C33-862D17B70876}" srcOrd="0" destOrd="0" parTransId="{BA19B920-B526-4DFD-B416-97CF7A982901}" sibTransId="{ADCC86C6-80F3-4159-A7DE-032E62128CBC}"/>
    <dgm:cxn modelId="{FA39CAE3-1390-D840-A56F-E907076E69FC}" type="presOf" srcId="{685C095C-F846-42AB-8A61-9460A731258E}" destId="{77ECC68C-9858-AE4E-B26E-AB4A2989A2BC}" srcOrd="0" destOrd="0" presId="urn:microsoft.com/office/officeart/2005/8/layout/default"/>
    <dgm:cxn modelId="{3C0C2BE6-F099-5948-969F-45B919AFD26D}" type="presOf" srcId="{6AE25841-67BA-478C-8D1A-DB71D22C4CEB}" destId="{12DC32EE-66DE-7145-AA53-8882CA8753A4}" srcOrd="0" destOrd="0" presId="urn:microsoft.com/office/officeart/2005/8/layout/default"/>
    <dgm:cxn modelId="{48296BE7-D3A1-40EC-8350-34F0E29664BF}" srcId="{0730EB2B-4DF8-46B6-9C21-01BCAFC284FC}" destId="{5502A909-D18B-4DB0-ADF1-4F2A59D856C8}" srcOrd="2" destOrd="0" parTransId="{A39EFBF8-50E0-47DD-83E1-622F06993962}" sibTransId="{00CEB10D-9E93-4B58-BA5D-AE6A1E45EE35}"/>
    <dgm:cxn modelId="{0DDEC8EF-065F-A247-9FB2-A6833C27AC8B}" type="presOf" srcId="{5502A909-D18B-4DB0-ADF1-4F2A59D856C8}" destId="{5FA904BC-FAFA-A042-838B-18202EC5B4FB}" srcOrd="0" destOrd="3" presId="urn:microsoft.com/office/officeart/2005/8/layout/default"/>
    <dgm:cxn modelId="{703236F8-268C-44FD-BAC6-D896BE6A9D5E}" srcId="{0730EB2B-4DF8-46B6-9C21-01BCAFC284FC}" destId="{CA8BCA6A-5762-43B8-9B69-F66508C872F5}" srcOrd="0" destOrd="0" parTransId="{DB98CF93-CAE6-4F46-AF2D-85168538F054}" sibTransId="{F9E0A778-0EBB-42E1-A410-D7C87BEF943A}"/>
    <dgm:cxn modelId="{23CE3DF8-1CDB-4632-8F0D-DA1EB179DE0C}" srcId="{40C45A6C-136E-4C00-A478-8FF680DF063B}" destId="{0730EB2B-4DF8-46B6-9C21-01BCAFC284FC}" srcOrd="2" destOrd="0" parTransId="{42330C78-5193-4AEA-AAB9-47243245188A}" sibTransId="{739E4EAB-0055-40AC-888F-FC413664DBBD}"/>
    <dgm:cxn modelId="{C17811CB-68D6-2C45-9FB5-D0DB90ED7FF4}" type="presParOf" srcId="{C06E33FC-67B1-BD4D-BD58-F3C0CA3F3A0C}" destId="{AA3B6A4C-DCE2-1449-8D42-5EDD37644F44}" srcOrd="0" destOrd="0" presId="urn:microsoft.com/office/officeart/2005/8/layout/default"/>
    <dgm:cxn modelId="{07CF9469-F464-A143-9E8B-350C20ADB774}" type="presParOf" srcId="{C06E33FC-67B1-BD4D-BD58-F3C0CA3F3A0C}" destId="{B8966C77-AD31-DD49-89B3-D1AB486D721E}" srcOrd="1" destOrd="0" presId="urn:microsoft.com/office/officeart/2005/8/layout/default"/>
    <dgm:cxn modelId="{FE61C3E0-D878-2945-9718-5638BDC6C29D}" type="presParOf" srcId="{C06E33FC-67B1-BD4D-BD58-F3C0CA3F3A0C}" destId="{12DC32EE-66DE-7145-AA53-8882CA8753A4}" srcOrd="2" destOrd="0" presId="urn:microsoft.com/office/officeart/2005/8/layout/default"/>
    <dgm:cxn modelId="{0C71230B-7F5B-D34D-A24D-B0329A6DBF8C}" type="presParOf" srcId="{C06E33FC-67B1-BD4D-BD58-F3C0CA3F3A0C}" destId="{64537435-2E1E-894E-B472-D93E6FE5CA23}" srcOrd="3" destOrd="0" presId="urn:microsoft.com/office/officeart/2005/8/layout/default"/>
    <dgm:cxn modelId="{0D53C577-48A3-204C-9CB5-CF7192076D76}" type="presParOf" srcId="{C06E33FC-67B1-BD4D-BD58-F3C0CA3F3A0C}" destId="{5FA904BC-FAFA-A042-838B-18202EC5B4FB}" srcOrd="4" destOrd="0" presId="urn:microsoft.com/office/officeart/2005/8/layout/default"/>
    <dgm:cxn modelId="{6CD3E847-569C-104B-B0BC-A68EAA30D4C9}" type="presParOf" srcId="{C06E33FC-67B1-BD4D-BD58-F3C0CA3F3A0C}" destId="{A22CABDE-3F66-A942-BCA0-E338F5C53942}" srcOrd="5" destOrd="0" presId="urn:microsoft.com/office/officeart/2005/8/layout/default"/>
    <dgm:cxn modelId="{7AE7EB9F-7D4A-3C41-94B4-3138CD1F6A29}" type="presParOf" srcId="{C06E33FC-67B1-BD4D-BD58-F3C0CA3F3A0C}" destId="{34B428F5-BBBF-454F-8AB4-200AB9BB5714}" srcOrd="6" destOrd="0" presId="urn:microsoft.com/office/officeart/2005/8/layout/default"/>
    <dgm:cxn modelId="{18FF013C-A7EB-F94A-A710-4B900128294A}" type="presParOf" srcId="{C06E33FC-67B1-BD4D-BD58-F3C0CA3F3A0C}" destId="{C824F06D-4444-BA4D-9508-C5BF85A76702}" srcOrd="7" destOrd="0" presId="urn:microsoft.com/office/officeart/2005/8/layout/default"/>
    <dgm:cxn modelId="{EB763363-AECC-6348-BE44-64542C06DDCB}" type="presParOf" srcId="{C06E33FC-67B1-BD4D-BD58-F3C0CA3F3A0C}" destId="{F6150A6B-CDF4-9A42-975A-5070A7AD9B8A}" srcOrd="8" destOrd="0" presId="urn:microsoft.com/office/officeart/2005/8/layout/default"/>
    <dgm:cxn modelId="{ACBA06D3-E58A-F749-B372-AC27DB49FE17}" type="presParOf" srcId="{C06E33FC-67B1-BD4D-BD58-F3C0CA3F3A0C}" destId="{D85E6E0E-965C-3E46-B4F0-A3B2B890E7E6}" srcOrd="9" destOrd="0" presId="urn:microsoft.com/office/officeart/2005/8/layout/default"/>
    <dgm:cxn modelId="{1B53CEFE-0CDC-AC41-8B92-BA8FF9BA6448}" type="presParOf" srcId="{C06E33FC-67B1-BD4D-BD58-F3C0CA3F3A0C}" destId="{77ECC68C-9858-AE4E-B26E-AB4A2989A2BC}" srcOrd="10" destOrd="0" presId="urn:microsoft.com/office/officeart/2005/8/layout/default"/>
    <dgm:cxn modelId="{E5F68367-940A-A043-80E4-CD32D5F9EB71}" type="presParOf" srcId="{C06E33FC-67B1-BD4D-BD58-F3C0CA3F3A0C}" destId="{DE7C1BCE-2C50-A84C-9D33-85EECFCEB7CD}" srcOrd="11" destOrd="0" presId="urn:microsoft.com/office/officeart/2005/8/layout/default"/>
    <dgm:cxn modelId="{12441229-D130-0D4E-AC98-65CDF02B7416}" type="presParOf" srcId="{C06E33FC-67B1-BD4D-BD58-F3C0CA3F3A0C}" destId="{9C10D641-1A2B-E34D-BBFC-828B9B0491A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39C1EB-A92B-47D6-85BB-5B29DF55EB10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02900A9-32C5-437A-8FAC-382620810C09}">
      <dgm:prSet/>
      <dgm:spPr/>
      <dgm:t>
        <a:bodyPr/>
        <a:lstStyle/>
        <a:p>
          <a:r>
            <a:rPr lang="en-US" b="1" dirty="0"/>
            <a:t>Design Elements:</a:t>
          </a:r>
          <a:endParaRPr lang="en-US" dirty="0"/>
        </a:p>
      </dgm:t>
    </dgm:pt>
    <dgm:pt modelId="{45A31886-63D8-47A8-80BB-C82DD91E7A4F}" type="parTrans" cxnId="{770DA39E-A5DC-4374-94A9-FC8E776FC088}">
      <dgm:prSet/>
      <dgm:spPr/>
      <dgm:t>
        <a:bodyPr/>
        <a:lstStyle/>
        <a:p>
          <a:endParaRPr lang="en-US"/>
        </a:p>
      </dgm:t>
    </dgm:pt>
    <dgm:pt modelId="{25AF567B-FE5A-40E7-BFB0-8290FB903782}" type="sibTrans" cxnId="{770DA39E-A5DC-4374-94A9-FC8E776FC088}">
      <dgm:prSet/>
      <dgm:spPr/>
      <dgm:t>
        <a:bodyPr/>
        <a:lstStyle/>
        <a:p>
          <a:endParaRPr lang="en-US"/>
        </a:p>
      </dgm:t>
    </dgm:pt>
    <dgm:pt modelId="{9FC170DE-05B8-4981-B884-48E5E5C56BAD}">
      <dgm:prSet/>
      <dgm:spPr/>
      <dgm:t>
        <a:bodyPr/>
        <a:lstStyle/>
        <a:p>
          <a:r>
            <a:rPr lang="en-US"/>
            <a:t>Responsive Layout</a:t>
          </a:r>
        </a:p>
      </dgm:t>
    </dgm:pt>
    <dgm:pt modelId="{C4F392B4-7A26-462D-BF41-8FB7B7FEDC13}" type="parTrans" cxnId="{8BFA7FFF-E86A-40A5-8031-1C88B14CBE47}">
      <dgm:prSet/>
      <dgm:spPr/>
      <dgm:t>
        <a:bodyPr/>
        <a:lstStyle/>
        <a:p>
          <a:endParaRPr lang="en-US"/>
        </a:p>
      </dgm:t>
    </dgm:pt>
    <dgm:pt modelId="{9107D55A-C08E-4FEA-B17C-9DA72E18EADF}" type="sibTrans" cxnId="{8BFA7FFF-E86A-40A5-8031-1C88B14CBE47}">
      <dgm:prSet/>
      <dgm:spPr/>
      <dgm:t>
        <a:bodyPr/>
        <a:lstStyle/>
        <a:p>
          <a:endParaRPr lang="en-US"/>
        </a:p>
      </dgm:t>
    </dgm:pt>
    <dgm:pt modelId="{163AA1A3-5CBF-40A0-8494-CE4CAB90B4D7}">
      <dgm:prSet/>
      <dgm:spPr/>
      <dgm:t>
        <a:bodyPr/>
        <a:lstStyle/>
        <a:p>
          <a:r>
            <a:rPr lang="en-US"/>
            <a:t>User-Friendly Interface</a:t>
          </a:r>
        </a:p>
      </dgm:t>
    </dgm:pt>
    <dgm:pt modelId="{D5568A20-1962-4CB9-A834-BAA2D0A2C28F}" type="parTrans" cxnId="{19B30EBC-07A3-4F25-A5F9-CE79AB42D22D}">
      <dgm:prSet/>
      <dgm:spPr/>
      <dgm:t>
        <a:bodyPr/>
        <a:lstStyle/>
        <a:p>
          <a:endParaRPr lang="en-US"/>
        </a:p>
      </dgm:t>
    </dgm:pt>
    <dgm:pt modelId="{29150513-9C1C-4B94-B367-D8F77D5B5AA7}" type="sibTrans" cxnId="{19B30EBC-07A3-4F25-A5F9-CE79AB42D22D}">
      <dgm:prSet/>
      <dgm:spPr/>
      <dgm:t>
        <a:bodyPr/>
        <a:lstStyle/>
        <a:p>
          <a:endParaRPr lang="en-US"/>
        </a:p>
      </dgm:t>
    </dgm:pt>
    <dgm:pt modelId="{94EB97E9-B030-4D69-B9C8-6EB0EE27E930}">
      <dgm:prSet/>
      <dgm:spPr/>
      <dgm:t>
        <a:bodyPr/>
        <a:lstStyle/>
        <a:p>
          <a:r>
            <a:rPr lang="en-US"/>
            <a:t>Clear and Intuitive Navigation</a:t>
          </a:r>
        </a:p>
      </dgm:t>
    </dgm:pt>
    <dgm:pt modelId="{F4D52774-2E79-4087-9D2B-FE90438CD798}" type="parTrans" cxnId="{2474DE1C-B40E-47BB-8F52-DD5752737359}">
      <dgm:prSet/>
      <dgm:spPr/>
      <dgm:t>
        <a:bodyPr/>
        <a:lstStyle/>
        <a:p>
          <a:endParaRPr lang="en-US"/>
        </a:p>
      </dgm:t>
    </dgm:pt>
    <dgm:pt modelId="{34C87A69-57B6-4930-BDB5-C1F1D94EEA57}" type="sibTrans" cxnId="{2474DE1C-B40E-47BB-8F52-DD5752737359}">
      <dgm:prSet/>
      <dgm:spPr/>
      <dgm:t>
        <a:bodyPr/>
        <a:lstStyle/>
        <a:p>
          <a:endParaRPr lang="en-US"/>
        </a:p>
      </dgm:t>
    </dgm:pt>
    <dgm:pt modelId="{8BA1F50E-15A1-4DF0-8BFE-25185F5F33CC}">
      <dgm:prSet/>
      <dgm:spPr/>
      <dgm:t>
        <a:bodyPr/>
        <a:lstStyle/>
        <a:p>
          <a:r>
            <a:rPr lang="en-US" b="1"/>
            <a:t>Subtle Enhancements</a:t>
          </a:r>
          <a:r>
            <a:rPr lang="en-US"/>
            <a:t>:</a:t>
          </a:r>
        </a:p>
      </dgm:t>
    </dgm:pt>
    <dgm:pt modelId="{1CF9F92A-77B4-4898-9E09-3827C07DC87B}" type="parTrans" cxnId="{9C2EB37F-678D-4ABB-8BFC-D215D8B1BECE}">
      <dgm:prSet/>
      <dgm:spPr/>
      <dgm:t>
        <a:bodyPr/>
        <a:lstStyle/>
        <a:p>
          <a:endParaRPr lang="en-US"/>
        </a:p>
      </dgm:t>
    </dgm:pt>
    <dgm:pt modelId="{A60D12DF-060E-4D09-A744-8B6037574AEA}" type="sibTrans" cxnId="{9C2EB37F-678D-4ABB-8BFC-D215D8B1BECE}">
      <dgm:prSet/>
      <dgm:spPr/>
      <dgm:t>
        <a:bodyPr/>
        <a:lstStyle/>
        <a:p>
          <a:endParaRPr lang="en-US"/>
        </a:p>
      </dgm:t>
    </dgm:pt>
    <dgm:pt modelId="{70576665-2349-4CAB-A6C6-5CF59431731F}">
      <dgm:prSet/>
      <dgm:spPr/>
      <dgm:t>
        <a:bodyPr/>
        <a:lstStyle/>
        <a:p>
          <a:r>
            <a:rPr lang="en-US"/>
            <a:t>Hover effects for interactive feedback</a:t>
          </a:r>
        </a:p>
      </dgm:t>
    </dgm:pt>
    <dgm:pt modelId="{2762A65D-91A7-4459-BAFD-E0250B19B193}" type="parTrans" cxnId="{4576D2E0-1124-4EC6-BF5B-83CB12A5D243}">
      <dgm:prSet/>
      <dgm:spPr/>
      <dgm:t>
        <a:bodyPr/>
        <a:lstStyle/>
        <a:p>
          <a:endParaRPr lang="en-US"/>
        </a:p>
      </dgm:t>
    </dgm:pt>
    <dgm:pt modelId="{27C54D69-B687-439B-A8C6-53CC69867389}" type="sibTrans" cxnId="{4576D2E0-1124-4EC6-BF5B-83CB12A5D243}">
      <dgm:prSet/>
      <dgm:spPr/>
      <dgm:t>
        <a:bodyPr/>
        <a:lstStyle/>
        <a:p>
          <a:endParaRPr lang="en-US"/>
        </a:p>
      </dgm:t>
    </dgm:pt>
    <dgm:pt modelId="{B47FE600-CD41-473B-ACF3-16028C459FE6}">
      <dgm:prSet/>
      <dgm:spPr/>
      <dgm:t>
        <a:bodyPr/>
        <a:lstStyle/>
        <a:p>
          <a:r>
            <a:rPr lang="en-US"/>
            <a:t>Card flip effects for dynamic content display</a:t>
          </a:r>
        </a:p>
      </dgm:t>
    </dgm:pt>
    <dgm:pt modelId="{1BE07A5F-E6DA-4841-8802-D6B38BCBB43F}" type="parTrans" cxnId="{89328E29-4F85-44DB-8578-C6CE7B3EF2FD}">
      <dgm:prSet/>
      <dgm:spPr/>
      <dgm:t>
        <a:bodyPr/>
        <a:lstStyle/>
        <a:p>
          <a:endParaRPr lang="en-US"/>
        </a:p>
      </dgm:t>
    </dgm:pt>
    <dgm:pt modelId="{8F42E339-4E9C-4FD2-8CD6-61E0C5C7B645}" type="sibTrans" cxnId="{89328E29-4F85-44DB-8578-C6CE7B3EF2FD}">
      <dgm:prSet/>
      <dgm:spPr/>
      <dgm:t>
        <a:bodyPr/>
        <a:lstStyle/>
        <a:p>
          <a:endParaRPr lang="en-US"/>
        </a:p>
      </dgm:t>
    </dgm:pt>
    <dgm:pt modelId="{C8AB30E5-61D6-3541-BC54-1D04F4377BCC}" type="pres">
      <dgm:prSet presAssocID="{1539C1EB-A92B-47D6-85BB-5B29DF55EB10}" presName="Name0" presStyleCnt="0">
        <dgm:presLayoutVars>
          <dgm:dir/>
          <dgm:resizeHandles val="exact"/>
        </dgm:presLayoutVars>
      </dgm:prSet>
      <dgm:spPr/>
    </dgm:pt>
    <dgm:pt modelId="{ADDCF5B0-67E0-FE43-B779-45A40B6E25F3}" type="pres">
      <dgm:prSet presAssocID="{802900A9-32C5-437A-8FAC-382620810C09}" presName="node" presStyleLbl="node1" presStyleIdx="0" presStyleCnt="3">
        <dgm:presLayoutVars>
          <dgm:bulletEnabled val="1"/>
        </dgm:presLayoutVars>
      </dgm:prSet>
      <dgm:spPr/>
    </dgm:pt>
    <dgm:pt modelId="{872A95B1-3541-F34B-A304-C49EDD66988C}" type="pres">
      <dgm:prSet presAssocID="{25AF567B-FE5A-40E7-BFB0-8290FB903782}" presName="sibTransSpacerBeforeConnector" presStyleCnt="0"/>
      <dgm:spPr/>
    </dgm:pt>
    <dgm:pt modelId="{5A2E971B-6FCB-D342-836F-661D6D2376BC}" type="pres">
      <dgm:prSet presAssocID="{25AF567B-FE5A-40E7-BFB0-8290FB903782}" presName="sibTrans" presStyleLbl="node1" presStyleIdx="1" presStyleCnt="3"/>
      <dgm:spPr/>
    </dgm:pt>
    <dgm:pt modelId="{1361F38B-5C36-3744-9582-0411503F4730}" type="pres">
      <dgm:prSet presAssocID="{25AF567B-FE5A-40E7-BFB0-8290FB903782}" presName="sibTransSpacerAfterConnector" presStyleCnt="0"/>
      <dgm:spPr/>
    </dgm:pt>
    <dgm:pt modelId="{F9AA406D-8075-9941-9565-61ED3A804DA2}" type="pres">
      <dgm:prSet presAssocID="{8BA1F50E-15A1-4DF0-8BFE-25185F5F33CC}" presName="node" presStyleLbl="node1" presStyleIdx="2" presStyleCnt="3">
        <dgm:presLayoutVars>
          <dgm:bulletEnabled val="1"/>
        </dgm:presLayoutVars>
      </dgm:prSet>
      <dgm:spPr/>
    </dgm:pt>
  </dgm:ptLst>
  <dgm:cxnLst>
    <dgm:cxn modelId="{97C8B315-94D8-AC42-BD84-6EDA512E4AAB}" type="presOf" srcId="{94EB97E9-B030-4D69-B9C8-6EB0EE27E930}" destId="{ADDCF5B0-67E0-FE43-B779-45A40B6E25F3}" srcOrd="0" destOrd="3" presId="urn:microsoft.com/office/officeart/2016/7/layout/BasicProcessNew"/>
    <dgm:cxn modelId="{2474DE1C-B40E-47BB-8F52-DD5752737359}" srcId="{802900A9-32C5-437A-8FAC-382620810C09}" destId="{94EB97E9-B030-4D69-B9C8-6EB0EE27E930}" srcOrd="2" destOrd="0" parTransId="{F4D52774-2E79-4087-9D2B-FE90438CD798}" sibTransId="{34C87A69-57B6-4930-BDB5-C1F1D94EEA57}"/>
    <dgm:cxn modelId="{89328E29-4F85-44DB-8578-C6CE7B3EF2FD}" srcId="{8BA1F50E-15A1-4DF0-8BFE-25185F5F33CC}" destId="{B47FE600-CD41-473B-ACF3-16028C459FE6}" srcOrd="1" destOrd="0" parTransId="{1BE07A5F-E6DA-4841-8802-D6B38BCBB43F}" sibTransId="{8F42E339-4E9C-4FD2-8CD6-61E0C5C7B645}"/>
    <dgm:cxn modelId="{EC881137-93FF-E24B-82F1-ED31AABFF0E2}" type="presOf" srcId="{B47FE600-CD41-473B-ACF3-16028C459FE6}" destId="{F9AA406D-8075-9941-9565-61ED3A804DA2}" srcOrd="0" destOrd="2" presId="urn:microsoft.com/office/officeart/2016/7/layout/BasicProcessNew"/>
    <dgm:cxn modelId="{A650A43E-90C6-424D-9624-52C6E494268F}" type="presOf" srcId="{25AF567B-FE5A-40E7-BFB0-8290FB903782}" destId="{5A2E971B-6FCB-D342-836F-661D6D2376BC}" srcOrd="0" destOrd="0" presId="urn:microsoft.com/office/officeart/2016/7/layout/BasicProcessNew"/>
    <dgm:cxn modelId="{63AC974C-0DED-8C49-B17A-B94ECA4C9587}" type="presOf" srcId="{8BA1F50E-15A1-4DF0-8BFE-25185F5F33CC}" destId="{F9AA406D-8075-9941-9565-61ED3A804DA2}" srcOrd="0" destOrd="0" presId="urn:microsoft.com/office/officeart/2016/7/layout/BasicProcessNew"/>
    <dgm:cxn modelId="{CF0BC658-3712-774C-8768-E3677A3A03B6}" type="presOf" srcId="{163AA1A3-5CBF-40A0-8494-CE4CAB90B4D7}" destId="{ADDCF5B0-67E0-FE43-B779-45A40B6E25F3}" srcOrd="0" destOrd="2" presId="urn:microsoft.com/office/officeart/2016/7/layout/BasicProcessNew"/>
    <dgm:cxn modelId="{92E3D15F-8081-254D-86B8-D940860896B4}" type="presOf" srcId="{802900A9-32C5-437A-8FAC-382620810C09}" destId="{ADDCF5B0-67E0-FE43-B779-45A40B6E25F3}" srcOrd="0" destOrd="0" presId="urn:microsoft.com/office/officeart/2016/7/layout/BasicProcessNew"/>
    <dgm:cxn modelId="{F263E071-9310-A541-A815-47C7407F2428}" type="presOf" srcId="{9FC170DE-05B8-4981-B884-48E5E5C56BAD}" destId="{ADDCF5B0-67E0-FE43-B779-45A40B6E25F3}" srcOrd="0" destOrd="1" presId="urn:microsoft.com/office/officeart/2016/7/layout/BasicProcessNew"/>
    <dgm:cxn modelId="{DF163672-6927-E245-B583-867F44440DE8}" type="presOf" srcId="{1539C1EB-A92B-47D6-85BB-5B29DF55EB10}" destId="{C8AB30E5-61D6-3541-BC54-1D04F4377BCC}" srcOrd="0" destOrd="0" presId="urn:microsoft.com/office/officeart/2016/7/layout/BasicProcessNew"/>
    <dgm:cxn modelId="{9C2EB37F-678D-4ABB-8BFC-D215D8B1BECE}" srcId="{1539C1EB-A92B-47D6-85BB-5B29DF55EB10}" destId="{8BA1F50E-15A1-4DF0-8BFE-25185F5F33CC}" srcOrd="1" destOrd="0" parTransId="{1CF9F92A-77B4-4898-9E09-3827C07DC87B}" sibTransId="{A60D12DF-060E-4D09-A744-8B6037574AEA}"/>
    <dgm:cxn modelId="{A1B1D59A-1684-6548-A00A-655B695E8430}" type="presOf" srcId="{70576665-2349-4CAB-A6C6-5CF59431731F}" destId="{F9AA406D-8075-9941-9565-61ED3A804DA2}" srcOrd="0" destOrd="1" presId="urn:microsoft.com/office/officeart/2016/7/layout/BasicProcessNew"/>
    <dgm:cxn modelId="{770DA39E-A5DC-4374-94A9-FC8E776FC088}" srcId="{1539C1EB-A92B-47D6-85BB-5B29DF55EB10}" destId="{802900A9-32C5-437A-8FAC-382620810C09}" srcOrd="0" destOrd="0" parTransId="{45A31886-63D8-47A8-80BB-C82DD91E7A4F}" sibTransId="{25AF567B-FE5A-40E7-BFB0-8290FB903782}"/>
    <dgm:cxn modelId="{19B30EBC-07A3-4F25-A5F9-CE79AB42D22D}" srcId="{802900A9-32C5-437A-8FAC-382620810C09}" destId="{163AA1A3-5CBF-40A0-8494-CE4CAB90B4D7}" srcOrd="1" destOrd="0" parTransId="{D5568A20-1962-4CB9-A834-BAA2D0A2C28F}" sibTransId="{29150513-9C1C-4B94-B367-D8F77D5B5AA7}"/>
    <dgm:cxn modelId="{4576D2E0-1124-4EC6-BF5B-83CB12A5D243}" srcId="{8BA1F50E-15A1-4DF0-8BFE-25185F5F33CC}" destId="{70576665-2349-4CAB-A6C6-5CF59431731F}" srcOrd="0" destOrd="0" parTransId="{2762A65D-91A7-4459-BAFD-E0250B19B193}" sibTransId="{27C54D69-B687-439B-A8C6-53CC69867389}"/>
    <dgm:cxn modelId="{8BFA7FFF-E86A-40A5-8031-1C88B14CBE47}" srcId="{802900A9-32C5-437A-8FAC-382620810C09}" destId="{9FC170DE-05B8-4981-B884-48E5E5C56BAD}" srcOrd="0" destOrd="0" parTransId="{C4F392B4-7A26-462D-BF41-8FB7B7FEDC13}" sibTransId="{9107D55A-C08E-4FEA-B17C-9DA72E18EADF}"/>
    <dgm:cxn modelId="{515D8371-3B95-0748-92A9-4CE8CF8033A3}" type="presParOf" srcId="{C8AB30E5-61D6-3541-BC54-1D04F4377BCC}" destId="{ADDCF5B0-67E0-FE43-B779-45A40B6E25F3}" srcOrd="0" destOrd="0" presId="urn:microsoft.com/office/officeart/2016/7/layout/BasicProcessNew"/>
    <dgm:cxn modelId="{A8BB1040-C238-484F-B846-F2E083BA0202}" type="presParOf" srcId="{C8AB30E5-61D6-3541-BC54-1D04F4377BCC}" destId="{872A95B1-3541-F34B-A304-C49EDD66988C}" srcOrd="1" destOrd="0" presId="urn:microsoft.com/office/officeart/2016/7/layout/BasicProcessNew"/>
    <dgm:cxn modelId="{8054EA37-1FF1-E846-8844-8EEEE44C3EBD}" type="presParOf" srcId="{C8AB30E5-61D6-3541-BC54-1D04F4377BCC}" destId="{5A2E971B-6FCB-D342-836F-661D6D2376BC}" srcOrd="2" destOrd="0" presId="urn:microsoft.com/office/officeart/2016/7/layout/BasicProcessNew"/>
    <dgm:cxn modelId="{01AA7819-E168-894D-9991-C8F2E4B8169E}" type="presParOf" srcId="{C8AB30E5-61D6-3541-BC54-1D04F4377BCC}" destId="{1361F38B-5C36-3744-9582-0411503F4730}" srcOrd="3" destOrd="0" presId="urn:microsoft.com/office/officeart/2016/7/layout/BasicProcessNew"/>
    <dgm:cxn modelId="{B705755B-05F7-3243-B245-C6456B856643}" type="presParOf" srcId="{C8AB30E5-61D6-3541-BC54-1D04F4377BCC}" destId="{F9AA406D-8075-9941-9565-61ED3A804DA2}" srcOrd="4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D6988-BD80-4085-8979-171ACD305C3C}">
      <dsp:nvSpPr>
        <dsp:cNvPr id="0" name=""/>
        <dsp:cNvSpPr/>
      </dsp:nvSpPr>
      <dsp:spPr>
        <a:xfrm>
          <a:off x="679050" y="578169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507F6-6256-40B9-8369-D96EE9AB1394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A153F-77B6-4A96-85FA-1B79C18C30E4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Front-End:</a:t>
          </a:r>
          <a:r>
            <a:rPr lang="en-US" sz="1700" kern="1200"/>
            <a:t> HTML, CSS, jQuery, Razor</a:t>
          </a:r>
        </a:p>
      </dsp:txBody>
      <dsp:txXfrm>
        <a:off x="75768" y="3053169"/>
        <a:ext cx="3093750" cy="720000"/>
      </dsp:txXfrm>
    </dsp:sp>
    <dsp:sp modelId="{0CCFF563-0E9A-4161-A10D-4132FB57E341}">
      <dsp:nvSpPr>
        <dsp:cNvPr id="0" name=""/>
        <dsp:cNvSpPr/>
      </dsp:nvSpPr>
      <dsp:spPr>
        <a:xfrm>
          <a:off x="4314206" y="578169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D2DD5-C062-41E0-A9B7-D9B628FC2771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D537D-EBEB-4FF6-BFE2-C5FCE2B39C9D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Back-End:</a:t>
          </a:r>
          <a:r>
            <a:rPr lang="en-US" sz="1700" kern="1200"/>
            <a:t> C# , ASP.NET Core, MVC design pattern , and Entity Framework Core.</a:t>
          </a:r>
        </a:p>
      </dsp:txBody>
      <dsp:txXfrm>
        <a:off x="3710925" y="3053169"/>
        <a:ext cx="3093750" cy="720000"/>
      </dsp:txXfrm>
    </dsp:sp>
    <dsp:sp modelId="{9DD7D439-251E-4082-B9E8-C4585CDBB319}">
      <dsp:nvSpPr>
        <dsp:cNvPr id="0" name=""/>
        <dsp:cNvSpPr/>
      </dsp:nvSpPr>
      <dsp:spPr>
        <a:xfrm>
          <a:off x="7949362" y="578169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61990-6CE6-4AC7-AADB-ACAF5590CC85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8FEE0-F3F9-4CF4-9183-629F2902F09A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Database:</a:t>
          </a:r>
          <a:r>
            <a:rPr lang="en-US" sz="1700" kern="1200"/>
            <a:t> SQL Server.</a:t>
          </a:r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2F6FC-AB5F-774A-9A54-C4E57E9FB0CF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Tables Created:</a:t>
          </a:r>
          <a:endParaRPr lang="en-US" sz="11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Employee:</a:t>
          </a:r>
          <a:r>
            <a:rPr lang="en-US" sz="900" kern="1200"/>
            <a:t> ID [PK] , Name, Email, Address, DepartmentID [FK]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Salary:</a:t>
          </a:r>
          <a:r>
            <a:rPr lang="en-US" sz="900" kern="1200"/>
            <a:t> ID, EmployeeID [FK] , Amount,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Department:</a:t>
          </a:r>
          <a:r>
            <a:rPr lang="en-US" sz="900" kern="1200"/>
            <a:t> ID [PK] , Name</a:t>
          </a:r>
        </a:p>
      </dsp:txBody>
      <dsp:txXfrm>
        <a:off x="22940" y="22940"/>
        <a:ext cx="7160195" cy="737360"/>
      </dsp:txXfrm>
    </dsp:sp>
    <dsp:sp modelId="{8324B710-C1DD-624F-8F29-5278C0B0E816}">
      <dsp:nvSpPr>
        <dsp:cNvPr id="0" name=""/>
        <dsp:cNvSpPr/>
      </dsp:nvSpPr>
      <dsp:spPr>
        <a:xfrm>
          <a:off x="604646" y="892024"/>
          <a:ext cx="8097012" cy="7832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One-to-Many Relationship:</a:t>
          </a:r>
          <a:endParaRPr lang="en-US" sz="1100" kern="1200"/>
        </a:p>
      </dsp:txBody>
      <dsp:txXfrm>
        <a:off x="627586" y="914964"/>
        <a:ext cx="6937378" cy="737360"/>
      </dsp:txXfrm>
    </dsp:sp>
    <dsp:sp modelId="{FFA61DDA-BF58-804C-879E-75099834D024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Department ↔ Employee</a:t>
          </a:r>
          <a:r>
            <a:rPr lang="en-US" sz="1100" kern="1200"/>
            <a:t>: One Department can have many Employees.</a:t>
          </a:r>
        </a:p>
      </dsp:txBody>
      <dsp:txXfrm>
        <a:off x="1232233" y="1806988"/>
        <a:ext cx="6937378" cy="737360"/>
      </dsp:txXfrm>
    </dsp:sp>
    <dsp:sp modelId="{726B6C97-5CC6-094B-8CF0-D7037F41B9D0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One-to-One Relationship:</a:t>
          </a:r>
          <a:endParaRPr lang="en-US" sz="1100" kern="1200"/>
        </a:p>
      </dsp:txBody>
      <dsp:txXfrm>
        <a:off x="1836880" y="2699012"/>
        <a:ext cx="6937378" cy="737360"/>
      </dsp:txXfrm>
    </dsp:sp>
    <dsp:sp modelId="{50710298-0D5D-A048-9BBD-CC477E690CF4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Employee ↔ Salary</a:t>
          </a:r>
          <a:r>
            <a:rPr lang="en-US" sz="1100" kern="1200"/>
            <a:t>: One Employee can have only one Salary.</a:t>
          </a:r>
        </a:p>
      </dsp:txBody>
      <dsp:txXfrm>
        <a:off x="2441527" y="3591037"/>
        <a:ext cx="6937378" cy="737360"/>
      </dsp:txXfrm>
    </dsp:sp>
    <dsp:sp modelId="{6FED9FE1-FB69-C046-91F0-3109D45BEEE2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454" y="572200"/>
        <a:ext cx="280008" cy="383102"/>
      </dsp:txXfrm>
    </dsp:sp>
    <dsp:sp modelId="{C0390458-570A-9043-8A09-E7D9BC01323A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07101" y="1464225"/>
        <a:ext cx="280008" cy="383102"/>
      </dsp:txXfrm>
    </dsp:sp>
    <dsp:sp modelId="{94B49D67-C64C-AB47-96B3-89C47B0EB86C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748" y="2343195"/>
        <a:ext cx="280008" cy="383102"/>
      </dsp:txXfrm>
    </dsp:sp>
    <dsp:sp modelId="{5F626498-7225-E04A-954B-03CC7418C81B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6395" y="3243922"/>
        <a:ext cx="280008" cy="3831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6B95A-3E5A-9C48-A223-8C3AD760177B}">
      <dsp:nvSpPr>
        <dsp:cNvPr id="0" name=""/>
        <dsp:cNvSpPr/>
      </dsp:nvSpPr>
      <dsp:spPr>
        <a:xfrm>
          <a:off x="4985025" y="3889944"/>
          <a:ext cx="5455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5548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B23AA-1B15-5445-B9C9-FC373612DC92}">
      <dsp:nvSpPr>
        <dsp:cNvPr id="0" name=""/>
        <dsp:cNvSpPr/>
      </dsp:nvSpPr>
      <dsp:spPr>
        <a:xfrm>
          <a:off x="4985025" y="1589807"/>
          <a:ext cx="545548" cy="1172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2774" y="0"/>
              </a:lnTo>
              <a:lnTo>
                <a:pt x="272774" y="1172928"/>
              </a:lnTo>
              <a:lnTo>
                <a:pt x="545548" y="117292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2411DF-56A0-2C4D-921E-8C7C46AEE674}">
      <dsp:nvSpPr>
        <dsp:cNvPr id="0" name=""/>
        <dsp:cNvSpPr/>
      </dsp:nvSpPr>
      <dsp:spPr>
        <a:xfrm>
          <a:off x="4985025" y="1544087"/>
          <a:ext cx="5455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5548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20841-A8FF-7140-9700-C82B056BD4D5}">
      <dsp:nvSpPr>
        <dsp:cNvPr id="0" name=""/>
        <dsp:cNvSpPr/>
      </dsp:nvSpPr>
      <dsp:spPr>
        <a:xfrm>
          <a:off x="4985025" y="416879"/>
          <a:ext cx="545548" cy="1172928"/>
        </a:xfrm>
        <a:custGeom>
          <a:avLst/>
          <a:gdLst/>
          <a:ahLst/>
          <a:cxnLst/>
          <a:rect l="0" t="0" r="0" b="0"/>
          <a:pathLst>
            <a:path>
              <a:moveTo>
                <a:pt x="0" y="1172928"/>
              </a:moveTo>
              <a:lnTo>
                <a:pt x="272774" y="1172928"/>
              </a:lnTo>
              <a:lnTo>
                <a:pt x="272774" y="0"/>
              </a:lnTo>
              <a:lnTo>
                <a:pt x="545548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99F944-6C54-C34E-91E1-73F06F1C2665}">
      <dsp:nvSpPr>
        <dsp:cNvPr id="0" name=""/>
        <dsp:cNvSpPr/>
      </dsp:nvSpPr>
      <dsp:spPr>
        <a:xfrm>
          <a:off x="2257285" y="1173827"/>
          <a:ext cx="2727740" cy="8319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Database Tables:</a:t>
          </a:r>
          <a:endParaRPr lang="en-US" sz="2800" kern="1200"/>
        </a:p>
      </dsp:txBody>
      <dsp:txXfrm>
        <a:off x="2257285" y="1173827"/>
        <a:ext cx="2727740" cy="831960"/>
      </dsp:txXfrm>
    </dsp:sp>
    <dsp:sp modelId="{A45B4204-2E43-AF4B-BF73-C8019C811E00}">
      <dsp:nvSpPr>
        <dsp:cNvPr id="0" name=""/>
        <dsp:cNvSpPr/>
      </dsp:nvSpPr>
      <dsp:spPr>
        <a:xfrm>
          <a:off x="5530574" y="898"/>
          <a:ext cx="2727740" cy="8319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Employee</a:t>
          </a:r>
        </a:p>
      </dsp:txBody>
      <dsp:txXfrm>
        <a:off x="5530574" y="898"/>
        <a:ext cx="2727740" cy="831960"/>
      </dsp:txXfrm>
    </dsp:sp>
    <dsp:sp modelId="{C48192BF-AB74-2F42-9A55-5CEFE7132416}">
      <dsp:nvSpPr>
        <dsp:cNvPr id="0" name=""/>
        <dsp:cNvSpPr/>
      </dsp:nvSpPr>
      <dsp:spPr>
        <a:xfrm>
          <a:off x="5530574" y="1173827"/>
          <a:ext cx="2727740" cy="8319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Salary</a:t>
          </a:r>
        </a:p>
      </dsp:txBody>
      <dsp:txXfrm>
        <a:off x="5530574" y="1173827"/>
        <a:ext cx="2727740" cy="831960"/>
      </dsp:txXfrm>
    </dsp:sp>
    <dsp:sp modelId="{FDFE8E31-0E6C-404E-AB65-818F3ABBC5BA}">
      <dsp:nvSpPr>
        <dsp:cNvPr id="0" name=""/>
        <dsp:cNvSpPr/>
      </dsp:nvSpPr>
      <dsp:spPr>
        <a:xfrm>
          <a:off x="5530574" y="2346755"/>
          <a:ext cx="2727740" cy="8319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Department</a:t>
          </a:r>
        </a:p>
      </dsp:txBody>
      <dsp:txXfrm>
        <a:off x="5530574" y="2346755"/>
        <a:ext cx="2727740" cy="831960"/>
      </dsp:txXfrm>
    </dsp:sp>
    <dsp:sp modelId="{68548245-AB5D-8D48-B5E9-2DE4D20B7D94}">
      <dsp:nvSpPr>
        <dsp:cNvPr id="0" name=""/>
        <dsp:cNvSpPr/>
      </dsp:nvSpPr>
      <dsp:spPr>
        <a:xfrm>
          <a:off x="2257285" y="3519684"/>
          <a:ext cx="2727740" cy="8319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Functionality:</a:t>
          </a:r>
          <a:endParaRPr lang="en-US" sz="2800" kern="1200"/>
        </a:p>
      </dsp:txBody>
      <dsp:txXfrm>
        <a:off x="2257285" y="3519684"/>
        <a:ext cx="2727740" cy="831960"/>
      </dsp:txXfrm>
    </dsp:sp>
    <dsp:sp modelId="{BD242407-AEE7-1B42-B56B-01342BF2A66D}">
      <dsp:nvSpPr>
        <dsp:cNvPr id="0" name=""/>
        <dsp:cNvSpPr/>
      </dsp:nvSpPr>
      <dsp:spPr>
        <a:xfrm>
          <a:off x="5530574" y="3519684"/>
          <a:ext cx="2727740" cy="8319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Create, Edit, Delete Operations</a:t>
          </a:r>
        </a:p>
      </dsp:txBody>
      <dsp:txXfrm>
        <a:off x="5530574" y="3519684"/>
        <a:ext cx="2727740" cy="8319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1B776-E912-3640-BE97-B4EED2CF5D7D}">
      <dsp:nvSpPr>
        <dsp:cNvPr id="0" name=""/>
        <dsp:cNvSpPr/>
      </dsp:nvSpPr>
      <dsp:spPr>
        <a:xfrm>
          <a:off x="3959" y="818177"/>
          <a:ext cx="1381547" cy="6907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/>
            <a:t>Few Key Methods used in my application.</a:t>
          </a:r>
          <a:endParaRPr lang="en-US" sz="500" kern="1200"/>
        </a:p>
      </dsp:txBody>
      <dsp:txXfrm>
        <a:off x="24191" y="838409"/>
        <a:ext cx="1341083" cy="650309"/>
      </dsp:txXfrm>
    </dsp:sp>
    <dsp:sp modelId="{AE9A22A8-44FE-B24E-8D01-CC37542CA654}">
      <dsp:nvSpPr>
        <dsp:cNvPr id="0" name=""/>
        <dsp:cNvSpPr/>
      </dsp:nvSpPr>
      <dsp:spPr>
        <a:xfrm>
          <a:off x="3959" y="1612567"/>
          <a:ext cx="1381547" cy="6907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 err="1"/>
            <a:t>ApplicationDbContext</a:t>
          </a:r>
          <a:r>
            <a:rPr lang="en-US" sz="500" kern="1200" dirty="0"/>
            <a:t>: Manages database interactions, representing the connection to the database.</a:t>
          </a:r>
        </a:p>
      </dsp:txBody>
      <dsp:txXfrm>
        <a:off x="24191" y="1632799"/>
        <a:ext cx="1341083" cy="650309"/>
      </dsp:txXfrm>
    </dsp:sp>
    <dsp:sp modelId="{5C9AF698-753E-6A4E-99D6-B0AD5152865F}">
      <dsp:nvSpPr>
        <dsp:cNvPr id="0" name=""/>
        <dsp:cNvSpPr/>
      </dsp:nvSpPr>
      <dsp:spPr>
        <a:xfrm>
          <a:off x="3959" y="2406957"/>
          <a:ext cx="1381547" cy="6907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/>
            <a:t>Key Methods:</a:t>
          </a:r>
          <a:endParaRPr lang="en-US" sz="500" kern="1200"/>
        </a:p>
      </dsp:txBody>
      <dsp:txXfrm>
        <a:off x="24191" y="2427189"/>
        <a:ext cx="1341083" cy="650309"/>
      </dsp:txXfrm>
    </dsp:sp>
    <dsp:sp modelId="{0899ABE0-1FE8-E340-9C29-79C6A9764EF2}">
      <dsp:nvSpPr>
        <dsp:cNvPr id="0" name=""/>
        <dsp:cNvSpPr/>
      </dsp:nvSpPr>
      <dsp:spPr>
        <a:xfrm rot="17350740">
          <a:off x="820744" y="1946660"/>
          <a:ext cx="1682144" cy="22587"/>
        </a:xfrm>
        <a:custGeom>
          <a:avLst/>
          <a:gdLst/>
          <a:ahLst/>
          <a:cxnLst/>
          <a:rect l="0" t="0" r="0" b="0"/>
          <a:pathLst>
            <a:path>
              <a:moveTo>
                <a:pt x="0" y="11293"/>
              </a:moveTo>
              <a:lnTo>
                <a:pt x="1682144" y="1129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619763" y="1915900"/>
        <a:ext cx="84107" cy="84107"/>
      </dsp:txXfrm>
    </dsp:sp>
    <dsp:sp modelId="{07020673-424E-8847-B1A7-FD730DB9F06A}">
      <dsp:nvSpPr>
        <dsp:cNvPr id="0" name=""/>
        <dsp:cNvSpPr/>
      </dsp:nvSpPr>
      <dsp:spPr>
        <a:xfrm>
          <a:off x="1938126" y="818177"/>
          <a:ext cx="1381547" cy="6907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/>
            <a:t>ToListAsync()</a:t>
          </a:r>
          <a:r>
            <a:rPr lang="en-US" sz="500" kern="1200"/>
            <a:t>: Retrieves all records from a table asynchronously.</a:t>
          </a:r>
        </a:p>
      </dsp:txBody>
      <dsp:txXfrm>
        <a:off x="1958358" y="838409"/>
        <a:ext cx="1341083" cy="650309"/>
      </dsp:txXfrm>
    </dsp:sp>
    <dsp:sp modelId="{1FE2255B-A7AD-7B45-BA8F-E7964C627B22}">
      <dsp:nvSpPr>
        <dsp:cNvPr id="0" name=""/>
        <dsp:cNvSpPr/>
      </dsp:nvSpPr>
      <dsp:spPr>
        <a:xfrm>
          <a:off x="3319673" y="1152270"/>
          <a:ext cx="552619" cy="22587"/>
        </a:xfrm>
        <a:custGeom>
          <a:avLst/>
          <a:gdLst/>
          <a:ahLst/>
          <a:cxnLst/>
          <a:rect l="0" t="0" r="0" b="0"/>
          <a:pathLst>
            <a:path>
              <a:moveTo>
                <a:pt x="0" y="11293"/>
              </a:moveTo>
              <a:lnTo>
                <a:pt x="552619" y="1129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582167" y="1149748"/>
        <a:ext cx="27630" cy="27630"/>
      </dsp:txXfrm>
    </dsp:sp>
    <dsp:sp modelId="{393B1322-9173-5240-BF4C-1DE9C3794D8A}">
      <dsp:nvSpPr>
        <dsp:cNvPr id="0" name=""/>
        <dsp:cNvSpPr/>
      </dsp:nvSpPr>
      <dsp:spPr>
        <a:xfrm>
          <a:off x="3872292" y="818177"/>
          <a:ext cx="1381547" cy="6907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Example: var departments = await dbContext.Departments.ToListAsync();</a:t>
          </a:r>
        </a:p>
      </dsp:txBody>
      <dsp:txXfrm>
        <a:off x="3892524" y="838409"/>
        <a:ext cx="1341083" cy="650309"/>
      </dsp:txXfrm>
    </dsp:sp>
    <dsp:sp modelId="{2F193C2E-F54A-F04A-8F35-6FA6BA2E1412}">
      <dsp:nvSpPr>
        <dsp:cNvPr id="0" name=""/>
        <dsp:cNvSpPr/>
      </dsp:nvSpPr>
      <dsp:spPr>
        <a:xfrm rot="18289469">
          <a:off x="1177966" y="2343855"/>
          <a:ext cx="967699" cy="22587"/>
        </a:xfrm>
        <a:custGeom>
          <a:avLst/>
          <a:gdLst/>
          <a:ahLst/>
          <a:cxnLst/>
          <a:rect l="0" t="0" r="0" b="0"/>
          <a:pathLst>
            <a:path>
              <a:moveTo>
                <a:pt x="0" y="11293"/>
              </a:moveTo>
              <a:lnTo>
                <a:pt x="967699" y="1129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637624" y="2330956"/>
        <a:ext cx="48384" cy="48384"/>
      </dsp:txXfrm>
    </dsp:sp>
    <dsp:sp modelId="{766C0CD9-F368-C541-969F-EA3FF04DD430}">
      <dsp:nvSpPr>
        <dsp:cNvPr id="0" name=""/>
        <dsp:cNvSpPr/>
      </dsp:nvSpPr>
      <dsp:spPr>
        <a:xfrm>
          <a:off x="1938126" y="1612567"/>
          <a:ext cx="1381547" cy="6907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/>
            <a:t>FindAsync(id)</a:t>
          </a:r>
          <a:r>
            <a:rPr lang="en-US" sz="500" kern="1200"/>
            <a:t>: Fetches a single record by primary key asynchronously.</a:t>
          </a:r>
        </a:p>
      </dsp:txBody>
      <dsp:txXfrm>
        <a:off x="1958358" y="1632799"/>
        <a:ext cx="1341083" cy="650309"/>
      </dsp:txXfrm>
    </dsp:sp>
    <dsp:sp modelId="{92E8BD70-E6CD-2044-A391-53FD9FBA2E33}">
      <dsp:nvSpPr>
        <dsp:cNvPr id="0" name=""/>
        <dsp:cNvSpPr/>
      </dsp:nvSpPr>
      <dsp:spPr>
        <a:xfrm>
          <a:off x="3319673" y="1946660"/>
          <a:ext cx="552619" cy="22587"/>
        </a:xfrm>
        <a:custGeom>
          <a:avLst/>
          <a:gdLst/>
          <a:ahLst/>
          <a:cxnLst/>
          <a:rect l="0" t="0" r="0" b="0"/>
          <a:pathLst>
            <a:path>
              <a:moveTo>
                <a:pt x="0" y="11293"/>
              </a:moveTo>
              <a:lnTo>
                <a:pt x="552619" y="1129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582167" y="1944138"/>
        <a:ext cx="27630" cy="27630"/>
      </dsp:txXfrm>
    </dsp:sp>
    <dsp:sp modelId="{8D29FDFE-4ACC-1E4C-ABE4-46AA389274AB}">
      <dsp:nvSpPr>
        <dsp:cNvPr id="0" name=""/>
        <dsp:cNvSpPr/>
      </dsp:nvSpPr>
      <dsp:spPr>
        <a:xfrm>
          <a:off x="3872292" y="1612567"/>
          <a:ext cx="1381547" cy="6907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Example: Employee employee = await dbContext.Employees.FindAsync(id);</a:t>
          </a:r>
        </a:p>
      </dsp:txBody>
      <dsp:txXfrm>
        <a:off x="3892524" y="1632799"/>
        <a:ext cx="1341083" cy="650309"/>
      </dsp:txXfrm>
    </dsp:sp>
    <dsp:sp modelId="{00FE7EEC-9B6E-9C49-9CC4-03AF62FBF0F6}">
      <dsp:nvSpPr>
        <dsp:cNvPr id="0" name=""/>
        <dsp:cNvSpPr/>
      </dsp:nvSpPr>
      <dsp:spPr>
        <a:xfrm>
          <a:off x="1385507" y="2741050"/>
          <a:ext cx="552619" cy="22587"/>
        </a:xfrm>
        <a:custGeom>
          <a:avLst/>
          <a:gdLst/>
          <a:ahLst/>
          <a:cxnLst/>
          <a:rect l="0" t="0" r="0" b="0"/>
          <a:pathLst>
            <a:path>
              <a:moveTo>
                <a:pt x="0" y="11293"/>
              </a:moveTo>
              <a:lnTo>
                <a:pt x="552619" y="1129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648001" y="2738528"/>
        <a:ext cx="27630" cy="27630"/>
      </dsp:txXfrm>
    </dsp:sp>
    <dsp:sp modelId="{DB837FC4-1BA2-5340-BB8B-BA8962C194FD}">
      <dsp:nvSpPr>
        <dsp:cNvPr id="0" name=""/>
        <dsp:cNvSpPr/>
      </dsp:nvSpPr>
      <dsp:spPr>
        <a:xfrm>
          <a:off x="1938126" y="2406957"/>
          <a:ext cx="1381547" cy="6907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/>
            <a:t>AddAsync(entity)</a:t>
          </a:r>
          <a:r>
            <a:rPr lang="en-US" sz="500" kern="1200"/>
            <a:t>: Adds a new entity to the database asynchronously.</a:t>
          </a:r>
        </a:p>
      </dsp:txBody>
      <dsp:txXfrm>
        <a:off x="1958358" y="2427189"/>
        <a:ext cx="1341083" cy="650309"/>
      </dsp:txXfrm>
    </dsp:sp>
    <dsp:sp modelId="{3B04A256-5404-EE45-9A00-CE1837554A6E}">
      <dsp:nvSpPr>
        <dsp:cNvPr id="0" name=""/>
        <dsp:cNvSpPr/>
      </dsp:nvSpPr>
      <dsp:spPr>
        <a:xfrm>
          <a:off x="3319673" y="2741050"/>
          <a:ext cx="552619" cy="22587"/>
        </a:xfrm>
        <a:custGeom>
          <a:avLst/>
          <a:gdLst/>
          <a:ahLst/>
          <a:cxnLst/>
          <a:rect l="0" t="0" r="0" b="0"/>
          <a:pathLst>
            <a:path>
              <a:moveTo>
                <a:pt x="0" y="11293"/>
              </a:moveTo>
              <a:lnTo>
                <a:pt x="552619" y="1129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582167" y="2738528"/>
        <a:ext cx="27630" cy="27630"/>
      </dsp:txXfrm>
    </dsp:sp>
    <dsp:sp modelId="{A9F4A9A9-023E-9146-874A-7E0AFE7E9B34}">
      <dsp:nvSpPr>
        <dsp:cNvPr id="0" name=""/>
        <dsp:cNvSpPr/>
      </dsp:nvSpPr>
      <dsp:spPr>
        <a:xfrm>
          <a:off x="3872292" y="2406957"/>
          <a:ext cx="1381547" cy="6907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Example: await dbContext.Employees.AddAsync(employee);</a:t>
          </a:r>
        </a:p>
      </dsp:txBody>
      <dsp:txXfrm>
        <a:off x="3892524" y="2427189"/>
        <a:ext cx="1341083" cy="650309"/>
      </dsp:txXfrm>
    </dsp:sp>
    <dsp:sp modelId="{111C8351-8FA9-F047-BE9C-6BF5AFD290DB}">
      <dsp:nvSpPr>
        <dsp:cNvPr id="0" name=""/>
        <dsp:cNvSpPr/>
      </dsp:nvSpPr>
      <dsp:spPr>
        <a:xfrm rot="3310531">
          <a:off x="1177966" y="3138245"/>
          <a:ext cx="967699" cy="22587"/>
        </a:xfrm>
        <a:custGeom>
          <a:avLst/>
          <a:gdLst/>
          <a:ahLst/>
          <a:cxnLst/>
          <a:rect l="0" t="0" r="0" b="0"/>
          <a:pathLst>
            <a:path>
              <a:moveTo>
                <a:pt x="0" y="11293"/>
              </a:moveTo>
              <a:lnTo>
                <a:pt x="967699" y="1129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637624" y="3125346"/>
        <a:ext cx="48384" cy="48384"/>
      </dsp:txXfrm>
    </dsp:sp>
    <dsp:sp modelId="{4EAB9E20-5F07-B44C-ADF2-2EC53332C1DF}">
      <dsp:nvSpPr>
        <dsp:cNvPr id="0" name=""/>
        <dsp:cNvSpPr/>
      </dsp:nvSpPr>
      <dsp:spPr>
        <a:xfrm>
          <a:off x="1938126" y="3201346"/>
          <a:ext cx="1381547" cy="6907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/>
            <a:t>Update(entity)</a:t>
          </a:r>
          <a:r>
            <a:rPr lang="en-US" sz="500" kern="1200"/>
            <a:t>: Updates an existing entity in the database.</a:t>
          </a:r>
        </a:p>
      </dsp:txBody>
      <dsp:txXfrm>
        <a:off x="1958358" y="3221578"/>
        <a:ext cx="1341083" cy="650309"/>
      </dsp:txXfrm>
    </dsp:sp>
    <dsp:sp modelId="{A548E8D0-CF9F-EB4E-B086-DBB4EFAE11CC}">
      <dsp:nvSpPr>
        <dsp:cNvPr id="0" name=""/>
        <dsp:cNvSpPr/>
      </dsp:nvSpPr>
      <dsp:spPr>
        <a:xfrm>
          <a:off x="3319673" y="3535439"/>
          <a:ext cx="552619" cy="22587"/>
        </a:xfrm>
        <a:custGeom>
          <a:avLst/>
          <a:gdLst/>
          <a:ahLst/>
          <a:cxnLst/>
          <a:rect l="0" t="0" r="0" b="0"/>
          <a:pathLst>
            <a:path>
              <a:moveTo>
                <a:pt x="0" y="11293"/>
              </a:moveTo>
              <a:lnTo>
                <a:pt x="552619" y="1129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582167" y="3532918"/>
        <a:ext cx="27630" cy="27630"/>
      </dsp:txXfrm>
    </dsp:sp>
    <dsp:sp modelId="{345023B6-8A3B-8E45-9B57-4952BE661D15}">
      <dsp:nvSpPr>
        <dsp:cNvPr id="0" name=""/>
        <dsp:cNvSpPr/>
      </dsp:nvSpPr>
      <dsp:spPr>
        <a:xfrm>
          <a:off x="3872292" y="3201346"/>
          <a:ext cx="1381547" cy="6907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Example: dbContext.Employees.Update(employee);</a:t>
          </a:r>
        </a:p>
      </dsp:txBody>
      <dsp:txXfrm>
        <a:off x="3892524" y="3221578"/>
        <a:ext cx="1341083" cy="650309"/>
      </dsp:txXfrm>
    </dsp:sp>
    <dsp:sp modelId="{E0DF8AB9-0604-F045-BF2E-22AB08B97F87}">
      <dsp:nvSpPr>
        <dsp:cNvPr id="0" name=""/>
        <dsp:cNvSpPr/>
      </dsp:nvSpPr>
      <dsp:spPr>
        <a:xfrm rot="4249260">
          <a:off x="820744" y="3535439"/>
          <a:ext cx="1682144" cy="22587"/>
        </a:xfrm>
        <a:custGeom>
          <a:avLst/>
          <a:gdLst/>
          <a:ahLst/>
          <a:cxnLst/>
          <a:rect l="0" t="0" r="0" b="0"/>
          <a:pathLst>
            <a:path>
              <a:moveTo>
                <a:pt x="0" y="11293"/>
              </a:moveTo>
              <a:lnTo>
                <a:pt x="1682144" y="1129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619763" y="3504680"/>
        <a:ext cx="84107" cy="84107"/>
      </dsp:txXfrm>
    </dsp:sp>
    <dsp:sp modelId="{BB6F3303-02AA-F640-9AFF-ABB4C70A4020}">
      <dsp:nvSpPr>
        <dsp:cNvPr id="0" name=""/>
        <dsp:cNvSpPr/>
      </dsp:nvSpPr>
      <dsp:spPr>
        <a:xfrm>
          <a:off x="1938126" y="3995736"/>
          <a:ext cx="1381547" cy="6907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/>
            <a:t>SaveChangesAsync()</a:t>
          </a:r>
          <a:r>
            <a:rPr lang="en-US" sz="500" kern="1200"/>
            <a:t>: Persists all changes made to the database asynchronously.</a:t>
          </a:r>
        </a:p>
      </dsp:txBody>
      <dsp:txXfrm>
        <a:off x="1958358" y="4015968"/>
        <a:ext cx="1341083" cy="650309"/>
      </dsp:txXfrm>
    </dsp:sp>
    <dsp:sp modelId="{180F4E2F-BD10-6440-84E9-CA257B9EC05B}">
      <dsp:nvSpPr>
        <dsp:cNvPr id="0" name=""/>
        <dsp:cNvSpPr/>
      </dsp:nvSpPr>
      <dsp:spPr>
        <a:xfrm>
          <a:off x="3319673" y="4329829"/>
          <a:ext cx="552619" cy="22587"/>
        </a:xfrm>
        <a:custGeom>
          <a:avLst/>
          <a:gdLst/>
          <a:ahLst/>
          <a:cxnLst/>
          <a:rect l="0" t="0" r="0" b="0"/>
          <a:pathLst>
            <a:path>
              <a:moveTo>
                <a:pt x="0" y="11293"/>
              </a:moveTo>
              <a:lnTo>
                <a:pt x="552619" y="1129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582167" y="4327308"/>
        <a:ext cx="27630" cy="27630"/>
      </dsp:txXfrm>
    </dsp:sp>
    <dsp:sp modelId="{5ABCD82C-53C1-6A40-A6C8-16B89D4DD2C3}">
      <dsp:nvSpPr>
        <dsp:cNvPr id="0" name=""/>
        <dsp:cNvSpPr/>
      </dsp:nvSpPr>
      <dsp:spPr>
        <a:xfrm>
          <a:off x="3872292" y="3995736"/>
          <a:ext cx="1381547" cy="6907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Example: await dbContext.SaveChangesAsync();</a:t>
          </a:r>
        </a:p>
      </dsp:txBody>
      <dsp:txXfrm>
        <a:off x="3892524" y="4015968"/>
        <a:ext cx="1341083" cy="6503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D730F-DCC2-AC4F-83A0-5517E9674248}">
      <dsp:nvSpPr>
        <dsp:cNvPr id="0" name=""/>
        <dsp:cNvSpPr/>
      </dsp:nvSpPr>
      <dsp:spPr>
        <a:xfrm>
          <a:off x="2666251" y="532416"/>
          <a:ext cx="4122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2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1308" y="575922"/>
        <a:ext cx="22142" cy="4428"/>
      </dsp:txXfrm>
    </dsp:sp>
    <dsp:sp modelId="{4947810E-9918-424D-9D52-EC5D0A92E22F}">
      <dsp:nvSpPr>
        <dsp:cNvPr id="0" name=""/>
        <dsp:cNvSpPr/>
      </dsp:nvSpPr>
      <dsp:spPr>
        <a:xfrm>
          <a:off x="742587" y="497"/>
          <a:ext cx="1925463" cy="11552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49" tIns="99036" rIns="94349" bIns="9903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These </a:t>
          </a:r>
          <a:r>
            <a:rPr lang="en-US" sz="1400" b="1" kern="1200" dirty="0"/>
            <a:t>actions methos are referencing to </a:t>
          </a:r>
          <a:r>
            <a:rPr lang="en-US" sz="1400" b="1" kern="1200" dirty="0" err="1"/>
            <a:t>EmployeeController</a:t>
          </a:r>
          <a:endParaRPr lang="en-US" sz="1400" kern="1200" dirty="0"/>
        </a:p>
      </dsp:txBody>
      <dsp:txXfrm>
        <a:off x="742587" y="497"/>
        <a:ext cx="1925463" cy="1155278"/>
      </dsp:txXfrm>
    </dsp:sp>
    <dsp:sp modelId="{E871D3D9-9F63-1D4D-ADC1-92AA300C1B0E}">
      <dsp:nvSpPr>
        <dsp:cNvPr id="0" name=""/>
        <dsp:cNvSpPr/>
      </dsp:nvSpPr>
      <dsp:spPr>
        <a:xfrm>
          <a:off x="5034571" y="532416"/>
          <a:ext cx="4122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25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28" y="575922"/>
        <a:ext cx="22142" cy="4428"/>
      </dsp:txXfrm>
    </dsp:sp>
    <dsp:sp modelId="{6900003D-7D93-7641-A83F-6EF242B45F3D}">
      <dsp:nvSpPr>
        <dsp:cNvPr id="0" name=""/>
        <dsp:cNvSpPr/>
      </dsp:nvSpPr>
      <dsp:spPr>
        <a:xfrm>
          <a:off x="3110907" y="497"/>
          <a:ext cx="1925463" cy="11552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49" tIns="99036" rIns="94349" bIns="9903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Endpoints:</a:t>
          </a:r>
          <a:endParaRPr lang="en-US" sz="1400" kern="1200"/>
        </a:p>
      </dsp:txBody>
      <dsp:txXfrm>
        <a:off x="3110907" y="497"/>
        <a:ext cx="1925463" cy="1155278"/>
      </dsp:txXfrm>
    </dsp:sp>
    <dsp:sp modelId="{B80564C8-712E-904C-865B-FD83159878F9}">
      <dsp:nvSpPr>
        <dsp:cNvPr id="0" name=""/>
        <dsp:cNvSpPr/>
      </dsp:nvSpPr>
      <dsp:spPr>
        <a:xfrm>
          <a:off x="7402892" y="532416"/>
          <a:ext cx="4122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256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7949" y="575922"/>
        <a:ext cx="22142" cy="4428"/>
      </dsp:txXfrm>
    </dsp:sp>
    <dsp:sp modelId="{AE0CCE76-D10A-3840-9123-CC5C93A422A0}">
      <dsp:nvSpPr>
        <dsp:cNvPr id="0" name=""/>
        <dsp:cNvSpPr/>
      </dsp:nvSpPr>
      <dsp:spPr>
        <a:xfrm>
          <a:off x="5479228" y="497"/>
          <a:ext cx="1925463" cy="11552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49" tIns="99036" rIns="94349" bIns="9903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GET /Employee/AddData</a:t>
          </a:r>
        </a:p>
      </dsp:txBody>
      <dsp:txXfrm>
        <a:off x="5479228" y="497"/>
        <a:ext cx="1925463" cy="1155278"/>
      </dsp:txXfrm>
    </dsp:sp>
    <dsp:sp modelId="{E9AA0A57-5EEF-B140-BB70-88EB8A3A8CF1}">
      <dsp:nvSpPr>
        <dsp:cNvPr id="0" name=""/>
        <dsp:cNvSpPr/>
      </dsp:nvSpPr>
      <dsp:spPr>
        <a:xfrm>
          <a:off x="1705319" y="1153976"/>
          <a:ext cx="7104961" cy="412256"/>
        </a:xfrm>
        <a:custGeom>
          <a:avLst/>
          <a:gdLst/>
          <a:ahLst/>
          <a:cxnLst/>
          <a:rect l="0" t="0" r="0" b="0"/>
          <a:pathLst>
            <a:path>
              <a:moveTo>
                <a:pt x="7104961" y="0"/>
              </a:moveTo>
              <a:lnTo>
                <a:pt x="7104961" y="223228"/>
              </a:lnTo>
              <a:lnTo>
                <a:pt x="0" y="223228"/>
              </a:lnTo>
              <a:lnTo>
                <a:pt x="0" y="412256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9831" y="1357890"/>
        <a:ext cx="355937" cy="4428"/>
      </dsp:txXfrm>
    </dsp:sp>
    <dsp:sp modelId="{E83BAF87-E1AC-D74D-9672-4F4FCE64362F}">
      <dsp:nvSpPr>
        <dsp:cNvPr id="0" name=""/>
        <dsp:cNvSpPr/>
      </dsp:nvSpPr>
      <dsp:spPr>
        <a:xfrm>
          <a:off x="7847548" y="497"/>
          <a:ext cx="1925463" cy="11552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49" tIns="99036" rIns="94349" bIns="9903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POST /Employee/AddData</a:t>
          </a:r>
        </a:p>
      </dsp:txBody>
      <dsp:txXfrm>
        <a:off x="7847548" y="497"/>
        <a:ext cx="1925463" cy="1155278"/>
      </dsp:txXfrm>
    </dsp:sp>
    <dsp:sp modelId="{479DDD80-3569-1949-A777-C050C8FFCAD9}">
      <dsp:nvSpPr>
        <dsp:cNvPr id="0" name=""/>
        <dsp:cNvSpPr/>
      </dsp:nvSpPr>
      <dsp:spPr>
        <a:xfrm>
          <a:off x="2666251" y="2130552"/>
          <a:ext cx="4122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256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1308" y="2174057"/>
        <a:ext cx="22142" cy="4428"/>
      </dsp:txXfrm>
    </dsp:sp>
    <dsp:sp modelId="{26FD8640-0D77-B943-9F35-84829B26D12F}">
      <dsp:nvSpPr>
        <dsp:cNvPr id="0" name=""/>
        <dsp:cNvSpPr/>
      </dsp:nvSpPr>
      <dsp:spPr>
        <a:xfrm>
          <a:off x="742587" y="1598632"/>
          <a:ext cx="1925463" cy="115527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49" tIns="99036" rIns="94349" bIns="9903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GET /Employee/allemployee</a:t>
          </a:r>
        </a:p>
      </dsp:txBody>
      <dsp:txXfrm>
        <a:off x="742587" y="1598632"/>
        <a:ext cx="1925463" cy="1155278"/>
      </dsp:txXfrm>
    </dsp:sp>
    <dsp:sp modelId="{F79EAB70-6EAD-2540-96F5-67231D8C1F7C}">
      <dsp:nvSpPr>
        <dsp:cNvPr id="0" name=""/>
        <dsp:cNvSpPr/>
      </dsp:nvSpPr>
      <dsp:spPr>
        <a:xfrm>
          <a:off x="5034571" y="2130552"/>
          <a:ext cx="4122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2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28" y="2174057"/>
        <a:ext cx="22142" cy="4428"/>
      </dsp:txXfrm>
    </dsp:sp>
    <dsp:sp modelId="{630F4233-AD36-D84A-BD82-EB730F37F099}">
      <dsp:nvSpPr>
        <dsp:cNvPr id="0" name=""/>
        <dsp:cNvSpPr/>
      </dsp:nvSpPr>
      <dsp:spPr>
        <a:xfrm>
          <a:off x="3110907" y="1598632"/>
          <a:ext cx="1925463" cy="11552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49" tIns="99036" rIns="94349" bIns="9903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GET /Employee/Edit</a:t>
          </a:r>
        </a:p>
      </dsp:txBody>
      <dsp:txXfrm>
        <a:off x="3110907" y="1598632"/>
        <a:ext cx="1925463" cy="1155278"/>
      </dsp:txXfrm>
    </dsp:sp>
    <dsp:sp modelId="{A57176AD-1877-CD4C-9C48-F80236350752}">
      <dsp:nvSpPr>
        <dsp:cNvPr id="0" name=""/>
        <dsp:cNvSpPr/>
      </dsp:nvSpPr>
      <dsp:spPr>
        <a:xfrm>
          <a:off x="7402892" y="2130552"/>
          <a:ext cx="4122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25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7949" y="2174057"/>
        <a:ext cx="22142" cy="4428"/>
      </dsp:txXfrm>
    </dsp:sp>
    <dsp:sp modelId="{21FAA2EA-BB3A-5642-BF01-96F5BE1C129A}">
      <dsp:nvSpPr>
        <dsp:cNvPr id="0" name=""/>
        <dsp:cNvSpPr/>
      </dsp:nvSpPr>
      <dsp:spPr>
        <a:xfrm>
          <a:off x="5479228" y="1598632"/>
          <a:ext cx="1925463" cy="11552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49" tIns="99036" rIns="94349" bIns="9903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POST /Employee/Edit</a:t>
          </a:r>
        </a:p>
      </dsp:txBody>
      <dsp:txXfrm>
        <a:off x="5479228" y="1598632"/>
        <a:ext cx="1925463" cy="1155278"/>
      </dsp:txXfrm>
    </dsp:sp>
    <dsp:sp modelId="{14FEF2FF-7AE0-B449-B28D-94704225B04F}">
      <dsp:nvSpPr>
        <dsp:cNvPr id="0" name=""/>
        <dsp:cNvSpPr/>
      </dsp:nvSpPr>
      <dsp:spPr>
        <a:xfrm>
          <a:off x="1705319" y="2752111"/>
          <a:ext cx="7104961" cy="412256"/>
        </a:xfrm>
        <a:custGeom>
          <a:avLst/>
          <a:gdLst/>
          <a:ahLst/>
          <a:cxnLst/>
          <a:rect l="0" t="0" r="0" b="0"/>
          <a:pathLst>
            <a:path>
              <a:moveTo>
                <a:pt x="7104961" y="0"/>
              </a:moveTo>
              <a:lnTo>
                <a:pt x="7104961" y="223228"/>
              </a:lnTo>
              <a:lnTo>
                <a:pt x="0" y="223228"/>
              </a:lnTo>
              <a:lnTo>
                <a:pt x="0" y="412256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9831" y="2956025"/>
        <a:ext cx="355937" cy="4428"/>
      </dsp:txXfrm>
    </dsp:sp>
    <dsp:sp modelId="{92ADB64F-F39F-554C-AF96-A4A407E44BEA}">
      <dsp:nvSpPr>
        <dsp:cNvPr id="0" name=""/>
        <dsp:cNvSpPr/>
      </dsp:nvSpPr>
      <dsp:spPr>
        <a:xfrm>
          <a:off x="7847548" y="1598632"/>
          <a:ext cx="1925463" cy="11552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49" tIns="99036" rIns="94349" bIns="9903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GET /Employee/Delete</a:t>
          </a:r>
        </a:p>
      </dsp:txBody>
      <dsp:txXfrm>
        <a:off x="7847548" y="1598632"/>
        <a:ext cx="1925463" cy="1155278"/>
      </dsp:txXfrm>
    </dsp:sp>
    <dsp:sp modelId="{B4C15DDE-3C29-DB4E-B838-153ACCF8F987}">
      <dsp:nvSpPr>
        <dsp:cNvPr id="0" name=""/>
        <dsp:cNvSpPr/>
      </dsp:nvSpPr>
      <dsp:spPr>
        <a:xfrm>
          <a:off x="742587" y="3196767"/>
          <a:ext cx="1925463" cy="11552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49" tIns="99036" rIns="94349" bIns="9903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GET /Employee/Search</a:t>
          </a:r>
        </a:p>
      </dsp:txBody>
      <dsp:txXfrm>
        <a:off x="742587" y="3196767"/>
        <a:ext cx="1925463" cy="11552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B6A4C-DCE2-1449-8D42-5EDD37644F44}">
      <dsp:nvSpPr>
        <dsp:cNvPr id="0" name=""/>
        <dsp:cNvSpPr/>
      </dsp:nvSpPr>
      <dsp:spPr>
        <a:xfrm>
          <a:off x="3080" y="587635"/>
          <a:ext cx="2444055" cy="14664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Initial View (GET):</a:t>
          </a:r>
          <a:r>
            <a:rPr lang="en-US" sz="900" kern="1200"/>
            <a:t> Displays the login page. If there's an error message (like incorrect credentials), it's passed to the view using TempData and ViewBag Respectively.</a:t>
          </a:r>
        </a:p>
      </dsp:txBody>
      <dsp:txXfrm>
        <a:off x="3080" y="587635"/>
        <a:ext cx="2444055" cy="1466433"/>
      </dsp:txXfrm>
    </dsp:sp>
    <dsp:sp modelId="{12DC32EE-66DE-7145-AA53-8882CA8753A4}">
      <dsp:nvSpPr>
        <dsp:cNvPr id="0" name=""/>
        <dsp:cNvSpPr/>
      </dsp:nvSpPr>
      <dsp:spPr>
        <a:xfrm>
          <a:off x="2691541" y="587635"/>
          <a:ext cx="2444055" cy="14664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Login (POST):</a:t>
          </a:r>
          <a:r>
            <a:rPr lang="en-US" sz="900" kern="1200"/>
            <a:t> Handles the login process:</a:t>
          </a:r>
        </a:p>
      </dsp:txBody>
      <dsp:txXfrm>
        <a:off x="2691541" y="587635"/>
        <a:ext cx="2444055" cy="1466433"/>
      </dsp:txXfrm>
    </dsp:sp>
    <dsp:sp modelId="{5FA904BC-FAFA-A042-838B-18202EC5B4FB}">
      <dsp:nvSpPr>
        <dsp:cNvPr id="0" name=""/>
        <dsp:cNvSpPr/>
      </dsp:nvSpPr>
      <dsp:spPr>
        <a:xfrm>
          <a:off x="5380002" y="587635"/>
          <a:ext cx="2444055" cy="14664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Queries the database for a user with the provided username and password.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Verifies credentials against the database.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If valid, creates a ClaimsIdentity and issues an authentication cookie.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Redirects user on success; shows error on failure.</a:t>
          </a:r>
        </a:p>
      </dsp:txBody>
      <dsp:txXfrm>
        <a:off x="5380002" y="587635"/>
        <a:ext cx="2444055" cy="1466433"/>
      </dsp:txXfrm>
    </dsp:sp>
    <dsp:sp modelId="{34B428F5-BBBF-454F-8AB4-200AB9BB5714}">
      <dsp:nvSpPr>
        <dsp:cNvPr id="0" name=""/>
        <dsp:cNvSpPr/>
      </dsp:nvSpPr>
      <dsp:spPr>
        <a:xfrm>
          <a:off x="8068463" y="587635"/>
          <a:ext cx="2444055" cy="14664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Register (POST)</a:t>
          </a:r>
          <a:r>
            <a:rPr lang="en-US" sz="900" kern="1200"/>
            <a:t>: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Checks for existing username; adds new user if unique.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Redirects to login after registration.</a:t>
          </a:r>
        </a:p>
      </dsp:txBody>
      <dsp:txXfrm>
        <a:off x="8068463" y="587635"/>
        <a:ext cx="2444055" cy="1466433"/>
      </dsp:txXfrm>
    </dsp:sp>
    <dsp:sp modelId="{F6150A6B-CDF4-9A42-975A-5070A7AD9B8A}">
      <dsp:nvSpPr>
        <dsp:cNvPr id="0" name=""/>
        <dsp:cNvSpPr/>
      </dsp:nvSpPr>
      <dsp:spPr>
        <a:xfrm>
          <a:off x="1347311" y="2298474"/>
          <a:ext cx="2444055" cy="14664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Logout (GET)</a:t>
          </a:r>
          <a:r>
            <a:rPr lang="en-US" sz="900" kern="1200"/>
            <a:t>: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Signs out the user by removing the authentication cookie.</a:t>
          </a:r>
        </a:p>
      </dsp:txBody>
      <dsp:txXfrm>
        <a:off x="1347311" y="2298474"/>
        <a:ext cx="2444055" cy="1466433"/>
      </dsp:txXfrm>
    </dsp:sp>
    <dsp:sp modelId="{77ECC68C-9858-AE4E-B26E-AB4A2989A2BC}">
      <dsp:nvSpPr>
        <dsp:cNvPr id="0" name=""/>
        <dsp:cNvSpPr/>
      </dsp:nvSpPr>
      <dsp:spPr>
        <a:xfrm>
          <a:off x="4035772" y="2298474"/>
          <a:ext cx="2444055" cy="14664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Uses Microsoft.AspNetCore.Authentication.Cookies for secure, claims-based authentication.</a:t>
          </a:r>
        </a:p>
      </dsp:txBody>
      <dsp:txXfrm>
        <a:off x="4035772" y="2298474"/>
        <a:ext cx="2444055" cy="1466433"/>
      </dsp:txXfrm>
    </dsp:sp>
    <dsp:sp modelId="{9C10D641-1A2B-E34D-BBFC-828B9B0491AF}">
      <dsp:nvSpPr>
        <dsp:cNvPr id="0" name=""/>
        <dsp:cNvSpPr/>
      </dsp:nvSpPr>
      <dsp:spPr>
        <a:xfrm>
          <a:off x="6724233" y="2298474"/>
          <a:ext cx="2444055" cy="14664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Manages user sessions with cookies.</a:t>
          </a:r>
        </a:p>
      </dsp:txBody>
      <dsp:txXfrm>
        <a:off x="6724233" y="2298474"/>
        <a:ext cx="2444055" cy="14664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CF5B0-67E0-FE43-B779-45A40B6E25F3}">
      <dsp:nvSpPr>
        <dsp:cNvPr id="0" name=""/>
        <dsp:cNvSpPr/>
      </dsp:nvSpPr>
      <dsp:spPr>
        <a:xfrm>
          <a:off x="3130" y="392656"/>
          <a:ext cx="4634745" cy="27808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Design Elements:</a:t>
          </a:r>
          <a:endParaRPr lang="en-US" sz="36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Responsive Layout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User-Friendly Interface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Clear and Intuitive Navigation</a:t>
          </a:r>
        </a:p>
      </dsp:txBody>
      <dsp:txXfrm>
        <a:off x="3130" y="392656"/>
        <a:ext cx="4634745" cy="2780847"/>
      </dsp:txXfrm>
    </dsp:sp>
    <dsp:sp modelId="{5A2E971B-6FCB-D342-836F-661D6D2376BC}">
      <dsp:nvSpPr>
        <dsp:cNvPr id="0" name=""/>
        <dsp:cNvSpPr/>
      </dsp:nvSpPr>
      <dsp:spPr>
        <a:xfrm>
          <a:off x="4712074" y="1661580"/>
          <a:ext cx="695211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A406D-8075-9941-9565-61ED3A804DA2}">
      <dsp:nvSpPr>
        <dsp:cNvPr id="0" name=""/>
        <dsp:cNvSpPr/>
      </dsp:nvSpPr>
      <dsp:spPr>
        <a:xfrm>
          <a:off x="5481483" y="392656"/>
          <a:ext cx="4634745" cy="2780847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Subtle Enhancements</a:t>
          </a:r>
          <a:r>
            <a:rPr lang="en-US" sz="3600" kern="1200"/>
            <a:t>: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Hover effects for interactive feedback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Card flip effects for dynamic content display</a:t>
          </a:r>
        </a:p>
      </dsp:txBody>
      <dsp:txXfrm>
        <a:off x="5481483" y="392656"/>
        <a:ext cx="4634745" cy="2780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C81B7-B51E-B54A-9C59-5807FCD2AECA}" type="datetimeFigureOut">
              <a:rPr lang="en-US" smtClean="0"/>
              <a:t>8/8/24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1C91E-6895-6040-832E-45512913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23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1C91E-6895-6040-832E-4551291368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0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449A-49EA-1B8E-E2B1-35122D0AF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540FB-F8A4-1877-DBFA-39F5AF2AC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15F55-421E-DD8D-2899-20708658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B2B55-A613-6E4C-621B-699C8DD9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EBC6D-5B80-DED9-7E38-2089ED94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3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A065-27CA-CC9A-03E5-E36C1C4B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0D540-02C6-60D7-C726-9EA003FA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C37B1-FE44-C295-D7BD-8B125989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2B623-D90E-8186-4DDB-EACEC070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6C911-3AF5-186F-0AF5-C8363423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2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9FB74-B12A-2A8A-F81B-1F7DAB8B9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D7650-2F09-8790-1726-470874315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A339E-0DE4-F5D5-1647-7D252AE4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8/8/24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A062A-C71B-5C70-9D56-DE39170A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C7E0C-1FBF-2CE4-E63D-38CE7DFA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6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B59B-9D0D-E774-1655-7913582E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E0AC9-1DB5-271B-7350-F4F7E0DB7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D6650-C51B-CCE5-BF13-A64FB45E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8/8/24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F85B7-DA40-30F0-19B8-49AD5174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DEBEA-8035-17EB-8C02-0F851D25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8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4AA9-CB69-F1D6-AF18-F56B4D62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EA092-2805-B90C-7810-C30BA1887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DB1D7-9177-FDD0-6BC8-7F68C30E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8/8/24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D07AB-A38A-31BF-51AA-6DAC0340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12F4F-F2B9-44B9-5952-9AEF2FFE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7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57B3-C1A8-4A6A-8386-866967C6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E8BF7-EC43-8106-CC89-C889D7C60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FB3AD-6492-01BE-5285-4DB630DC7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E9536-0F02-7DCB-C8A7-BDCEB490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8/8/24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C3FBB-1FC3-A229-AF6F-CD14D8A1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4D0F7-D667-60CD-81AF-7D676C50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F969-DBD9-0689-1192-57C43045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E9ACF-053E-093D-F040-FCC0BC7C8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DFE31-36F0-003E-6DAE-BF2E575F7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FF347-5E3B-8172-09EB-B5E8070CA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9ACC5-541F-91AA-88F7-C1FF7A82A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C1AE1-0295-6AAE-0CB5-0588BF9E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8/8/24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3200B-5832-9834-7DC9-A9B9F7F6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B6ACA-BCA2-403D-8B25-853EE3B5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5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385A-BD9C-D5A9-B36E-222917AA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CB5E16-2B4A-C03E-2708-31047045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8/8/24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04B9C-C26E-704B-8F4D-CE2EBAE9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4E1FB-33AB-AEF3-E699-4C3DE80A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3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C5711B-0823-1BB7-32B8-8995646C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8/8/24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149EB-B76D-1B38-46DB-5DBF2052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FC4C6-CC80-E963-AEC6-D5CBBF18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9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304E-6D98-9E5C-168F-93701046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271C4-1DFF-B90A-B07F-85F3D6BFE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FA5AD-9BB4-6BF9-D280-C5E4FDAB3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DBFE-41E3-ACD9-F183-D2E480FC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8/8/24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B842D-0892-9AE5-6B84-5C355054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AED6E-9747-30EF-B039-858E03FE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0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7861-FCB5-82F4-F812-B8A113ED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3AEA36-8CF4-2FF6-E325-B36F1CA93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B92FE-7889-9E6C-C8A9-087E4C9A0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505F-6598-BD90-0FF6-4DFEBB2A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8/8/24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1F562-E894-1071-428D-39B23014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1CD32-21FC-D762-2E7D-5C574374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8000E1-060D-F5F8-2D6F-43CDC7CF5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87BCF-BBC1-2BA6-0C0D-D2C2F1ACE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050DC-1B77-8ABA-2081-DDC1B86DB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8/8/24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28E93-8E5D-7EE7-B782-AD48B902A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883E6-FC07-0994-A599-A65872946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4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pencils and books">
            <a:extLst>
              <a:ext uri="{FF2B5EF4-FFF2-40B4-BE49-F238E27FC236}">
                <a16:creationId xmlns:a16="http://schemas.microsoft.com/office/drawing/2014/main" id="{724FFD78-EF59-667D-C82C-7AD95B70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022" b="802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7DE29-CCBA-827C-ADFD-AF877B3CD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HR – Application</a:t>
            </a:r>
            <a:br>
              <a:rPr lang="en-US" sz="5200">
                <a:solidFill>
                  <a:srgbClr val="FFFFFF"/>
                </a:solidFill>
              </a:rPr>
            </a:br>
            <a:r>
              <a:rPr lang="en-US" sz="5200">
                <a:solidFill>
                  <a:srgbClr val="FFFFFF"/>
                </a:solidFill>
              </a:rPr>
              <a:t>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92453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51871-94F5-914F-AA32-3F8E7DF6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Design and User Interface</a:t>
            </a:r>
            <a:br>
              <a:rPr lang="en-US" sz="4000" b="1" dirty="0">
                <a:solidFill>
                  <a:schemeClr val="tx2"/>
                </a:solidFill>
              </a:rPr>
            </a:br>
            <a:endParaRPr lang="en-US" sz="4000" dirty="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636961-9CBE-A5B3-3FA5-2AA5C9EC2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751846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12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5619A-E219-370F-3A98-F71A46C71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57600" lvl="8" indent="0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7095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71A57-5719-2DD2-0A68-29636DE1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Project Overview</a:t>
            </a:r>
            <a:endParaRPr lang="en-US" sz="3600">
              <a:solidFill>
                <a:schemeClr val="tx2"/>
              </a:solidFill>
            </a:endParaRPr>
          </a:p>
        </p:txBody>
      </p:sp>
      <p:pic>
        <p:nvPicPr>
          <p:cNvPr id="18" name="Graphic 17" descr="Hierarchy">
            <a:extLst>
              <a:ext uri="{FF2B5EF4-FFF2-40B4-BE49-F238E27FC236}">
                <a16:creationId xmlns:a16="http://schemas.microsoft.com/office/drawing/2014/main" id="{E18E6B08-7868-BF4A-96E4-5732FCC32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AC8FB-28D3-61B7-3D5A-98B19E3D8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tx2"/>
                </a:solidFill>
              </a:rPr>
              <a:t>Purpose:</a:t>
            </a:r>
            <a:r>
              <a:rPr lang="en-US" sz="1800">
                <a:solidFill>
                  <a:schemeClr val="tx2"/>
                </a:solidFill>
              </a:rPr>
              <a:t> To manage employee, salary, and department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tx2"/>
                </a:solidFill>
              </a:rPr>
              <a:t>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Create, edit, and manage employees.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Manage salaries and departments.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User authentication with a login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Along with some features to  make the application responsive and interactive.</a:t>
            </a: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634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35680-773A-D455-4183-65F7253C4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3600" b="1"/>
              <a:t>Architecture Overview</a:t>
            </a:r>
            <a:br>
              <a:rPr lang="en-US" sz="3600" b="1"/>
            </a:br>
            <a:endParaRPr lang="en-US" sz="36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60D813-6880-5566-B237-AB9E477908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728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54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9C711-1C40-BD74-DF92-00CB0E9E5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n-US" sz="3600" b="1"/>
              <a:t>Database Schema</a:t>
            </a:r>
            <a:br>
              <a:rPr lang="en-US" sz="3600" b="1"/>
            </a:br>
            <a:endParaRPr lang="en-US" sz="360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778F4DD-A9E9-8888-536E-54B9F9476C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7607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136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8E154-960D-1CB5-253D-03717D95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3600" b="1"/>
              <a:t>Backend Implementation</a:t>
            </a:r>
            <a:br>
              <a:rPr lang="en-US" sz="3600" b="1"/>
            </a:br>
            <a:endParaRPr lang="en-US" sz="36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32AF7C-D460-4D2F-85BB-D10223BF89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86162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115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B8CE8-6D0C-E297-FB25-BD5F158F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4862848" cy="5569291"/>
          </a:xfrm>
        </p:spPr>
        <p:txBody>
          <a:bodyPr>
            <a:normAutofit/>
          </a:bodyPr>
          <a:lstStyle/>
          <a:p>
            <a:r>
              <a:rPr lang="en-US" sz="5200"/>
              <a:t>Entity Framework core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52EC31-48DA-3606-891A-0AD145B415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126138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799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D50C-0E42-05E1-570D-C01D8AED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Controller Implementation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7D8D0-BA61-F859-5EEF-34498B2FE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Controllers Created: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DepartmentController</a:t>
            </a:r>
            <a:r>
              <a:rPr lang="en-US" b="1" dirty="0"/>
              <a:t>:</a:t>
            </a:r>
            <a:r>
              <a:rPr lang="en-US" dirty="0"/>
              <a:t> Manages department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EmployeeController</a:t>
            </a:r>
            <a:r>
              <a:rPr lang="en-US" b="1" dirty="0"/>
              <a:t>:</a:t>
            </a:r>
            <a:r>
              <a:rPr lang="en-US" dirty="0"/>
              <a:t> Manages employee data and salaries, includes search functionality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SalaryController</a:t>
            </a:r>
            <a:r>
              <a:rPr lang="en-US" b="1" dirty="0"/>
              <a:t>:</a:t>
            </a:r>
            <a:r>
              <a:rPr lang="en-US" dirty="0"/>
              <a:t> Manages salary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LoginController</a:t>
            </a:r>
            <a:r>
              <a:rPr lang="en-US" b="1" dirty="0"/>
              <a:t>:</a:t>
            </a:r>
            <a:r>
              <a:rPr lang="en-US" dirty="0"/>
              <a:t> Handles user authentication and registration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0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C5E69-2C98-D88E-9E6A-E19D16FC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Below are few API’s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A41997-2A10-C37E-F5F7-8786B5E212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78863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445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9F13C-B6CC-AB8A-B55C-AFC0F893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3600" b="1"/>
              <a:t>ASP.NET Core Login System with Cookie Authentication</a:t>
            </a:r>
            <a:br>
              <a:rPr lang="en-US" sz="3600" b="1"/>
            </a:br>
            <a:endParaRPr lang="en-US" sz="3600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1B82F2FB-A1C6-8400-0AE2-21000B02A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35299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785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581</Words>
  <Application>Microsoft Macintosh PowerPoint</Application>
  <PresentationFormat>Widescreen</PresentationFormat>
  <Paragraphs>88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HR – Application Management System</vt:lpstr>
      <vt:lpstr>Project Overview</vt:lpstr>
      <vt:lpstr>Architecture Overview </vt:lpstr>
      <vt:lpstr>Database Schema </vt:lpstr>
      <vt:lpstr>Backend Implementation </vt:lpstr>
      <vt:lpstr>Entity Framework core</vt:lpstr>
      <vt:lpstr>Controller Implementation  </vt:lpstr>
      <vt:lpstr>Below are few API’s</vt:lpstr>
      <vt:lpstr>ASP.NET Core Login System with Cookie Authentication </vt:lpstr>
      <vt:lpstr>Design and User Interface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– Application Management System</dc:title>
  <dc:creator>Gyan Vallabh Kanneganti</dc:creator>
  <cp:lastModifiedBy>Gyan Vallabh Kanneganti</cp:lastModifiedBy>
  <cp:revision>1</cp:revision>
  <dcterms:created xsi:type="dcterms:W3CDTF">2024-08-08T13:10:08Z</dcterms:created>
  <dcterms:modified xsi:type="dcterms:W3CDTF">2024-08-08T21:27:22Z</dcterms:modified>
</cp:coreProperties>
</file>