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8E84-65C4-4E59-BF12-C2D653995DFC}" type="datetimeFigureOut">
              <a:rPr lang="en-US" smtClean="0"/>
              <a:pPr/>
              <a:t>3/1/13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5D28-4ED2-44D2-A543-A3509544A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8E84-65C4-4E59-BF12-C2D653995DFC}" type="datetimeFigureOut">
              <a:rPr lang="en-US" smtClean="0"/>
              <a:pPr/>
              <a:t>3/1/13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5D28-4ED2-44D2-A543-A3509544A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8E84-65C4-4E59-BF12-C2D653995DFC}" type="datetimeFigureOut">
              <a:rPr lang="en-US" smtClean="0"/>
              <a:pPr/>
              <a:t>3/1/13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5D28-4ED2-44D2-A543-A3509544A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8E84-65C4-4E59-BF12-C2D653995DFC}" type="datetimeFigureOut">
              <a:rPr lang="en-US" smtClean="0"/>
              <a:pPr/>
              <a:t>3/1/13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5D28-4ED2-44D2-A543-A3509544A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8E84-65C4-4E59-BF12-C2D653995DFC}" type="datetimeFigureOut">
              <a:rPr lang="en-US" smtClean="0"/>
              <a:pPr/>
              <a:t>3/1/13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5D28-4ED2-44D2-A543-A3509544A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8E84-65C4-4E59-BF12-C2D653995DFC}" type="datetimeFigureOut">
              <a:rPr lang="en-US" smtClean="0"/>
              <a:pPr/>
              <a:t>3/1/13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5D28-4ED2-44D2-A543-A3509544A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8E84-65C4-4E59-BF12-C2D653995DFC}" type="datetimeFigureOut">
              <a:rPr lang="en-US" smtClean="0"/>
              <a:pPr/>
              <a:t>3/1/13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5D28-4ED2-44D2-A543-A3509544A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8E84-65C4-4E59-BF12-C2D653995DFC}" type="datetimeFigureOut">
              <a:rPr lang="en-US" smtClean="0"/>
              <a:pPr/>
              <a:t>3/1/13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5D28-4ED2-44D2-A543-A3509544A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8E84-65C4-4E59-BF12-C2D653995DFC}" type="datetimeFigureOut">
              <a:rPr lang="en-US" smtClean="0"/>
              <a:pPr/>
              <a:t>3/1/13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5D28-4ED2-44D2-A543-A3509544A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8E84-65C4-4E59-BF12-C2D653995DFC}" type="datetimeFigureOut">
              <a:rPr lang="en-US" smtClean="0"/>
              <a:pPr/>
              <a:t>3/1/13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5D28-4ED2-44D2-A543-A3509544A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8E84-65C4-4E59-BF12-C2D653995DFC}" type="datetimeFigureOut">
              <a:rPr lang="en-US" smtClean="0"/>
              <a:pPr/>
              <a:t>3/1/13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5D28-4ED2-44D2-A543-A3509544A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B8E84-65C4-4E59-BF12-C2D653995DFC}" type="datetimeFigureOut">
              <a:rPr lang="en-US" smtClean="0"/>
              <a:pPr/>
              <a:t>3/1/13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95D28-4ED2-44D2-A543-A3509544A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2609850"/>
          </a:xfrm>
        </p:spPr>
        <p:txBody>
          <a:bodyPr/>
          <a:lstStyle/>
          <a:p>
            <a:r>
              <a:rPr lang="en-US" dirty="0" smtClean="0"/>
              <a:t>C TEST 1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Time limit : 40 </a:t>
            </a:r>
            <a:r>
              <a:rPr lang="en-US" dirty="0" err="1" smtClean="0">
                <a:solidFill>
                  <a:schemeClr val="tx1"/>
                </a:solidFill>
              </a:rPr>
              <a:t>mins</a:t>
            </a:r>
            <a:r>
              <a:rPr lang="en-US" dirty="0" smtClean="0">
                <a:solidFill>
                  <a:schemeClr val="tx1"/>
                </a:solidFill>
              </a:rPr>
              <a:t>                    Marks : 30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9.  How many times the program will print "India" ?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int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printf("India");</a:t>
            </a:r>
          </a:p>
          <a:p>
            <a:pPr>
              <a:buNone/>
            </a:pPr>
            <a:r>
              <a:rPr lang="en-US" dirty="0" smtClean="0"/>
              <a:t>    main();</a:t>
            </a:r>
          </a:p>
          <a:p>
            <a:pPr>
              <a:buNone/>
            </a:pPr>
            <a:r>
              <a:rPr lang="en-US" dirty="0" smtClean="0"/>
              <a:t>    return 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A) Infinite times           B) 32767 times </a:t>
            </a:r>
          </a:p>
          <a:p>
            <a:pPr>
              <a:buNone/>
            </a:pPr>
            <a:r>
              <a:rPr lang="en-US" dirty="0" smtClean="0"/>
              <a:t>C) 65535 times             D) till stack doesn't overflow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 10.  A function cannot be defined inside another function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A) True B) False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11.  Functions cannot return more than one value at a time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A) True B) False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12.  If return type for a function is not specified, it defaults to int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A) True B) False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13.  If the two strings are identical, then  </a:t>
            </a:r>
            <a:r>
              <a:rPr lang="en-US" b="1" dirty="0" err="1" smtClean="0"/>
              <a:t>strcmp</a:t>
            </a:r>
            <a:r>
              <a:rPr lang="en-US" b="1" dirty="0" smtClean="0"/>
              <a:t>() function returns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A) -1        B) 1 </a:t>
            </a:r>
          </a:p>
          <a:p>
            <a:pPr>
              <a:buNone/>
            </a:pPr>
            <a:r>
              <a:rPr lang="en-US" dirty="0" smtClean="0"/>
              <a:t>C) 0         D) Yes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14.  How will you print \n on the screen?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A)</a:t>
            </a:r>
            <a:r>
              <a:rPr lang="en-US" dirty="0" err="1" smtClean="0"/>
              <a:t>printf</a:t>
            </a:r>
            <a:r>
              <a:rPr lang="en-US" dirty="0" smtClean="0"/>
              <a:t>("\n");        B) echo "\\n"; </a:t>
            </a:r>
          </a:p>
          <a:p>
            <a:pPr>
              <a:buNone/>
            </a:pPr>
            <a:r>
              <a:rPr lang="en-US" dirty="0" smtClean="0"/>
              <a:t>C) printf('\n');         D) printf("\\n");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15.  Declare the following statement?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"An array of three pointers to chars".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A) char *</a:t>
            </a:r>
            <a:r>
              <a:rPr lang="en-US" dirty="0" err="1" smtClean="0"/>
              <a:t>ptr</a:t>
            </a:r>
            <a:r>
              <a:rPr lang="en-US" dirty="0" smtClean="0"/>
              <a:t>[3]();</a:t>
            </a:r>
          </a:p>
          <a:p>
            <a:pPr>
              <a:buNone/>
            </a:pPr>
            <a:r>
              <a:rPr lang="en-US" dirty="0" smtClean="0"/>
              <a:t> B) char *</a:t>
            </a:r>
            <a:r>
              <a:rPr lang="en-US" dirty="0" err="1" smtClean="0"/>
              <a:t>ptr</a:t>
            </a:r>
            <a:r>
              <a:rPr lang="en-US" dirty="0" smtClean="0"/>
              <a:t>[3];</a:t>
            </a:r>
          </a:p>
          <a:p>
            <a:pPr>
              <a:buNone/>
            </a:pPr>
            <a:r>
              <a:rPr lang="en-US" dirty="0" smtClean="0"/>
              <a:t> C) char (*</a:t>
            </a:r>
            <a:r>
              <a:rPr lang="en-US" dirty="0" err="1" smtClean="0"/>
              <a:t>ptr</a:t>
            </a:r>
            <a:r>
              <a:rPr lang="en-US" dirty="0" smtClean="0"/>
              <a:t>[3])();</a:t>
            </a:r>
          </a:p>
          <a:p>
            <a:pPr>
              <a:buNone/>
            </a:pPr>
            <a:r>
              <a:rPr lang="en-US" dirty="0" smtClean="0"/>
              <a:t> D) char **</a:t>
            </a:r>
            <a:r>
              <a:rPr lang="en-US" dirty="0" err="1" smtClean="0"/>
              <a:t>ptr</a:t>
            </a:r>
            <a:r>
              <a:rPr lang="en-US" dirty="0" smtClean="0"/>
              <a:t>[3];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16.  What do the following declaration signify?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int *</a:t>
            </a:r>
            <a:r>
              <a:rPr lang="en-US" dirty="0" err="1" smtClean="0"/>
              <a:t>ptr</a:t>
            </a:r>
            <a:r>
              <a:rPr lang="en-US" dirty="0" smtClean="0"/>
              <a:t>[30];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A) </a:t>
            </a:r>
            <a:r>
              <a:rPr lang="en-US" dirty="0" err="1" smtClean="0"/>
              <a:t>ptr</a:t>
            </a:r>
            <a:r>
              <a:rPr lang="en-US" dirty="0" smtClean="0"/>
              <a:t> is a pointer to an array of 30 integer pointers. </a:t>
            </a:r>
          </a:p>
          <a:p>
            <a:pPr>
              <a:buNone/>
            </a:pPr>
            <a:r>
              <a:rPr lang="en-US" dirty="0" smtClean="0"/>
              <a:t>B) </a:t>
            </a:r>
            <a:r>
              <a:rPr lang="en-US" dirty="0" err="1" smtClean="0"/>
              <a:t>ptr</a:t>
            </a:r>
            <a:r>
              <a:rPr lang="en-US" dirty="0" smtClean="0"/>
              <a:t> is a array of 30 pointers to integers. </a:t>
            </a:r>
          </a:p>
          <a:p>
            <a:pPr>
              <a:buNone/>
            </a:pPr>
            <a:r>
              <a:rPr lang="en-US" dirty="0" smtClean="0"/>
              <a:t>C) </a:t>
            </a:r>
            <a:r>
              <a:rPr lang="en-US" dirty="0" err="1" smtClean="0"/>
              <a:t>ptr</a:t>
            </a:r>
            <a:r>
              <a:rPr lang="en-US" dirty="0" smtClean="0"/>
              <a:t> is a array of 30 integer pointers. </a:t>
            </a:r>
          </a:p>
          <a:p>
            <a:pPr>
              <a:buNone/>
            </a:pPr>
            <a:r>
              <a:rPr lang="en-US" dirty="0" smtClean="0"/>
              <a:t>D) </a:t>
            </a:r>
            <a:r>
              <a:rPr lang="en-US" dirty="0" err="1" smtClean="0"/>
              <a:t>ptr</a:t>
            </a:r>
            <a:r>
              <a:rPr lang="en-US" dirty="0" smtClean="0"/>
              <a:t> is a array 30 pointers.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17.  What do the following declaration signify?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int (*</a:t>
            </a:r>
            <a:r>
              <a:rPr lang="en-US" dirty="0" err="1" smtClean="0"/>
              <a:t>pf</a:t>
            </a:r>
            <a:r>
              <a:rPr lang="en-US" dirty="0" smtClean="0"/>
              <a:t>)();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A) </a:t>
            </a:r>
            <a:r>
              <a:rPr lang="en-US" dirty="0" err="1" smtClean="0"/>
              <a:t>pf</a:t>
            </a:r>
            <a:r>
              <a:rPr lang="en-US" dirty="0" smtClean="0"/>
              <a:t> is a pointer to function. </a:t>
            </a:r>
          </a:p>
          <a:p>
            <a:pPr>
              <a:buNone/>
            </a:pPr>
            <a:r>
              <a:rPr lang="en-US" dirty="0" smtClean="0"/>
              <a:t>B) </a:t>
            </a:r>
            <a:r>
              <a:rPr lang="en-US" dirty="0" err="1" smtClean="0"/>
              <a:t>pf</a:t>
            </a:r>
            <a:r>
              <a:rPr lang="en-US" dirty="0" smtClean="0"/>
              <a:t> is a function pointer. </a:t>
            </a:r>
          </a:p>
          <a:p>
            <a:pPr>
              <a:buNone/>
            </a:pPr>
            <a:r>
              <a:rPr lang="en-US" dirty="0" smtClean="0"/>
              <a:t>C) </a:t>
            </a:r>
            <a:r>
              <a:rPr lang="en-US" dirty="0" err="1" smtClean="0"/>
              <a:t>pf</a:t>
            </a:r>
            <a:r>
              <a:rPr lang="en-US" dirty="0" smtClean="0"/>
              <a:t> is a pointer to a function which return int </a:t>
            </a:r>
          </a:p>
          <a:p>
            <a:pPr>
              <a:buNone/>
            </a:pPr>
            <a:r>
              <a:rPr lang="en-US" dirty="0" smtClean="0"/>
              <a:t>D) </a:t>
            </a:r>
            <a:r>
              <a:rPr lang="en-US" dirty="0" err="1" smtClean="0"/>
              <a:t>pf</a:t>
            </a:r>
            <a:r>
              <a:rPr lang="en-US" dirty="0" smtClean="0"/>
              <a:t> is a function of pointer variable.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18.  What do the following declaration signify?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int *f();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A) f is a pointer variable of function type. </a:t>
            </a:r>
          </a:p>
          <a:p>
            <a:pPr>
              <a:buNone/>
            </a:pPr>
            <a:r>
              <a:rPr lang="en-US" dirty="0" smtClean="0"/>
              <a:t>B) f is a function returning pointer to an int. </a:t>
            </a:r>
          </a:p>
          <a:p>
            <a:pPr>
              <a:buNone/>
            </a:pPr>
            <a:r>
              <a:rPr lang="en-US" dirty="0" smtClean="0"/>
              <a:t>C) f is a function pointer. </a:t>
            </a:r>
          </a:p>
          <a:p>
            <a:pPr>
              <a:buNone/>
            </a:pPr>
            <a:r>
              <a:rPr lang="en-US" dirty="0" smtClean="0"/>
              <a:t>D) f is a simple declaration of pointer variable.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457200"/>
            <a:ext cx="8058616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62025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962025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What will be the Output of the following code snippet: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620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main()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620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620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char *p;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620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int *q;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620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long *r;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620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p=q=r=0;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620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p++;	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620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q++;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620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r++;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620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printf("%p...%p...%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p",p,q,r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620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}	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962025" algn="l"/>
              </a:tabLst>
            </a:pPr>
            <a:r>
              <a:rPr lang="en-US" sz="20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A)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Garbage values would be printed		B)   0001...0002...0004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9620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C) 0001…0001…0001                                  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)   0001…0002…0002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19. What will be the output of the following code snippet: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int </a:t>
            </a:r>
            <a:r>
              <a:rPr lang="en-US" dirty="0" err="1" smtClean="0"/>
              <a:t>a,b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printf(“%</a:t>
            </a:r>
            <a:r>
              <a:rPr lang="en-US" dirty="0" err="1" smtClean="0"/>
              <a:t>d”,scanf</a:t>
            </a:r>
            <a:r>
              <a:rPr lang="en-US" dirty="0" smtClean="0"/>
              <a:t>(%</a:t>
            </a:r>
            <a:r>
              <a:rPr lang="en-US" dirty="0" err="1" smtClean="0"/>
              <a:t>d%d”,&amp;a,&amp;b</a:t>
            </a:r>
            <a:r>
              <a:rPr lang="en-US" dirty="0" smtClean="0"/>
              <a:t>));  //values 10,20 are given as inputs here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A)    10			  B) 1</a:t>
            </a:r>
          </a:p>
          <a:p>
            <a:pPr>
              <a:buNone/>
            </a:pPr>
            <a:r>
              <a:rPr lang="en-US" dirty="0" smtClean="0"/>
              <a:t> C)   2                                    D) 20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20.What will be the condition to print “hello world” in this case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If(condition)</a:t>
            </a:r>
          </a:p>
          <a:p>
            <a:pPr>
              <a:buNone/>
            </a:pPr>
            <a:r>
              <a:rPr lang="en-US" dirty="0" smtClean="0"/>
              <a:t>Printf(“hello”);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Printf(“world”);</a:t>
            </a:r>
          </a:p>
          <a:p>
            <a:pPr>
              <a:buNone/>
            </a:pPr>
            <a:r>
              <a:rPr lang="en-US" dirty="0" smtClean="0"/>
              <a:t>A)  1			B) printf(“hello”)</a:t>
            </a:r>
          </a:p>
          <a:p>
            <a:pPr>
              <a:buNone/>
            </a:pPr>
            <a:r>
              <a:rPr lang="en-US" dirty="0" smtClean="0"/>
              <a:t>C)   !printf(“hello”)          D) 0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21.What will be the output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Printf(“%d”,(printf(“%d%d”,10,20)))</a:t>
            </a:r>
          </a:p>
          <a:p>
            <a:pPr>
              <a:buNone/>
            </a:pPr>
            <a:r>
              <a:rPr lang="en-US" dirty="0" smtClean="0"/>
              <a:t>A)    </a:t>
            </a:r>
            <a:r>
              <a:rPr lang="en-US" dirty="0" smtClean="0"/>
              <a:t>10204	</a:t>
            </a:r>
            <a:r>
              <a:rPr lang="en-US" dirty="0" smtClean="0"/>
              <a:t>		  B)  20</a:t>
            </a:r>
          </a:p>
          <a:p>
            <a:pPr>
              <a:buNone/>
            </a:pPr>
            <a:r>
              <a:rPr lang="en-US" dirty="0" smtClean="0"/>
              <a:t>C)    3                                    D) 1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22. What is the output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Int a=1;</a:t>
            </a:r>
          </a:p>
          <a:p>
            <a:pPr>
              <a:buNone/>
            </a:pPr>
            <a:r>
              <a:rPr lang="en-US" dirty="0" smtClean="0"/>
              <a:t>printf(“%d %d %d”, a, ++a , a++);</a:t>
            </a:r>
          </a:p>
          <a:p>
            <a:pPr>
              <a:buNone/>
            </a:pPr>
            <a:r>
              <a:rPr lang="en-US" dirty="0" smtClean="0"/>
              <a:t>A) 1 2 2			B)  3 2 1</a:t>
            </a:r>
          </a:p>
          <a:p>
            <a:pPr>
              <a:buNone/>
            </a:pPr>
            <a:r>
              <a:rPr lang="en-US" dirty="0" smtClean="0"/>
              <a:t>C)  1 2 3                             D) 3 3 1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23. What is the output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void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Float a=0.7;</a:t>
            </a:r>
          </a:p>
          <a:p>
            <a:pPr>
              <a:buNone/>
            </a:pPr>
            <a:r>
              <a:rPr lang="en-US" dirty="0" smtClean="0"/>
              <a:t>If(a&lt;0.7)</a:t>
            </a:r>
          </a:p>
          <a:p>
            <a:pPr>
              <a:buNone/>
            </a:pPr>
            <a:r>
              <a:rPr lang="en-US" dirty="0" smtClean="0"/>
              <a:t>Printf(“c”);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Printf(“</a:t>
            </a:r>
            <a:r>
              <a:rPr lang="en-US" dirty="0" err="1" smtClean="0"/>
              <a:t>c++</a:t>
            </a:r>
            <a:r>
              <a:rPr lang="en-US" dirty="0" smtClean="0"/>
              <a:t>”);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A)  c	              		       B) garbage value</a:t>
            </a:r>
          </a:p>
          <a:p>
            <a:pPr>
              <a:buNone/>
            </a:pPr>
            <a:r>
              <a:rPr lang="en-US" dirty="0" smtClean="0"/>
              <a:t>C)  </a:t>
            </a:r>
            <a:r>
              <a:rPr lang="en-US" dirty="0" err="1" smtClean="0"/>
              <a:t>c++</a:t>
            </a:r>
            <a:r>
              <a:rPr lang="en-US" dirty="0" smtClean="0"/>
              <a:t>                                      D) compiler error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24. What is the output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If(!(1&amp;&amp;0))</a:t>
            </a:r>
          </a:p>
          <a:p>
            <a:pPr>
              <a:buNone/>
            </a:pPr>
            <a:r>
              <a:rPr lang="en-US" dirty="0" smtClean="0"/>
              <a:t>Printf(“ok done”);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Printf(“not done”);</a:t>
            </a:r>
          </a:p>
          <a:p>
            <a:pPr>
              <a:buNone/>
            </a:pPr>
            <a:r>
              <a:rPr lang="en-US" dirty="0" smtClean="0"/>
              <a:t>A)   not done			B) compile time error</a:t>
            </a:r>
          </a:p>
          <a:p>
            <a:pPr>
              <a:buNone/>
            </a:pPr>
            <a:r>
              <a:rPr lang="en-US" dirty="0" smtClean="0"/>
              <a:t>C)   ok done                                     D) run time error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25. What is the output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int  </a:t>
            </a:r>
            <a:r>
              <a:rPr lang="en-US" dirty="0" err="1" smtClean="0"/>
              <a:t>i</a:t>
            </a:r>
            <a:r>
              <a:rPr lang="en-US" dirty="0" smtClean="0"/>
              <a:t>, n;</a:t>
            </a:r>
          </a:p>
          <a:p>
            <a:pPr>
              <a:buNone/>
            </a:pPr>
            <a:r>
              <a:rPr lang="en-US" dirty="0" smtClean="0"/>
              <a:t> char *x = “girl”;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pt-BR" dirty="0" smtClean="0"/>
              <a:t>n = strlen(x);</a:t>
            </a:r>
            <a:endParaRPr lang="en-US" dirty="0" smtClean="0"/>
          </a:p>
          <a:p>
            <a:pPr>
              <a:buNone/>
            </a:pPr>
            <a:r>
              <a:rPr lang="pt-BR" dirty="0" smtClean="0"/>
              <a:t> *x = x[n];</a:t>
            </a:r>
            <a:endParaRPr lang="en-US" dirty="0" smtClean="0"/>
          </a:p>
          <a:p>
            <a:pPr>
              <a:buNone/>
            </a:pPr>
            <a:r>
              <a:rPr lang="pt-BR" dirty="0" smtClean="0"/>
              <a:t> </a:t>
            </a: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&lt;n; 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{</a:t>
            </a:r>
          </a:p>
          <a:p>
            <a:pPr>
              <a:buNone/>
            </a:pPr>
            <a:r>
              <a:rPr lang="en-US" dirty="0" smtClean="0"/>
              <a:t>printf(“%s\</a:t>
            </a:r>
            <a:r>
              <a:rPr lang="en-US" dirty="0" err="1" smtClean="0"/>
              <a:t>n”,x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x++;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 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 smtClean="0">
                <a:ea typeface="Times New Roman"/>
                <a:cs typeface="Times New Roman"/>
              </a:rPr>
              <a:t> A) girl                                       B)   g            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 smtClean="0">
                <a:ea typeface="Times New Roman"/>
                <a:cs typeface="Times New Roman"/>
              </a:rPr>
              <a:t>      </a:t>
            </a:r>
            <a:r>
              <a:rPr lang="en-US" dirty="0" err="1" smtClean="0">
                <a:ea typeface="Times New Roman"/>
                <a:cs typeface="Times New Roman"/>
              </a:rPr>
              <a:t>irl</a:t>
            </a:r>
            <a:r>
              <a:rPr lang="en-US" dirty="0" smtClean="0">
                <a:ea typeface="Times New Roman"/>
                <a:cs typeface="Times New Roman"/>
              </a:rPr>
              <a:t>                                                </a:t>
            </a:r>
            <a:r>
              <a:rPr lang="en-US" dirty="0" err="1" smtClean="0">
                <a:ea typeface="Times New Roman"/>
                <a:cs typeface="Times New Roman"/>
              </a:rPr>
              <a:t>i</a:t>
            </a:r>
            <a:endParaRPr lang="en-US" dirty="0" smtClean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 smtClean="0">
                <a:ea typeface="Times New Roman"/>
                <a:cs typeface="Times New Roman"/>
              </a:rPr>
              <a:t>      </a:t>
            </a:r>
            <a:r>
              <a:rPr lang="en-US" dirty="0" err="1" smtClean="0">
                <a:ea typeface="Times New Roman"/>
                <a:cs typeface="Times New Roman"/>
              </a:rPr>
              <a:t>rl</a:t>
            </a:r>
            <a:r>
              <a:rPr lang="en-US" dirty="0" smtClean="0">
                <a:ea typeface="Times New Roman"/>
                <a:cs typeface="Times New Roman"/>
              </a:rPr>
              <a:t>                                                 r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 smtClean="0">
                <a:ea typeface="Times New Roman"/>
                <a:cs typeface="Times New Roman"/>
              </a:rPr>
              <a:t>      l                                                  </a:t>
            </a:r>
            <a:r>
              <a:rPr lang="en-US" dirty="0" err="1" smtClean="0">
                <a:ea typeface="Times New Roman"/>
                <a:cs typeface="Times New Roman"/>
              </a:rPr>
              <a:t>l</a:t>
            </a:r>
            <a:endParaRPr lang="en-US" dirty="0" smtClean="0">
              <a:ea typeface="Times New Roman"/>
              <a:cs typeface="Times New Roman"/>
            </a:endParaRPr>
          </a:p>
          <a:p>
            <a:pPr marL="514350" indent="-514350">
              <a:lnSpc>
                <a:spcPct val="115000"/>
              </a:lnSpc>
              <a:spcBef>
                <a:spcPts val="0"/>
              </a:spcBef>
              <a:buAutoNum type="alphaUcParenR" startAt="3"/>
            </a:pPr>
            <a:r>
              <a:rPr lang="en-US" dirty="0" smtClean="0">
                <a:ea typeface="Times New Roman"/>
                <a:cs typeface="Times New Roman"/>
              </a:rPr>
              <a:t>(blank space)</a:t>
            </a:r>
          </a:p>
          <a:p>
            <a:pPr marL="514350" indent="-51435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 smtClean="0">
                <a:ea typeface="Times New Roman"/>
                <a:cs typeface="Times New Roman"/>
              </a:rPr>
              <a:t>          </a:t>
            </a:r>
            <a:r>
              <a:rPr lang="en-US" dirty="0" err="1" smtClean="0">
                <a:ea typeface="Times New Roman"/>
                <a:cs typeface="Times New Roman"/>
              </a:rPr>
              <a:t>irl</a:t>
            </a:r>
            <a:endParaRPr lang="en-US" dirty="0" smtClean="0">
              <a:ea typeface="Times New Roman"/>
              <a:cs typeface="Times New Roman"/>
            </a:endParaRPr>
          </a:p>
          <a:p>
            <a:pPr marL="514350" indent="-51435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 smtClean="0">
                <a:ea typeface="Times New Roman"/>
                <a:cs typeface="Times New Roman"/>
              </a:rPr>
              <a:t>          </a:t>
            </a:r>
            <a:r>
              <a:rPr lang="en-US" dirty="0" err="1" smtClean="0">
                <a:ea typeface="Times New Roman"/>
                <a:cs typeface="Times New Roman"/>
              </a:rPr>
              <a:t>rl</a:t>
            </a:r>
            <a:endParaRPr lang="en-US" dirty="0" smtClean="0">
              <a:ea typeface="Times New Roman"/>
              <a:cs typeface="Times New Roman"/>
            </a:endParaRPr>
          </a:p>
          <a:p>
            <a:pPr marL="514350" indent="-51435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 smtClean="0">
                <a:ea typeface="Times New Roman"/>
                <a:cs typeface="Times New Roman"/>
              </a:rPr>
              <a:t>          l              </a:t>
            </a:r>
          </a:p>
          <a:p>
            <a:pPr marL="514350" indent="-514350">
              <a:lnSpc>
                <a:spcPct val="115000"/>
              </a:lnSpc>
              <a:spcBef>
                <a:spcPts val="0"/>
              </a:spcBef>
              <a:buFont typeface="Wingdings" pitchFamily="2" charset="2"/>
              <a:buAutoNum type="alphaUcParenR" startAt="4"/>
            </a:pPr>
            <a:r>
              <a:rPr lang="en-US" dirty="0" smtClean="0">
                <a:ea typeface="Times New Roman"/>
                <a:cs typeface="Times New Roman"/>
              </a:rPr>
              <a:t>(blank space)</a:t>
            </a: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ea typeface="Times New Roman"/>
                <a:cs typeface="Times New Roman"/>
              </a:rPr>
              <a:t> </a:t>
            </a:r>
            <a:r>
              <a:rPr lang="en-US" dirty="0" err="1" smtClean="0">
                <a:ea typeface="Times New Roman"/>
                <a:cs typeface="Times New Roman"/>
              </a:rPr>
              <a:t>i</a:t>
            </a:r>
            <a:r>
              <a:rPr lang="en-US" dirty="0" smtClean="0">
                <a:ea typeface="Times New Roman"/>
                <a:cs typeface="Times New Roman"/>
              </a:rPr>
              <a:t>                                                                           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ea typeface="Times New Roman"/>
                <a:cs typeface="Times New Roman"/>
              </a:rPr>
              <a:t>        r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ea typeface="Times New Roman"/>
                <a:cs typeface="Times New Roman"/>
              </a:rPr>
              <a:t>        l                                   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26. What is the output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Int k=35;</a:t>
            </a:r>
          </a:p>
          <a:p>
            <a:pPr>
              <a:buNone/>
            </a:pPr>
            <a:r>
              <a:rPr lang="en-US" dirty="0" smtClean="0"/>
              <a:t>Printf(“%</a:t>
            </a:r>
            <a:r>
              <a:rPr lang="en-US" dirty="0" err="1" smtClean="0"/>
              <a:t>d%d%d”,k</a:t>
            </a:r>
            <a:r>
              <a:rPr lang="en-US" dirty="0" smtClean="0"/>
              <a:t>==35,k=50,k&gt;40);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A) 0 50 0			B) 1 50 1</a:t>
            </a:r>
          </a:p>
          <a:p>
            <a:pPr>
              <a:buNone/>
            </a:pPr>
            <a:r>
              <a:rPr lang="en-US" dirty="0" smtClean="0"/>
              <a:t>C) 1 1 1                           D) 0 1 0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27. What is the output  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dirty="0" smtClean="0"/>
              <a:t>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char string[]="Hello World";</a:t>
            </a:r>
          </a:p>
          <a:p>
            <a:pPr>
              <a:buNone/>
            </a:pPr>
            <a:r>
              <a:rPr lang="en-US" dirty="0" smtClean="0"/>
              <a:t>	display(string);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void display(char *string)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printf("%</a:t>
            </a:r>
            <a:r>
              <a:rPr lang="en-US" dirty="0" err="1" smtClean="0"/>
              <a:t>s",string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A)  Run time error			B) Hello</a:t>
            </a:r>
          </a:p>
          <a:p>
            <a:pPr>
              <a:buNone/>
            </a:pPr>
            <a:r>
              <a:rPr lang="en-US" dirty="0" smtClean="0"/>
              <a:t>C)   </a:t>
            </a:r>
            <a:r>
              <a:rPr lang="en-US" i="1" dirty="0" smtClean="0"/>
              <a:t>Compiler Error</a:t>
            </a:r>
            <a:r>
              <a:rPr lang="en-US" dirty="0" smtClean="0"/>
              <a:t>                                   D) Hello World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28</a:t>
            </a:r>
            <a:r>
              <a:rPr lang="en-US" dirty="0" smtClean="0"/>
              <a:t>. </a:t>
            </a:r>
            <a:r>
              <a:rPr lang="en-US" b="1" dirty="0" smtClean="0"/>
              <a:t>What is the output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main()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char *str1="</a:t>
            </a:r>
            <a:r>
              <a:rPr lang="en-US" dirty="0" err="1" smtClean="0"/>
              <a:t>abcd</a:t>
            </a:r>
            <a:r>
              <a:rPr lang="en-US" dirty="0" smtClean="0"/>
              <a:t>";</a:t>
            </a:r>
          </a:p>
          <a:p>
            <a:pPr>
              <a:buNone/>
            </a:pPr>
            <a:r>
              <a:rPr lang="en-US" dirty="0" smtClean="0"/>
              <a:t>	char str2[]="</a:t>
            </a:r>
            <a:r>
              <a:rPr lang="en-US" dirty="0" err="1" smtClean="0"/>
              <a:t>abcd</a:t>
            </a:r>
            <a:r>
              <a:rPr lang="en-US" dirty="0" smtClean="0"/>
              <a:t>";</a:t>
            </a:r>
          </a:p>
          <a:p>
            <a:pPr>
              <a:buNone/>
            </a:pPr>
            <a:r>
              <a:rPr lang="en-US" dirty="0" smtClean="0"/>
              <a:t>	printf("%d %d %</a:t>
            </a:r>
            <a:r>
              <a:rPr lang="en-US" dirty="0" err="1" smtClean="0"/>
              <a:t>d",sizeof</a:t>
            </a:r>
            <a:r>
              <a:rPr lang="en-US" dirty="0" smtClean="0"/>
              <a:t>(str1),</a:t>
            </a:r>
            <a:r>
              <a:rPr lang="en-US" dirty="0" err="1" smtClean="0"/>
              <a:t>sizeof</a:t>
            </a:r>
            <a:r>
              <a:rPr lang="en-US" dirty="0" smtClean="0"/>
              <a:t>(str2),</a:t>
            </a:r>
            <a:r>
              <a:rPr lang="en-US" dirty="0" err="1" smtClean="0"/>
              <a:t>sizeof</a:t>
            </a:r>
            <a:r>
              <a:rPr lang="en-US" dirty="0" smtClean="0"/>
              <a:t>("</a:t>
            </a:r>
            <a:r>
              <a:rPr lang="en-US" dirty="0" err="1" smtClean="0"/>
              <a:t>abcd</a:t>
            </a:r>
            <a:r>
              <a:rPr lang="en-US" dirty="0" smtClean="0"/>
              <a:t>"));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A) 5 5 5			B) 2 5 5</a:t>
            </a:r>
          </a:p>
          <a:p>
            <a:pPr>
              <a:buNone/>
            </a:pPr>
            <a:r>
              <a:rPr lang="en-US" dirty="0" smtClean="0"/>
              <a:t>C)  2 2 5                         D) 4 4 4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62500" lnSpcReduction="20000"/>
          </a:bodyPr>
          <a:lstStyle/>
          <a:p>
            <a:pPr marL="514350" lvl="0" indent="-514350">
              <a:lnSpc>
                <a:spcPct val="115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dirty="0" err="1" smtClean="0">
                <a:ea typeface="Times New Roman"/>
                <a:cs typeface="Times New Roman"/>
              </a:rPr>
              <a:t>struct</a:t>
            </a:r>
            <a:r>
              <a:rPr lang="en-US" dirty="0" smtClean="0">
                <a:ea typeface="Times New Roman"/>
                <a:cs typeface="Times New Roman"/>
              </a:rPr>
              <a:t> </a:t>
            </a:r>
            <a:r>
              <a:rPr lang="en-US" dirty="0">
                <a:ea typeface="Times New Roman"/>
                <a:cs typeface="Times New Roman"/>
              </a:rPr>
              <a:t>point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Times New Roman"/>
                <a:cs typeface="Times New Roman"/>
              </a:rPr>
              <a:t> {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Times New Roman"/>
                <a:cs typeface="Times New Roman"/>
              </a:rPr>
              <a:t> int x;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Times New Roman"/>
                <a:cs typeface="Times New Roman"/>
              </a:rPr>
              <a:t> int y;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Times New Roman"/>
                <a:cs typeface="Times New Roman"/>
              </a:rPr>
              <a:t> };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ea typeface="Times New Roman"/>
                <a:cs typeface="Times New Roman"/>
              </a:rPr>
              <a:t>struct</a:t>
            </a:r>
            <a:r>
              <a:rPr lang="en-US" dirty="0">
                <a:ea typeface="Times New Roman"/>
                <a:cs typeface="Times New Roman"/>
              </a:rPr>
              <a:t> point origin,*pp;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Times New Roman"/>
                <a:cs typeface="Times New Roman"/>
              </a:rPr>
              <a:t>main()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Times New Roman"/>
                <a:cs typeface="Times New Roman"/>
              </a:rPr>
              <a:t>{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Times New Roman"/>
                <a:cs typeface="Times New Roman"/>
              </a:rPr>
              <a:t>pp=&amp;origin;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Times New Roman"/>
                <a:cs typeface="Times New Roman"/>
              </a:rPr>
              <a:t>printf("origin is(%</a:t>
            </a:r>
            <a:r>
              <a:rPr lang="en-US" dirty="0" err="1">
                <a:ea typeface="Times New Roman"/>
                <a:cs typeface="Times New Roman"/>
              </a:rPr>
              <a:t>d%d</a:t>
            </a:r>
            <a:r>
              <a:rPr lang="en-US" dirty="0">
                <a:ea typeface="Times New Roman"/>
                <a:cs typeface="Times New Roman"/>
              </a:rPr>
              <a:t>)\n",(*pp).x,(*pp).y);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Times New Roman"/>
                <a:cs typeface="Times New Roman"/>
              </a:rPr>
              <a:t>printf("origin is (%</a:t>
            </a:r>
            <a:r>
              <a:rPr lang="en-US" dirty="0" err="1">
                <a:ea typeface="Times New Roman"/>
                <a:cs typeface="Times New Roman"/>
              </a:rPr>
              <a:t>d%d</a:t>
            </a:r>
            <a:r>
              <a:rPr lang="en-US" dirty="0">
                <a:ea typeface="Times New Roman"/>
                <a:cs typeface="Times New Roman"/>
              </a:rPr>
              <a:t>)\</a:t>
            </a:r>
            <a:r>
              <a:rPr lang="en-US" dirty="0" err="1">
                <a:ea typeface="Times New Roman"/>
                <a:cs typeface="Times New Roman"/>
              </a:rPr>
              <a:t>n",pp</a:t>
            </a:r>
            <a:r>
              <a:rPr lang="en-US" dirty="0">
                <a:ea typeface="Times New Roman"/>
                <a:cs typeface="Times New Roman"/>
              </a:rPr>
              <a:t>-&gt;</a:t>
            </a:r>
            <a:r>
              <a:rPr lang="en-US" dirty="0" err="1">
                <a:ea typeface="Times New Roman"/>
                <a:cs typeface="Times New Roman"/>
              </a:rPr>
              <a:t>x,pp</a:t>
            </a:r>
            <a:r>
              <a:rPr lang="en-US" dirty="0">
                <a:ea typeface="Times New Roman"/>
                <a:cs typeface="Times New Roman"/>
              </a:rPr>
              <a:t>-&gt;y);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Times New Roman"/>
                <a:cs typeface="Times New Roman"/>
              </a:rPr>
              <a:t>} </a:t>
            </a:r>
            <a:endParaRPr lang="en-US" dirty="0" smtClean="0">
              <a:ea typeface="Times New Roman"/>
              <a:cs typeface="Times New Roman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a typeface="Times New Roman"/>
              <a:cs typeface="Times New Roman"/>
            </a:endParaRPr>
          </a:p>
          <a:p>
            <a:pPr marL="0" marR="0" indent="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ea typeface="Times New Roman"/>
                <a:cs typeface="Times New Roman"/>
              </a:rPr>
              <a:t>A)     origin </a:t>
            </a:r>
            <a:r>
              <a:rPr lang="en-US" dirty="0">
                <a:ea typeface="Times New Roman"/>
                <a:cs typeface="Times New Roman"/>
              </a:rPr>
              <a:t>is (1,1)                                          		            B) origin is(2,2)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Times New Roman"/>
                <a:cs typeface="Times New Roman"/>
              </a:rPr>
              <a:t>       origin is (1,1)                                                                                 origin is(2,2)         		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Times New Roman"/>
                <a:cs typeface="Times New Roman"/>
              </a:rPr>
              <a:t>       C) Garbage values would be printed                            </a:t>
            </a:r>
            <a:r>
              <a:rPr lang="en-US" dirty="0" smtClean="0">
                <a:ea typeface="Times New Roman"/>
                <a:cs typeface="Times New Roman"/>
              </a:rPr>
              <a:t>        D</a:t>
            </a:r>
            <a:r>
              <a:rPr lang="en-US" dirty="0">
                <a:ea typeface="Times New Roman"/>
                <a:cs typeface="Times New Roman"/>
              </a:rPr>
              <a:t>) origin is(0,0)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Times New Roman"/>
                <a:cs typeface="Times New Roman"/>
              </a:rPr>
              <a:t>                                          				  	 </a:t>
            </a:r>
            <a:r>
              <a:rPr lang="en-US" dirty="0" smtClean="0">
                <a:ea typeface="Times New Roman"/>
                <a:cs typeface="Times New Roman"/>
              </a:rPr>
              <a:t>origin </a:t>
            </a:r>
            <a:r>
              <a:rPr lang="en-US" dirty="0">
                <a:ea typeface="Times New Roman"/>
                <a:cs typeface="Times New Roman"/>
              </a:rPr>
              <a:t>is(0,0)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29</a:t>
            </a:r>
            <a:r>
              <a:rPr lang="en-US" b="1" dirty="0" smtClean="0"/>
              <a:t>. </a:t>
            </a:r>
            <a:r>
              <a:rPr lang="en-US" b="1" dirty="0" smtClean="0"/>
              <a:t>What is the output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unsigned int </a:t>
            </a:r>
            <a:r>
              <a:rPr lang="en-US" dirty="0" err="1" smtClean="0"/>
              <a:t>i</a:t>
            </a:r>
            <a:r>
              <a:rPr lang="en-US" dirty="0" smtClean="0"/>
              <a:t>=10;</a:t>
            </a:r>
          </a:p>
          <a:p>
            <a:pPr>
              <a:buNone/>
            </a:pPr>
            <a:r>
              <a:rPr lang="en-US" dirty="0" smtClean="0"/>
              <a:t>	while(</a:t>
            </a:r>
            <a:r>
              <a:rPr lang="en-US" dirty="0" err="1" smtClean="0"/>
              <a:t>i</a:t>
            </a:r>
            <a:r>
              <a:rPr lang="en-US" dirty="0" smtClean="0"/>
              <a:t>--&gt;=0)</a:t>
            </a:r>
          </a:p>
          <a:p>
            <a:pPr>
              <a:buNone/>
            </a:pPr>
            <a:r>
              <a:rPr lang="en-US" dirty="0" smtClean="0"/>
              <a:t>		printf("%u ",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 marL="514350" indent="-514350">
              <a:buAutoNum type="alphaUcParenR"/>
            </a:pPr>
            <a:r>
              <a:rPr lang="en-US" dirty="0" smtClean="0"/>
              <a:t>9 8 7 6 5 4 3 2 1 0			</a:t>
            </a:r>
          </a:p>
          <a:p>
            <a:pPr marL="514350" indent="-514350">
              <a:buAutoNum type="alphaUcParenR"/>
            </a:pPr>
            <a:r>
              <a:rPr lang="en-US" dirty="0" smtClean="0"/>
              <a:t>9 8 7 6 5 4 3 2 1 0 65535 65534…..</a:t>
            </a:r>
          </a:p>
          <a:p>
            <a:pPr marL="514350" indent="-514350">
              <a:buAutoNum type="alphaUcParenR" startAt="3"/>
            </a:pPr>
            <a:r>
              <a:rPr lang="en-US" dirty="0" smtClean="0"/>
              <a:t>compile time error  </a:t>
            </a:r>
          </a:p>
          <a:p>
            <a:pPr marL="514350" indent="-514350">
              <a:buAutoNum type="alphaUcParenR" startAt="3"/>
            </a:pPr>
            <a:r>
              <a:rPr lang="en-US" dirty="0" smtClean="0"/>
              <a:t>9 8 7 6 5 4 3 2 1 0 -1 -2 -3……………</a:t>
            </a:r>
            <a:r>
              <a:rPr lang="en-US" b="1" i="1" dirty="0" smtClean="0"/>
              <a:t>          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09600"/>
            <a:ext cx="4793697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Answers  (maybe)</a:t>
            </a:r>
          </a:p>
          <a:p>
            <a:r>
              <a:rPr lang="en-US" sz="3200" dirty="0" smtClean="0"/>
              <a:t>1-B		11-A		21</a:t>
            </a:r>
            <a:r>
              <a:rPr lang="en-US" sz="3200" dirty="0" smtClean="0"/>
              <a:t>-A</a:t>
            </a:r>
          </a:p>
          <a:p>
            <a:r>
              <a:rPr lang="en-US" sz="3200" dirty="0" smtClean="0"/>
              <a:t>2-D		12-A		22-D</a:t>
            </a:r>
          </a:p>
          <a:p>
            <a:r>
              <a:rPr lang="en-US" sz="3200" dirty="0" smtClean="0"/>
              <a:t>3-A		13-C		23-A</a:t>
            </a:r>
          </a:p>
          <a:p>
            <a:r>
              <a:rPr lang="en-US" sz="3200" dirty="0" smtClean="0"/>
              <a:t>4-C		14-D		24-C</a:t>
            </a:r>
          </a:p>
          <a:p>
            <a:r>
              <a:rPr lang="en-US" sz="3200" dirty="0" smtClean="0"/>
              <a:t>5-B		15-B		25-C</a:t>
            </a:r>
          </a:p>
          <a:p>
            <a:r>
              <a:rPr lang="en-US" sz="3200" dirty="0" smtClean="0"/>
              <a:t>6-A		16-B		26-A</a:t>
            </a:r>
          </a:p>
          <a:p>
            <a:r>
              <a:rPr lang="en-US" sz="3200" dirty="0" smtClean="0"/>
              <a:t>7-C		17-A		27-C</a:t>
            </a:r>
          </a:p>
          <a:p>
            <a:r>
              <a:rPr lang="en-US" sz="3200" dirty="0" smtClean="0"/>
              <a:t>8-B		18-B		28-B</a:t>
            </a:r>
          </a:p>
          <a:p>
            <a:r>
              <a:rPr lang="en-US" sz="3200" dirty="0" smtClean="0"/>
              <a:t>9-D		19-C		29-B</a:t>
            </a:r>
          </a:p>
          <a:p>
            <a:r>
              <a:rPr lang="en-US" sz="3200" dirty="0" smtClean="0"/>
              <a:t>10-A		20-C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3. 	</a:t>
            </a:r>
            <a:r>
              <a:rPr lang="en-US" dirty="0" smtClean="0"/>
              <a:t>int </a:t>
            </a:r>
            <a:r>
              <a:rPr lang="en-US" dirty="0" err="1"/>
              <a:t>one_d</a:t>
            </a:r>
            <a:r>
              <a:rPr lang="en-US" dirty="0"/>
              <a:t>[]={1,2,3};</a:t>
            </a:r>
          </a:p>
          <a:p>
            <a:pPr>
              <a:buNone/>
            </a:pPr>
            <a:r>
              <a:rPr lang="en-US" dirty="0"/>
              <a:t>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int *</a:t>
            </a:r>
            <a:r>
              <a:rPr lang="en-US" dirty="0" err="1"/>
              <a:t>ptr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ptr</a:t>
            </a:r>
            <a:r>
              <a:rPr lang="en-US" dirty="0"/>
              <a:t>=</a:t>
            </a:r>
            <a:r>
              <a:rPr lang="en-US" dirty="0" err="1"/>
              <a:t>one_d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ptr</a:t>
            </a:r>
            <a:r>
              <a:rPr lang="en-US" dirty="0"/>
              <a:t>+=3;</a:t>
            </a:r>
          </a:p>
          <a:p>
            <a:pPr>
              <a:buNone/>
            </a:pPr>
            <a:r>
              <a:rPr lang="en-US" dirty="0"/>
              <a:t> printf("%d",*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A)	garbage value	B) 3</a:t>
            </a:r>
          </a:p>
          <a:p>
            <a:pPr>
              <a:buNone/>
            </a:pPr>
            <a:r>
              <a:rPr lang="en-US" dirty="0" smtClean="0"/>
              <a:t>C</a:t>
            </a:r>
            <a:r>
              <a:rPr lang="en-US" dirty="0"/>
              <a:t>)     4                     </a:t>
            </a:r>
            <a:r>
              <a:rPr lang="en-US" dirty="0" smtClean="0"/>
              <a:t>D</a:t>
            </a:r>
            <a:r>
              <a:rPr lang="en-US" dirty="0"/>
              <a:t>) 6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/>
              <a:t>4. </a:t>
            </a:r>
            <a:r>
              <a:rPr lang="en-US" dirty="0" smtClean="0"/>
              <a:t>void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 int  const * p=5;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    printf("%d",++(*p));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/>
              <a:t> A)	6							    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B</a:t>
            </a:r>
            <a:r>
              <a:rPr lang="en-US" dirty="0"/>
              <a:t>) Garbage value</a:t>
            </a:r>
          </a:p>
          <a:p>
            <a:pPr>
              <a:buNone/>
            </a:pPr>
            <a:r>
              <a:rPr lang="en-US" dirty="0"/>
              <a:t> C)   Compiler error: Cannot modify a constant value           </a:t>
            </a:r>
          </a:p>
          <a:p>
            <a:pPr>
              <a:buNone/>
            </a:pPr>
            <a:r>
              <a:rPr lang="en-US" dirty="0" smtClean="0"/>
              <a:t> D) 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5.	</a:t>
            </a:r>
            <a:r>
              <a:rPr lang="en-US" dirty="0" smtClean="0"/>
              <a:t>main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   char s[ ]="man";</a:t>
            </a:r>
          </a:p>
          <a:p>
            <a:pPr>
              <a:buNone/>
            </a:pPr>
            <a:r>
              <a:rPr lang="en-US" dirty="0"/>
              <a:t>      int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  for(</a:t>
            </a:r>
            <a:r>
              <a:rPr lang="en-US" dirty="0" err="1"/>
              <a:t>i</a:t>
            </a:r>
            <a:r>
              <a:rPr lang="en-US" dirty="0"/>
              <a:t>=0;s[ </a:t>
            </a:r>
            <a:r>
              <a:rPr lang="en-US" dirty="0" err="1"/>
              <a:t>i</a:t>
            </a:r>
            <a:r>
              <a:rPr lang="en-US" dirty="0"/>
              <a:t> ];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None/>
            </a:pPr>
            <a:r>
              <a:rPr lang="en-US" dirty="0"/>
              <a:t>      printf("\</a:t>
            </a:r>
            <a:r>
              <a:rPr lang="en-US" dirty="0" err="1"/>
              <a:t>n%c%c%c%c",s</a:t>
            </a:r>
            <a:r>
              <a:rPr lang="en-US" dirty="0"/>
              <a:t>[ </a:t>
            </a:r>
            <a:r>
              <a:rPr lang="en-US" dirty="0" err="1"/>
              <a:t>i</a:t>
            </a:r>
            <a:r>
              <a:rPr lang="en-US" dirty="0"/>
              <a:t> ],*(</a:t>
            </a:r>
            <a:r>
              <a:rPr lang="en-US" dirty="0" err="1"/>
              <a:t>s+i</a:t>
            </a:r>
            <a:r>
              <a:rPr lang="en-US" dirty="0"/>
              <a:t>),*(</a:t>
            </a:r>
            <a:r>
              <a:rPr lang="en-US" dirty="0" err="1"/>
              <a:t>i+s</a:t>
            </a:r>
            <a:r>
              <a:rPr lang="en-US" dirty="0"/>
              <a:t>),</a:t>
            </a:r>
            <a:r>
              <a:rPr lang="en-US" dirty="0" err="1"/>
              <a:t>i</a:t>
            </a:r>
            <a:r>
              <a:rPr lang="en-US" dirty="0"/>
              <a:t>[s]);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A)	</a:t>
            </a:r>
            <a:r>
              <a:rPr lang="en-US" dirty="0" err="1"/>
              <a:t>maam</a:t>
            </a:r>
            <a:r>
              <a:rPr lang="en-US" dirty="0"/>
              <a:t>		               B) </a:t>
            </a:r>
            <a:r>
              <a:rPr lang="en-US" dirty="0" err="1"/>
              <a:t>mmmm</a:t>
            </a:r>
            <a:endParaRPr lang="en-US" dirty="0"/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 smtClean="0"/>
              <a:t>anna</a:t>
            </a:r>
            <a:r>
              <a:rPr lang="en-US" dirty="0" smtClean="0"/>
              <a:t>                                      </a:t>
            </a:r>
            <a:r>
              <a:rPr lang="en-US" dirty="0" err="1" smtClean="0"/>
              <a:t>aaaa</a:t>
            </a:r>
            <a:endParaRPr lang="en-US" dirty="0"/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 smtClean="0"/>
              <a:t>nn</a:t>
            </a:r>
            <a:r>
              <a:rPr lang="en-US" dirty="0" smtClean="0"/>
              <a:t>                                          </a:t>
            </a:r>
            <a:r>
              <a:rPr lang="en-US" dirty="0" err="1" smtClean="0"/>
              <a:t>nnnn</a:t>
            </a:r>
            <a:endParaRPr lang="en-US" dirty="0"/>
          </a:p>
          <a:p>
            <a:pPr>
              <a:buNone/>
            </a:pPr>
            <a:r>
              <a:rPr lang="en-US" dirty="0" smtClean="0"/>
              <a:t>C</a:t>
            </a:r>
            <a:r>
              <a:rPr lang="en-US" dirty="0"/>
              <a:t>)  </a:t>
            </a:r>
            <a:r>
              <a:rPr lang="en-US" dirty="0" err="1"/>
              <a:t>mmmm</a:t>
            </a:r>
            <a:r>
              <a:rPr lang="en-US" dirty="0"/>
              <a:t>                           </a:t>
            </a:r>
            <a:r>
              <a:rPr lang="en-US" dirty="0" smtClean="0"/>
              <a:t>D</a:t>
            </a:r>
            <a:r>
              <a:rPr lang="en-US" dirty="0"/>
              <a:t>) </a:t>
            </a:r>
            <a:r>
              <a:rPr lang="en-US" dirty="0" err="1"/>
              <a:t>mmmm</a:t>
            </a:r>
            <a:endParaRPr lang="en-US" dirty="0"/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 smtClean="0"/>
              <a:t>aaaa</a:t>
            </a:r>
            <a:r>
              <a:rPr lang="en-US" dirty="0" smtClean="0"/>
              <a:t>                                      </a:t>
            </a:r>
            <a:r>
              <a:rPr lang="en-US" dirty="0" err="1" smtClean="0"/>
              <a:t>nnnn</a:t>
            </a:r>
            <a:r>
              <a:rPr lang="en-US" dirty="0" smtClean="0"/>
              <a:t>            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/>
              <a:t>6.	</a:t>
            </a:r>
            <a:r>
              <a:rPr lang="en-US" sz="1800" dirty="0" err="1" smtClean="0"/>
              <a:t>aaa</a:t>
            </a:r>
            <a:r>
              <a:rPr lang="en-US" sz="1800" dirty="0"/>
              <a:t>() {</a:t>
            </a:r>
          </a:p>
          <a:p>
            <a:pPr>
              <a:buNone/>
            </a:pPr>
            <a:r>
              <a:rPr lang="en-US" sz="1800" dirty="0"/>
              <a:t>  printf("hi");</a:t>
            </a:r>
          </a:p>
          <a:p>
            <a:pPr>
              <a:buNone/>
            </a:pPr>
            <a:r>
              <a:rPr lang="en-US" sz="1800" dirty="0"/>
              <a:t> }</a:t>
            </a:r>
          </a:p>
          <a:p>
            <a:pPr>
              <a:buNone/>
            </a:pPr>
            <a:r>
              <a:rPr lang="en-US" sz="1800" dirty="0" err="1"/>
              <a:t>bbb</a:t>
            </a:r>
            <a:r>
              <a:rPr lang="en-US" sz="1800" dirty="0"/>
              <a:t>(){</a:t>
            </a:r>
          </a:p>
          <a:p>
            <a:pPr>
              <a:buNone/>
            </a:pPr>
            <a:r>
              <a:rPr lang="en-US" sz="1800" dirty="0"/>
              <a:t> printf("hello");</a:t>
            </a:r>
          </a:p>
          <a:p>
            <a:pPr>
              <a:buNone/>
            </a:pPr>
            <a:r>
              <a:rPr lang="en-US" sz="1800" dirty="0"/>
              <a:t> }</a:t>
            </a:r>
          </a:p>
          <a:p>
            <a:pPr>
              <a:buNone/>
            </a:pPr>
            <a:r>
              <a:rPr lang="en-US" sz="1800" dirty="0" err="1"/>
              <a:t>ccc</a:t>
            </a:r>
            <a:r>
              <a:rPr lang="en-US" sz="1800" dirty="0"/>
              <a:t>(){</a:t>
            </a:r>
          </a:p>
          <a:p>
            <a:pPr>
              <a:buNone/>
            </a:pPr>
            <a:r>
              <a:rPr lang="en-US" sz="1800" dirty="0"/>
              <a:t> printf("TechPreparation.com");</a:t>
            </a:r>
          </a:p>
          <a:p>
            <a:pPr>
              <a:buNone/>
            </a:pPr>
            <a:r>
              <a:rPr lang="en-US" sz="1800" dirty="0"/>
              <a:t> }</a:t>
            </a:r>
          </a:p>
          <a:p>
            <a:pPr>
              <a:buNone/>
            </a:pPr>
            <a:r>
              <a:rPr lang="en-US" sz="1800" dirty="0"/>
              <a:t>main()</a:t>
            </a:r>
          </a:p>
          <a:p>
            <a:pPr>
              <a:buNone/>
            </a:pPr>
            <a:r>
              <a:rPr lang="en-US" sz="1800" dirty="0"/>
              <a:t>{</a:t>
            </a:r>
          </a:p>
          <a:p>
            <a:pPr>
              <a:buNone/>
            </a:pPr>
            <a:r>
              <a:rPr lang="en-US" sz="1800" dirty="0"/>
              <a:t>  int (*</a:t>
            </a:r>
            <a:r>
              <a:rPr lang="en-US" sz="1800" dirty="0" err="1"/>
              <a:t>ptr</a:t>
            </a:r>
            <a:r>
              <a:rPr lang="en-US" sz="1800" dirty="0"/>
              <a:t>[3])();</a:t>
            </a:r>
          </a:p>
          <a:p>
            <a:pPr>
              <a:buNone/>
            </a:pPr>
            <a:r>
              <a:rPr lang="en-US" sz="1800" dirty="0"/>
              <a:t>  </a:t>
            </a:r>
            <a:r>
              <a:rPr lang="en-US" sz="1800" dirty="0" err="1"/>
              <a:t>ptr</a:t>
            </a:r>
            <a:r>
              <a:rPr lang="en-US" sz="1800" dirty="0"/>
              <a:t>[0]=</a:t>
            </a:r>
            <a:r>
              <a:rPr lang="en-US" sz="1800" dirty="0" err="1"/>
              <a:t>aaa</a:t>
            </a:r>
            <a:r>
              <a:rPr lang="en-US" sz="1800" dirty="0"/>
              <a:t>;</a:t>
            </a:r>
          </a:p>
          <a:p>
            <a:pPr>
              <a:buNone/>
            </a:pPr>
            <a:r>
              <a:rPr lang="en-US" sz="1800" dirty="0"/>
              <a:t>  </a:t>
            </a:r>
            <a:r>
              <a:rPr lang="en-US" sz="1800" dirty="0" err="1"/>
              <a:t>ptr</a:t>
            </a:r>
            <a:r>
              <a:rPr lang="en-US" sz="1800" dirty="0"/>
              <a:t>[1]=</a:t>
            </a:r>
            <a:r>
              <a:rPr lang="en-US" sz="1800" dirty="0" err="1"/>
              <a:t>bbb</a:t>
            </a:r>
            <a:r>
              <a:rPr lang="en-US" sz="1800" dirty="0"/>
              <a:t>;</a:t>
            </a:r>
          </a:p>
          <a:p>
            <a:pPr>
              <a:buNone/>
            </a:pPr>
            <a:r>
              <a:rPr lang="en-US" sz="1800" dirty="0"/>
              <a:t>  </a:t>
            </a:r>
            <a:r>
              <a:rPr lang="en-US" sz="1800" dirty="0" err="1"/>
              <a:t>ptr</a:t>
            </a:r>
            <a:r>
              <a:rPr lang="en-US" sz="1800" dirty="0"/>
              <a:t>[2]=</a:t>
            </a:r>
            <a:r>
              <a:rPr lang="en-US" sz="1800" dirty="0" err="1"/>
              <a:t>ccc</a:t>
            </a:r>
            <a:r>
              <a:rPr lang="en-US" sz="1800" dirty="0"/>
              <a:t>;</a:t>
            </a:r>
          </a:p>
          <a:p>
            <a:pPr>
              <a:buNone/>
            </a:pPr>
            <a:r>
              <a:rPr lang="en-US" sz="1800" dirty="0"/>
              <a:t>  </a:t>
            </a:r>
            <a:r>
              <a:rPr lang="en-US" sz="1800" dirty="0" err="1"/>
              <a:t>ptr</a:t>
            </a:r>
            <a:r>
              <a:rPr lang="en-US" sz="1800" dirty="0"/>
              <a:t>[2]();</a:t>
            </a:r>
          </a:p>
          <a:p>
            <a:pPr>
              <a:buNone/>
            </a:pPr>
            <a:r>
              <a:rPr lang="en-US" sz="1800" dirty="0"/>
              <a:t>}</a:t>
            </a:r>
          </a:p>
          <a:p>
            <a:pPr>
              <a:buNone/>
            </a:pPr>
            <a:r>
              <a:rPr lang="en-US" sz="1800" dirty="0" smtClean="0"/>
              <a:t>A) TechPreparation.com</a:t>
            </a:r>
            <a:r>
              <a:rPr lang="en-US" sz="1800" dirty="0"/>
              <a:t>			B) compile time error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/>
              <a:t>C)  Run time </a:t>
            </a:r>
            <a:r>
              <a:rPr lang="en-US" sz="1800"/>
              <a:t>error                                                </a:t>
            </a:r>
            <a:r>
              <a:rPr lang="en-US" sz="1800" smtClean="0"/>
              <a:t>       D</a:t>
            </a:r>
            <a:r>
              <a:rPr lang="en-US" sz="1800" dirty="0"/>
              <a:t>) Garbage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7. 	What will be the output of the following code snippet: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main()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static int </a:t>
            </a:r>
            <a:r>
              <a:rPr lang="en-US" dirty="0" err="1" smtClean="0"/>
              <a:t>var</a:t>
            </a:r>
            <a:r>
              <a:rPr lang="en-US" dirty="0" smtClean="0"/>
              <a:t> = 5;</a:t>
            </a:r>
          </a:p>
          <a:p>
            <a:pPr>
              <a:buNone/>
            </a:pPr>
            <a:r>
              <a:rPr lang="en-US" dirty="0" smtClean="0"/>
              <a:t>	printf("%d ",</a:t>
            </a:r>
            <a:r>
              <a:rPr lang="en-US" dirty="0" err="1" smtClean="0"/>
              <a:t>var</a:t>
            </a:r>
            <a:r>
              <a:rPr lang="en-US" dirty="0" smtClean="0"/>
              <a:t>--);</a:t>
            </a:r>
          </a:p>
          <a:p>
            <a:pPr>
              <a:buNone/>
            </a:pPr>
            <a:r>
              <a:rPr lang="en-US" dirty="0" smtClean="0"/>
              <a:t>	if(</a:t>
            </a:r>
            <a:r>
              <a:rPr lang="en-US" dirty="0" err="1" smtClean="0"/>
              <a:t>var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	main();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A)  5 5 5 5 5		B) 4 4 4 4 4</a:t>
            </a:r>
          </a:p>
          <a:p>
            <a:pPr>
              <a:buNone/>
            </a:pPr>
            <a:r>
              <a:rPr lang="en-US" dirty="0" smtClean="0"/>
              <a:t>C)  5 4 3 2 1           D) stack overflow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8.	Which bitwise operator is suitable for turning off a particular bit in a number?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A) &amp;&amp; operator         B) &amp; operator </a:t>
            </a:r>
          </a:p>
          <a:p>
            <a:pPr>
              <a:buNone/>
            </a:pPr>
            <a:r>
              <a:rPr lang="en-US" dirty="0" smtClean="0"/>
              <a:t>C)  || operator           D) ! operator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2075</Words>
  <Application>Microsoft Office PowerPoint</Application>
  <PresentationFormat>On-screen Show (4:3)</PresentationFormat>
  <Paragraphs>266</Paragraphs>
  <Slides>31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C TEST 1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Company>Pithwa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Pithwa</dc:creator>
  <cp:lastModifiedBy>Sumeet Gyanchandani</cp:lastModifiedBy>
  <cp:revision>62</cp:revision>
  <dcterms:created xsi:type="dcterms:W3CDTF">2013-03-01T06:09:04Z</dcterms:created>
  <dcterms:modified xsi:type="dcterms:W3CDTF">2013-03-01T07:27:19Z</dcterms:modified>
</cp:coreProperties>
</file>