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2"/>
  </p:sldMasterIdLst>
  <p:notesMasterIdLst>
    <p:notesMasterId r:id="rId8"/>
  </p:notesMasterIdLst>
  <p:sldIdLst>
    <p:sldId id="289" r:id="rId3"/>
    <p:sldId id="271" r:id="rId4"/>
    <p:sldId id="290" r:id="rId5"/>
    <p:sldId id="291" r:id="rId6"/>
    <p:sldId id="2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1B76C3"/>
    <a:srgbClr val="94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A818F-3726-46A2-9796-E7040CB6A35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6F93A0-06EF-4C1E-AE78-BFCA87769AB2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物理环境</a:t>
          </a:r>
          <a:endParaRPr lang="zh-CN" altLang="en-US" sz="1800" b="1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DF3317-265E-4F4A-AA0D-54543C558602}" type="parTrans" cxnId="{41995730-596A-49BC-87FE-FF56E8DC174A}">
      <dgm:prSet/>
      <dgm:spPr/>
      <dgm:t>
        <a:bodyPr/>
        <a:lstStyle/>
        <a:p>
          <a:endParaRPr lang="zh-CN" altLang="en-US"/>
        </a:p>
      </dgm:t>
    </dgm:pt>
    <dgm:pt modelId="{EA0FE755-967C-4207-B1A8-BCAB1CFC4D01}" type="sibTrans" cxnId="{41995730-596A-49BC-87FE-FF56E8DC174A}">
      <dgm:prSet/>
      <dgm:spPr/>
      <dgm:t>
        <a:bodyPr/>
        <a:lstStyle/>
        <a:p>
          <a:endParaRPr lang="zh-CN" altLang="en-US"/>
        </a:p>
      </dgm:t>
    </dgm:pt>
    <dgm:pt modelId="{E254D80D-782A-4CE5-8F84-96A7178F179B}">
      <dgm:prSet phldrT="[Text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主机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IP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1600" b="1" dirty="0" smtClean="0">
              <a:solidFill>
                <a:srgbClr val="201B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192.168.0.242</a:t>
          </a:r>
          <a:r>
            <a:rPr lang="zh-CN" altLang="en-US" sz="1600" b="1" dirty="0" smtClean="0">
              <a:solidFill>
                <a:srgbClr val="201B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（</a:t>
          </a:r>
          <a:r>
            <a:rPr lang="en-US" altLang="zh-CN" sz="1600" b="1" dirty="0" smtClean="0">
              <a:solidFill>
                <a:srgbClr val="201B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dev2</a:t>
          </a:r>
          <a:r>
            <a:rPr lang="zh-CN" altLang="en-US" sz="1600" b="1" dirty="0" smtClean="0">
              <a:solidFill>
                <a:srgbClr val="201B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环境</a:t>
          </a:r>
          <a:r>
            <a:rPr lang="zh-CN" altLang="en-US" sz="1600" b="1" dirty="0" smtClean="0">
              <a:solidFill>
                <a:srgbClr val="201B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910908-0057-4592-8749-E9D721BB4C74}" type="parTrans" cxnId="{6A081E3B-BD19-4BF6-A139-E5787AF43A37}">
      <dgm:prSet/>
      <dgm:spPr/>
      <dgm:t>
        <a:bodyPr/>
        <a:lstStyle/>
        <a:p>
          <a:endParaRPr lang="zh-CN" altLang="en-US"/>
        </a:p>
      </dgm:t>
    </dgm:pt>
    <dgm:pt modelId="{1685CC42-9FBD-49C4-BDA3-4A70AD602BA1}" type="sibTrans" cxnId="{6A081E3B-BD19-4BF6-A139-E5787AF43A37}">
      <dgm:prSet/>
      <dgm:spPr/>
      <dgm:t>
        <a:bodyPr/>
        <a:lstStyle/>
        <a:p>
          <a:endParaRPr lang="zh-CN" altLang="en-US"/>
        </a:p>
      </dgm:t>
    </dgm:pt>
    <dgm:pt modelId="{8E56CDD0-CE74-4A2C-90D0-AEDD6094A1D5}">
      <dgm:prSet phldrT="[Text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操作系统：</a:t>
          </a:r>
          <a:r>
            <a:rPr lang="en-US" altLang="zh-CN" sz="1600" b="1" dirty="0" err="1" smtClean="0">
              <a:solidFill>
                <a:srgbClr val="201B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linux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B825E3-6B9F-41A0-B12B-253FFF190BC8}" type="parTrans" cxnId="{EFAFD4A4-8058-4B81-BE2D-C1E6218B4DD5}">
      <dgm:prSet/>
      <dgm:spPr/>
      <dgm:t>
        <a:bodyPr/>
        <a:lstStyle/>
        <a:p>
          <a:endParaRPr lang="zh-CN" altLang="en-US"/>
        </a:p>
      </dgm:t>
    </dgm:pt>
    <dgm:pt modelId="{C507839C-82D9-4CE5-98D7-C13791B2E7F2}" type="sibTrans" cxnId="{EFAFD4A4-8058-4B81-BE2D-C1E6218B4DD5}">
      <dgm:prSet/>
      <dgm:spPr/>
      <dgm:t>
        <a:bodyPr/>
        <a:lstStyle/>
        <a:p>
          <a:endParaRPr lang="zh-CN" altLang="en-US"/>
        </a:p>
      </dgm:t>
    </dgm:pt>
    <dgm:pt modelId="{43F3DCBC-3BED-443B-A6D6-26C92C793B4F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软件环境</a:t>
          </a:r>
          <a:endParaRPr lang="zh-CN" altLang="en-US" sz="1800" b="1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B57AB5-FD8D-47C4-96BB-944FBEB836A6}" type="parTrans" cxnId="{A3653EC9-85B7-4902-B84C-D302145EEC5A}">
      <dgm:prSet/>
      <dgm:spPr/>
      <dgm:t>
        <a:bodyPr/>
        <a:lstStyle/>
        <a:p>
          <a:endParaRPr lang="zh-CN" altLang="en-US"/>
        </a:p>
      </dgm:t>
    </dgm:pt>
    <dgm:pt modelId="{9776E66F-0451-43CD-802B-336F100AAE8A}" type="sibTrans" cxnId="{A3653EC9-85B7-4902-B84C-D302145EEC5A}">
      <dgm:prSet/>
      <dgm:spPr/>
      <dgm:t>
        <a:bodyPr/>
        <a:lstStyle/>
        <a:p>
          <a:endParaRPr lang="zh-CN" altLang="en-US"/>
        </a:p>
      </dgm:t>
    </dgm:pt>
    <dgm:pt modelId="{7A33FE59-3C06-41D8-9AAB-6C4875142DF0}">
      <dgm:prSet phldrT="[Text]" custT="1"/>
      <dgm:spPr/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：设备管理应用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scp-devicemgmtcomponent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76C473-63F8-45C0-AA44-C1EAE96CEA1B}" type="parTrans" cxnId="{E95BCC97-20CE-4CD8-970C-B77758777B32}">
      <dgm:prSet/>
      <dgm:spPr/>
      <dgm:t>
        <a:bodyPr/>
        <a:lstStyle/>
        <a:p>
          <a:endParaRPr lang="zh-CN" altLang="en-US"/>
        </a:p>
      </dgm:t>
    </dgm:pt>
    <dgm:pt modelId="{D53D5EEE-7441-4D1E-9387-BEDA8952DFF9}" type="sibTrans" cxnId="{E95BCC97-20CE-4CD8-970C-B77758777B32}">
      <dgm:prSet/>
      <dgm:spPr/>
      <dgm:t>
        <a:bodyPr/>
        <a:lstStyle/>
        <a:p>
          <a:endParaRPr lang="zh-CN" altLang="en-US"/>
        </a:p>
      </dgm:t>
    </dgm:pt>
    <dgm:pt modelId="{FF98339F-E013-4718-B710-8A3CAFD2CCA1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压测工具</a:t>
          </a:r>
          <a:endParaRPr lang="zh-CN" altLang="en-US" sz="1800" b="1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7C05B0-7B00-41B1-AFD1-F849E62FC466}" type="parTrans" cxnId="{5B9ACD85-29F3-474C-876D-53AAFA71FF56}">
      <dgm:prSet/>
      <dgm:spPr/>
      <dgm:t>
        <a:bodyPr/>
        <a:lstStyle/>
        <a:p>
          <a:endParaRPr lang="zh-CN" altLang="en-US"/>
        </a:p>
      </dgm:t>
    </dgm:pt>
    <dgm:pt modelId="{48AEDEDF-D722-4496-A3D4-F4FB3FCBB72C}" type="sibTrans" cxnId="{5B9ACD85-29F3-474C-876D-53AAFA71FF56}">
      <dgm:prSet/>
      <dgm:spPr/>
      <dgm:t>
        <a:bodyPr/>
        <a:lstStyle/>
        <a:p>
          <a:endParaRPr lang="zh-CN" altLang="en-US"/>
        </a:p>
      </dgm:t>
    </dgm:pt>
    <dgm:pt modelId="{9C2FB6A1-26BE-4E85-A976-D2EB4A641AFD}">
      <dgm:prSet phldrT="[Text]" custT="1"/>
      <dgm:spPr/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Apache 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Beanch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简称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ab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zh-CN" altLang="en-US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</a:t>
          </a:r>
          <a:r>
            <a:rPr lang="en-US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Apache</a:t>
          </a:r>
          <a:r>
            <a:rPr lang="zh-CN" altLang="en-US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自带的一个性能测试工具，专门用来测试网站的性能， 不仅限于</a:t>
          </a:r>
          <a:r>
            <a:rPr lang="en-US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Apache web</a:t>
          </a:r>
          <a:r>
            <a:rPr lang="zh-CN" altLang="en-US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服务器。它可以同时模拟多个并发请求，测试</a:t>
          </a:r>
          <a:r>
            <a:rPr lang="en-US" altLang="zh-CN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服务器的最大承载压力，同时也可以根据</a:t>
          </a:r>
          <a:r>
            <a:rPr lang="en-US" altLang="zh-CN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Apache Bench</a:t>
          </a:r>
          <a:r>
            <a:rPr lang="zh-CN" altLang="en-US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提供的测试结果对服务器性能参数进行调整。它可以提供一个</a:t>
          </a:r>
          <a:r>
            <a:rPr lang="en-US" altLang="zh-CN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summary</a:t>
          </a:r>
          <a:r>
            <a:rPr lang="zh-CN" altLang="en-US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，可以直观显示当前测试的</a:t>
          </a:r>
          <a:r>
            <a:rPr lang="en-US" altLang="zh-CN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6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服务器的性能。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760D8E-F9B8-4064-B974-7EC983A3B8E9}" type="parTrans" cxnId="{BEDD42CF-5C83-4836-9637-BF827ED4F274}">
      <dgm:prSet/>
      <dgm:spPr/>
      <dgm:t>
        <a:bodyPr/>
        <a:lstStyle/>
        <a:p>
          <a:endParaRPr lang="zh-CN" altLang="en-US"/>
        </a:p>
      </dgm:t>
    </dgm:pt>
    <dgm:pt modelId="{345BA625-76F3-4814-A833-417BEEF04890}" type="sibTrans" cxnId="{BEDD42CF-5C83-4836-9637-BF827ED4F274}">
      <dgm:prSet/>
      <dgm:spPr/>
      <dgm:t>
        <a:bodyPr/>
        <a:lstStyle/>
        <a:p>
          <a:endParaRPr lang="zh-CN" altLang="en-US"/>
        </a:p>
      </dgm:t>
    </dgm:pt>
    <dgm:pt modelId="{683FB9FC-603B-450F-AFD9-F39C81AF879C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压测接口</a:t>
          </a:r>
          <a:endParaRPr lang="zh-CN" altLang="en-US" sz="1800" b="1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64FD1-2752-4219-A1A9-33B29977F5A1}" type="parTrans" cxnId="{DF307987-71C3-4CFC-91CD-7B91F3A38A2C}">
      <dgm:prSet/>
      <dgm:spPr/>
      <dgm:t>
        <a:bodyPr/>
        <a:lstStyle/>
        <a:p>
          <a:endParaRPr lang="zh-CN" altLang="en-US"/>
        </a:p>
      </dgm:t>
    </dgm:pt>
    <dgm:pt modelId="{C628BADE-D16F-4096-A497-D546857072ED}" type="sibTrans" cxnId="{DF307987-71C3-4CFC-91CD-7B91F3A38A2C}">
      <dgm:prSet/>
      <dgm:spPr/>
      <dgm:t>
        <a:bodyPr/>
        <a:lstStyle/>
        <a:p>
          <a:endParaRPr lang="zh-CN" altLang="en-US"/>
        </a:p>
      </dgm:t>
    </dgm:pt>
    <dgm:pt modelId="{E4AE1EFA-479D-4496-B847-5029C7961523}">
      <dgm:prSet phldrT="[Text]" custT="1"/>
      <dgm:spPr/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地址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sz="1600" b="0" i="0" dirty="0" smtClean="0"/>
            <a:t>http://192.168.0.242:30940/scp-devicemgmtcomponent/register/getDeviceList?currentPage=1&amp;pageSize=10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10A255-D685-4C7B-87D9-A7E6D6ECD04C}" type="parTrans" cxnId="{86AE2808-C00E-4FD9-ACA3-4B92C9061585}">
      <dgm:prSet/>
      <dgm:spPr/>
      <dgm:t>
        <a:bodyPr/>
        <a:lstStyle/>
        <a:p>
          <a:endParaRPr lang="zh-CN" altLang="en-US"/>
        </a:p>
      </dgm:t>
    </dgm:pt>
    <dgm:pt modelId="{B641EF1C-657D-4FDA-A6BA-3885FFDE359F}" type="sibTrans" cxnId="{86AE2808-C00E-4FD9-ACA3-4B92C9061585}">
      <dgm:prSet/>
      <dgm:spPr/>
      <dgm:t>
        <a:bodyPr/>
        <a:lstStyle/>
        <a:p>
          <a:endParaRPr lang="zh-CN" altLang="en-US"/>
        </a:p>
      </dgm:t>
    </dgm:pt>
    <dgm:pt modelId="{611D7840-F958-43F0-8B09-EC3169390ED4}">
      <dgm:prSet phldrT="[Text]" custT="1"/>
      <dgm:spPr/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PostgreSQL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数据库服务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CFCD0B-7DA0-49AC-9E8F-3100445A95CE}" type="parTrans" cxnId="{22AE3D9C-6DA4-4075-8320-91EFBE3A0595}">
      <dgm:prSet/>
      <dgm:spPr/>
      <dgm:t>
        <a:bodyPr/>
        <a:lstStyle/>
        <a:p>
          <a:endParaRPr lang="zh-CN" altLang="en-US"/>
        </a:p>
      </dgm:t>
    </dgm:pt>
    <dgm:pt modelId="{E4AA5AD7-139E-4A06-878B-DAB3A10CC7D6}" type="sibTrans" cxnId="{22AE3D9C-6DA4-4075-8320-91EFBE3A0595}">
      <dgm:prSet/>
      <dgm:spPr/>
      <dgm:t>
        <a:bodyPr/>
        <a:lstStyle/>
        <a:p>
          <a:endParaRPr lang="zh-CN" altLang="en-US"/>
        </a:p>
      </dgm:t>
    </dgm:pt>
    <dgm:pt modelId="{45504119-5AFD-4272-B583-4965C74CE9B9}">
      <dgm:prSet phldrT="[Text]" custT="1"/>
      <dgm:spPr/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描述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：查询设备列表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FC1F0B-DE8F-48AA-A5D8-5B2ED1964BE8}" type="parTrans" cxnId="{29EE7944-6BA4-4FCC-B749-309A8C0C10F1}">
      <dgm:prSet/>
      <dgm:spPr/>
      <dgm:t>
        <a:bodyPr/>
        <a:lstStyle/>
        <a:p>
          <a:endParaRPr lang="zh-CN" altLang="en-US"/>
        </a:p>
      </dgm:t>
    </dgm:pt>
    <dgm:pt modelId="{877A7C9E-568C-4D3C-8F87-E253D5551A5A}" type="sibTrans" cxnId="{29EE7944-6BA4-4FCC-B749-309A8C0C10F1}">
      <dgm:prSet/>
      <dgm:spPr/>
      <dgm:t>
        <a:bodyPr/>
        <a:lstStyle/>
        <a:p>
          <a:endParaRPr lang="zh-CN" altLang="en-US"/>
        </a:p>
      </dgm:t>
    </dgm:pt>
    <dgm:pt modelId="{C8C685D7-AA6C-429F-B03F-E34E5E889EE5}">
      <dgm:prSet phldrT="[Text]" custT="1"/>
      <dgm:spPr/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CUP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核数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7A8D7B-A681-463C-AB13-A1827276966A}" type="sibTrans" cxnId="{000EFCF6-6D28-4EE0-A367-4A8CE81110A8}">
      <dgm:prSet/>
      <dgm:spPr/>
      <dgm:t>
        <a:bodyPr/>
        <a:lstStyle/>
        <a:p>
          <a:endParaRPr lang="zh-CN" altLang="en-US"/>
        </a:p>
      </dgm:t>
    </dgm:pt>
    <dgm:pt modelId="{F1942F0A-16A5-4E04-8A9F-2A1A10C8FBE5}" type="parTrans" cxnId="{000EFCF6-6D28-4EE0-A367-4A8CE81110A8}">
      <dgm:prSet/>
      <dgm:spPr/>
      <dgm:t>
        <a:bodyPr/>
        <a:lstStyle/>
        <a:p>
          <a:endParaRPr lang="zh-CN" altLang="en-US"/>
        </a:p>
      </dgm:t>
    </dgm:pt>
    <dgm:pt modelId="{A3FCFAE7-09BA-44BE-BE30-E270D2D5E4EF}" type="pres">
      <dgm:prSet presAssocID="{43AA818F-3726-46A2-9796-E7040CB6A35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8C0619-70C7-4E81-925C-A5EC58BD7F21}" type="pres">
      <dgm:prSet presAssocID="{896F93A0-06EF-4C1E-AE78-BFCA87769AB2}" presName="linNode" presStyleCnt="0"/>
      <dgm:spPr/>
    </dgm:pt>
    <dgm:pt modelId="{23B1D838-8982-4E75-976C-7949A2DC205B}" type="pres">
      <dgm:prSet presAssocID="{896F93A0-06EF-4C1E-AE78-BFCA87769AB2}" presName="parentText" presStyleLbl="node1" presStyleIdx="0" presStyleCnt="4" custScaleX="39184" custScaleY="16835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B20A65-3E43-4E70-921E-8F2C2EC2BF9A}" type="pres">
      <dgm:prSet presAssocID="{896F93A0-06EF-4C1E-AE78-BFCA87769AB2}" presName="descendantText" presStyleLbl="alignAccFollowNode1" presStyleIdx="0" presStyleCnt="4" custScaleX="152435" custScaleY="196709" custLinFactNeighborX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4A9A47-D2F2-42B5-AFF2-CE6E6906E3A5}" type="pres">
      <dgm:prSet presAssocID="{EA0FE755-967C-4207-B1A8-BCAB1CFC4D01}" presName="sp" presStyleCnt="0"/>
      <dgm:spPr/>
    </dgm:pt>
    <dgm:pt modelId="{417E448F-872D-4EFC-9B4A-92BC09EBCA81}" type="pres">
      <dgm:prSet presAssocID="{43F3DCBC-3BED-443B-A6D6-26C92C793B4F}" presName="linNode" presStyleCnt="0"/>
      <dgm:spPr/>
    </dgm:pt>
    <dgm:pt modelId="{95B4FBE1-73BB-41ED-B5BD-1B12717381A3}" type="pres">
      <dgm:prSet presAssocID="{43F3DCBC-3BED-443B-A6D6-26C92C793B4F}" presName="parentText" presStyleLbl="node1" presStyleIdx="1" presStyleCnt="4" custScaleX="39184" custScaleY="16835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3666A6-F27E-40A4-9D48-103BE45F399A}" type="pres">
      <dgm:prSet presAssocID="{43F3DCBC-3BED-443B-A6D6-26C92C793B4F}" presName="descendantText" presStyleLbl="alignAccFollowNode1" presStyleIdx="1" presStyleCnt="4" custScaleX="152435" custScaleY="196709" custLinFactNeighborX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989118-EFF1-4C58-81BB-8AA0AA42EB0C}" type="pres">
      <dgm:prSet presAssocID="{9776E66F-0451-43CD-802B-336F100AAE8A}" presName="sp" presStyleCnt="0"/>
      <dgm:spPr/>
    </dgm:pt>
    <dgm:pt modelId="{8DCBDE86-305D-4EBE-A589-BA4B57441FA0}" type="pres">
      <dgm:prSet presAssocID="{FF98339F-E013-4718-B710-8A3CAFD2CCA1}" presName="linNode" presStyleCnt="0"/>
      <dgm:spPr/>
    </dgm:pt>
    <dgm:pt modelId="{6AB05970-8797-4323-A5E2-49D7C3EB98F8}" type="pres">
      <dgm:prSet presAssocID="{FF98339F-E013-4718-B710-8A3CAFD2CCA1}" presName="parentText" presStyleLbl="node1" presStyleIdx="2" presStyleCnt="4" custScaleX="39184" custScaleY="16835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430F1-A749-4639-9C56-9549519FD95D}" type="pres">
      <dgm:prSet presAssocID="{FF98339F-E013-4718-B710-8A3CAFD2CCA1}" presName="descendantText" presStyleLbl="alignAccFollowNode1" presStyleIdx="2" presStyleCnt="4" custScaleX="152435" custScaleY="196709" custLinFactNeighborX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494ECE-510E-49F5-AA09-BC08DF5732F5}" type="pres">
      <dgm:prSet presAssocID="{48AEDEDF-D722-4496-A3D4-F4FB3FCBB72C}" presName="sp" presStyleCnt="0"/>
      <dgm:spPr/>
    </dgm:pt>
    <dgm:pt modelId="{701CFCE7-E714-4F47-B529-7A7F1FFD4DFC}" type="pres">
      <dgm:prSet presAssocID="{683FB9FC-603B-450F-AFD9-F39C81AF879C}" presName="linNode" presStyleCnt="0"/>
      <dgm:spPr/>
    </dgm:pt>
    <dgm:pt modelId="{1E11639A-6683-480A-B298-9F8B42CEBF43}" type="pres">
      <dgm:prSet presAssocID="{683FB9FC-603B-450F-AFD9-F39C81AF879C}" presName="parentText" presStyleLbl="node1" presStyleIdx="3" presStyleCnt="4" custScaleX="39184" custScaleY="16835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8B26BD-66C2-4E4C-B337-A58E3F182912}" type="pres">
      <dgm:prSet presAssocID="{683FB9FC-603B-450F-AFD9-F39C81AF879C}" presName="descendantText" presStyleLbl="alignAccFollowNode1" presStyleIdx="3" presStyleCnt="4" custScaleX="152435" custScaleY="196709" custLinFactNeighborX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081E3B-BD19-4BF6-A139-E5787AF43A37}" srcId="{896F93A0-06EF-4C1E-AE78-BFCA87769AB2}" destId="{E254D80D-782A-4CE5-8F84-96A7178F179B}" srcOrd="0" destOrd="0" parTransId="{E0910908-0057-4592-8749-E9D721BB4C74}" sibTransId="{1685CC42-9FBD-49C4-BDA3-4A70AD602BA1}"/>
    <dgm:cxn modelId="{666AFCD0-DE92-4E3A-BD90-B1E2BC4B03C0}" type="presOf" srcId="{9C2FB6A1-26BE-4E85-A976-D2EB4A641AFD}" destId="{C05430F1-A749-4639-9C56-9549519FD95D}" srcOrd="0" destOrd="0" presId="urn:microsoft.com/office/officeart/2005/8/layout/vList5"/>
    <dgm:cxn modelId="{B1B308C9-D302-4DD7-B09C-99944F50537B}" type="presOf" srcId="{43AA818F-3726-46A2-9796-E7040CB6A358}" destId="{A3FCFAE7-09BA-44BE-BE30-E270D2D5E4EF}" srcOrd="0" destOrd="0" presId="urn:microsoft.com/office/officeart/2005/8/layout/vList5"/>
    <dgm:cxn modelId="{2586DEFA-3A01-4D0F-B48D-FE6F07533AA1}" type="presOf" srcId="{E254D80D-782A-4CE5-8F84-96A7178F179B}" destId="{5BB20A65-3E43-4E70-921E-8F2C2EC2BF9A}" srcOrd="0" destOrd="0" presId="urn:microsoft.com/office/officeart/2005/8/layout/vList5"/>
    <dgm:cxn modelId="{E95BCC97-20CE-4CD8-970C-B77758777B32}" srcId="{43F3DCBC-3BED-443B-A6D6-26C92C793B4F}" destId="{7A33FE59-3C06-41D8-9AAB-6C4875142DF0}" srcOrd="0" destOrd="0" parTransId="{9F76C473-63F8-45C0-AA44-C1EAE96CEA1B}" sibTransId="{D53D5EEE-7441-4D1E-9387-BEDA8952DFF9}"/>
    <dgm:cxn modelId="{FCCC4A16-4BA3-4905-AB90-625E69EA7EFF}" type="presOf" srcId="{FF98339F-E013-4718-B710-8A3CAFD2CCA1}" destId="{6AB05970-8797-4323-A5E2-49D7C3EB98F8}" srcOrd="0" destOrd="0" presId="urn:microsoft.com/office/officeart/2005/8/layout/vList5"/>
    <dgm:cxn modelId="{41995730-596A-49BC-87FE-FF56E8DC174A}" srcId="{43AA818F-3726-46A2-9796-E7040CB6A358}" destId="{896F93A0-06EF-4C1E-AE78-BFCA87769AB2}" srcOrd="0" destOrd="0" parTransId="{91DF3317-265E-4F4A-AA0D-54543C558602}" sibTransId="{EA0FE755-967C-4207-B1A8-BCAB1CFC4D01}"/>
    <dgm:cxn modelId="{1181AA38-E505-4CA7-A9B7-285E36F1AC35}" type="presOf" srcId="{C8C685D7-AA6C-429F-B03F-E34E5E889EE5}" destId="{5BB20A65-3E43-4E70-921E-8F2C2EC2BF9A}" srcOrd="0" destOrd="2" presId="urn:microsoft.com/office/officeart/2005/8/layout/vList5"/>
    <dgm:cxn modelId="{15BAF184-1BEE-4826-BA67-CDB712C6C062}" type="presOf" srcId="{45504119-5AFD-4272-B583-4965C74CE9B9}" destId="{428B26BD-66C2-4E4C-B337-A58E3F182912}" srcOrd="0" destOrd="1" presId="urn:microsoft.com/office/officeart/2005/8/layout/vList5"/>
    <dgm:cxn modelId="{000EFCF6-6D28-4EE0-A367-4A8CE81110A8}" srcId="{896F93A0-06EF-4C1E-AE78-BFCA87769AB2}" destId="{C8C685D7-AA6C-429F-B03F-E34E5E889EE5}" srcOrd="2" destOrd="0" parTransId="{F1942F0A-16A5-4E04-8A9F-2A1A10C8FBE5}" sibTransId="{BE7A8D7B-A681-463C-AB13-A1827276966A}"/>
    <dgm:cxn modelId="{EBE8E5B4-956F-4870-B04D-6D5791CEABF9}" type="presOf" srcId="{611D7840-F958-43F0-8B09-EC3169390ED4}" destId="{E33666A6-F27E-40A4-9D48-103BE45F399A}" srcOrd="0" destOrd="1" presId="urn:microsoft.com/office/officeart/2005/8/layout/vList5"/>
    <dgm:cxn modelId="{29EE7944-6BA4-4FCC-B749-309A8C0C10F1}" srcId="{683FB9FC-603B-450F-AFD9-F39C81AF879C}" destId="{45504119-5AFD-4272-B583-4965C74CE9B9}" srcOrd="1" destOrd="0" parTransId="{D4FC1F0B-DE8F-48AA-A5D8-5B2ED1964BE8}" sibTransId="{877A7C9E-568C-4D3C-8F87-E253D5551A5A}"/>
    <dgm:cxn modelId="{DF307987-71C3-4CFC-91CD-7B91F3A38A2C}" srcId="{43AA818F-3726-46A2-9796-E7040CB6A358}" destId="{683FB9FC-603B-450F-AFD9-F39C81AF879C}" srcOrd="3" destOrd="0" parTransId="{EF564FD1-2752-4219-A1A9-33B29977F5A1}" sibTransId="{C628BADE-D16F-4096-A497-D546857072ED}"/>
    <dgm:cxn modelId="{86AE2808-C00E-4FD9-ACA3-4B92C9061585}" srcId="{683FB9FC-603B-450F-AFD9-F39C81AF879C}" destId="{E4AE1EFA-479D-4496-B847-5029C7961523}" srcOrd="0" destOrd="0" parTransId="{A810A255-D685-4C7B-87D9-A7E6D6ECD04C}" sibTransId="{B641EF1C-657D-4FDA-A6BA-3885FFDE359F}"/>
    <dgm:cxn modelId="{D107BDC6-D864-4EA8-829F-DF133B7EE037}" type="presOf" srcId="{7A33FE59-3C06-41D8-9AAB-6C4875142DF0}" destId="{E33666A6-F27E-40A4-9D48-103BE45F399A}" srcOrd="0" destOrd="0" presId="urn:microsoft.com/office/officeart/2005/8/layout/vList5"/>
    <dgm:cxn modelId="{42B984A5-1C74-4CDD-8F4E-C987DFC11100}" type="presOf" srcId="{8E56CDD0-CE74-4A2C-90D0-AEDD6094A1D5}" destId="{5BB20A65-3E43-4E70-921E-8F2C2EC2BF9A}" srcOrd="0" destOrd="1" presId="urn:microsoft.com/office/officeart/2005/8/layout/vList5"/>
    <dgm:cxn modelId="{22AE3D9C-6DA4-4075-8320-91EFBE3A0595}" srcId="{43F3DCBC-3BED-443B-A6D6-26C92C793B4F}" destId="{611D7840-F958-43F0-8B09-EC3169390ED4}" srcOrd="1" destOrd="0" parTransId="{D9CFCD0B-7DA0-49AC-9E8F-3100445A95CE}" sibTransId="{E4AA5AD7-139E-4A06-878B-DAB3A10CC7D6}"/>
    <dgm:cxn modelId="{CF6435BB-E226-40F2-93CF-777F80AD880E}" type="presOf" srcId="{43F3DCBC-3BED-443B-A6D6-26C92C793B4F}" destId="{95B4FBE1-73BB-41ED-B5BD-1B12717381A3}" srcOrd="0" destOrd="0" presId="urn:microsoft.com/office/officeart/2005/8/layout/vList5"/>
    <dgm:cxn modelId="{EFAFD4A4-8058-4B81-BE2D-C1E6218B4DD5}" srcId="{896F93A0-06EF-4C1E-AE78-BFCA87769AB2}" destId="{8E56CDD0-CE74-4A2C-90D0-AEDD6094A1D5}" srcOrd="1" destOrd="0" parTransId="{8BB825E3-6B9F-41A0-B12B-253FFF190BC8}" sibTransId="{C507839C-82D9-4CE5-98D7-C13791B2E7F2}"/>
    <dgm:cxn modelId="{5A94ECF8-1DCC-4264-980E-E7D23D1D5A47}" type="presOf" srcId="{E4AE1EFA-479D-4496-B847-5029C7961523}" destId="{428B26BD-66C2-4E4C-B337-A58E3F182912}" srcOrd="0" destOrd="0" presId="urn:microsoft.com/office/officeart/2005/8/layout/vList5"/>
    <dgm:cxn modelId="{785AF78C-A9FE-4F79-BC45-A911BC71FEC8}" type="presOf" srcId="{683FB9FC-603B-450F-AFD9-F39C81AF879C}" destId="{1E11639A-6683-480A-B298-9F8B42CEBF43}" srcOrd="0" destOrd="0" presId="urn:microsoft.com/office/officeart/2005/8/layout/vList5"/>
    <dgm:cxn modelId="{A3653EC9-85B7-4902-B84C-D302145EEC5A}" srcId="{43AA818F-3726-46A2-9796-E7040CB6A358}" destId="{43F3DCBC-3BED-443B-A6D6-26C92C793B4F}" srcOrd="1" destOrd="0" parTransId="{36B57AB5-FD8D-47C4-96BB-944FBEB836A6}" sibTransId="{9776E66F-0451-43CD-802B-336F100AAE8A}"/>
    <dgm:cxn modelId="{BEDD42CF-5C83-4836-9637-BF827ED4F274}" srcId="{FF98339F-E013-4718-B710-8A3CAFD2CCA1}" destId="{9C2FB6A1-26BE-4E85-A976-D2EB4A641AFD}" srcOrd="0" destOrd="0" parTransId="{E1760D8E-F9B8-4064-B974-7EC983A3B8E9}" sibTransId="{345BA625-76F3-4814-A833-417BEEF04890}"/>
    <dgm:cxn modelId="{5B9ACD85-29F3-474C-876D-53AAFA71FF56}" srcId="{43AA818F-3726-46A2-9796-E7040CB6A358}" destId="{FF98339F-E013-4718-B710-8A3CAFD2CCA1}" srcOrd="2" destOrd="0" parTransId="{7C7C05B0-7B00-41B1-AFD1-F849E62FC466}" sibTransId="{48AEDEDF-D722-4496-A3D4-F4FB3FCBB72C}"/>
    <dgm:cxn modelId="{5EF93C2F-58B3-4EED-ABB4-2B8D6407E7D8}" type="presOf" srcId="{896F93A0-06EF-4C1E-AE78-BFCA87769AB2}" destId="{23B1D838-8982-4E75-976C-7949A2DC205B}" srcOrd="0" destOrd="0" presId="urn:microsoft.com/office/officeart/2005/8/layout/vList5"/>
    <dgm:cxn modelId="{3631769E-F057-43DD-B8D4-6052E32399AB}" type="presParOf" srcId="{A3FCFAE7-09BA-44BE-BE30-E270D2D5E4EF}" destId="{1A8C0619-70C7-4E81-925C-A5EC58BD7F21}" srcOrd="0" destOrd="0" presId="urn:microsoft.com/office/officeart/2005/8/layout/vList5"/>
    <dgm:cxn modelId="{E878B0F6-555C-4184-A149-B5089DCC1032}" type="presParOf" srcId="{1A8C0619-70C7-4E81-925C-A5EC58BD7F21}" destId="{23B1D838-8982-4E75-976C-7949A2DC205B}" srcOrd="0" destOrd="0" presId="urn:microsoft.com/office/officeart/2005/8/layout/vList5"/>
    <dgm:cxn modelId="{F3CA65CC-5058-4439-A82A-77EF5CC1E596}" type="presParOf" srcId="{1A8C0619-70C7-4E81-925C-A5EC58BD7F21}" destId="{5BB20A65-3E43-4E70-921E-8F2C2EC2BF9A}" srcOrd="1" destOrd="0" presId="urn:microsoft.com/office/officeart/2005/8/layout/vList5"/>
    <dgm:cxn modelId="{1D1DDB15-5E2D-40B4-8AB6-85563DB193CE}" type="presParOf" srcId="{A3FCFAE7-09BA-44BE-BE30-E270D2D5E4EF}" destId="{B64A9A47-D2F2-42B5-AFF2-CE6E6906E3A5}" srcOrd="1" destOrd="0" presId="urn:microsoft.com/office/officeart/2005/8/layout/vList5"/>
    <dgm:cxn modelId="{6BF740EC-5830-4300-943A-B8EAE9E8C769}" type="presParOf" srcId="{A3FCFAE7-09BA-44BE-BE30-E270D2D5E4EF}" destId="{417E448F-872D-4EFC-9B4A-92BC09EBCA81}" srcOrd="2" destOrd="0" presId="urn:microsoft.com/office/officeart/2005/8/layout/vList5"/>
    <dgm:cxn modelId="{5E3A8C0C-45EF-47D2-B0A6-07C3B631A5FC}" type="presParOf" srcId="{417E448F-872D-4EFC-9B4A-92BC09EBCA81}" destId="{95B4FBE1-73BB-41ED-B5BD-1B12717381A3}" srcOrd="0" destOrd="0" presId="urn:microsoft.com/office/officeart/2005/8/layout/vList5"/>
    <dgm:cxn modelId="{5EAEC39E-2D3B-4269-AEB5-752AAC1C3E3E}" type="presParOf" srcId="{417E448F-872D-4EFC-9B4A-92BC09EBCA81}" destId="{E33666A6-F27E-40A4-9D48-103BE45F399A}" srcOrd="1" destOrd="0" presId="urn:microsoft.com/office/officeart/2005/8/layout/vList5"/>
    <dgm:cxn modelId="{814AB796-FE34-4611-B014-6F4A2792A79B}" type="presParOf" srcId="{A3FCFAE7-09BA-44BE-BE30-E270D2D5E4EF}" destId="{7F989118-EFF1-4C58-81BB-8AA0AA42EB0C}" srcOrd="3" destOrd="0" presId="urn:microsoft.com/office/officeart/2005/8/layout/vList5"/>
    <dgm:cxn modelId="{8691B9D2-379A-4B82-B36B-1360AAE86884}" type="presParOf" srcId="{A3FCFAE7-09BA-44BE-BE30-E270D2D5E4EF}" destId="{8DCBDE86-305D-4EBE-A589-BA4B57441FA0}" srcOrd="4" destOrd="0" presId="urn:microsoft.com/office/officeart/2005/8/layout/vList5"/>
    <dgm:cxn modelId="{DF62F93B-F692-4AA9-A723-EF29B92A9DC9}" type="presParOf" srcId="{8DCBDE86-305D-4EBE-A589-BA4B57441FA0}" destId="{6AB05970-8797-4323-A5E2-49D7C3EB98F8}" srcOrd="0" destOrd="0" presId="urn:microsoft.com/office/officeart/2005/8/layout/vList5"/>
    <dgm:cxn modelId="{A778A1F4-F7CE-47A7-BB29-1524DB78CE2F}" type="presParOf" srcId="{8DCBDE86-305D-4EBE-A589-BA4B57441FA0}" destId="{C05430F1-A749-4639-9C56-9549519FD95D}" srcOrd="1" destOrd="0" presId="urn:microsoft.com/office/officeart/2005/8/layout/vList5"/>
    <dgm:cxn modelId="{5322F642-973B-4E12-9A95-42442B0C51A2}" type="presParOf" srcId="{A3FCFAE7-09BA-44BE-BE30-E270D2D5E4EF}" destId="{4A494ECE-510E-49F5-AA09-BC08DF5732F5}" srcOrd="5" destOrd="0" presId="urn:microsoft.com/office/officeart/2005/8/layout/vList5"/>
    <dgm:cxn modelId="{2170D8A4-9B13-4909-B607-01D734E0B6F5}" type="presParOf" srcId="{A3FCFAE7-09BA-44BE-BE30-E270D2D5E4EF}" destId="{701CFCE7-E714-4F47-B529-7A7F1FFD4DFC}" srcOrd="6" destOrd="0" presId="urn:microsoft.com/office/officeart/2005/8/layout/vList5"/>
    <dgm:cxn modelId="{3570E222-9BBA-4196-A14D-2AB3B872AD18}" type="presParOf" srcId="{701CFCE7-E714-4F47-B529-7A7F1FFD4DFC}" destId="{1E11639A-6683-480A-B298-9F8B42CEBF43}" srcOrd="0" destOrd="0" presId="urn:microsoft.com/office/officeart/2005/8/layout/vList5"/>
    <dgm:cxn modelId="{3E9F21E6-04E8-4A54-8955-A6FD426558C9}" type="presParOf" srcId="{701CFCE7-E714-4F47-B529-7A7F1FFD4DFC}" destId="{428B26BD-66C2-4E4C-B337-A58E3F1829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20A65-3E43-4E70-921E-8F2C2EC2BF9A}">
      <dsp:nvSpPr>
        <dsp:cNvPr id="0" name=""/>
        <dsp:cNvSpPr/>
      </dsp:nvSpPr>
      <dsp:spPr>
        <a:xfrm rot="5400000">
          <a:off x="5819463" y="-4343830"/>
          <a:ext cx="1155533" cy="99238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主机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IP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1600" b="1" kern="1200" dirty="0" smtClean="0">
              <a:solidFill>
                <a:srgbClr val="201B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192.168.0.242</a:t>
          </a:r>
          <a:r>
            <a:rPr lang="zh-CN" altLang="en-US" sz="1600" b="1" kern="1200" dirty="0" smtClean="0">
              <a:solidFill>
                <a:srgbClr val="201B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（</a:t>
          </a:r>
          <a:r>
            <a:rPr lang="en-US" altLang="zh-CN" sz="1600" b="1" kern="1200" dirty="0" smtClean="0">
              <a:solidFill>
                <a:srgbClr val="201B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dev2</a:t>
          </a:r>
          <a:r>
            <a:rPr lang="zh-CN" altLang="en-US" sz="1600" b="1" kern="1200" dirty="0" smtClean="0">
              <a:solidFill>
                <a:srgbClr val="201B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环境</a:t>
          </a:r>
          <a:r>
            <a:rPr lang="zh-CN" altLang="en-US" sz="1600" b="1" kern="1200" dirty="0" smtClean="0">
              <a:solidFill>
                <a:srgbClr val="201B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操作系统：</a:t>
          </a:r>
          <a:r>
            <a:rPr lang="en-US" altLang="zh-CN" sz="1600" b="1" kern="1200" dirty="0" err="1" smtClean="0">
              <a:solidFill>
                <a:srgbClr val="201B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rPr>
            <a:t>linux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CUP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核数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435297" y="96744"/>
        <a:ext cx="9867457" cy="1042717"/>
      </dsp:txXfrm>
    </dsp:sp>
    <dsp:sp modelId="{23B1D838-8982-4E75-976C-7949A2DC205B}">
      <dsp:nvSpPr>
        <dsp:cNvPr id="0" name=""/>
        <dsp:cNvSpPr/>
      </dsp:nvSpPr>
      <dsp:spPr>
        <a:xfrm>
          <a:off x="195" y="12"/>
          <a:ext cx="1434919" cy="1236179"/>
        </a:xfrm>
        <a:prstGeom prst="round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物理环境</a:t>
          </a:r>
          <a:endParaRPr lang="zh-CN" altLang="en-US" sz="18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40" y="60357"/>
        <a:ext cx="1314229" cy="1115489"/>
      </dsp:txXfrm>
    </dsp:sp>
    <dsp:sp modelId="{E33666A6-F27E-40A4-9D48-103BE45F399A}">
      <dsp:nvSpPr>
        <dsp:cNvPr id="0" name=""/>
        <dsp:cNvSpPr/>
      </dsp:nvSpPr>
      <dsp:spPr>
        <a:xfrm rot="5400000">
          <a:off x="5819463" y="-3070936"/>
          <a:ext cx="1155533" cy="99238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：设备管理应用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scp-devicemgmtcomponent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PostgreSQL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数据库服务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435297" y="1369638"/>
        <a:ext cx="9867457" cy="1042717"/>
      </dsp:txXfrm>
    </dsp:sp>
    <dsp:sp modelId="{95B4FBE1-73BB-41ED-B5BD-1B12717381A3}">
      <dsp:nvSpPr>
        <dsp:cNvPr id="0" name=""/>
        <dsp:cNvSpPr/>
      </dsp:nvSpPr>
      <dsp:spPr>
        <a:xfrm>
          <a:off x="195" y="1272906"/>
          <a:ext cx="1434919" cy="1236179"/>
        </a:xfrm>
        <a:prstGeom prst="round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软件环境</a:t>
          </a:r>
          <a:endParaRPr lang="zh-CN" altLang="en-US" sz="18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40" y="1333251"/>
        <a:ext cx="1314229" cy="1115489"/>
      </dsp:txXfrm>
    </dsp:sp>
    <dsp:sp modelId="{C05430F1-A749-4639-9C56-9549519FD95D}">
      <dsp:nvSpPr>
        <dsp:cNvPr id="0" name=""/>
        <dsp:cNvSpPr/>
      </dsp:nvSpPr>
      <dsp:spPr>
        <a:xfrm rot="5400000">
          <a:off x="5819463" y="-1798042"/>
          <a:ext cx="1155533" cy="99238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Apache 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Beanch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简称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ab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zh-CN" altLang="en-US" sz="16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</a:t>
          </a:r>
          <a:r>
            <a:rPr lang="en-US" sz="16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Apache</a:t>
          </a:r>
          <a:r>
            <a:rPr lang="zh-CN" altLang="en-US" sz="16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自带的一个性能测试工具，专门用来测试网站的性能， 不仅限于</a:t>
          </a:r>
          <a:r>
            <a:rPr lang="en-US" sz="16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Apache web</a:t>
          </a:r>
          <a:r>
            <a:rPr lang="zh-CN" altLang="en-US" sz="16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服务器。它可以同时模拟多个并发请求，测试</a:t>
          </a:r>
          <a:r>
            <a:rPr lang="en-US" altLang="zh-CN" sz="16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6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服务器的最大承载压力，同时也可以根据</a:t>
          </a:r>
          <a:r>
            <a:rPr lang="en-US" altLang="zh-CN" sz="16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Apache Bench</a:t>
          </a:r>
          <a:r>
            <a:rPr lang="zh-CN" altLang="en-US" sz="16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提供的测试结果对服务器性能参数进行调整。它可以提供一个</a:t>
          </a:r>
          <a:r>
            <a:rPr lang="en-US" altLang="zh-CN" sz="16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summary</a:t>
          </a:r>
          <a:r>
            <a:rPr lang="zh-CN" altLang="en-US" sz="16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，可以直观显示当前测试的</a:t>
          </a:r>
          <a:r>
            <a:rPr lang="en-US" altLang="zh-CN" sz="16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6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服务器的性能。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435297" y="2642532"/>
        <a:ext cx="9867457" cy="1042717"/>
      </dsp:txXfrm>
    </dsp:sp>
    <dsp:sp modelId="{6AB05970-8797-4323-A5E2-49D7C3EB98F8}">
      <dsp:nvSpPr>
        <dsp:cNvPr id="0" name=""/>
        <dsp:cNvSpPr/>
      </dsp:nvSpPr>
      <dsp:spPr>
        <a:xfrm>
          <a:off x="195" y="2545800"/>
          <a:ext cx="1434919" cy="1236179"/>
        </a:xfrm>
        <a:prstGeom prst="round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压测工具</a:t>
          </a:r>
          <a:endParaRPr lang="zh-CN" altLang="en-US" sz="18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40" y="2606145"/>
        <a:ext cx="1314229" cy="1115489"/>
      </dsp:txXfrm>
    </dsp:sp>
    <dsp:sp modelId="{428B26BD-66C2-4E4C-B337-A58E3F182912}">
      <dsp:nvSpPr>
        <dsp:cNvPr id="0" name=""/>
        <dsp:cNvSpPr/>
      </dsp:nvSpPr>
      <dsp:spPr>
        <a:xfrm rot="5400000">
          <a:off x="5819463" y="-525148"/>
          <a:ext cx="1155533" cy="99238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地址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sz="1600" b="0" i="0" kern="1200" dirty="0" smtClean="0"/>
            <a:t>http://192.168.0.242:30940/scp-devicemgmtcomponent/register/getDeviceList?currentPage=1&amp;pageSize=10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描述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：查询设备列表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435297" y="3915426"/>
        <a:ext cx="9867457" cy="1042717"/>
      </dsp:txXfrm>
    </dsp:sp>
    <dsp:sp modelId="{1E11639A-6683-480A-B298-9F8B42CEBF43}">
      <dsp:nvSpPr>
        <dsp:cNvPr id="0" name=""/>
        <dsp:cNvSpPr/>
      </dsp:nvSpPr>
      <dsp:spPr>
        <a:xfrm>
          <a:off x="195" y="3818694"/>
          <a:ext cx="1434919" cy="1236179"/>
        </a:xfrm>
        <a:prstGeom prst="round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压测接口</a:t>
          </a:r>
          <a:endParaRPr lang="zh-CN" altLang="en-US" sz="18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40" y="3879039"/>
        <a:ext cx="1314229" cy="1115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ADC5-FFC1-4B3E-BE65-16211B9BD7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1C637-7024-4A7E-9D14-7173D475F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85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" y="116632"/>
            <a:ext cx="11613223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1931"/>
            <a:ext cx="12192000" cy="6859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408368" y="6349092"/>
            <a:ext cx="1373635" cy="37932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3289535"/>
            <a:ext cx="12192000" cy="276999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 flipV="1">
            <a:off x="10998200" y="6388100"/>
            <a:ext cx="0" cy="304800"/>
          </a:xfrm>
          <a:prstGeom prst="line">
            <a:avLst/>
          </a:prstGeom>
          <a:noFill/>
          <a:ln w="15875">
            <a:solidFill>
              <a:schemeClr val="bg1">
                <a:lumMod val="95000"/>
              </a:schemeClr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400"/>
          </a:p>
        </p:txBody>
      </p:sp>
      <p:pic>
        <p:nvPicPr>
          <p:cNvPr id="5" name="Picture 10" descr="R120_G137_B251-200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089218" y="6381751"/>
            <a:ext cx="656167" cy="26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Line with Content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068" y="6269567"/>
            <a:ext cx="573617" cy="35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13267" y="390144"/>
            <a:ext cx="11167533" cy="671989"/>
          </a:xfrm>
          <a:prstGeom prst="rect">
            <a:avLst/>
          </a:prstGeom>
        </p:spPr>
        <p:txBody>
          <a:bodyPr/>
          <a:lstStyle>
            <a:lvl1pPr marL="0" marR="0" indent="0" algn="l" defTabSz="1218565" rtl="0" eaLnBrk="1" fontAlgn="auto" latinLnBrk="0" hangingPunct="1">
              <a:lnSpc>
                <a:spcPts val="413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4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41376" y="1243584"/>
            <a:ext cx="10216896" cy="4888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335"/>
              </a:spcBef>
              <a:defRPr/>
            </a:lvl1pPr>
            <a:lvl2pPr marL="450850" indent="-141605">
              <a:lnSpc>
                <a:spcPct val="110000"/>
              </a:lnSpc>
              <a:spcBef>
                <a:spcPts val="665"/>
              </a:spcBef>
              <a:buSzPct val="80000"/>
              <a:buFont typeface="Arial" panose="020B0604020202020204" pitchFamily="34" charset="0"/>
              <a:buChar char="•"/>
              <a:defRPr sz="2100"/>
            </a:lvl2pPr>
            <a:lvl3pPr marL="763905" indent="-226695">
              <a:lnSpc>
                <a:spcPct val="110000"/>
              </a:lnSpc>
              <a:spcBef>
                <a:spcPts val="535"/>
              </a:spcBef>
              <a:buSzPct val="100000"/>
              <a:buFont typeface="Futura Bk" pitchFamily="34" charset="0"/>
              <a:buChar char="–"/>
              <a:defRPr sz="1600"/>
            </a:lvl3pPr>
            <a:lvl4pPr marL="1060450" indent="-150495">
              <a:lnSpc>
                <a:spcPct val="110000"/>
              </a:lnSpc>
              <a:spcBef>
                <a:spcPts val="535"/>
              </a:spcBef>
              <a:buSzPct val="80000"/>
              <a:buFont typeface="Arial" panose="020B0604020202020204" pitchFamily="34" charset="0"/>
              <a:buChar char="•"/>
              <a:defRPr sz="1600"/>
            </a:lvl4pPr>
            <a:lvl5pPr marL="1369695" indent="-222250" defTabSz="992505">
              <a:lnSpc>
                <a:spcPct val="110000"/>
              </a:lnSpc>
              <a:spcBef>
                <a:spcPts val="535"/>
              </a:spcBef>
              <a:buSzPct val="100000"/>
              <a:buFont typeface="Futura Bk" pitchFamily="34" charset="0"/>
              <a:buChar char="−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1334752" y="6497638"/>
            <a:ext cx="857249" cy="33655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fld id="{194D1E3A-F08A-4566-802A-64C12BEA436C}" type="slidenum">
              <a:rPr lang="de-DE" altLang="zh-CN" sz="1600">
                <a:ea typeface="微软雅黑" panose="020B0503020204020204" pitchFamily="34" charset="-122"/>
              </a:rPr>
              <a:t>‹#›</a:t>
            </a:fld>
            <a:endParaRPr lang="zh-CN" altLang="en-GB" sz="1600">
              <a:ea typeface="微软雅黑" panose="020B0503020204020204" pitchFamily="34" charset="-122"/>
            </a:endParaRP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381000" y="1000126"/>
            <a:ext cx="10227733" cy="100013"/>
          </a:xfrm>
          <a:prstGeom prst="rect">
            <a:avLst/>
          </a:prstGeom>
          <a:gradFill rotWithShape="1">
            <a:gsLst>
              <a:gs pos="0">
                <a:srgbClr val="DE35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  <a:defRPr/>
            </a:pPr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520" y="285952"/>
            <a:ext cx="8667811" cy="766785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5232400" y="6237289"/>
            <a:ext cx="3556000" cy="365125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2E5080C-37F4-4B99-9918-71CCB5C2C689}" type="datetime1">
              <a:rPr lang="en-US"/>
              <a:t>3/28/2018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4322233" cy="365125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7" b="20763"/>
          <a:stretch>
            <a:fillRect/>
          </a:stretch>
        </p:blipFill>
        <p:spPr>
          <a:xfrm>
            <a:off x="9227181" y="200012"/>
            <a:ext cx="1686044" cy="428565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 userDrawn="1"/>
        </p:nvGraphicFramePr>
        <p:xfrm>
          <a:off x="10913225" y="238912"/>
          <a:ext cx="816659" cy="42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3" name="Picture" r:id="rId4" imgW="1746885" imgH="548005" progId="Word.Picture.8">
                  <p:embed/>
                </p:oleObj>
              </mc:Choice>
              <mc:Fallback>
                <p:oleObj name="Picture" r:id="rId4" imgW="1746885" imgH="548005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225" y="238912"/>
                        <a:ext cx="816659" cy="424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" y="116632"/>
            <a:ext cx="11613223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 userDrawn="1"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altLang="en-US" b="1" dirty="0">
              <a:solidFill>
                <a:schemeClr val="accent1">
                  <a:lumMod val="7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68" y="1280691"/>
            <a:ext cx="6199278" cy="95581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62645"/>
            <a:ext cx="10515600" cy="34601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0"/>
            <a:ext cx="12192000" cy="689328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005" y="1317349"/>
            <a:ext cx="6354040" cy="833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575" y="2330308"/>
            <a:ext cx="1062297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477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116504" y="820053"/>
            <a:ext cx="1195899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7" b="20763"/>
          <a:stretch>
            <a:fillRect/>
          </a:stretch>
        </p:blipFill>
        <p:spPr>
          <a:xfrm>
            <a:off x="9227181" y="200012"/>
            <a:ext cx="1686044" cy="428565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 userDrawn="1"/>
        </p:nvGraphicFramePr>
        <p:xfrm>
          <a:off x="10913225" y="238912"/>
          <a:ext cx="816659" cy="42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" name="Picture" r:id="rId25" imgW="1746885" imgH="548005" progId="Word.Picture.8">
                  <p:embed/>
                </p:oleObj>
              </mc:Choice>
              <mc:Fallback>
                <p:oleObj name="Picture" r:id="rId25" imgW="1746885" imgH="548005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225" y="238912"/>
                        <a:ext cx="816659" cy="424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844401" y="190180"/>
            <a:ext cx="0" cy="47276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536805" y="2702801"/>
            <a:ext cx="8585508" cy="19819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智慧小区平台</a:t>
            </a:r>
            <a:b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微服务网关压力测试报告</a:t>
            </a:r>
            <a:b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solidFill>
                  <a:srgbClr val="0070C0"/>
                </a:solidFill>
              </a:rPr>
              <a:t>	</a:t>
            </a:r>
            <a:br>
              <a:rPr lang="zh-CN" altLang="en-US" sz="1200" dirty="0" smtClean="0">
                <a:solidFill>
                  <a:srgbClr val="0070C0"/>
                </a:solidFill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公共平台架构组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1876" y="324419"/>
            <a:ext cx="11359176" cy="720000"/>
          </a:xfrm>
        </p:spPr>
        <p:txBody>
          <a:bodyPr/>
          <a:lstStyle/>
          <a:p>
            <a:r>
              <a:rPr lang="zh-CN" altLang="en-US" dirty="0"/>
              <a:t>压</a:t>
            </a:r>
            <a:r>
              <a:rPr lang="zh-CN" altLang="en-US" dirty="0" smtClean="0"/>
              <a:t>力测试工具及环境</a:t>
            </a:r>
            <a:endParaRPr lang="zh-CN" altLang="en-US" dirty="0"/>
          </a:p>
        </p:txBody>
      </p:sp>
      <p:graphicFrame>
        <p:nvGraphicFramePr>
          <p:cNvPr id="21" name="Diagram 9"/>
          <p:cNvGraphicFramePr/>
          <p:nvPr>
            <p:extLst>
              <p:ext uri="{D42A27DB-BD31-4B8C-83A1-F6EECF244321}">
                <p14:modId xmlns:p14="http://schemas.microsoft.com/office/powerpoint/2010/main" val="2666984885"/>
              </p:ext>
            </p:extLst>
          </p:nvPr>
        </p:nvGraphicFramePr>
        <p:xfrm>
          <a:off x="401876" y="1271302"/>
          <a:ext cx="11359176" cy="505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01874" y="317690"/>
            <a:ext cx="11359176" cy="720000"/>
          </a:xfrm>
        </p:spPr>
        <p:txBody>
          <a:bodyPr/>
          <a:lstStyle/>
          <a:p>
            <a:r>
              <a:rPr lang="zh-CN" altLang="en-US" dirty="0"/>
              <a:t>压</a:t>
            </a:r>
            <a:r>
              <a:rPr lang="zh-CN" altLang="en-US" dirty="0" smtClean="0"/>
              <a:t>力测试场景设定</a:t>
            </a:r>
            <a:endParaRPr lang="zh-CN" altLang="en-US" dirty="0"/>
          </a:p>
        </p:txBody>
      </p:sp>
      <p:graphicFrame>
        <p:nvGraphicFramePr>
          <p:cNvPr id="46" name="表格 -1"/>
          <p:cNvGraphicFramePr/>
          <p:nvPr>
            <p:extLst>
              <p:ext uri="{D42A27DB-BD31-4B8C-83A1-F6EECF244321}">
                <p14:modId xmlns:p14="http://schemas.microsoft.com/office/powerpoint/2010/main" val="3719847814"/>
              </p:ext>
            </p:extLst>
          </p:nvPr>
        </p:nvGraphicFramePr>
        <p:xfrm>
          <a:off x="437386" y="1757690"/>
          <a:ext cx="11359176" cy="436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701"/>
                <a:gridCol w="4293833"/>
                <a:gridCol w="4341642"/>
              </a:tblGrid>
              <a:tr h="485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运行次数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并发数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总事务数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85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/>
                        <a:t>1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/>
                        <a:t>100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 smtClean="0"/>
                        <a:t>100000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</a:tr>
              <a:tr h="485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/>
                        <a:t>2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/>
                        <a:t>200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 smtClean="0"/>
                        <a:t>100000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</a:tr>
              <a:tr h="485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/>
                        <a:t>3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 smtClean="0"/>
                        <a:t>300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 smtClean="0"/>
                        <a:t>100000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</a:tr>
              <a:tr h="485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 b="1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 smtClean="0"/>
                        <a:t>400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/>
                        <a:t>100000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</a:tr>
              <a:tr h="485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 b="1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 smtClean="0"/>
                        <a:t>500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 smtClean="0"/>
                        <a:t>100000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</a:tr>
              <a:tr h="485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 b="1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 smtClean="0"/>
                        <a:t>600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 smtClean="0"/>
                        <a:t>100000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</a:tr>
              <a:tr h="485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/>
                        <a:t>7</a:t>
                      </a:r>
                      <a:endParaRPr lang="en-US" altLang="zh-CN" sz="1600" b="1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 smtClean="0"/>
                        <a:t>700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 smtClean="0"/>
                        <a:t>100000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</a:tr>
              <a:tr h="485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/>
                        <a:t>8</a:t>
                      </a:r>
                      <a:endParaRPr lang="en-US" altLang="zh-CN" sz="1600" b="1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 smtClean="0"/>
                        <a:t>800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dirty="0" smtClean="0"/>
                        <a:t>100000</a:t>
                      </a:r>
                      <a:endParaRPr lang="en-US" altLang="zh-CN" sz="1600" b="1" dirty="0">
                        <a:solidFill>
                          <a:srgbClr val="12042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71755" marT="71755" marB="71755" anchor="b"/>
                </a:tc>
              </a:tr>
            </a:tbl>
          </a:graphicData>
        </a:graphic>
      </p:graphicFrame>
      <p:sp>
        <p:nvSpPr>
          <p:cNvPr id="47" name="TextBox 14"/>
          <p:cNvSpPr txBox="1"/>
          <p:nvPr/>
        </p:nvSpPr>
        <p:spPr>
          <a:xfrm>
            <a:off x="401874" y="1230780"/>
            <a:ext cx="1124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，响应时间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，单位时间成功（失败）数量，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个关键指标上进行分析，得出压力测试结论。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1876" y="324420"/>
            <a:ext cx="11359176" cy="720000"/>
          </a:xfrm>
        </p:spPr>
        <p:txBody>
          <a:bodyPr/>
          <a:lstStyle/>
          <a:p>
            <a:r>
              <a:rPr lang="zh-CN" altLang="en-US" dirty="0"/>
              <a:t>压</a:t>
            </a:r>
            <a:r>
              <a:rPr lang="zh-CN" altLang="en-US" dirty="0" smtClean="0"/>
              <a:t>力测试关键指标趋势图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27" y="1411549"/>
            <a:ext cx="10372188" cy="4716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11986" y="311309"/>
            <a:ext cx="11359176" cy="720000"/>
          </a:xfrm>
        </p:spPr>
        <p:txBody>
          <a:bodyPr/>
          <a:lstStyle/>
          <a:p>
            <a:r>
              <a:rPr lang="zh-CN" altLang="en-US" dirty="0"/>
              <a:t>结</a:t>
            </a:r>
            <a:r>
              <a:rPr lang="zh-CN" altLang="en-US" dirty="0" smtClean="0"/>
              <a:t>论与建议</a:t>
            </a:r>
            <a:endParaRPr lang="zh-CN" altLang="en-US" dirty="0"/>
          </a:p>
        </p:txBody>
      </p:sp>
      <p:sp>
        <p:nvSpPr>
          <p:cNvPr id="17" name="Rounded Rectangle 3"/>
          <p:cNvSpPr/>
          <p:nvPr/>
        </p:nvSpPr>
        <p:spPr>
          <a:xfrm>
            <a:off x="477532" y="1439800"/>
            <a:ext cx="11231484" cy="2897251"/>
          </a:xfrm>
          <a:prstGeom prst="roundRect">
            <a:avLst>
              <a:gd name="adj" fmla="val 6423"/>
            </a:avLst>
          </a:prstGeom>
          <a:noFill/>
          <a:ln w="25400">
            <a:solidFill>
              <a:srgbClr val="00B4F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4"/>
          <p:cNvSpPr/>
          <p:nvPr/>
        </p:nvSpPr>
        <p:spPr>
          <a:xfrm>
            <a:off x="477532" y="1289051"/>
            <a:ext cx="1746322" cy="3910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轮压测结论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ounded Rectangle 7"/>
          <p:cNvSpPr/>
          <p:nvPr/>
        </p:nvSpPr>
        <p:spPr>
          <a:xfrm>
            <a:off x="477532" y="4692274"/>
            <a:ext cx="11231484" cy="1495465"/>
          </a:xfrm>
          <a:prstGeom prst="roundRect">
            <a:avLst>
              <a:gd name="adj" fmla="val 6423"/>
            </a:avLst>
          </a:prstGeom>
          <a:noFill/>
          <a:ln w="25400">
            <a:solidFill>
              <a:srgbClr val="00B4F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ounded Rectangle 8"/>
          <p:cNvSpPr/>
          <p:nvPr/>
        </p:nvSpPr>
        <p:spPr>
          <a:xfrm>
            <a:off x="477532" y="4542054"/>
            <a:ext cx="1746322" cy="3910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后续优化建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</a:t>
            </a:r>
          </a:p>
        </p:txBody>
      </p:sp>
      <p:sp>
        <p:nvSpPr>
          <p:cNvPr id="23" name="文本框 1"/>
          <p:cNvSpPr txBox="1"/>
          <p:nvPr/>
        </p:nvSpPr>
        <p:spPr>
          <a:xfrm>
            <a:off x="692599" y="1808853"/>
            <a:ext cx="108013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从趋势图可以看出请求响应时间伴随并发数的增加而增加。</a:t>
            </a:r>
            <a:endParaRPr lang="zh-CN" altLang="en-US" dirty="0"/>
          </a:p>
          <a:p>
            <a:r>
              <a:rPr lang="zh-CN" altLang="en-US" dirty="0" smtClean="0"/>
              <a:t>单位时间请求成功数量在并发数超过</a:t>
            </a:r>
            <a:r>
              <a:rPr lang="en-US" altLang="zh-CN" dirty="0" smtClean="0"/>
              <a:t>200</a:t>
            </a:r>
            <a:r>
              <a:rPr lang="zh-CN" altLang="en-US" dirty="0" smtClean="0"/>
              <a:t>时逐渐减少，说明同一时间请求数量越多，处理能力越弱。</a:t>
            </a:r>
          </a:p>
          <a:p>
            <a:r>
              <a:rPr lang="zh-CN" altLang="en-US" dirty="0" smtClean="0"/>
              <a:t>单位时间请求失败数量在并发数超过</a:t>
            </a:r>
            <a:r>
              <a:rPr lang="en-US" altLang="zh-CN" dirty="0" smtClean="0"/>
              <a:t>500</a:t>
            </a:r>
            <a:r>
              <a:rPr lang="zh-CN" altLang="en-US" dirty="0" smtClean="0"/>
              <a:t>时出现并逐渐增加，说明同一时间请求数达到该值时，部分请求会处理超时。</a:t>
            </a:r>
            <a:endParaRPr lang="en-US" altLang="zh-CN" dirty="0" smtClean="0"/>
          </a:p>
          <a:p>
            <a:r>
              <a:rPr lang="zh-CN" altLang="en-US" dirty="0"/>
              <a:t>当处理失败数达到一定阀值时</a:t>
            </a:r>
            <a:r>
              <a:rPr lang="zh-CN" altLang="en-US" dirty="0" smtClean="0"/>
              <a:t>，该服务会熔断，在熔断时间内拒绝访问该服务的所有请求。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占用率随单位时间请求成功数变化而变化，在熔断期间，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占用率接近于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>
              <a:sym typeface="+mn-ea"/>
            </a:endParaRPr>
          </a:p>
        </p:txBody>
      </p:sp>
      <p:sp>
        <p:nvSpPr>
          <p:cNvPr id="24" name="文本框 7"/>
          <p:cNvSpPr txBox="1"/>
          <p:nvPr/>
        </p:nvSpPr>
        <p:spPr>
          <a:xfrm>
            <a:off x="654153" y="5121094"/>
            <a:ext cx="108013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调整</a:t>
            </a:r>
            <a:r>
              <a:rPr lang="en-US" altLang="zh-CN" dirty="0" smtClean="0"/>
              <a:t>JVM</a:t>
            </a:r>
            <a:r>
              <a:rPr lang="zh-CN" altLang="en-US" dirty="0" smtClean="0"/>
              <a:t>，操作系统内核</a:t>
            </a:r>
            <a:r>
              <a:rPr lang="zh-CN" altLang="en-US" dirty="0" smtClean="0"/>
              <a:t>，降低</a:t>
            </a:r>
            <a:r>
              <a:rPr lang="zh-CN" altLang="en-US" dirty="0"/>
              <a:t>后端应用服务</a:t>
            </a:r>
            <a:r>
              <a:rPr lang="zh-CN" altLang="en-US" dirty="0" smtClean="0"/>
              <a:t>压力。</a:t>
            </a:r>
            <a:endParaRPr lang="zh-CN" altLang="en-US" dirty="0"/>
          </a:p>
          <a:p>
            <a:r>
              <a:rPr lang="zh-CN" altLang="en-US" dirty="0" smtClean="0">
                <a:sym typeface="+mn-ea"/>
              </a:rPr>
              <a:t>结合真实使用情况，合理调整熔断超时时间，线程池大小以及最大队列数。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370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Futura Bk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1_Office Theme</vt:lpstr>
      <vt:lpstr>Custom Design</vt:lpstr>
      <vt:lpstr>Picture</vt:lpstr>
      <vt:lpstr>PowerPoint 演示文稿</vt:lpstr>
      <vt:lpstr>压力测试工具及环境</vt:lpstr>
      <vt:lpstr>压力测试场景设定</vt:lpstr>
      <vt:lpstr>压力测试关键指标趋势图</vt:lpstr>
      <vt:lpstr>结论与建议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郭峰(500031)</cp:lastModifiedBy>
  <cp:revision>546</cp:revision>
  <dcterms:created xsi:type="dcterms:W3CDTF">2017-11-20T07:39:00Z</dcterms:created>
  <dcterms:modified xsi:type="dcterms:W3CDTF">2018-03-28T06:43:06Z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