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512B-EE7A-44D3-9E56-E388C5DBF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2958E-A224-4558-B153-C34315AF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2150-DA3B-457D-8639-3F714DB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8A55-0B46-493A-BC02-7FE12FC8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077A-CBB1-475C-A54C-07140A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4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5600-4CE6-48D8-B850-6B6BE478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92C3D-23BE-4FCC-9543-39D8FC388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6127-66B8-403F-A70B-3AD1B5C3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3A01-335F-4672-A128-BE75B9BB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E5AE-34D7-4049-BB8D-F5B9A53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CF7F-9A8C-4CCB-BF8A-730F7D91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1FEB-C548-40A9-B19C-D5D1D4A1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ED2F-37E8-4578-9905-792CD03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B0A8-D9BC-4586-B60A-8B2BA95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4EB1-B581-4EE5-91E7-B2EC3EA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BM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8432" y="600937"/>
            <a:ext cx="11913568" cy="4953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95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1650-B5E9-46F3-8A6C-02CF073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ADC1-B555-4995-9355-8399B85E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2A4B-F9EF-464A-B829-6D18EC84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A6E9-3093-4A84-AE1F-6C397975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216D-17A9-4AA8-B2AA-9393D1AC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C3FF-CA23-4D21-BF8F-15A3031C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9EF3-FA0A-40DB-B69F-F7354C8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3A73-0F09-4A18-9201-E1E2B035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828C-5918-4C6F-8FC8-0A6FA737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36A1-C461-40BC-B20A-0BAE5C7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9E68-71BF-4D9C-BD79-5E88191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CF0D-DAE7-40BF-935F-778E3CD4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6A04C-FAA7-4DF4-B990-3E01EB25C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E0C0-EA87-4BC4-B278-85742AD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30CC3-60F7-4DA5-84CA-31E2F90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009CD-6A02-42A3-B269-B92301A8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3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ED17-0ABF-4811-B859-675B8903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8E764-3009-42A3-82C0-D270ADEA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CFEDD-D7D2-42AF-B039-F3360FB9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0B52C-1A13-4A24-A5D1-630A5D1E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47FB2-AE94-4F33-9ABC-AE5316DA2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C1841-B6EE-4080-9998-C8CEF71B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B725-E9A9-4474-A657-6825C81B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AE495-AF87-477B-B27A-ABA776E6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44B0-2B47-4F2B-9ADB-C0FA883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49522-8818-4FCB-9637-7CACCCDD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5B878-6D5A-4EF8-809A-E2E5A018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C3DE-9506-4E37-B8FE-6AF544AC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1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BEAEE-7A49-4289-BC6C-A9C57C50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DBDF6-F40D-40F3-AC62-0B0C6000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3293B-DBCA-4D3C-8AA4-DA417003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3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2EF7-0E4B-43F9-BB5D-ACB581B0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8D2B-1142-4A59-8587-BD0AD676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D819B-B6E4-47B7-8220-FB76E566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DA15-59D2-4263-90A7-4A4AC19B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875F-266A-43E0-8077-C082A3AB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36064-37ED-46E5-B9F3-6C6B09A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CDA-DFF0-42DB-AC7D-C1699B5C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5C58A-8C31-433C-84DC-733D538D4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9AA71-027B-47DF-94FF-5654384C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3601C-ED5E-4337-82FF-A8231C21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2608A-B36D-4CF6-BA53-4E2B816A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7F04A-0976-49D4-8467-46303F58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EFEB8-830E-4D51-83DF-54540A78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94CA2-787E-4A8E-86BC-63884D9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B2BF-8C06-473A-A7C3-CABEE0080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7EDE-5A8D-40E5-8366-D29A4AF8F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F48B-FAA3-403B-B486-FB04C91E6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4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3AAF-C4D3-4D2D-A991-C63FEE389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认证和鉴权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5300C-F10B-4A59-B127-7ED840387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5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BA81-A02B-40EF-BFDD-99E0F10A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252896"/>
            <a:ext cx="3769243" cy="499339"/>
          </a:xfrm>
        </p:spPr>
        <p:txBody>
          <a:bodyPr>
            <a:noAutofit/>
          </a:bodyPr>
          <a:lstStyle/>
          <a:p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方案 </a:t>
            </a:r>
            <a:r>
              <a:rPr lang="en-US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1 - CAS</a:t>
            </a:r>
            <a:endParaRPr lang="zh-CN" altLang="en-US" sz="2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58380" y="2750232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58380" y="4651769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2400003" y="3453873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4115981" y="3466573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5871534" y="2750231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5871534" y="4075794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0CE4F-E248-4C27-9E02-6F26CA2DBD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853017" y="3043257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76EEF-1E39-4C4E-85EC-0145A135B2C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94640" y="3771296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AF3129-8C7A-48DF-A288-E64284A3461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510618" y="3164845"/>
            <a:ext cx="360916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3D89C8-DF0C-4FF2-B619-7E6450244B2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510618" y="3775742"/>
            <a:ext cx="360916" cy="71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3BEDED2-A99A-44C8-BA39-0E22367F2A72}"/>
              </a:ext>
            </a:extLst>
          </p:cNvPr>
          <p:cNvSpPr/>
          <p:nvPr/>
        </p:nvSpPr>
        <p:spPr>
          <a:xfrm>
            <a:off x="7591939" y="941225"/>
            <a:ext cx="1196163" cy="63737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 Server</a:t>
            </a:r>
            <a:endParaRPr lang="zh-CN" alt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CA9F8F-51F0-457F-8CC0-89328CB6221D}"/>
              </a:ext>
            </a:extLst>
          </p:cNvPr>
          <p:cNvSpPr/>
          <p:nvPr/>
        </p:nvSpPr>
        <p:spPr>
          <a:xfrm>
            <a:off x="5871534" y="2750232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093CA0-C46C-40F6-B3BD-DBBD5E41F1BD}"/>
              </a:ext>
            </a:extLst>
          </p:cNvPr>
          <p:cNvSpPr/>
          <p:nvPr/>
        </p:nvSpPr>
        <p:spPr>
          <a:xfrm>
            <a:off x="5871535" y="4072211"/>
            <a:ext cx="258722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B89D0F4-CC30-43CA-A880-BC571216972E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rot="5400000" flipH="1" flipV="1">
            <a:off x="6050372" y="1208666"/>
            <a:ext cx="1490319" cy="1592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546542" y="2096231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044134" y="314200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3835692" y="3513984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D0A541E-8D30-4E92-A423-BB6012D85EEE}"/>
              </a:ext>
            </a:extLst>
          </p:cNvPr>
          <p:cNvCxnSpPr>
            <a:cxnSpLocks/>
            <a:stCxn id="30" idx="0"/>
            <a:endCxn id="4" idx="0"/>
          </p:cNvCxnSpPr>
          <p:nvPr/>
        </p:nvCxnSpPr>
        <p:spPr>
          <a:xfrm rot="16200000" flipV="1">
            <a:off x="3577412" y="328519"/>
            <a:ext cx="12700" cy="48434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F472560-C161-4B6F-9E68-AF57C45ECF7F}"/>
              </a:ext>
            </a:extLst>
          </p:cNvPr>
          <p:cNvCxnSpPr>
            <a:cxnSpLocks/>
            <a:stCxn id="4" idx="0"/>
            <a:endCxn id="29" idx="1"/>
          </p:cNvCxnSpPr>
          <p:nvPr/>
        </p:nvCxnSpPr>
        <p:spPr>
          <a:xfrm rot="5400000" flipH="1" flipV="1">
            <a:off x="3628660" y="-1213047"/>
            <a:ext cx="1490319" cy="643624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Curved Up 77">
            <a:extLst>
              <a:ext uri="{FF2B5EF4-FFF2-40B4-BE49-F238E27FC236}">
                <a16:creationId xmlns:a16="http://schemas.microsoft.com/office/drawing/2014/main" id="{5ACA65DF-E62F-4D96-97E5-F76C9AEE0E16}"/>
              </a:ext>
            </a:extLst>
          </p:cNvPr>
          <p:cNvSpPr/>
          <p:nvPr/>
        </p:nvSpPr>
        <p:spPr>
          <a:xfrm>
            <a:off x="4297914" y="2107529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Arrow: Curved Up 78">
            <a:extLst>
              <a:ext uri="{FF2B5EF4-FFF2-40B4-BE49-F238E27FC236}">
                <a16:creationId xmlns:a16="http://schemas.microsoft.com/office/drawing/2014/main" id="{B85EFB3B-7A6A-40AF-B2F8-443B7BCB3D9F}"/>
              </a:ext>
            </a:extLst>
          </p:cNvPr>
          <p:cNvSpPr/>
          <p:nvPr/>
        </p:nvSpPr>
        <p:spPr>
          <a:xfrm flipH="1" flipV="1">
            <a:off x="4235006" y="1578601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217E79F9-64C8-4DAD-B6A5-1C8B264FBBBD}"/>
              </a:ext>
            </a:extLst>
          </p:cNvPr>
          <p:cNvSpPr/>
          <p:nvPr/>
        </p:nvSpPr>
        <p:spPr>
          <a:xfrm>
            <a:off x="4942958" y="1934854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1" name="Flowchart: Magnetic Disk 110">
            <a:extLst>
              <a:ext uri="{FF2B5EF4-FFF2-40B4-BE49-F238E27FC236}">
                <a16:creationId xmlns:a16="http://schemas.microsoft.com/office/drawing/2014/main" id="{EE9E2943-3510-46EE-AA51-91BAB922604F}"/>
              </a:ext>
            </a:extLst>
          </p:cNvPr>
          <p:cNvSpPr/>
          <p:nvPr/>
        </p:nvSpPr>
        <p:spPr>
          <a:xfrm>
            <a:off x="7568755" y="2005073"/>
            <a:ext cx="1257300" cy="577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C7A15F1-22B4-4B8F-8CBE-AB3E71ED84C0}"/>
              </a:ext>
            </a:extLst>
          </p:cNvPr>
          <p:cNvCxnSpPr>
            <a:stCxn id="29" idx="2"/>
            <a:endCxn id="111" idx="1"/>
          </p:cNvCxnSpPr>
          <p:nvPr/>
        </p:nvCxnSpPr>
        <p:spPr>
          <a:xfrm>
            <a:off x="8190021" y="1578601"/>
            <a:ext cx="7384" cy="42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Magnetic Disk 113">
            <a:extLst>
              <a:ext uri="{FF2B5EF4-FFF2-40B4-BE49-F238E27FC236}">
                <a16:creationId xmlns:a16="http://schemas.microsoft.com/office/drawing/2014/main" id="{2B704D7F-EFF5-4D39-AA2B-B5BDBFB9EE66}"/>
              </a:ext>
            </a:extLst>
          </p:cNvPr>
          <p:cNvSpPr/>
          <p:nvPr/>
        </p:nvSpPr>
        <p:spPr>
          <a:xfrm>
            <a:off x="7568755" y="3634990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12FEF9A-4A65-4401-93E3-41F5316D26F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853017" y="3771296"/>
            <a:ext cx="546986" cy="113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B00E47-99B5-4AF0-AE10-492AE6CA73D9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5999124" y="3579460"/>
            <a:ext cx="1772" cy="49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2DCE346-E1A6-4689-98D0-61DD334B0068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6005475" y="3824044"/>
            <a:ext cx="156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1A20C56-68B5-4855-BBCA-2E27F7C9E256}"/>
              </a:ext>
            </a:extLst>
          </p:cNvPr>
          <p:cNvSpPr txBox="1"/>
          <p:nvPr/>
        </p:nvSpPr>
        <p:spPr>
          <a:xfrm>
            <a:off x="458380" y="5996763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4B79-D116-4727-908C-18DA18E6C491}"/>
              </a:ext>
            </a:extLst>
          </p:cNvPr>
          <p:cNvSpPr txBox="1"/>
          <p:nvPr/>
        </p:nvSpPr>
        <p:spPr>
          <a:xfrm>
            <a:off x="9165265" y="930297"/>
            <a:ext cx="27644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 client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 CAS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 通过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认证后访问应用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E8E704-7678-4218-9549-B65B5114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3324225"/>
            <a:ext cx="247650" cy="20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EF47DE-5DBE-48DF-8BA3-B991EE10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6" y="1107718"/>
            <a:ext cx="771966" cy="65320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772B8E-6133-4B5F-9B19-A34052BFBA9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37907" y="1760920"/>
            <a:ext cx="1032" cy="99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691528D-29AE-418B-B26B-AD1925475E80}"/>
              </a:ext>
            </a:extLst>
          </p:cNvPr>
          <p:cNvSpPr/>
          <p:nvPr/>
        </p:nvSpPr>
        <p:spPr>
          <a:xfrm>
            <a:off x="5523242" y="3197827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6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BA81-A02B-40EF-BFDD-99E0F10A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7" y="312262"/>
            <a:ext cx="3769243" cy="499339"/>
          </a:xfrm>
        </p:spPr>
        <p:txBody>
          <a:bodyPr>
            <a:noAutofit/>
          </a:bodyPr>
          <a:lstStyle/>
          <a:p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方案</a:t>
            </a:r>
            <a:r>
              <a:rPr lang="en-US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2 - JWT</a:t>
            </a:r>
            <a:endParaRPr lang="zh-CN" altLang="en-US" sz="2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58380" y="2343832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Admin-UI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58379" y="3834338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2400003" y="3047473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4232944" y="3060173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6212963" y="1985067"/>
            <a:ext cx="1394637" cy="60843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6212963" y="3943252"/>
            <a:ext cx="1394637" cy="608434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0CE4F-E248-4C27-9E02-6F26CA2DBD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853017" y="2593502"/>
            <a:ext cx="546986" cy="77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76EEF-1E39-4C4E-85EC-0145A135B2C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94640" y="3364896"/>
            <a:ext cx="438304" cy="44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AF3129-8C7A-48DF-A288-E64284A3461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627581" y="2289285"/>
            <a:ext cx="585382" cy="108005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3D89C8-DF0C-4FF2-B619-7E6450244B2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627581" y="3369342"/>
            <a:ext cx="585382" cy="87812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900516" y="1909744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112627" y="2713726"/>
            <a:ext cx="255181" cy="231173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3864942" y="3047473"/>
            <a:ext cx="255181" cy="231173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68D944-932D-4AA8-9B35-CE6754B20C30}"/>
              </a:ext>
            </a:extLst>
          </p:cNvPr>
          <p:cNvSpPr/>
          <p:nvPr/>
        </p:nvSpPr>
        <p:spPr>
          <a:xfrm>
            <a:off x="4232944" y="3060173"/>
            <a:ext cx="225645" cy="6183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1B950A92-9EED-4876-A415-441648A25D79}"/>
              </a:ext>
            </a:extLst>
          </p:cNvPr>
          <p:cNvSpPr/>
          <p:nvPr/>
        </p:nvSpPr>
        <p:spPr>
          <a:xfrm>
            <a:off x="4241803" y="4918386"/>
            <a:ext cx="1478513" cy="566153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用户管理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76CCABD-BF90-4DC1-8F41-EF23F73F0D61}"/>
              </a:ext>
            </a:extLst>
          </p:cNvPr>
          <p:cNvCxnSpPr>
            <a:cxnSpLocks/>
            <a:stCxn id="3" idx="2"/>
            <a:endCxn id="32" idx="1"/>
          </p:cNvCxnSpPr>
          <p:nvPr/>
        </p:nvCxnSpPr>
        <p:spPr>
          <a:xfrm rot="16200000" flipH="1">
            <a:off x="4043476" y="3980801"/>
            <a:ext cx="1239875" cy="635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E6E228-0CFD-46FE-A488-19BE0ECB717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53016" y="3364896"/>
            <a:ext cx="546987" cy="71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A164ABB-AA68-453B-9343-F938D408AA90}"/>
              </a:ext>
            </a:extLst>
          </p:cNvPr>
          <p:cNvSpPr/>
          <p:nvPr/>
        </p:nvSpPr>
        <p:spPr>
          <a:xfrm>
            <a:off x="2948467" y="2309113"/>
            <a:ext cx="255181" cy="231173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F0BD0AB9-88D8-4B25-8274-5024ABB173A2}"/>
              </a:ext>
            </a:extLst>
          </p:cNvPr>
          <p:cNvSpPr/>
          <p:nvPr/>
        </p:nvSpPr>
        <p:spPr>
          <a:xfrm>
            <a:off x="5216012" y="4247469"/>
            <a:ext cx="727888" cy="277238"/>
          </a:xfrm>
          <a:prstGeom prst="flowChartMagneticDisk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2D32E4D-551A-4A24-8878-7CE5E050B238}"/>
              </a:ext>
            </a:extLst>
          </p:cNvPr>
          <p:cNvCxnSpPr>
            <a:stCxn id="3" idx="2"/>
            <a:endCxn id="55" idx="1"/>
          </p:cNvCxnSpPr>
          <p:nvPr/>
        </p:nvCxnSpPr>
        <p:spPr>
          <a:xfrm rot="16200000" flipH="1">
            <a:off x="4678382" y="3345895"/>
            <a:ext cx="568958" cy="1234189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04C518-1113-42A2-9C3A-0A8EE50D7041}"/>
              </a:ext>
            </a:extLst>
          </p:cNvPr>
          <p:cNvSpPr txBox="1"/>
          <p:nvPr/>
        </p:nvSpPr>
        <p:spPr>
          <a:xfrm>
            <a:off x="458380" y="5996763"/>
            <a:ext cx="31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详细描述过程参见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认证时序图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B1DFC8-6D8A-42B8-8876-42DE2D23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2" y="1107718"/>
            <a:ext cx="771966" cy="65320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A47051-F42E-4F2B-9457-4785BA209C6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75515" y="1760920"/>
            <a:ext cx="0" cy="58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3B3521F8-B790-436B-8E40-D9B76BC83E91}"/>
              </a:ext>
            </a:extLst>
          </p:cNvPr>
          <p:cNvSpPr/>
          <p:nvPr/>
        </p:nvSpPr>
        <p:spPr>
          <a:xfrm>
            <a:off x="5688719" y="2593501"/>
            <a:ext cx="255181" cy="231173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006D5-B28F-4630-85F7-7AA081C4B2C4}"/>
              </a:ext>
            </a:extLst>
          </p:cNvPr>
          <p:cNvSpPr txBox="1"/>
          <p:nvPr/>
        </p:nvSpPr>
        <p:spPr>
          <a:xfrm>
            <a:off x="8903988" y="1231759"/>
            <a:ext cx="256244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，网关端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通过认证后访问应用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55F3A81-A368-469C-81EB-E3655BAB059A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16200000" flipV="1">
            <a:off x="2392563" y="1106969"/>
            <a:ext cx="716341" cy="3190068"/>
          </a:xfrm>
          <a:prstGeom prst="curvedConnector3">
            <a:avLst>
              <a:gd name="adj1" fmla="val 177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25977DBF-09AA-4CFB-86E6-68077995D5FD}"/>
              </a:ext>
            </a:extLst>
          </p:cNvPr>
          <p:cNvSpPr/>
          <p:nvPr/>
        </p:nvSpPr>
        <p:spPr>
          <a:xfrm>
            <a:off x="2567468" y="2527925"/>
            <a:ext cx="1072117" cy="2311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1C856C02-BC2C-4F57-845B-76FDED70479F}"/>
              </a:ext>
            </a:extLst>
          </p:cNvPr>
          <p:cNvSpPr/>
          <p:nvPr/>
        </p:nvSpPr>
        <p:spPr>
          <a:xfrm flipH="1" flipV="1">
            <a:off x="2519967" y="2079866"/>
            <a:ext cx="1072117" cy="231173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4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33693"/>
              </p:ext>
            </p:extLst>
          </p:nvPr>
        </p:nvGraphicFramePr>
        <p:xfrm>
          <a:off x="498793" y="1477262"/>
          <a:ext cx="11016267" cy="4517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568">
                  <a:extLst>
                    <a:ext uri="{9D8B030D-6E8A-4147-A177-3AD203B41FA5}">
                      <a16:colId xmlns:a16="http://schemas.microsoft.com/office/drawing/2014/main" val="3401234340"/>
                    </a:ext>
                  </a:extLst>
                </a:gridCol>
                <a:gridCol w="4734024">
                  <a:extLst>
                    <a:ext uri="{9D8B030D-6E8A-4147-A177-3AD203B41FA5}">
                      <a16:colId xmlns:a16="http://schemas.microsoft.com/office/drawing/2014/main" val="3695358523"/>
                    </a:ext>
                  </a:extLst>
                </a:gridCol>
                <a:gridCol w="4044675">
                  <a:extLst>
                    <a:ext uri="{9D8B030D-6E8A-4147-A177-3AD203B41FA5}">
                      <a16:colId xmlns:a16="http://schemas.microsoft.com/office/drawing/2014/main" val="3415886611"/>
                    </a:ext>
                  </a:extLst>
                </a:gridCol>
              </a:tblGrid>
              <a:tr h="4363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评估维度</a:t>
                      </a:r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认证组件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 (</a:t>
                      </a:r>
                      <a:r>
                        <a:rPr lang="en-US" altLang="zh-C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Web Token)</a:t>
                      </a:r>
                    </a:p>
                    <a:p>
                      <a:pPr algn="l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Central Authentication Service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60898"/>
                  </a:ext>
                </a:extLst>
              </a:tr>
              <a:tr h="43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一种紧凑而安全的开发标准，特别用于分布式应用间声明传输，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等场景。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应用提供的企业级开源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76122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开发难度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，服务网关创建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，认证，生成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tocken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，前端使用自己的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并负责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因为原生</a:t>
                      </a:r>
                      <a:r>
                        <a:rPr lang="en-US" altLang="zh-CN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restful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方式。需要定制的东西较多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server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比如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页面， 数据库用户信息访问等。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client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需要前端定制拦截器来实现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service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的支持。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对移动端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支持不够，需要特殊定制。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205148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部署难度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和开发框架集成，不需要额外部署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需要额外部署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server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97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资源丰富程度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互联网上有很多实施参考案例及技术文档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互联网上有较多实施参考案例及技术文档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9029150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性能风险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系统间调用只需要在服务网关端认证，而服务网关和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都支持水平扩展。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每次系统间调用都需要访问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server,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去验证用户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ticket. 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压力较大。需要配置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599061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是否开源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567963"/>
                  </a:ext>
                </a:extLst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578757"/>
              </p:ext>
            </p:extLst>
          </p:nvPr>
        </p:nvGraphicFramePr>
        <p:xfrm>
          <a:off x="4187143" y="5257522"/>
          <a:ext cx="14684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rawing" r:id="rId3" imgW="1468800" imgH="1173600" progId="">
                  <p:embed/>
                </p:oleObj>
              </mc:Choice>
              <mc:Fallback>
                <p:oleObj name="Drawing" r:id="rId3" imgW="1468800" imgH="1173600" progId="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143" y="5257522"/>
                        <a:ext cx="14684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9AD2527B-8C6E-4885-8ECD-D3A79DF2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32" y="461237"/>
            <a:ext cx="11913568" cy="495300"/>
          </a:xfrm>
        </p:spPr>
        <p:txBody>
          <a:bodyPr>
            <a:normAutofit/>
          </a:bodyPr>
          <a:lstStyle/>
          <a:p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架构决策 </a:t>
            </a:r>
            <a:r>
              <a:rPr lang="en-US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认证和授权组件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5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C7A8-03B1-41D5-8F4D-FB8893FC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认证接口定义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9D90E-E44E-4310-8BDA-F2087D885FDF}"/>
              </a:ext>
            </a:extLst>
          </p:cNvPr>
          <p:cNvSpPr txBox="1"/>
          <p:nvPr/>
        </p:nvSpPr>
        <p:spPr>
          <a:xfrm>
            <a:off x="531628" y="1520456"/>
            <a:ext cx="1378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userId</a:t>
            </a:r>
            <a:endParaRPr lang="en-US" altLang="zh-CN" dirty="0"/>
          </a:p>
          <a:p>
            <a:r>
              <a:rPr lang="en-US" altLang="zh-CN" dirty="0"/>
              <a:t>    password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0AAA-30D6-494D-A3C5-A540307E3E36}"/>
              </a:ext>
            </a:extLst>
          </p:cNvPr>
          <p:cNvSpPr txBox="1"/>
          <p:nvPr/>
        </p:nvSpPr>
        <p:spPr>
          <a:xfrm>
            <a:off x="5406548" y="1520455"/>
            <a:ext cx="4736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返回结果：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userId</a:t>
            </a:r>
            <a:endParaRPr lang="en-US" altLang="zh-CN" dirty="0"/>
          </a:p>
          <a:p>
            <a:r>
              <a:rPr lang="en-US" altLang="zh-CN" dirty="0"/>
              <a:t>    username</a:t>
            </a:r>
          </a:p>
          <a:p>
            <a:r>
              <a:rPr lang="en-US" altLang="zh-CN" dirty="0"/>
              <a:t>    roles</a:t>
            </a:r>
          </a:p>
          <a:p>
            <a:r>
              <a:rPr lang="en-US" altLang="zh-CN" dirty="0"/>
              <a:t>    permissions: {</a:t>
            </a:r>
          </a:p>
          <a:p>
            <a:r>
              <a:rPr lang="en-US" altLang="zh-CN" dirty="0"/>
              <a:t>       Ids: [“</a:t>
            </a:r>
            <a:r>
              <a:rPr lang="en-US" altLang="zh-CN" dirty="0" err="1"/>
              <a:t>App_Menu_SubMenu_Tab_Button</a:t>
            </a:r>
            <a:r>
              <a:rPr lang="en-US" altLang="zh-CN" dirty="0"/>
              <a:t>”,</a:t>
            </a:r>
          </a:p>
          <a:p>
            <a:r>
              <a:rPr lang="en-US" altLang="zh-CN" dirty="0"/>
              <a:t>              …]  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02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480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微软雅黑</vt:lpstr>
      <vt:lpstr>等线</vt:lpstr>
      <vt:lpstr>等线 Light</vt:lpstr>
      <vt:lpstr>Arial</vt:lpstr>
      <vt:lpstr>Wingdings</vt:lpstr>
      <vt:lpstr>Office Theme</vt:lpstr>
      <vt:lpstr>Drawing</vt:lpstr>
      <vt:lpstr>认证和鉴权</vt:lpstr>
      <vt:lpstr>方案 1 - CAS</vt:lpstr>
      <vt:lpstr>方案 2 - JWT</vt:lpstr>
      <vt:lpstr>架构决策 - 认证和授权组件</vt:lpstr>
      <vt:lpstr>认证接口定义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认证和鉴权</dc:title>
  <dc:creator>gaoyanlong</dc:creator>
  <cp:lastModifiedBy>gaoyanlong</cp:lastModifiedBy>
  <cp:revision>52</cp:revision>
  <dcterms:created xsi:type="dcterms:W3CDTF">2017-12-27T01:59:47Z</dcterms:created>
  <dcterms:modified xsi:type="dcterms:W3CDTF">2017-12-27T06:48:18Z</dcterms:modified>
</cp:coreProperties>
</file>