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9" r:id="rId2"/>
  </p:sldMasterIdLst>
  <p:notesMasterIdLst>
    <p:notesMasterId r:id="rId35"/>
  </p:notesMasterIdLst>
  <p:sldIdLst>
    <p:sldId id="289" r:id="rId3"/>
    <p:sldId id="271" r:id="rId4"/>
    <p:sldId id="290" r:id="rId5"/>
    <p:sldId id="291" r:id="rId6"/>
    <p:sldId id="278" r:id="rId7"/>
    <p:sldId id="272" r:id="rId8"/>
    <p:sldId id="293" r:id="rId9"/>
    <p:sldId id="294" r:id="rId10"/>
    <p:sldId id="320" r:id="rId11"/>
    <p:sldId id="280" r:id="rId12"/>
    <p:sldId id="279" r:id="rId13"/>
    <p:sldId id="296" r:id="rId14"/>
    <p:sldId id="269" r:id="rId15"/>
    <p:sldId id="319" r:id="rId16"/>
    <p:sldId id="324" r:id="rId17"/>
    <p:sldId id="325" r:id="rId18"/>
    <p:sldId id="281" r:id="rId19"/>
    <p:sldId id="273" r:id="rId20"/>
    <p:sldId id="288" r:id="rId21"/>
    <p:sldId id="317" r:id="rId22"/>
    <p:sldId id="284" r:id="rId23"/>
    <p:sldId id="292" r:id="rId24"/>
    <p:sldId id="316" r:id="rId25"/>
    <p:sldId id="285" r:id="rId26"/>
    <p:sldId id="286" r:id="rId27"/>
    <p:sldId id="287" r:id="rId28"/>
    <p:sldId id="283" r:id="rId29"/>
    <p:sldId id="262" r:id="rId30"/>
    <p:sldId id="261" r:id="rId31"/>
    <p:sldId id="264" r:id="rId32"/>
    <p:sldId id="263" r:id="rId33"/>
    <p:sldId id="265"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D7EE"/>
    <a:srgbClr val="1B76C3"/>
    <a:srgbClr val="9496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4660"/>
  </p:normalViewPr>
  <p:slideViewPr>
    <p:cSldViewPr snapToGrid="0">
      <p:cViewPr varScale="1">
        <p:scale>
          <a:sx n="110" d="100"/>
          <a:sy n="110" d="100"/>
        </p:scale>
        <p:origin x="180" y="9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211B541-9979-4F93-B0C9-0B1B87681446}" type="doc">
      <dgm:prSet loTypeId="urn:microsoft.com/office/officeart/2008/layout/VerticalCurvedList#1" loCatId="list" qsTypeId="urn:microsoft.com/office/officeart/2005/8/quickstyle/simple1#1" qsCatId="simple" csTypeId="urn:microsoft.com/office/officeart/2005/8/colors/accent1_2#1" csCatId="accent1" phldr="1"/>
      <dgm:spPr/>
      <dgm:t>
        <a:bodyPr/>
        <a:lstStyle/>
        <a:p>
          <a:endParaRPr lang="zh-CN" altLang="en-US"/>
        </a:p>
      </dgm:t>
    </dgm:pt>
    <dgm:pt modelId="{0FB7699E-88DD-45B1-A261-5DD982E1BEE7}">
      <dgm:prSet phldrT="[Text]" custT="1"/>
      <dgm:spPr>
        <a:gradFill rotWithShape="0">
          <a:gsLst>
            <a:gs pos="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0" scaled="0"/>
        </a:gradFill>
      </dgm:spPr>
      <dgm:t>
        <a:bodyPr anchor="ctr"/>
        <a:lstStyle/>
        <a:p>
          <a:pPr algn="l"/>
          <a:r>
            <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rPr>
            <a:t>遵循开源协议，无版权等法律纠纷</a:t>
          </a:r>
        </a:p>
      </dgm:t>
    </dgm:pt>
    <dgm:pt modelId="{A62AC2CA-523C-459D-B204-417F15FD0C5A}" type="parTrans" cxnId="{86CD4450-0E0D-45BB-84CC-8FC998AA3BA8}">
      <dgm:prSet/>
      <dgm:spPr/>
      <dgm:t>
        <a:bodyPr/>
        <a:lstStyle/>
        <a:p>
          <a:endParaRPr lang="zh-CN" altLang="en-US" sz="2000">
            <a:solidFill>
              <a:schemeClr val="tx1">
                <a:lumMod val="75000"/>
                <a:lumOff val="25000"/>
              </a:schemeClr>
            </a:solidFill>
          </a:endParaRPr>
        </a:p>
      </dgm:t>
    </dgm:pt>
    <dgm:pt modelId="{D2BA99C2-F933-4A22-A280-ED169C05076F}" type="sibTrans" cxnId="{86CD4450-0E0D-45BB-84CC-8FC998AA3BA8}">
      <dgm:prSet/>
      <dgm:spPr/>
      <dgm:t>
        <a:bodyPr/>
        <a:lstStyle/>
        <a:p>
          <a:endParaRPr lang="zh-CN" altLang="en-US" sz="2000">
            <a:solidFill>
              <a:schemeClr val="tx1">
                <a:lumMod val="75000"/>
                <a:lumOff val="25000"/>
              </a:schemeClr>
            </a:solidFill>
          </a:endParaRPr>
        </a:p>
      </dgm:t>
    </dgm:pt>
    <dgm:pt modelId="{A61F2BB3-C231-4AB1-8B45-BA23918D38BD}">
      <dgm:prSet custT="1"/>
      <dgm:spPr>
        <a:gradFill rotWithShape="0">
          <a:gsLst>
            <a:gs pos="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0" scaled="0"/>
        </a:gradFill>
      </dgm:spPr>
      <dgm:t>
        <a:bodyPr anchor="ctr"/>
        <a:lstStyle/>
        <a:p>
          <a:pPr algn="l"/>
          <a:r>
            <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rPr>
            <a:t>易扩展性，易集成，互联网项目采用多</a:t>
          </a:r>
          <a:endPar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endParaRPr>
        </a:p>
      </dgm:t>
    </dgm:pt>
    <dgm:pt modelId="{8EF63D7E-E395-43AC-9FF4-40E65AE75292}" type="parTrans" cxnId="{61EC0688-8B02-4220-AF2C-285C16B6D338}">
      <dgm:prSet/>
      <dgm:spPr/>
      <dgm:t>
        <a:bodyPr/>
        <a:lstStyle/>
        <a:p>
          <a:endParaRPr lang="zh-CN" altLang="en-US" sz="2000">
            <a:solidFill>
              <a:schemeClr val="tx1">
                <a:lumMod val="75000"/>
                <a:lumOff val="25000"/>
              </a:schemeClr>
            </a:solidFill>
          </a:endParaRPr>
        </a:p>
      </dgm:t>
    </dgm:pt>
    <dgm:pt modelId="{F7DF055D-BC8D-4E0C-9721-6DEE79EF5CB2}" type="sibTrans" cxnId="{61EC0688-8B02-4220-AF2C-285C16B6D338}">
      <dgm:prSet/>
      <dgm:spPr/>
      <dgm:t>
        <a:bodyPr/>
        <a:lstStyle/>
        <a:p>
          <a:endParaRPr lang="zh-CN" altLang="en-US" sz="2000">
            <a:solidFill>
              <a:schemeClr val="tx1">
                <a:lumMod val="75000"/>
                <a:lumOff val="25000"/>
              </a:schemeClr>
            </a:solidFill>
          </a:endParaRPr>
        </a:p>
      </dgm:t>
    </dgm:pt>
    <dgm:pt modelId="{844861FC-699D-429E-9FCE-347E7DCA5F02}">
      <dgm:prSet custT="1"/>
      <dgm:spPr>
        <a:gradFill rotWithShape="0">
          <a:gsLst>
            <a:gs pos="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0" scaled="0"/>
        </a:gradFill>
      </dgm:spPr>
      <dgm:t>
        <a:bodyPr anchor="ctr"/>
        <a:lstStyle/>
        <a:p>
          <a:pPr algn="l"/>
          <a:r>
            <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rPr>
            <a:t>简单、高效，性能优秀</a:t>
          </a:r>
          <a:endPar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endParaRPr>
        </a:p>
      </dgm:t>
    </dgm:pt>
    <dgm:pt modelId="{2AEAFDC0-9962-462B-A531-B245B1818E20}" type="parTrans" cxnId="{E9193E57-7088-47C6-997E-0699F9EA6512}">
      <dgm:prSet/>
      <dgm:spPr/>
      <dgm:t>
        <a:bodyPr/>
        <a:lstStyle/>
        <a:p>
          <a:endParaRPr lang="zh-CN" altLang="en-US" sz="2000">
            <a:solidFill>
              <a:schemeClr val="tx1">
                <a:lumMod val="75000"/>
                <a:lumOff val="25000"/>
              </a:schemeClr>
            </a:solidFill>
          </a:endParaRPr>
        </a:p>
      </dgm:t>
    </dgm:pt>
    <dgm:pt modelId="{8C80BE08-8D37-4579-86CD-C58E82E32CCC}" type="sibTrans" cxnId="{E9193E57-7088-47C6-997E-0699F9EA6512}">
      <dgm:prSet/>
      <dgm:spPr/>
      <dgm:t>
        <a:bodyPr/>
        <a:lstStyle/>
        <a:p>
          <a:endParaRPr lang="zh-CN" altLang="en-US" sz="2000">
            <a:solidFill>
              <a:schemeClr val="tx1">
                <a:lumMod val="75000"/>
                <a:lumOff val="25000"/>
              </a:schemeClr>
            </a:solidFill>
          </a:endParaRPr>
        </a:p>
      </dgm:t>
    </dgm:pt>
    <dgm:pt modelId="{0F0D7DA7-4E30-4027-8137-17382E1C036F}">
      <dgm:prSet custT="1"/>
      <dgm:spPr>
        <a:gradFill rotWithShape="0">
          <a:gsLst>
            <a:gs pos="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0" scaled="0"/>
        </a:gradFill>
      </dgm:spPr>
      <dgm:t>
        <a:bodyPr anchor="ctr"/>
        <a:lstStyle/>
        <a:p>
          <a:pPr algn="l"/>
          <a:r>
            <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rPr>
            <a:t>易掌握、易使用，开发效率高</a:t>
          </a:r>
          <a:endPar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endParaRPr>
        </a:p>
      </dgm:t>
    </dgm:pt>
    <dgm:pt modelId="{2AF0E217-1B6B-4AFF-8362-D44AEFFEC42D}" type="parTrans" cxnId="{ACE6A59D-38DB-419D-B11B-5415D02D515E}">
      <dgm:prSet/>
      <dgm:spPr/>
      <dgm:t>
        <a:bodyPr/>
        <a:lstStyle/>
        <a:p>
          <a:endParaRPr lang="zh-CN" altLang="en-US" sz="2000">
            <a:solidFill>
              <a:schemeClr val="tx1">
                <a:lumMod val="75000"/>
                <a:lumOff val="25000"/>
              </a:schemeClr>
            </a:solidFill>
          </a:endParaRPr>
        </a:p>
      </dgm:t>
    </dgm:pt>
    <dgm:pt modelId="{30802E94-29B8-4320-9E27-3FD619C59540}" type="sibTrans" cxnId="{ACE6A59D-38DB-419D-B11B-5415D02D515E}">
      <dgm:prSet/>
      <dgm:spPr/>
      <dgm:t>
        <a:bodyPr/>
        <a:lstStyle/>
        <a:p>
          <a:endParaRPr lang="zh-CN" altLang="en-US" sz="2000">
            <a:solidFill>
              <a:schemeClr val="tx1">
                <a:lumMod val="75000"/>
                <a:lumOff val="25000"/>
              </a:schemeClr>
            </a:solidFill>
          </a:endParaRPr>
        </a:p>
      </dgm:t>
    </dgm:pt>
    <dgm:pt modelId="{83DC10D7-2A30-4B6F-A811-60265328D0AF}">
      <dgm:prSet custT="1"/>
      <dgm:spPr>
        <a:gradFill rotWithShape="0">
          <a:gsLst>
            <a:gs pos="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0" scaled="0"/>
        </a:gradFill>
      </dgm:spPr>
      <dgm:t>
        <a:bodyPr anchor="ctr"/>
        <a:lstStyle/>
        <a:p>
          <a:pPr algn="l"/>
          <a:r>
            <a:rPr lang="zh-CN" altLang="en-US" sz="1400" b="0" dirty="0">
              <a:solidFill>
                <a:schemeClr val="tx1">
                  <a:lumMod val="75000"/>
                  <a:lumOff val="25000"/>
                </a:schemeClr>
              </a:solidFill>
              <a:latin typeface="微软雅黑" panose="020B0503020204020204" pitchFamily="34" charset="-122"/>
              <a:ea typeface="微软雅黑" panose="020B0503020204020204" pitchFamily="34" charset="-122"/>
            </a:rPr>
            <a:t>使用广泛，开发及维护成本低</a:t>
          </a:r>
          <a:endParaRPr lang="en-US" altLang="zh-CN" sz="1400" b="0" dirty="0">
            <a:solidFill>
              <a:schemeClr val="tx1">
                <a:lumMod val="75000"/>
                <a:lumOff val="25000"/>
              </a:schemeClr>
            </a:solidFill>
            <a:latin typeface="微软雅黑" panose="020B0503020204020204" pitchFamily="34" charset="-122"/>
            <a:ea typeface="微软雅黑" panose="020B0503020204020204" pitchFamily="34" charset="-122"/>
          </a:endParaRPr>
        </a:p>
      </dgm:t>
    </dgm:pt>
    <dgm:pt modelId="{90AA7374-90F5-407F-B8EC-485427342D0D}" type="parTrans" cxnId="{142A8326-FE0B-46AB-922B-0F23315E4E79}">
      <dgm:prSet/>
      <dgm:spPr/>
      <dgm:t>
        <a:bodyPr/>
        <a:lstStyle/>
        <a:p>
          <a:endParaRPr lang="zh-CN" altLang="en-US" sz="2000">
            <a:solidFill>
              <a:schemeClr val="tx1">
                <a:lumMod val="75000"/>
                <a:lumOff val="25000"/>
              </a:schemeClr>
            </a:solidFill>
          </a:endParaRPr>
        </a:p>
      </dgm:t>
    </dgm:pt>
    <dgm:pt modelId="{6711D02A-A590-421E-98A8-77A146B2C0FE}" type="sibTrans" cxnId="{142A8326-FE0B-46AB-922B-0F23315E4E79}">
      <dgm:prSet/>
      <dgm:spPr/>
      <dgm:t>
        <a:bodyPr/>
        <a:lstStyle/>
        <a:p>
          <a:endParaRPr lang="zh-CN" altLang="en-US" sz="2000">
            <a:solidFill>
              <a:schemeClr val="tx1">
                <a:lumMod val="75000"/>
                <a:lumOff val="25000"/>
              </a:schemeClr>
            </a:solidFill>
          </a:endParaRPr>
        </a:p>
      </dgm:t>
    </dgm:pt>
    <dgm:pt modelId="{7195F02B-C9CF-4C77-9AA1-A4E4D4DCA89F}" type="pres">
      <dgm:prSet presAssocID="{3211B541-9979-4F93-B0C9-0B1B87681446}" presName="Name0" presStyleCnt="0">
        <dgm:presLayoutVars>
          <dgm:chMax val="7"/>
          <dgm:chPref val="7"/>
          <dgm:dir/>
        </dgm:presLayoutVars>
      </dgm:prSet>
      <dgm:spPr/>
      <dgm:t>
        <a:bodyPr/>
        <a:lstStyle/>
        <a:p>
          <a:endParaRPr lang="zh-CN" altLang="en-US"/>
        </a:p>
      </dgm:t>
    </dgm:pt>
    <dgm:pt modelId="{C8CEEA77-4A13-422A-B2AD-3F8A6E0BBCEE}" type="pres">
      <dgm:prSet presAssocID="{3211B541-9979-4F93-B0C9-0B1B87681446}" presName="Name1" presStyleCnt="0"/>
      <dgm:spPr/>
    </dgm:pt>
    <dgm:pt modelId="{D2D9746E-18CC-4D7A-B291-6A3400A7CD74}" type="pres">
      <dgm:prSet presAssocID="{3211B541-9979-4F93-B0C9-0B1B87681446}" presName="cycle" presStyleCnt="0"/>
      <dgm:spPr/>
    </dgm:pt>
    <dgm:pt modelId="{BCF71BD9-F3FB-46BD-9645-4DC2BD3C817C}" type="pres">
      <dgm:prSet presAssocID="{3211B541-9979-4F93-B0C9-0B1B87681446}" presName="srcNode" presStyleLbl="node1" presStyleIdx="0" presStyleCnt="5"/>
      <dgm:spPr/>
    </dgm:pt>
    <dgm:pt modelId="{834C83AD-BB49-4A0B-BBF9-A52AAC801592}" type="pres">
      <dgm:prSet presAssocID="{3211B541-9979-4F93-B0C9-0B1B87681446}" presName="conn" presStyleLbl="parChTrans1D2" presStyleIdx="0" presStyleCnt="1"/>
      <dgm:spPr/>
      <dgm:t>
        <a:bodyPr/>
        <a:lstStyle/>
        <a:p>
          <a:endParaRPr lang="zh-CN" altLang="en-US"/>
        </a:p>
      </dgm:t>
    </dgm:pt>
    <dgm:pt modelId="{145E734F-322D-4CB7-82E4-F45E8DA5A5E4}" type="pres">
      <dgm:prSet presAssocID="{3211B541-9979-4F93-B0C9-0B1B87681446}" presName="extraNode" presStyleLbl="node1" presStyleIdx="0" presStyleCnt="5"/>
      <dgm:spPr/>
    </dgm:pt>
    <dgm:pt modelId="{12B74429-91A5-4904-92B8-5A6789A5CC7F}" type="pres">
      <dgm:prSet presAssocID="{3211B541-9979-4F93-B0C9-0B1B87681446}" presName="dstNode" presStyleLbl="node1" presStyleIdx="0" presStyleCnt="5"/>
      <dgm:spPr/>
    </dgm:pt>
    <dgm:pt modelId="{8F4224D2-790C-4DD4-9221-AC78F9B4E169}" type="pres">
      <dgm:prSet presAssocID="{0FB7699E-88DD-45B1-A261-5DD982E1BEE7}" presName="text_1" presStyleLbl="node1" presStyleIdx="0" presStyleCnt="5" custScaleY="113116">
        <dgm:presLayoutVars>
          <dgm:bulletEnabled val="1"/>
        </dgm:presLayoutVars>
      </dgm:prSet>
      <dgm:spPr/>
      <dgm:t>
        <a:bodyPr/>
        <a:lstStyle/>
        <a:p>
          <a:endParaRPr lang="zh-CN" altLang="en-US"/>
        </a:p>
      </dgm:t>
    </dgm:pt>
    <dgm:pt modelId="{601C67EB-5DEF-40A7-A2B4-9FAE83C6B469}" type="pres">
      <dgm:prSet presAssocID="{0FB7699E-88DD-45B1-A261-5DD982E1BEE7}" presName="accent_1" presStyleCnt="0"/>
      <dgm:spPr/>
    </dgm:pt>
    <dgm:pt modelId="{873F45CF-460C-4C04-BA60-8B1FCB29AB34}" type="pres">
      <dgm:prSet presAssocID="{0FB7699E-88DD-45B1-A261-5DD982E1BEE7}" presName="accentRepeatNode" presStyleLbl="solidFgAcc1" presStyleIdx="0" presStyleCnt="5"/>
      <dgm:spPr>
        <a:ln>
          <a:solidFill>
            <a:schemeClr val="tx1"/>
          </a:solidFill>
        </a:ln>
      </dgm:spPr>
    </dgm:pt>
    <dgm:pt modelId="{7B33E6EE-F6E8-4889-B191-2CB40430AA0E}" type="pres">
      <dgm:prSet presAssocID="{A61F2BB3-C231-4AB1-8B45-BA23918D38BD}" presName="text_2" presStyleLbl="node1" presStyleIdx="1" presStyleCnt="5" custScaleY="113116">
        <dgm:presLayoutVars>
          <dgm:bulletEnabled val="1"/>
        </dgm:presLayoutVars>
      </dgm:prSet>
      <dgm:spPr/>
      <dgm:t>
        <a:bodyPr/>
        <a:lstStyle/>
        <a:p>
          <a:endParaRPr lang="zh-CN" altLang="en-US"/>
        </a:p>
      </dgm:t>
    </dgm:pt>
    <dgm:pt modelId="{B1CCA731-FEC7-467B-A494-A74CA9D76B70}" type="pres">
      <dgm:prSet presAssocID="{A61F2BB3-C231-4AB1-8B45-BA23918D38BD}" presName="accent_2" presStyleCnt="0"/>
      <dgm:spPr/>
    </dgm:pt>
    <dgm:pt modelId="{F27837DE-0EF4-4AF4-9D1B-FC35C65AF411}" type="pres">
      <dgm:prSet presAssocID="{A61F2BB3-C231-4AB1-8B45-BA23918D38BD}" presName="accentRepeatNode" presStyleLbl="solidFgAcc1" presStyleIdx="1" presStyleCnt="5"/>
      <dgm:spPr>
        <a:ln>
          <a:solidFill>
            <a:schemeClr val="tx1"/>
          </a:solidFill>
        </a:ln>
      </dgm:spPr>
    </dgm:pt>
    <dgm:pt modelId="{F39B2703-754C-4A3B-B447-6EC81CD9C5C1}" type="pres">
      <dgm:prSet presAssocID="{844861FC-699D-429E-9FCE-347E7DCA5F02}" presName="text_3" presStyleLbl="node1" presStyleIdx="2" presStyleCnt="5" custScaleY="113116">
        <dgm:presLayoutVars>
          <dgm:bulletEnabled val="1"/>
        </dgm:presLayoutVars>
      </dgm:prSet>
      <dgm:spPr/>
      <dgm:t>
        <a:bodyPr/>
        <a:lstStyle/>
        <a:p>
          <a:endParaRPr lang="zh-CN" altLang="en-US"/>
        </a:p>
      </dgm:t>
    </dgm:pt>
    <dgm:pt modelId="{2D59B6FE-FF17-4945-BBF6-2C7C230476FF}" type="pres">
      <dgm:prSet presAssocID="{844861FC-699D-429E-9FCE-347E7DCA5F02}" presName="accent_3" presStyleCnt="0"/>
      <dgm:spPr/>
    </dgm:pt>
    <dgm:pt modelId="{854E7579-AE3A-4A89-8463-CBA090142465}" type="pres">
      <dgm:prSet presAssocID="{844861FC-699D-429E-9FCE-347E7DCA5F02}" presName="accentRepeatNode" presStyleLbl="solidFgAcc1" presStyleIdx="2" presStyleCnt="5"/>
      <dgm:spPr>
        <a:ln>
          <a:solidFill>
            <a:schemeClr val="tx1"/>
          </a:solidFill>
        </a:ln>
      </dgm:spPr>
    </dgm:pt>
    <dgm:pt modelId="{FD201B51-D81D-42A5-B30A-F96EEFF36735}" type="pres">
      <dgm:prSet presAssocID="{0F0D7DA7-4E30-4027-8137-17382E1C036F}" presName="text_4" presStyleLbl="node1" presStyleIdx="3" presStyleCnt="5" custScaleY="113116">
        <dgm:presLayoutVars>
          <dgm:bulletEnabled val="1"/>
        </dgm:presLayoutVars>
      </dgm:prSet>
      <dgm:spPr/>
      <dgm:t>
        <a:bodyPr/>
        <a:lstStyle/>
        <a:p>
          <a:endParaRPr lang="zh-CN" altLang="en-US"/>
        </a:p>
      </dgm:t>
    </dgm:pt>
    <dgm:pt modelId="{100D2662-A590-4F39-8D2E-0E909ED5A496}" type="pres">
      <dgm:prSet presAssocID="{0F0D7DA7-4E30-4027-8137-17382E1C036F}" presName="accent_4" presStyleCnt="0"/>
      <dgm:spPr/>
    </dgm:pt>
    <dgm:pt modelId="{2AF98F80-88EE-4189-AC9A-8F48296DC473}" type="pres">
      <dgm:prSet presAssocID="{0F0D7DA7-4E30-4027-8137-17382E1C036F}" presName="accentRepeatNode" presStyleLbl="solidFgAcc1" presStyleIdx="3" presStyleCnt="5"/>
      <dgm:spPr>
        <a:ln>
          <a:solidFill>
            <a:schemeClr val="tx1"/>
          </a:solidFill>
        </a:ln>
      </dgm:spPr>
    </dgm:pt>
    <dgm:pt modelId="{D6B40C62-0DF0-4940-9A44-85FF96503DC2}" type="pres">
      <dgm:prSet presAssocID="{83DC10D7-2A30-4B6F-A811-60265328D0AF}" presName="text_5" presStyleLbl="node1" presStyleIdx="4" presStyleCnt="5" custScaleY="113116">
        <dgm:presLayoutVars>
          <dgm:bulletEnabled val="1"/>
        </dgm:presLayoutVars>
      </dgm:prSet>
      <dgm:spPr/>
      <dgm:t>
        <a:bodyPr/>
        <a:lstStyle/>
        <a:p>
          <a:endParaRPr lang="zh-CN" altLang="en-US"/>
        </a:p>
      </dgm:t>
    </dgm:pt>
    <dgm:pt modelId="{D2253C7B-2455-4C8A-98C1-F5F7584499B1}" type="pres">
      <dgm:prSet presAssocID="{83DC10D7-2A30-4B6F-A811-60265328D0AF}" presName="accent_5" presStyleCnt="0"/>
      <dgm:spPr/>
    </dgm:pt>
    <dgm:pt modelId="{7CADF244-5D5C-47DE-BE31-7F1D0B8C6658}" type="pres">
      <dgm:prSet presAssocID="{83DC10D7-2A30-4B6F-A811-60265328D0AF}" presName="accentRepeatNode" presStyleLbl="solidFgAcc1" presStyleIdx="4" presStyleCnt="5"/>
      <dgm:spPr>
        <a:ln>
          <a:solidFill>
            <a:schemeClr val="tx1"/>
          </a:solidFill>
        </a:ln>
      </dgm:spPr>
    </dgm:pt>
  </dgm:ptLst>
  <dgm:cxnLst>
    <dgm:cxn modelId="{E7A87550-4DC9-4E89-948E-0EB01EF155C1}" type="presOf" srcId="{0F0D7DA7-4E30-4027-8137-17382E1C036F}" destId="{FD201B51-D81D-42A5-B30A-F96EEFF36735}" srcOrd="0" destOrd="0" presId="urn:microsoft.com/office/officeart/2008/layout/VerticalCurvedList#1"/>
    <dgm:cxn modelId="{E9193E57-7088-47C6-997E-0699F9EA6512}" srcId="{3211B541-9979-4F93-B0C9-0B1B87681446}" destId="{844861FC-699D-429E-9FCE-347E7DCA5F02}" srcOrd="2" destOrd="0" parTransId="{2AEAFDC0-9962-462B-A531-B245B1818E20}" sibTransId="{8C80BE08-8D37-4579-86CD-C58E82E32CCC}"/>
    <dgm:cxn modelId="{14A288B6-9090-40B1-B3F2-B24775F58236}" type="presOf" srcId="{844861FC-699D-429E-9FCE-347E7DCA5F02}" destId="{F39B2703-754C-4A3B-B447-6EC81CD9C5C1}" srcOrd="0" destOrd="0" presId="urn:microsoft.com/office/officeart/2008/layout/VerticalCurvedList#1"/>
    <dgm:cxn modelId="{ACE6A59D-38DB-419D-B11B-5415D02D515E}" srcId="{3211B541-9979-4F93-B0C9-0B1B87681446}" destId="{0F0D7DA7-4E30-4027-8137-17382E1C036F}" srcOrd="3" destOrd="0" parTransId="{2AF0E217-1B6B-4AFF-8362-D44AEFFEC42D}" sibTransId="{30802E94-29B8-4320-9E27-3FD619C59540}"/>
    <dgm:cxn modelId="{580B7B98-F049-4935-ADC9-06BDB61E44FC}" type="presOf" srcId="{83DC10D7-2A30-4B6F-A811-60265328D0AF}" destId="{D6B40C62-0DF0-4940-9A44-85FF96503DC2}" srcOrd="0" destOrd="0" presId="urn:microsoft.com/office/officeart/2008/layout/VerticalCurvedList#1"/>
    <dgm:cxn modelId="{CEE5E1AD-CFB2-4F05-B655-3ACF45F8D227}" type="presOf" srcId="{D2BA99C2-F933-4A22-A280-ED169C05076F}" destId="{834C83AD-BB49-4A0B-BBF9-A52AAC801592}" srcOrd="0" destOrd="0" presId="urn:microsoft.com/office/officeart/2008/layout/VerticalCurvedList#1"/>
    <dgm:cxn modelId="{BCC98888-DA0F-4CDC-9950-A93AF6DCCFB7}" type="presOf" srcId="{0FB7699E-88DD-45B1-A261-5DD982E1BEE7}" destId="{8F4224D2-790C-4DD4-9221-AC78F9B4E169}" srcOrd="0" destOrd="0" presId="urn:microsoft.com/office/officeart/2008/layout/VerticalCurvedList#1"/>
    <dgm:cxn modelId="{8AA3CAEB-F874-4E53-8DAD-8D2DAFBCEA30}" type="presOf" srcId="{3211B541-9979-4F93-B0C9-0B1B87681446}" destId="{7195F02B-C9CF-4C77-9AA1-A4E4D4DCA89F}" srcOrd="0" destOrd="0" presId="urn:microsoft.com/office/officeart/2008/layout/VerticalCurvedList#1"/>
    <dgm:cxn modelId="{61EC0688-8B02-4220-AF2C-285C16B6D338}" srcId="{3211B541-9979-4F93-B0C9-0B1B87681446}" destId="{A61F2BB3-C231-4AB1-8B45-BA23918D38BD}" srcOrd="1" destOrd="0" parTransId="{8EF63D7E-E395-43AC-9FF4-40E65AE75292}" sibTransId="{F7DF055D-BC8D-4E0C-9721-6DEE79EF5CB2}"/>
    <dgm:cxn modelId="{86CD4450-0E0D-45BB-84CC-8FC998AA3BA8}" srcId="{3211B541-9979-4F93-B0C9-0B1B87681446}" destId="{0FB7699E-88DD-45B1-A261-5DD982E1BEE7}" srcOrd="0" destOrd="0" parTransId="{A62AC2CA-523C-459D-B204-417F15FD0C5A}" sibTransId="{D2BA99C2-F933-4A22-A280-ED169C05076F}"/>
    <dgm:cxn modelId="{08C9AEA3-CB7B-4B10-AB75-E3A6A3409FD0}" type="presOf" srcId="{A61F2BB3-C231-4AB1-8B45-BA23918D38BD}" destId="{7B33E6EE-F6E8-4889-B191-2CB40430AA0E}" srcOrd="0" destOrd="0" presId="urn:microsoft.com/office/officeart/2008/layout/VerticalCurvedList#1"/>
    <dgm:cxn modelId="{142A8326-FE0B-46AB-922B-0F23315E4E79}" srcId="{3211B541-9979-4F93-B0C9-0B1B87681446}" destId="{83DC10D7-2A30-4B6F-A811-60265328D0AF}" srcOrd="4" destOrd="0" parTransId="{90AA7374-90F5-407F-B8EC-485427342D0D}" sibTransId="{6711D02A-A590-421E-98A8-77A146B2C0FE}"/>
    <dgm:cxn modelId="{6FE52892-D737-455B-82B0-42DF8816F023}" type="presParOf" srcId="{7195F02B-C9CF-4C77-9AA1-A4E4D4DCA89F}" destId="{C8CEEA77-4A13-422A-B2AD-3F8A6E0BBCEE}" srcOrd="0" destOrd="0" presId="urn:microsoft.com/office/officeart/2008/layout/VerticalCurvedList#1"/>
    <dgm:cxn modelId="{045D4214-FDBC-4350-8703-4E7E55249765}" type="presParOf" srcId="{C8CEEA77-4A13-422A-B2AD-3F8A6E0BBCEE}" destId="{D2D9746E-18CC-4D7A-B291-6A3400A7CD74}" srcOrd="0" destOrd="0" presId="urn:microsoft.com/office/officeart/2008/layout/VerticalCurvedList#1"/>
    <dgm:cxn modelId="{310CDAC6-25A2-4CCD-8CD8-D166FFB54CF4}" type="presParOf" srcId="{D2D9746E-18CC-4D7A-B291-6A3400A7CD74}" destId="{BCF71BD9-F3FB-46BD-9645-4DC2BD3C817C}" srcOrd="0" destOrd="0" presId="urn:microsoft.com/office/officeart/2008/layout/VerticalCurvedList#1"/>
    <dgm:cxn modelId="{966BE120-1754-49AA-BC6B-47C650B13F0D}" type="presParOf" srcId="{D2D9746E-18CC-4D7A-B291-6A3400A7CD74}" destId="{834C83AD-BB49-4A0B-BBF9-A52AAC801592}" srcOrd="1" destOrd="0" presId="urn:microsoft.com/office/officeart/2008/layout/VerticalCurvedList#1"/>
    <dgm:cxn modelId="{7F77EA01-23E5-4B1A-AADA-B3AE5FC1E851}" type="presParOf" srcId="{D2D9746E-18CC-4D7A-B291-6A3400A7CD74}" destId="{145E734F-322D-4CB7-82E4-F45E8DA5A5E4}" srcOrd="2" destOrd="0" presId="urn:microsoft.com/office/officeart/2008/layout/VerticalCurvedList#1"/>
    <dgm:cxn modelId="{DF596AE8-E9F6-4FAF-8266-922CA24EB36E}" type="presParOf" srcId="{D2D9746E-18CC-4D7A-B291-6A3400A7CD74}" destId="{12B74429-91A5-4904-92B8-5A6789A5CC7F}" srcOrd="3" destOrd="0" presId="urn:microsoft.com/office/officeart/2008/layout/VerticalCurvedList#1"/>
    <dgm:cxn modelId="{20F38CAF-7E63-432E-9D02-7F1871B013B1}" type="presParOf" srcId="{C8CEEA77-4A13-422A-B2AD-3F8A6E0BBCEE}" destId="{8F4224D2-790C-4DD4-9221-AC78F9B4E169}" srcOrd="1" destOrd="0" presId="urn:microsoft.com/office/officeart/2008/layout/VerticalCurvedList#1"/>
    <dgm:cxn modelId="{6F4E9620-F0C6-4CAD-B8F9-DFEEA7F96727}" type="presParOf" srcId="{C8CEEA77-4A13-422A-B2AD-3F8A6E0BBCEE}" destId="{601C67EB-5DEF-40A7-A2B4-9FAE83C6B469}" srcOrd="2" destOrd="0" presId="urn:microsoft.com/office/officeart/2008/layout/VerticalCurvedList#1"/>
    <dgm:cxn modelId="{5190F487-F8DE-403E-935C-286F5365736A}" type="presParOf" srcId="{601C67EB-5DEF-40A7-A2B4-9FAE83C6B469}" destId="{873F45CF-460C-4C04-BA60-8B1FCB29AB34}" srcOrd="0" destOrd="0" presId="urn:microsoft.com/office/officeart/2008/layout/VerticalCurvedList#1"/>
    <dgm:cxn modelId="{B3031DB6-A68D-4C3C-B10B-11E695AA1B88}" type="presParOf" srcId="{C8CEEA77-4A13-422A-B2AD-3F8A6E0BBCEE}" destId="{7B33E6EE-F6E8-4889-B191-2CB40430AA0E}" srcOrd="3" destOrd="0" presId="urn:microsoft.com/office/officeart/2008/layout/VerticalCurvedList#1"/>
    <dgm:cxn modelId="{095BEDC2-276D-411A-9A6A-2B618D5915A3}" type="presParOf" srcId="{C8CEEA77-4A13-422A-B2AD-3F8A6E0BBCEE}" destId="{B1CCA731-FEC7-467B-A494-A74CA9D76B70}" srcOrd="4" destOrd="0" presId="urn:microsoft.com/office/officeart/2008/layout/VerticalCurvedList#1"/>
    <dgm:cxn modelId="{810F38EB-9E51-42E2-9512-2655F25B21D9}" type="presParOf" srcId="{B1CCA731-FEC7-467B-A494-A74CA9D76B70}" destId="{F27837DE-0EF4-4AF4-9D1B-FC35C65AF411}" srcOrd="0" destOrd="0" presId="urn:microsoft.com/office/officeart/2008/layout/VerticalCurvedList#1"/>
    <dgm:cxn modelId="{154242F4-3199-47D2-9596-8F90DD3CC5AE}" type="presParOf" srcId="{C8CEEA77-4A13-422A-B2AD-3F8A6E0BBCEE}" destId="{F39B2703-754C-4A3B-B447-6EC81CD9C5C1}" srcOrd="5" destOrd="0" presId="urn:microsoft.com/office/officeart/2008/layout/VerticalCurvedList#1"/>
    <dgm:cxn modelId="{76C8475C-8D22-49D4-98F5-779EF7754D7F}" type="presParOf" srcId="{C8CEEA77-4A13-422A-B2AD-3F8A6E0BBCEE}" destId="{2D59B6FE-FF17-4945-BBF6-2C7C230476FF}" srcOrd="6" destOrd="0" presId="urn:microsoft.com/office/officeart/2008/layout/VerticalCurvedList#1"/>
    <dgm:cxn modelId="{02E7BD2B-7BDB-4C3E-B034-D0E5766CF985}" type="presParOf" srcId="{2D59B6FE-FF17-4945-BBF6-2C7C230476FF}" destId="{854E7579-AE3A-4A89-8463-CBA090142465}" srcOrd="0" destOrd="0" presId="urn:microsoft.com/office/officeart/2008/layout/VerticalCurvedList#1"/>
    <dgm:cxn modelId="{15D973E7-D9A9-4059-9785-06CB39C4FD86}" type="presParOf" srcId="{C8CEEA77-4A13-422A-B2AD-3F8A6E0BBCEE}" destId="{FD201B51-D81D-42A5-B30A-F96EEFF36735}" srcOrd="7" destOrd="0" presId="urn:microsoft.com/office/officeart/2008/layout/VerticalCurvedList#1"/>
    <dgm:cxn modelId="{E88D0B93-81E1-462D-B11F-773EFC04C452}" type="presParOf" srcId="{C8CEEA77-4A13-422A-B2AD-3F8A6E0BBCEE}" destId="{100D2662-A590-4F39-8D2E-0E909ED5A496}" srcOrd="8" destOrd="0" presId="urn:microsoft.com/office/officeart/2008/layout/VerticalCurvedList#1"/>
    <dgm:cxn modelId="{BB5D7DEC-1875-4669-AFD2-014FF071AE94}" type="presParOf" srcId="{100D2662-A590-4F39-8D2E-0E909ED5A496}" destId="{2AF98F80-88EE-4189-AC9A-8F48296DC473}" srcOrd="0" destOrd="0" presId="urn:microsoft.com/office/officeart/2008/layout/VerticalCurvedList#1"/>
    <dgm:cxn modelId="{4349AC0C-A054-462D-B9D6-ECE6952A5C92}" type="presParOf" srcId="{C8CEEA77-4A13-422A-B2AD-3F8A6E0BBCEE}" destId="{D6B40C62-0DF0-4940-9A44-85FF96503DC2}" srcOrd="9" destOrd="0" presId="urn:microsoft.com/office/officeart/2008/layout/VerticalCurvedList#1"/>
    <dgm:cxn modelId="{85401CD1-D22B-4BC2-850B-30AB0E61E754}" type="presParOf" srcId="{C8CEEA77-4A13-422A-B2AD-3F8A6E0BBCEE}" destId="{D2253C7B-2455-4C8A-98C1-F5F7584499B1}" srcOrd="10" destOrd="0" presId="urn:microsoft.com/office/officeart/2008/layout/VerticalCurvedList#1"/>
    <dgm:cxn modelId="{966E269D-4DF1-4427-BB6E-75E4C90CD347}" type="presParOf" srcId="{D2253C7B-2455-4C8A-98C1-F5F7584499B1}" destId="{7CADF244-5D5C-47DE-BE31-7F1D0B8C6658}" srcOrd="0" destOrd="0" presId="urn:microsoft.com/office/officeart/2008/layout/VerticalCurved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1">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E4ADC5-FFC1-4B3E-BE65-16211B9BD7AD}" type="datetimeFigureOut">
              <a:rPr lang="zh-CN" altLang="en-US" smtClean="0"/>
              <a:t>2018/1/11</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31C637-7024-4A7E-9D14-7173D475FB41}" type="slidenum">
              <a:rPr lang="zh-CN" altLang="en-US" smtClean="0"/>
              <a:t>‹#›</a:t>
            </a:fld>
            <a:endParaRPr lang="zh-CN" altLang="en-US"/>
          </a:p>
        </p:txBody>
      </p:sp>
    </p:spTree>
    <p:extLst>
      <p:ext uri="{BB962C8B-B14F-4D97-AF65-F5344CB8AC3E}">
        <p14:creationId xmlns:p14="http://schemas.microsoft.com/office/powerpoint/2010/main" val="3355854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8D31C637-7024-4A7E-9D14-7173D475FB41}" type="slidenum">
              <a:rPr lang="zh-CN" altLang="en-US" smtClean="0"/>
              <a:t>19</a:t>
            </a:fld>
            <a:endParaRPr lang="zh-CN" altLang="en-US"/>
          </a:p>
        </p:txBody>
      </p:sp>
    </p:spTree>
    <p:extLst>
      <p:ext uri="{BB962C8B-B14F-4D97-AF65-F5344CB8AC3E}">
        <p14:creationId xmlns:p14="http://schemas.microsoft.com/office/powerpoint/2010/main" val="3650234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8D31C637-7024-4A7E-9D14-7173D475FB41}" type="slidenum">
              <a:rPr lang="zh-CN" altLang="en-US" smtClean="0"/>
              <a:t>20</a:t>
            </a:fld>
            <a:endParaRPr lang="zh-CN" altLang="en-US"/>
          </a:p>
        </p:txBody>
      </p:sp>
    </p:spTree>
    <p:extLst>
      <p:ext uri="{BB962C8B-B14F-4D97-AF65-F5344CB8AC3E}">
        <p14:creationId xmlns:p14="http://schemas.microsoft.com/office/powerpoint/2010/main" val="955839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8D31C637-7024-4A7E-9D14-7173D475FB41}" type="slidenum">
              <a:rPr lang="zh-CN" altLang="en-US" smtClean="0"/>
              <a:t>28</a:t>
            </a:fld>
            <a:endParaRPr lang="zh-CN" altLang="en-US"/>
          </a:p>
        </p:txBody>
      </p:sp>
    </p:spTree>
    <p:extLst>
      <p:ext uri="{BB962C8B-B14F-4D97-AF65-F5344CB8AC3E}">
        <p14:creationId xmlns:p14="http://schemas.microsoft.com/office/powerpoint/2010/main" val="2199946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1.png"/><Relationship Id="rId4" Type="http://schemas.openxmlformats.org/officeDocument/2006/relationships/oleObject" Target="../embeddings/oleObject2.bin"/></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62778" y="116632"/>
            <a:ext cx="11613223" cy="936104"/>
          </a:xfrm>
          <a:prstGeom prst="rect">
            <a:avLst/>
          </a:prstGeom>
        </p:spPr>
        <p:txBody>
          <a:bodyPr>
            <a:normAutofit/>
          </a:bodyPr>
          <a:lstStyle>
            <a:lvl1pPr algn="l" defTabSz="914400" rtl="0" eaLnBrk="0" fontAlgn="base" latinLnBrk="0" hangingPunct="0">
              <a:lnSpc>
                <a:spcPct val="90000"/>
              </a:lnSpc>
              <a:spcBef>
                <a:spcPct val="0"/>
              </a:spcBef>
              <a:spcAft>
                <a:spcPct val="0"/>
              </a:spcAft>
              <a:buNone/>
              <a:defRPr lang="zh-CN" altLang="en-US" sz="2800" b="1" kern="1200" dirty="0">
                <a:solidFill>
                  <a:schemeClr val="accent1">
                    <a:lumMod val="75000"/>
                  </a:schemeClr>
                </a:solidFill>
                <a:latin typeface="+mn-lt"/>
                <a:ea typeface="微软雅黑" panose="020B0503020204020204" pitchFamily="34" charset="-122"/>
                <a:cs typeface="+mj-cs"/>
              </a:defRPr>
            </a:lvl1pPr>
          </a:lstStyle>
          <a:p>
            <a:r>
              <a:rPr lang="en-US" altLang="zh-CN" dirty="0"/>
              <a:t>Click to edit Master title style</a:t>
            </a:r>
            <a:endParaRPr lang="zh-CN" altLang="en-US" dirty="0"/>
          </a:p>
        </p:txBody>
      </p:sp>
      <p:sp>
        <p:nvSpPr>
          <p:cNvPr id="5" name="Date Placeholder 3"/>
          <p:cNvSpPr>
            <a:spLocks noGrp="1"/>
          </p:cNvSpPr>
          <p:nvPr>
            <p:ph type="dt" sz="half" idx="10"/>
          </p:nvPr>
        </p:nvSpPr>
        <p:spPr>
          <a:xfrm>
            <a:off x="342900" y="6441617"/>
            <a:ext cx="2743200" cy="365125"/>
          </a:xfrm>
        </p:spPr>
        <p:txBody>
          <a:bodyPr/>
          <a:lstStyle/>
          <a:p>
            <a:r>
              <a:rPr lang="en-US"/>
              <a:t>2017 恒大集团 Corporation</a:t>
            </a:r>
            <a:endParaRPr lang="en-US" dirty="0"/>
          </a:p>
        </p:txBody>
      </p:sp>
      <p:sp>
        <p:nvSpPr>
          <p:cNvPr id="6" name="Footer Placeholder 4"/>
          <p:cNvSpPr>
            <a:spLocks noGrp="1"/>
          </p:cNvSpPr>
          <p:nvPr>
            <p:ph type="ftr" sz="quarter" idx="11"/>
          </p:nvPr>
        </p:nvSpPr>
        <p:spPr>
          <a:xfrm>
            <a:off x="3629025" y="6492416"/>
            <a:ext cx="4114800" cy="365125"/>
          </a:xfrm>
          <a:prstGeom prst="rect">
            <a:avLst/>
          </a:prstGeom>
        </p:spPr>
        <p:txBody>
          <a:bodyPr/>
          <a:lstStyle/>
          <a:p>
            <a:r>
              <a:rPr lang="zh-CN" altLang="en-US" dirty="0"/>
              <a:t>文件密级：保密</a:t>
            </a:r>
            <a:endParaRPr lang="en-US" dirty="0"/>
          </a:p>
        </p:txBody>
      </p:sp>
      <p:sp>
        <p:nvSpPr>
          <p:cNvPr id="7" name="Slide Number Placeholder 5"/>
          <p:cNvSpPr>
            <a:spLocks noGrp="1"/>
          </p:cNvSpPr>
          <p:nvPr>
            <p:ph type="sldNum" sz="quarter" idx="12"/>
          </p:nvPr>
        </p:nvSpPr>
        <p:spPr>
          <a:xfrm>
            <a:off x="8966200" y="6492415"/>
            <a:ext cx="2743200" cy="365125"/>
          </a:xfrm>
        </p:spPr>
        <p:txBody>
          <a:bodyPr/>
          <a:lstStyle/>
          <a:p>
            <a:fld id="{913FA113-069B-4627-BBF8-571DA775429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10"/>
          </p:nvPr>
        </p:nvSpPr>
        <p:spPr>
          <a:xfrm>
            <a:off x="342900" y="6441617"/>
            <a:ext cx="2743200" cy="365125"/>
          </a:xfrm>
        </p:spPr>
        <p:txBody>
          <a:bodyPr/>
          <a:lstStyle/>
          <a:p>
            <a:r>
              <a:rPr lang="en-US"/>
              <a:t>2017 恒大集团 Corporation</a:t>
            </a:r>
            <a:endParaRPr lang="en-US" dirty="0"/>
          </a:p>
        </p:txBody>
      </p:sp>
      <p:sp>
        <p:nvSpPr>
          <p:cNvPr id="6" name="Footer Placeholder 4"/>
          <p:cNvSpPr>
            <a:spLocks noGrp="1"/>
          </p:cNvSpPr>
          <p:nvPr>
            <p:ph type="ftr" sz="quarter" idx="11"/>
          </p:nvPr>
        </p:nvSpPr>
        <p:spPr>
          <a:xfrm>
            <a:off x="3629025" y="6492416"/>
            <a:ext cx="4114800" cy="365125"/>
          </a:xfrm>
          <a:prstGeom prst="rect">
            <a:avLst/>
          </a:prstGeom>
        </p:spPr>
        <p:txBody>
          <a:bodyPr/>
          <a:lstStyle/>
          <a:p>
            <a:r>
              <a:rPr lang="zh-CN" altLang="en-US" dirty="0"/>
              <a:t>文件密级：保密</a:t>
            </a:r>
            <a:endParaRPr lang="en-US" dirty="0"/>
          </a:p>
        </p:txBody>
      </p:sp>
      <p:sp>
        <p:nvSpPr>
          <p:cNvPr id="7" name="Slide Number Placeholder 5"/>
          <p:cNvSpPr>
            <a:spLocks noGrp="1"/>
          </p:cNvSpPr>
          <p:nvPr>
            <p:ph type="sldNum" sz="quarter" idx="12"/>
          </p:nvPr>
        </p:nvSpPr>
        <p:spPr>
          <a:xfrm>
            <a:off x="8966200" y="6492415"/>
            <a:ext cx="2743200" cy="365125"/>
          </a:xfrm>
        </p:spPr>
        <p:txBody>
          <a:bodyPr/>
          <a:lstStyle/>
          <a:p>
            <a:fld id="{913FA113-069B-4627-BBF8-571DA775429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3"/>
          <p:cNvSpPr>
            <a:spLocks noGrp="1"/>
          </p:cNvSpPr>
          <p:nvPr>
            <p:ph type="dt" sz="half" idx="10"/>
          </p:nvPr>
        </p:nvSpPr>
        <p:spPr>
          <a:xfrm>
            <a:off x="342900" y="6441617"/>
            <a:ext cx="2743200" cy="365125"/>
          </a:xfrm>
        </p:spPr>
        <p:txBody>
          <a:bodyPr/>
          <a:lstStyle/>
          <a:p>
            <a:r>
              <a:rPr lang="en-US"/>
              <a:t>2017 恒大集团 Corporation</a:t>
            </a:r>
            <a:endParaRPr lang="en-US" dirty="0"/>
          </a:p>
        </p:txBody>
      </p:sp>
      <p:sp>
        <p:nvSpPr>
          <p:cNvPr id="9" name="Footer Placeholder 4"/>
          <p:cNvSpPr>
            <a:spLocks noGrp="1"/>
          </p:cNvSpPr>
          <p:nvPr>
            <p:ph type="ftr" sz="quarter" idx="11"/>
          </p:nvPr>
        </p:nvSpPr>
        <p:spPr>
          <a:xfrm>
            <a:off x="3629025" y="6492416"/>
            <a:ext cx="4114800" cy="365125"/>
          </a:xfrm>
          <a:prstGeom prst="rect">
            <a:avLst/>
          </a:prstGeom>
        </p:spPr>
        <p:txBody>
          <a:bodyPr/>
          <a:lstStyle/>
          <a:p>
            <a:r>
              <a:rPr lang="zh-CN" altLang="en-US" dirty="0"/>
              <a:t>文件密级：保密</a:t>
            </a:r>
            <a:endParaRPr lang="en-US" dirty="0"/>
          </a:p>
        </p:txBody>
      </p:sp>
      <p:sp>
        <p:nvSpPr>
          <p:cNvPr id="10" name="Slide Number Placeholder 5"/>
          <p:cNvSpPr>
            <a:spLocks noGrp="1"/>
          </p:cNvSpPr>
          <p:nvPr>
            <p:ph type="sldNum" sz="quarter" idx="12"/>
          </p:nvPr>
        </p:nvSpPr>
        <p:spPr>
          <a:xfrm>
            <a:off x="8966200" y="6492415"/>
            <a:ext cx="2743200" cy="365125"/>
          </a:xfrm>
        </p:spPr>
        <p:txBody>
          <a:bodyPr/>
          <a:lstStyle/>
          <a:p>
            <a:fld id="{913FA113-069B-4627-BBF8-571DA775429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1" name="Date Placeholder 3"/>
          <p:cNvSpPr>
            <a:spLocks noGrp="1"/>
          </p:cNvSpPr>
          <p:nvPr>
            <p:ph type="dt" sz="half" idx="10"/>
          </p:nvPr>
        </p:nvSpPr>
        <p:spPr>
          <a:xfrm>
            <a:off x="342900" y="6441617"/>
            <a:ext cx="2743200" cy="365125"/>
          </a:xfrm>
        </p:spPr>
        <p:txBody>
          <a:bodyPr/>
          <a:lstStyle/>
          <a:p>
            <a:r>
              <a:rPr lang="en-US"/>
              <a:t>2017 恒大集团 Corporation</a:t>
            </a:r>
            <a:endParaRPr lang="en-US" dirty="0"/>
          </a:p>
        </p:txBody>
      </p:sp>
      <p:sp>
        <p:nvSpPr>
          <p:cNvPr id="12" name="Footer Placeholder 4"/>
          <p:cNvSpPr>
            <a:spLocks noGrp="1"/>
          </p:cNvSpPr>
          <p:nvPr>
            <p:ph type="ftr" sz="quarter" idx="11"/>
          </p:nvPr>
        </p:nvSpPr>
        <p:spPr>
          <a:xfrm>
            <a:off x="3629025" y="6492416"/>
            <a:ext cx="4114800" cy="365125"/>
          </a:xfrm>
          <a:prstGeom prst="rect">
            <a:avLst/>
          </a:prstGeom>
        </p:spPr>
        <p:txBody>
          <a:bodyPr/>
          <a:lstStyle/>
          <a:p>
            <a:r>
              <a:rPr lang="zh-CN" altLang="en-US" dirty="0"/>
              <a:t>文件密级：保密</a:t>
            </a:r>
            <a:endParaRPr lang="en-US" dirty="0"/>
          </a:p>
        </p:txBody>
      </p:sp>
      <p:sp>
        <p:nvSpPr>
          <p:cNvPr id="13" name="Slide Number Placeholder 5"/>
          <p:cNvSpPr>
            <a:spLocks noGrp="1"/>
          </p:cNvSpPr>
          <p:nvPr>
            <p:ph type="sldNum" sz="quarter" idx="12"/>
          </p:nvPr>
        </p:nvSpPr>
        <p:spPr>
          <a:xfrm>
            <a:off x="8966200" y="6492415"/>
            <a:ext cx="2743200" cy="365125"/>
          </a:xfrm>
        </p:spPr>
        <p:txBody>
          <a:bodyPr/>
          <a:lstStyle/>
          <a:p>
            <a:fld id="{913FA113-069B-4627-BBF8-571DA775429A}"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342900" y="6441617"/>
            <a:ext cx="2743200" cy="365125"/>
          </a:xfrm>
        </p:spPr>
        <p:txBody>
          <a:bodyPr/>
          <a:lstStyle/>
          <a:p>
            <a:r>
              <a:rPr lang="en-US"/>
              <a:t>2017 恒大集团 Corporation</a:t>
            </a:r>
            <a:endParaRPr lang="en-US" dirty="0"/>
          </a:p>
        </p:txBody>
      </p:sp>
      <p:sp>
        <p:nvSpPr>
          <p:cNvPr id="8" name="Footer Placeholder 4"/>
          <p:cNvSpPr>
            <a:spLocks noGrp="1"/>
          </p:cNvSpPr>
          <p:nvPr>
            <p:ph type="ftr" sz="quarter" idx="11"/>
          </p:nvPr>
        </p:nvSpPr>
        <p:spPr>
          <a:xfrm>
            <a:off x="3629025" y="6492416"/>
            <a:ext cx="4114800" cy="365125"/>
          </a:xfrm>
          <a:prstGeom prst="rect">
            <a:avLst/>
          </a:prstGeom>
        </p:spPr>
        <p:txBody>
          <a:bodyPr/>
          <a:lstStyle/>
          <a:p>
            <a:r>
              <a:rPr lang="zh-CN" altLang="en-US" dirty="0"/>
              <a:t>文件密级：保密</a:t>
            </a:r>
            <a:endParaRPr lang="en-US" dirty="0"/>
          </a:p>
        </p:txBody>
      </p:sp>
      <p:sp>
        <p:nvSpPr>
          <p:cNvPr id="9" name="Slide Number Placeholder 5"/>
          <p:cNvSpPr>
            <a:spLocks noGrp="1"/>
          </p:cNvSpPr>
          <p:nvPr>
            <p:ph type="sldNum" sz="quarter" idx="12"/>
          </p:nvPr>
        </p:nvSpPr>
        <p:spPr>
          <a:xfrm>
            <a:off x="8966200" y="6492415"/>
            <a:ext cx="2743200" cy="365125"/>
          </a:xfrm>
        </p:spPr>
        <p:txBody>
          <a:bodyPr/>
          <a:lstStyle/>
          <a:p>
            <a:fld id="{913FA113-069B-4627-BBF8-571DA775429A}"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342900" y="6441617"/>
            <a:ext cx="2743200" cy="365125"/>
          </a:xfrm>
        </p:spPr>
        <p:txBody>
          <a:bodyPr/>
          <a:lstStyle/>
          <a:p>
            <a:r>
              <a:rPr lang="en-US"/>
              <a:t>2017 恒大集团 Corporation</a:t>
            </a:r>
            <a:endParaRPr lang="en-US" dirty="0"/>
          </a:p>
        </p:txBody>
      </p:sp>
      <p:sp>
        <p:nvSpPr>
          <p:cNvPr id="8" name="Footer Placeholder 4"/>
          <p:cNvSpPr>
            <a:spLocks noGrp="1"/>
          </p:cNvSpPr>
          <p:nvPr>
            <p:ph type="ftr" sz="quarter" idx="11"/>
          </p:nvPr>
        </p:nvSpPr>
        <p:spPr>
          <a:xfrm>
            <a:off x="3629025" y="6492416"/>
            <a:ext cx="4114800" cy="365125"/>
          </a:xfrm>
          <a:prstGeom prst="rect">
            <a:avLst/>
          </a:prstGeom>
        </p:spPr>
        <p:txBody>
          <a:bodyPr/>
          <a:lstStyle/>
          <a:p>
            <a:r>
              <a:rPr lang="zh-CN" altLang="en-US" dirty="0"/>
              <a:t>文件密级：保密</a:t>
            </a:r>
            <a:endParaRPr lang="en-US" dirty="0"/>
          </a:p>
        </p:txBody>
      </p:sp>
      <p:sp>
        <p:nvSpPr>
          <p:cNvPr id="9" name="Slide Number Placeholder 5"/>
          <p:cNvSpPr>
            <a:spLocks noGrp="1"/>
          </p:cNvSpPr>
          <p:nvPr>
            <p:ph type="sldNum" sz="quarter" idx="12"/>
          </p:nvPr>
        </p:nvSpPr>
        <p:spPr>
          <a:xfrm>
            <a:off x="8966200" y="6492415"/>
            <a:ext cx="2743200" cy="365125"/>
          </a:xfrm>
        </p:spPr>
        <p:txBody>
          <a:bodyPr/>
          <a:lstStyle/>
          <a:p>
            <a:fld id="{913FA113-069B-4627-BBF8-571DA775429A}"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与标题">
    <p:bg>
      <p:bgPr>
        <a:blipFill dpi="0" rotWithShape="0">
          <a:blip r:embed="rId2" cstate="screen">
            <a:lum/>
          </a:blip>
          <a:srcRect/>
          <a:stretch>
            <a:fillRect/>
          </a:stretch>
        </a:blipFill>
        <a:effectLst/>
      </p:bgPr>
    </p:bg>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342900" y="6441617"/>
            <a:ext cx="2743200" cy="365125"/>
          </a:xfrm>
        </p:spPr>
        <p:txBody>
          <a:bodyPr/>
          <a:lstStyle/>
          <a:p>
            <a:r>
              <a:rPr lang="en-US"/>
              <a:t>2017 恒大集团 Corporation</a:t>
            </a:r>
            <a:endParaRPr lang="en-US" dirty="0"/>
          </a:p>
        </p:txBody>
      </p:sp>
      <p:sp>
        <p:nvSpPr>
          <p:cNvPr id="3" name="Footer Placeholder 4"/>
          <p:cNvSpPr>
            <a:spLocks noGrp="1"/>
          </p:cNvSpPr>
          <p:nvPr>
            <p:ph type="ftr" sz="quarter" idx="11"/>
          </p:nvPr>
        </p:nvSpPr>
        <p:spPr>
          <a:xfrm>
            <a:off x="3629025" y="6492416"/>
            <a:ext cx="4114800" cy="365125"/>
          </a:xfrm>
          <a:prstGeom prst="rect">
            <a:avLst/>
          </a:prstGeom>
        </p:spPr>
        <p:txBody>
          <a:bodyPr/>
          <a:lstStyle/>
          <a:p>
            <a:r>
              <a:rPr lang="zh-CN" altLang="en-US" dirty="0"/>
              <a:t>文件密级：保密</a:t>
            </a:r>
            <a:endParaRPr lang="en-US" dirty="0"/>
          </a:p>
        </p:txBody>
      </p:sp>
      <p:sp>
        <p:nvSpPr>
          <p:cNvPr id="4" name="Slide Number Placeholder 5"/>
          <p:cNvSpPr>
            <a:spLocks noGrp="1"/>
          </p:cNvSpPr>
          <p:nvPr>
            <p:ph type="sldNum" sz="quarter" idx="12"/>
          </p:nvPr>
        </p:nvSpPr>
        <p:spPr>
          <a:xfrm>
            <a:off x="8966200" y="6492415"/>
            <a:ext cx="2743200" cy="365125"/>
          </a:xfrm>
        </p:spPr>
        <p:txBody>
          <a:bodyPr/>
          <a:lstStyle/>
          <a:p>
            <a:fld id="{913FA113-069B-4627-BBF8-571DA775429A}"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幻灯片_1">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email"/>
          <a:stretch>
            <a:fillRect/>
          </a:stretch>
        </p:blipFill>
        <p:spPr>
          <a:xfrm>
            <a:off x="0" y="-1931"/>
            <a:ext cx="12192000" cy="6859931"/>
          </a:xfrm>
          <a:prstGeom prst="rect">
            <a:avLst/>
          </a:prstGeom>
        </p:spPr>
      </p:pic>
      <p:pic>
        <p:nvPicPr>
          <p:cNvPr id="6" name="图片 5"/>
          <p:cNvPicPr>
            <a:picLocks noChangeAspect="1"/>
          </p:cNvPicPr>
          <p:nvPr userDrawn="1"/>
        </p:nvPicPr>
        <p:blipFill>
          <a:blip r:embed="rId3" cstate="email"/>
          <a:stretch>
            <a:fillRect/>
          </a:stretch>
        </p:blipFill>
        <p:spPr>
          <a:xfrm>
            <a:off x="9408368" y="6349092"/>
            <a:ext cx="1373635" cy="379329"/>
          </a:xfrm>
          <a:prstGeom prst="rect">
            <a:avLst/>
          </a:prstGeom>
        </p:spPr>
      </p:pic>
      <p:sp>
        <p:nvSpPr>
          <p:cNvPr id="8" name="矩形 7"/>
          <p:cNvSpPr/>
          <p:nvPr userDrawn="1"/>
        </p:nvSpPr>
        <p:spPr>
          <a:xfrm>
            <a:off x="0" y="3289535"/>
            <a:ext cx="12192000" cy="276999"/>
          </a:xfrm>
          <a:prstGeom prst="rect">
            <a:avLst/>
          </a:prstGeom>
          <a:solidFill>
            <a:schemeClr val="bg1">
              <a:alpha val="30000"/>
            </a:schemeClr>
          </a:solidFill>
        </p:spPr>
        <p:txBody>
          <a:bodyPr wrap="square" rtlCol="0" anchor="ctr">
            <a:spAutoFit/>
          </a:bodyPr>
          <a:lstStyle/>
          <a:p>
            <a:pPr algn="ctr"/>
            <a:endParaRPr lang="en-US" sz="1200" dirty="0">
              <a:latin typeface="微软雅黑" panose="020B0503020204020204" pitchFamily="34" charset="-122"/>
              <a:ea typeface="微软雅黑" panose="020B0503020204020204" pitchFamily="34" charset="-122"/>
            </a:endParaRPr>
          </a:p>
        </p:txBody>
      </p:sp>
      <p:sp>
        <p:nvSpPr>
          <p:cNvPr id="3" name="Line 14"/>
          <p:cNvSpPr>
            <a:spLocks noChangeShapeType="1"/>
          </p:cNvSpPr>
          <p:nvPr userDrawn="1"/>
        </p:nvSpPr>
        <p:spPr bwMode="auto">
          <a:xfrm flipV="1">
            <a:off x="10998200" y="6388100"/>
            <a:ext cx="0" cy="304800"/>
          </a:xfrm>
          <a:prstGeom prst="line">
            <a:avLst/>
          </a:prstGeom>
          <a:noFill/>
          <a:ln w="15875">
            <a:solidFill>
              <a:schemeClr val="bg1">
                <a:lumMod val="95000"/>
              </a:schemeClr>
            </a:solidFill>
            <a:round/>
          </a:ln>
        </p:spPr>
        <p:txBody>
          <a:bodyPr/>
          <a:lstStyle/>
          <a:p>
            <a:pPr eaLnBrk="1" hangingPunct="1">
              <a:defRPr/>
            </a:pPr>
            <a:endParaRPr lang="zh-CN" altLang="en-US" sz="2400"/>
          </a:p>
        </p:txBody>
      </p:sp>
      <p:pic>
        <p:nvPicPr>
          <p:cNvPr id="5" name="Picture 10" descr="R120_G137_B251-200"/>
          <p:cNvPicPr>
            <a:picLocks noChangeAspect="1" noChangeArrowheads="1"/>
          </p:cNvPicPr>
          <p:nvPr userDrawn="1"/>
        </p:nvPicPr>
        <p:blipFill>
          <a:blip r:embed="rId4" cstate="email"/>
          <a:srcRect/>
          <a:stretch>
            <a:fillRect/>
          </a:stretch>
        </p:blipFill>
        <p:spPr bwMode="auto">
          <a:xfrm>
            <a:off x="11089218" y="6381751"/>
            <a:ext cx="656167" cy="264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Line with Content no angle">
    <p:spTree>
      <p:nvGrpSpPr>
        <p:cNvPr id="1" name=""/>
        <p:cNvGrpSpPr/>
        <p:nvPr/>
      </p:nvGrpSpPr>
      <p:grpSpPr>
        <a:xfrm>
          <a:off x="0" y="0"/>
          <a:ext cx="0" cy="0"/>
          <a:chOff x="0" y="0"/>
          <a:chExt cx="0" cy="0"/>
        </a:xfrm>
      </p:grpSpPr>
      <p:pic>
        <p:nvPicPr>
          <p:cNvPr id="4" name="Picture 7" descr="logo.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159068" y="6269567"/>
            <a:ext cx="573617" cy="35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8"/>
          <p:cNvSpPr>
            <a:spLocks noGrp="1"/>
          </p:cNvSpPr>
          <p:nvPr>
            <p:ph type="title"/>
          </p:nvPr>
        </p:nvSpPr>
        <p:spPr>
          <a:xfrm>
            <a:off x="313267" y="390144"/>
            <a:ext cx="11167533" cy="671989"/>
          </a:xfrm>
          <a:prstGeom prst="rect">
            <a:avLst/>
          </a:prstGeom>
        </p:spPr>
        <p:txBody>
          <a:bodyPr/>
          <a:lstStyle>
            <a:lvl1pPr marL="0" marR="0" indent="0" algn="l" defTabSz="1218565" rtl="0" eaLnBrk="1" fontAlgn="auto" latinLnBrk="0" hangingPunct="1">
              <a:lnSpc>
                <a:spcPts val="4135"/>
              </a:lnSpc>
              <a:spcBef>
                <a:spcPct val="0"/>
              </a:spcBef>
              <a:spcAft>
                <a:spcPts val="0"/>
              </a:spcAft>
              <a:buClrTx/>
              <a:buSzTx/>
              <a:buFontTx/>
              <a:buNone/>
              <a:defRPr sz="4100" baseline="0">
                <a:solidFill>
                  <a:srgbClr val="000000"/>
                </a:solidFill>
                <a:latin typeface="Futura Bk" pitchFamily="34" charset="0"/>
              </a:defRPr>
            </a:lvl1pPr>
          </a:lstStyle>
          <a:p>
            <a:r>
              <a:rPr lang="zh-CN" altLang="en-US"/>
              <a:t>单击此处编辑母版标题样式</a:t>
            </a:r>
            <a:endParaRPr lang="en-US" dirty="0"/>
          </a:p>
        </p:txBody>
      </p:sp>
      <p:sp>
        <p:nvSpPr>
          <p:cNvPr id="6" name="Text Placeholder 13"/>
          <p:cNvSpPr>
            <a:spLocks noGrp="1"/>
          </p:cNvSpPr>
          <p:nvPr>
            <p:ph type="body" sz="quarter" idx="10"/>
          </p:nvPr>
        </p:nvSpPr>
        <p:spPr>
          <a:xfrm>
            <a:off x="341376" y="1243584"/>
            <a:ext cx="10216896" cy="4888992"/>
          </a:xfrm>
          <a:prstGeom prst="rect">
            <a:avLst/>
          </a:prstGeom>
        </p:spPr>
        <p:txBody>
          <a:bodyPr>
            <a:normAutofit/>
          </a:bodyPr>
          <a:lstStyle>
            <a:lvl1pPr>
              <a:lnSpc>
                <a:spcPct val="110000"/>
              </a:lnSpc>
              <a:spcBef>
                <a:spcPts val="1335"/>
              </a:spcBef>
              <a:defRPr/>
            </a:lvl1pPr>
            <a:lvl2pPr marL="450850" indent="-141605">
              <a:lnSpc>
                <a:spcPct val="110000"/>
              </a:lnSpc>
              <a:spcBef>
                <a:spcPts val="665"/>
              </a:spcBef>
              <a:buSzPct val="80000"/>
              <a:buFont typeface="Arial" panose="020B0604020202020204" pitchFamily="34" charset="0"/>
              <a:buChar char="•"/>
              <a:defRPr sz="2100"/>
            </a:lvl2pPr>
            <a:lvl3pPr marL="763905" indent="-226695">
              <a:lnSpc>
                <a:spcPct val="110000"/>
              </a:lnSpc>
              <a:spcBef>
                <a:spcPts val="535"/>
              </a:spcBef>
              <a:buSzPct val="100000"/>
              <a:buFont typeface="Futura Bk" pitchFamily="34" charset="0"/>
              <a:buChar char="–"/>
              <a:defRPr sz="1600"/>
            </a:lvl3pPr>
            <a:lvl4pPr marL="1060450" indent="-150495">
              <a:lnSpc>
                <a:spcPct val="110000"/>
              </a:lnSpc>
              <a:spcBef>
                <a:spcPts val="535"/>
              </a:spcBef>
              <a:buSzPct val="80000"/>
              <a:buFont typeface="Arial" panose="020B0604020202020204" pitchFamily="34" charset="0"/>
              <a:buChar char="•"/>
              <a:defRPr sz="1600"/>
            </a:lvl4pPr>
            <a:lvl5pPr marL="1369695" indent="-222250" defTabSz="992505">
              <a:lnSpc>
                <a:spcPct val="110000"/>
              </a:lnSpc>
              <a:spcBef>
                <a:spcPts val="535"/>
              </a:spcBef>
              <a:buSzPct val="100000"/>
              <a:buFont typeface="Futura Bk"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标题和竖排文字">
    <p:spTree>
      <p:nvGrpSpPr>
        <p:cNvPr id="1" name=""/>
        <p:cNvGrpSpPr/>
        <p:nvPr/>
      </p:nvGrpSpPr>
      <p:grpSpPr>
        <a:xfrm>
          <a:off x="0" y="0"/>
          <a:ext cx="0" cy="0"/>
          <a:chOff x="0" y="0"/>
          <a:chExt cx="0" cy="0"/>
        </a:xfrm>
      </p:grpSpPr>
      <p:sp>
        <p:nvSpPr>
          <p:cNvPr id="3" name="Rectangle 9"/>
          <p:cNvSpPr>
            <a:spLocks noChangeArrowheads="1"/>
          </p:cNvSpPr>
          <p:nvPr/>
        </p:nvSpPr>
        <p:spPr bwMode="auto">
          <a:xfrm>
            <a:off x="11334752" y="6497638"/>
            <a:ext cx="857249" cy="336550"/>
          </a:xfrm>
          <a:prstGeom prst="rect">
            <a:avLst/>
          </a:prstGeom>
          <a:noFill/>
          <a:ln>
            <a:noFill/>
          </a:ln>
        </p:spPr>
        <p:txBody>
          <a:bodyPr anchor="ctr">
            <a:spAutoFit/>
          </a:bodyPr>
          <a:lstStyle/>
          <a:p>
            <a:pPr algn="ctr" eaLnBrk="0" hangingPunct="0">
              <a:spcBef>
                <a:spcPct val="50000"/>
              </a:spcBef>
              <a:buClr>
                <a:schemeClr val="accent2"/>
              </a:buClr>
              <a:buSzPct val="60000"/>
              <a:buFont typeface="Wingdings" panose="05000000000000000000" pitchFamily="2" charset="2"/>
              <a:buNone/>
              <a:defRPr/>
            </a:pPr>
            <a:fld id="{194D1E3A-F08A-4566-802A-64C12BEA436C}" type="slidenum">
              <a:rPr lang="de-DE" altLang="zh-CN" sz="1600">
                <a:ea typeface="微软雅黑" panose="020B0503020204020204" pitchFamily="34" charset="-122"/>
              </a:rPr>
              <a:t>‹#›</a:t>
            </a:fld>
            <a:endParaRPr lang="zh-CN" altLang="en-GB" sz="1600">
              <a:ea typeface="微软雅黑" panose="020B0503020204020204" pitchFamily="34" charset="-122"/>
            </a:endParaRPr>
          </a:p>
        </p:txBody>
      </p:sp>
      <p:sp>
        <p:nvSpPr>
          <p:cNvPr id="4" name="Rectangle 12"/>
          <p:cNvSpPr>
            <a:spLocks noChangeArrowheads="1"/>
          </p:cNvSpPr>
          <p:nvPr userDrawn="1"/>
        </p:nvSpPr>
        <p:spPr bwMode="auto">
          <a:xfrm>
            <a:off x="381000" y="1000126"/>
            <a:ext cx="10227733" cy="100013"/>
          </a:xfrm>
          <a:prstGeom prst="rect">
            <a:avLst/>
          </a:prstGeom>
          <a:gradFill rotWithShape="1">
            <a:gsLst>
              <a:gs pos="0">
                <a:srgbClr val="DE3500"/>
              </a:gs>
              <a:gs pos="100000">
                <a:schemeClr val="bg1"/>
              </a:gs>
            </a:gsLst>
            <a:lin ang="0" scaled="1"/>
          </a:gradFill>
          <a:ln>
            <a:noFill/>
          </a:ln>
        </p:spPr>
        <p:txBody>
          <a:bodyPr wrap="none" anchor="ctr"/>
          <a:lstStyle>
            <a:lvl1pPr eaLnBrk="0" hangingPunct="0">
              <a:defRPr>
                <a:solidFill>
                  <a:schemeClr val="tx1"/>
                </a:solidFill>
                <a:latin typeface="宋体" panose="02010600030101010101" pitchFamily="2" charset="-122"/>
                <a:ea typeface="宋体" panose="02010600030101010101" pitchFamily="2" charset="-122"/>
              </a:defRPr>
            </a:lvl1pPr>
            <a:lvl2pPr marL="742950" indent="-285750" eaLnBrk="0" hangingPunct="0">
              <a:defRPr>
                <a:solidFill>
                  <a:schemeClr val="tx1"/>
                </a:solidFill>
                <a:latin typeface="宋体" panose="02010600030101010101" pitchFamily="2" charset="-122"/>
                <a:ea typeface="宋体" panose="02010600030101010101" pitchFamily="2" charset="-122"/>
              </a:defRPr>
            </a:lvl2pPr>
            <a:lvl3pPr marL="1143000" indent="-228600" eaLnBrk="0" hangingPunct="0">
              <a:defRPr>
                <a:solidFill>
                  <a:schemeClr val="tx1"/>
                </a:solidFill>
                <a:latin typeface="宋体" panose="02010600030101010101" pitchFamily="2" charset="-122"/>
                <a:ea typeface="宋体" panose="02010600030101010101" pitchFamily="2" charset="-122"/>
              </a:defRPr>
            </a:lvl3pPr>
            <a:lvl4pPr marL="1600200" indent="-228600" eaLnBrk="0" hangingPunct="0">
              <a:defRPr>
                <a:solidFill>
                  <a:schemeClr val="tx1"/>
                </a:solidFill>
                <a:latin typeface="宋体" panose="02010600030101010101" pitchFamily="2" charset="-122"/>
                <a:ea typeface="宋体" panose="02010600030101010101" pitchFamily="2" charset="-122"/>
              </a:defRPr>
            </a:lvl4pPr>
            <a:lvl5pPr marL="2057400" indent="-228600" eaLnBrk="0" hangingPunct="0">
              <a:defRPr>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ea typeface="宋体" panose="02010600030101010101" pitchFamily="2" charset="-122"/>
              </a:defRPr>
            </a:lvl9pPr>
          </a:lstStyle>
          <a:p>
            <a:pPr>
              <a:spcBef>
                <a:spcPts val="550"/>
              </a:spcBef>
              <a:buClr>
                <a:schemeClr val="accent2"/>
              </a:buClr>
              <a:buSzPct val="60000"/>
              <a:buFont typeface="Wingdings" panose="05000000000000000000" pitchFamily="2" charset="2"/>
              <a:buChar char="p"/>
              <a:defRPr/>
            </a:pPr>
            <a:endParaRPr lang="zh-CN" altLang="en-US" sz="1800"/>
          </a:p>
        </p:txBody>
      </p:sp>
      <p:sp>
        <p:nvSpPr>
          <p:cNvPr id="2" name="标题 1"/>
          <p:cNvSpPr>
            <a:spLocks noGrp="1"/>
          </p:cNvSpPr>
          <p:nvPr>
            <p:ph type="title"/>
          </p:nvPr>
        </p:nvSpPr>
        <p:spPr>
          <a:xfrm>
            <a:off x="404520" y="285952"/>
            <a:ext cx="8667811" cy="766785"/>
          </a:xfrm>
          <a:prstGeom prst="rect">
            <a:avLst/>
          </a:prstGeom>
        </p:spPr>
        <p:txBody>
          <a:bodyPr/>
          <a:lstStyle>
            <a:lvl1pPr algn="l">
              <a:defRPr sz="3200">
                <a:latin typeface="黑体" panose="02010609060101010101" pitchFamily="49" charset="-122"/>
                <a:ea typeface="黑体" panose="02010609060101010101" pitchFamily="49" charset="-122"/>
              </a:defRPr>
            </a:lvl1pPr>
          </a:lstStyle>
          <a:p>
            <a:r>
              <a:rPr lang="zh-CN" altLang="en-US" dirty="0"/>
              <a:t>单击此处编辑母版标题样式</a:t>
            </a:r>
            <a:endParaRPr lang="en-US" dirty="0"/>
          </a:p>
        </p:txBody>
      </p:sp>
      <p:sp>
        <p:nvSpPr>
          <p:cNvPr id="9" name="日期占位符 3"/>
          <p:cNvSpPr>
            <a:spLocks noGrp="1"/>
          </p:cNvSpPr>
          <p:nvPr>
            <p:ph type="dt" sz="half" idx="10"/>
          </p:nvPr>
        </p:nvSpPr>
        <p:spPr>
          <a:xfrm>
            <a:off x="5232400" y="6237289"/>
            <a:ext cx="3556000" cy="365125"/>
          </a:xfrm>
          <a:prstGeom prst="rect">
            <a:avLst/>
          </a:prstGeom>
        </p:spPr>
        <p:txBody>
          <a:bodyPr/>
          <a:lstStyle>
            <a:lvl1pPr eaLnBrk="0" hangingPunct="0">
              <a:defRPr/>
            </a:lvl1pPr>
          </a:lstStyle>
          <a:p>
            <a:pPr>
              <a:defRPr/>
            </a:pPr>
            <a:fld id="{02E5080C-37F4-4B99-9918-71CCB5C2C689}" type="datetime1">
              <a:rPr lang="en-US"/>
              <a:t>1/11/2018</a:t>
            </a:fld>
            <a:endParaRPr lang="en-US" dirty="0"/>
          </a:p>
        </p:txBody>
      </p:sp>
      <p:sp>
        <p:nvSpPr>
          <p:cNvPr id="10" name="页脚占位符 4"/>
          <p:cNvSpPr>
            <a:spLocks noGrp="1"/>
          </p:cNvSpPr>
          <p:nvPr>
            <p:ph type="ftr" sz="quarter" idx="11"/>
          </p:nvPr>
        </p:nvSpPr>
        <p:spPr>
          <a:xfrm>
            <a:off x="812801" y="6248401"/>
            <a:ext cx="4322233" cy="365125"/>
          </a:xfrm>
          <a:prstGeom prst="rect">
            <a:avLst/>
          </a:prstGeom>
        </p:spPr>
        <p:txBody>
          <a:bodyPr/>
          <a:lstStyle>
            <a:lvl1pPr eaLnBrk="0" hangingPunct="0">
              <a:defRPr/>
            </a:lvl1pPr>
          </a:lstStyle>
          <a:p>
            <a:pPr>
              <a:defRPr/>
            </a:pPr>
            <a:endParaRPr lang="en-US" altLang="zh-CN"/>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t="17797" b="20763"/>
          <a:stretch>
            <a:fillRect/>
          </a:stretch>
        </p:blipFill>
        <p:spPr>
          <a:xfrm>
            <a:off x="9227181" y="200012"/>
            <a:ext cx="1686044" cy="428565"/>
          </a:xfrm>
          <a:prstGeom prst="rect">
            <a:avLst/>
          </a:prstGeom>
        </p:spPr>
      </p:pic>
      <p:graphicFrame>
        <p:nvGraphicFramePr>
          <p:cNvPr id="11" name="Object 10"/>
          <p:cNvGraphicFramePr>
            <a:graphicFrameLocks noChangeAspect="1"/>
          </p:cNvGraphicFramePr>
          <p:nvPr userDrawn="1"/>
        </p:nvGraphicFramePr>
        <p:xfrm>
          <a:off x="10913225" y="238912"/>
          <a:ext cx="816659" cy="424034"/>
        </p:xfrm>
        <a:graphic>
          <a:graphicData uri="http://schemas.openxmlformats.org/presentationml/2006/ole">
            <mc:AlternateContent xmlns:mc="http://schemas.openxmlformats.org/markup-compatibility/2006">
              <mc:Choice xmlns:v="urn:schemas-microsoft-com:vml" Requires="v">
                <p:oleObj spid="_x0000_s4442" name="Picture" r:id="rId4" imgW="1746885" imgH="548005" progId="Word.Picture.8">
                  <p:embed/>
                </p:oleObj>
              </mc:Choice>
              <mc:Fallback>
                <p:oleObj name="Picture" r:id="rId4" imgW="1746885" imgH="548005" progId="Word.Picture.8">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13225" y="238912"/>
                        <a:ext cx="816659" cy="424034"/>
                      </a:xfrm>
                      <a:prstGeom prst="rect">
                        <a:avLst/>
                      </a:prstGeom>
                      <a:noFill/>
                    </p:spPr>
                  </p:pic>
                </p:oleObj>
              </mc:Fallback>
            </mc:AlternateContent>
          </a:graphicData>
        </a:graphic>
      </p:graphicFrame>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62778" y="116632"/>
            <a:ext cx="11613223" cy="936104"/>
          </a:xfrm>
          <a:prstGeom prst="rect">
            <a:avLst/>
          </a:prstGeom>
        </p:spPr>
        <p:txBody>
          <a:bodyPr>
            <a:normAutofit/>
          </a:bodyPr>
          <a:lstStyle>
            <a:lvl1pPr algn="l" defTabSz="914400" rtl="0" eaLnBrk="0" fontAlgn="base" latinLnBrk="0" hangingPunct="0">
              <a:lnSpc>
                <a:spcPct val="90000"/>
              </a:lnSpc>
              <a:spcBef>
                <a:spcPct val="0"/>
              </a:spcBef>
              <a:spcAft>
                <a:spcPct val="0"/>
              </a:spcAft>
              <a:buNone/>
              <a:defRPr lang="zh-CN" altLang="en-US" sz="2800" b="1" kern="1200" dirty="0">
                <a:solidFill>
                  <a:schemeClr val="accent1">
                    <a:lumMod val="75000"/>
                  </a:schemeClr>
                </a:solidFill>
                <a:latin typeface="+mn-lt"/>
                <a:ea typeface="微软雅黑" panose="020B0503020204020204" pitchFamily="34" charset="-122"/>
                <a:cs typeface="+mj-cs"/>
              </a:defRPr>
            </a:lvl1pPr>
          </a:lstStyle>
          <a:p>
            <a:r>
              <a:rPr lang="en-US" altLang="zh-CN" dirty="0"/>
              <a:t>Click to edit Master title style</a:t>
            </a:r>
            <a:endParaRPr lang="zh-CN" altLang="en-US" dirty="0"/>
          </a:p>
        </p:txBody>
      </p:sp>
      <p:sp>
        <p:nvSpPr>
          <p:cNvPr id="5" name="Date Placeholder 3"/>
          <p:cNvSpPr>
            <a:spLocks noGrp="1"/>
          </p:cNvSpPr>
          <p:nvPr>
            <p:ph type="dt" sz="half" idx="10"/>
          </p:nvPr>
        </p:nvSpPr>
        <p:spPr>
          <a:xfrm>
            <a:off x="342900" y="6441617"/>
            <a:ext cx="2743200" cy="365125"/>
          </a:xfrm>
        </p:spPr>
        <p:txBody>
          <a:bodyPr/>
          <a:lstStyle/>
          <a:p>
            <a:r>
              <a:rPr lang="en-US"/>
              <a:t>2017 恒大集团 Corporation</a:t>
            </a:r>
            <a:endParaRPr lang="en-US" dirty="0"/>
          </a:p>
        </p:txBody>
      </p:sp>
      <p:sp>
        <p:nvSpPr>
          <p:cNvPr id="6" name="Footer Placeholder 4"/>
          <p:cNvSpPr>
            <a:spLocks noGrp="1"/>
          </p:cNvSpPr>
          <p:nvPr>
            <p:ph type="ftr" sz="quarter" idx="11"/>
          </p:nvPr>
        </p:nvSpPr>
        <p:spPr>
          <a:xfrm>
            <a:off x="3629025" y="6492416"/>
            <a:ext cx="4114800" cy="365125"/>
          </a:xfrm>
          <a:prstGeom prst="rect">
            <a:avLst/>
          </a:prstGeom>
        </p:spPr>
        <p:txBody>
          <a:bodyPr/>
          <a:lstStyle/>
          <a:p>
            <a:r>
              <a:rPr lang="zh-CN" altLang="en-US" dirty="0"/>
              <a:t>文件密级：保密</a:t>
            </a:r>
            <a:endParaRPr lang="en-US" dirty="0"/>
          </a:p>
        </p:txBody>
      </p:sp>
      <p:sp>
        <p:nvSpPr>
          <p:cNvPr id="7" name="Slide Number Placeholder 5"/>
          <p:cNvSpPr>
            <a:spLocks noGrp="1"/>
          </p:cNvSpPr>
          <p:nvPr>
            <p:ph type="sldNum" sz="quarter" idx="12"/>
          </p:nvPr>
        </p:nvSpPr>
        <p:spPr>
          <a:xfrm>
            <a:off x="8966200" y="6492415"/>
            <a:ext cx="2743200" cy="365125"/>
          </a:xfrm>
        </p:spPr>
        <p:txBody>
          <a:bodyPr/>
          <a:lstStyle/>
          <a:p>
            <a:fld id="{913FA113-069B-4627-BBF8-571DA775429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内容与标题">
    <p:bg>
      <p:bgPr>
        <a:blipFill dpi="0" rotWithShape="0">
          <a:blip r:embed="rId2" cstate="screen">
            <a:lum/>
          </a:blip>
          <a:srcRect/>
          <a:stretch>
            <a:fillRect/>
          </a:stretch>
        </a:blipFill>
        <a:effectLst/>
      </p:bgPr>
    </p:bg>
    <p:spTree>
      <p:nvGrpSpPr>
        <p:cNvPr id="1" name=""/>
        <p:cNvGrpSpPr/>
        <p:nvPr/>
      </p:nvGrpSpPr>
      <p:grpSpPr>
        <a:xfrm>
          <a:off x="0" y="0"/>
          <a:ext cx="0" cy="0"/>
          <a:chOff x="0" y="0"/>
          <a:chExt cx="0" cy="0"/>
        </a:xfrm>
      </p:grpSpPr>
      <p:sp>
        <p:nvSpPr>
          <p:cNvPr id="2" name="Date Placeholder 3"/>
          <p:cNvSpPr>
            <a:spLocks noGrp="1"/>
          </p:cNvSpPr>
          <p:nvPr>
            <p:ph type="dt" sz="half" idx="2"/>
          </p:nvPr>
        </p:nvSpPr>
        <p:spPr>
          <a:xfrm>
            <a:off x="817575" y="6435291"/>
            <a:ext cx="2743200" cy="365125"/>
          </a:xfrm>
          <a:prstGeom prst="rect">
            <a:avLst/>
          </a:prstGeom>
        </p:spPr>
        <p:txBody>
          <a:bodyPr vert="horz" lIns="91440" tIns="45720" rIns="91440" bIns="45720" rtlCol="0" anchor="ctr"/>
          <a:lstStyle>
            <a:lvl1pPr algn="l">
              <a:defRPr sz="1000">
                <a:solidFill>
                  <a:schemeClr val="tx1">
                    <a:tint val="75000"/>
                  </a:schemeClr>
                </a:solidFill>
                <a:latin typeface="微软雅黑" panose="020B0503020204020204" pitchFamily="34" charset="-122"/>
                <a:ea typeface="微软雅黑" panose="020B0503020204020204" pitchFamily="34" charset="-122"/>
              </a:defRPr>
            </a:lvl1pPr>
          </a:lstStyle>
          <a:p>
            <a:r>
              <a:rPr lang="en-US"/>
              <a:t>2017 恒大集团 Corporation</a:t>
            </a:r>
            <a:endParaRPr lang="en-US" dirty="0"/>
          </a:p>
        </p:txBody>
      </p:sp>
      <p:sp>
        <p:nvSpPr>
          <p:cNvPr id="3" name="Footer Placeholder 4"/>
          <p:cNvSpPr>
            <a:spLocks noGrp="1"/>
          </p:cNvSpPr>
          <p:nvPr>
            <p:ph type="ftr" sz="quarter" idx="3"/>
          </p:nvPr>
        </p:nvSpPr>
        <p:spPr>
          <a:xfrm>
            <a:off x="3761587" y="6538912"/>
            <a:ext cx="4114800" cy="365125"/>
          </a:xfrm>
          <a:prstGeom prst="rect">
            <a:avLst/>
          </a:prstGeom>
        </p:spPr>
        <p:txBody>
          <a:bodyPr/>
          <a:lstStyle>
            <a:lvl1pPr algn="ctr">
              <a:defRPr lang="zh-CN" altLang="en-US" sz="1000" kern="1200" dirty="0" smtClean="0">
                <a:solidFill>
                  <a:schemeClr val="tx1">
                    <a:tint val="75000"/>
                  </a:schemeClr>
                </a:solidFill>
                <a:latin typeface="微软雅黑" panose="020B0503020204020204" pitchFamily="34" charset="-122"/>
                <a:ea typeface="微软雅黑" panose="020B0503020204020204" pitchFamily="34" charset="-122"/>
                <a:cs typeface="+mn-cs"/>
              </a:defRPr>
            </a:lvl1pPr>
          </a:lstStyle>
          <a:p>
            <a:r>
              <a:rPr lang="zh-CN" altLang="en-US" dirty="0"/>
              <a:t>文件密级：保密</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内容与标题">
    <p:bg>
      <p:bgPr>
        <a:blipFill dpi="0" rotWithShape="0">
          <a:blip r:embed="rId2" cstate="screen">
            <a:lum/>
          </a:blip>
          <a:srcRect/>
          <a:stretch>
            <a:fillRect/>
          </a:stretch>
        </a:blipFill>
        <a:effectLst/>
      </p:bgPr>
    </p:bg>
    <p:spTree>
      <p:nvGrpSpPr>
        <p:cNvPr id="1" name=""/>
        <p:cNvGrpSpPr/>
        <p:nvPr/>
      </p:nvGrpSpPr>
      <p:grpSpPr>
        <a:xfrm>
          <a:off x="0" y="0"/>
          <a:ext cx="0" cy="0"/>
          <a:chOff x="0" y="0"/>
          <a:chExt cx="0" cy="0"/>
        </a:xfrm>
      </p:grpSpPr>
      <p:sp>
        <p:nvSpPr>
          <p:cNvPr id="2" name="Date Placeholder 3"/>
          <p:cNvSpPr>
            <a:spLocks noGrp="1"/>
          </p:cNvSpPr>
          <p:nvPr>
            <p:ph type="dt" sz="half" idx="2"/>
          </p:nvPr>
        </p:nvSpPr>
        <p:spPr>
          <a:xfrm>
            <a:off x="817575" y="6435291"/>
            <a:ext cx="2743200" cy="365125"/>
          </a:xfrm>
          <a:prstGeom prst="rect">
            <a:avLst/>
          </a:prstGeom>
        </p:spPr>
        <p:txBody>
          <a:bodyPr vert="horz" lIns="91440" tIns="45720" rIns="91440" bIns="45720" rtlCol="0" anchor="ctr"/>
          <a:lstStyle>
            <a:lvl1pPr algn="l">
              <a:defRPr sz="1000">
                <a:solidFill>
                  <a:schemeClr val="tx1">
                    <a:tint val="75000"/>
                  </a:schemeClr>
                </a:solidFill>
                <a:latin typeface="微软雅黑" panose="020B0503020204020204" pitchFamily="34" charset="-122"/>
                <a:ea typeface="微软雅黑" panose="020B0503020204020204" pitchFamily="34" charset="-122"/>
              </a:defRPr>
            </a:lvl1pPr>
          </a:lstStyle>
          <a:p>
            <a:r>
              <a:rPr lang="en-US"/>
              <a:t>2017 恒大集团 Corporation</a:t>
            </a:r>
            <a:endParaRPr lang="en-US" dirty="0"/>
          </a:p>
        </p:txBody>
      </p:sp>
      <p:sp>
        <p:nvSpPr>
          <p:cNvPr id="3" name="Footer Placeholder 4"/>
          <p:cNvSpPr>
            <a:spLocks noGrp="1"/>
          </p:cNvSpPr>
          <p:nvPr>
            <p:ph type="ftr" sz="quarter" idx="3"/>
          </p:nvPr>
        </p:nvSpPr>
        <p:spPr>
          <a:xfrm>
            <a:off x="3761587" y="6538912"/>
            <a:ext cx="4114800" cy="365125"/>
          </a:xfrm>
          <a:prstGeom prst="rect">
            <a:avLst/>
          </a:prstGeom>
        </p:spPr>
        <p:txBody>
          <a:bodyPr/>
          <a:lstStyle>
            <a:lvl1pPr algn="ctr">
              <a:defRPr lang="zh-CN" altLang="en-US" sz="1000" kern="1200" dirty="0" smtClean="0">
                <a:solidFill>
                  <a:schemeClr val="tx1">
                    <a:tint val="75000"/>
                  </a:schemeClr>
                </a:solidFill>
                <a:latin typeface="微软雅黑" panose="020B0503020204020204" pitchFamily="34" charset="-122"/>
                <a:ea typeface="微软雅黑" panose="020B0503020204020204" pitchFamily="34" charset="-122"/>
                <a:cs typeface="+mn-cs"/>
              </a:defRPr>
            </a:lvl1pPr>
          </a:lstStyle>
          <a:p>
            <a:r>
              <a:rPr lang="zh-CN" altLang="en-US" dirty="0"/>
              <a:t>文件密级：保密</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与标题">
    <p:bg>
      <p:bgPr>
        <a:blipFill dpi="0" rotWithShape="0">
          <a:blip r:embed="rId2" cstate="screen">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r>
              <a:rPr lang="en-US"/>
              <a:t>2017 恒大集团 Corporation</a:t>
            </a: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zh-CN" altLang="en-US"/>
              <a:t>文件密级：保密</a:t>
            </a:r>
            <a:endParaRPr lang="en-US"/>
          </a:p>
        </p:txBody>
      </p:sp>
      <p:sp>
        <p:nvSpPr>
          <p:cNvPr id="6" name="Slide Number Placeholder 5"/>
          <p:cNvSpPr>
            <a:spLocks noGrp="1"/>
          </p:cNvSpPr>
          <p:nvPr>
            <p:ph type="sldNum" sz="quarter" idx="12"/>
          </p:nvPr>
        </p:nvSpPr>
        <p:spPr/>
        <p:txBody>
          <a:bodyPr/>
          <a:lstStyle/>
          <a:p>
            <a:fld id="{9D23C3DD-82BD-4A66-9247-9CEA823BD3E0}"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r>
              <a:rPr lang="en-US"/>
              <a:t>2017 恒大集团 Corporation</a:t>
            </a: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zh-CN" altLang="en-US"/>
              <a:t>文件密级：保密</a:t>
            </a:r>
            <a:endParaRPr lang="en-US"/>
          </a:p>
        </p:txBody>
      </p:sp>
      <p:sp>
        <p:nvSpPr>
          <p:cNvPr id="6" name="Slide Number Placeholder 5"/>
          <p:cNvSpPr>
            <a:spLocks noGrp="1"/>
          </p:cNvSpPr>
          <p:nvPr>
            <p:ph type="sldNum" sz="quarter" idx="12"/>
          </p:nvPr>
        </p:nvSpPr>
        <p:spPr/>
        <p:txBody>
          <a:bodyPr/>
          <a:lstStyle/>
          <a:p>
            <a:fld id="{9D23C3DD-82BD-4A66-9247-9CEA823BD3E0}"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r>
              <a:rPr lang="en-US"/>
              <a:t>2017 恒大集团 Corporation</a:t>
            </a: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zh-CN" altLang="en-US"/>
              <a:t>文件密级：保密</a:t>
            </a:r>
            <a:endParaRPr lang="en-US"/>
          </a:p>
        </p:txBody>
      </p:sp>
      <p:sp>
        <p:nvSpPr>
          <p:cNvPr id="6" name="Slide Number Placeholder 5"/>
          <p:cNvSpPr>
            <a:spLocks noGrp="1"/>
          </p:cNvSpPr>
          <p:nvPr>
            <p:ph type="sldNum" sz="quarter" idx="12"/>
          </p:nvPr>
        </p:nvSpPr>
        <p:spPr/>
        <p:txBody>
          <a:bodyPr/>
          <a:lstStyle/>
          <a:p>
            <a:fld id="{9D23C3DD-82BD-4A66-9247-9CEA823BD3E0}"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r>
              <a:rPr lang="en-US"/>
              <a:t>2017 恒大集团 Corporation</a:t>
            </a: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zh-CN" altLang="en-US"/>
              <a:t>文件密级：保密</a:t>
            </a:r>
            <a:endParaRPr lang="en-US"/>
          </a:p>
        </p:txBody>
      </p:sp>
      <p:sp>
        <p:nvSpPr>
          <p:cNvPr id="7" name="Slide Number Placeholder 6"/>
          <p:cNvSpPr>
            <a:spLocks noGrp="1"/>
          </p:cNvSpPr>
          <p:nvPr>
            <p:ph type="sldNum" sz="quarter" idx="12"/>
          </p:nvPr>
        </p:nvSpPr>
        <p:spPr/>
        <p:txBody>
          <a:bodyPr/>
          <a:lstStyle/>
          <a:p>
            <a:fld id="{9D23C3DD-82BD-4A66-9247-9CEA823BD3E0}"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r>
              <a:rPr lang="en-US"/>
              <a:t>2017 恒大集团 Corporation</a:t>
            </a:r>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lang="zh-CN" altLang="en-US"/>
              <a:t>文件密级：保密</a:t>
            </a:r>
            <a:endParaRPr lang="en-US"/>
          </a:p>
        </p:txBody>
      </p:sp>
      <p:sp>
        <p:nvSpPr>
          <p:cNvPr id="9" name="Slide Number Placeholder 8"/>
          <p:cNvSpPr>
            <a:spLocks noGrp="1"/>
          </p:cNvSpPr>
          <p:nvPr>
            <p:ph type="sldNum" sz="quarter" idx="12"/>
          </p:nvPr>
        </p:nvSpPr>
        <p:spPr/>
        <p:txBody>
          <a:bodyPr/>
          <a:lstStyle/>
          <a:p>
            <a:fld id="{9D23C3DD-82BD-4A66-9247-9CEA823BD3E0}" type="slidenum">
              <a:rPr lang="en-US" smtClean="0"/>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r>
              <a:rPr lang="en-US"/>
              <a:t>2017 恒大集团 Corporation</a:t>
            </a: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lang="zh-CN" altLang="en-US"/>
              <a:t>文件密级：保密</a:t>
            </a:r>
            <a:endParaRPr lang="en-US"/>
          </a:p>
        </p:txBody>
      </p:sp>
      <p:sp>
        <p:nvSpPr>
          <p:cNvPr id="5" name="Slide Number Placeholder 4"/>
          <p:cNvSpPr>
            <a:spLocks noGrp="1"/>
          </p:cNvSpPr>
          <p:nvPr>
            <p:ph type="sldNum" sz="quarter" idx="12"/>
          </p:nvPr>
        </p:nvSpPr>
        <p:spPr/>
        <p:txBody>
          <a:bodyPr/>
          <a:lstStyle/>
          <a:p>
            <a:fld id="{9D23C3DD-82BD-4A66-9247-9CEA823BD3E0}" type="slidenum">
              <a:rPr lang="en-US" smtClean="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r>
              <a:rPr lang="en-US"/>
              <a:t>2017 恒大集团 Corporation</a:t>
            </a: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lang="zh-CN" altLang="en-US"/>
              <a:t>文件密级：保密</a:t>
            </a:r>
            <a:endParaRPr lang="en-US"/>
          </a:p>
        </p:txBody>
      </p:sp>
      <p:sp>
        <p:nvSpPr>
          <p:cNvPr id="4" name="Slide Number Placeholder 3"/>
          <p:cNvSpPr>
            <a:spLocks noGrp="1"/>
          </p:cNvSpPr>
          <p:nvPr>
            <p:ph type="sldNum" sz="quarter" idx="12"/>
          </p:nvPr>
        </p:nvSpPr>
        <p:spPr/>
        <p:txBody>
          <a:bodyPr/>
          <a:lstStyle/>
          <a:p>
            <a:fld id="{9D23C3DD-82BD-4A66-9247-9CEA823BD3E0}"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r>
              <a:rPr lang="en-US"/>
              <a:t>2017 恒大集团 Corporation</a:t>
            </a: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zh-CN" altLang="en-US"/>
              <a:t>文件密级：保密</a:t>
            </a:r>
            <a:endParaRPr lang="en-US"/>
          </a:p>
        </p:txBody>
      </p:sp>
      <p:sp>
        <p:nvSpPr>
          <p:cNvPr id="7" name="Slide Number Placeholder 6"/>
          <p:cNvSpPr>
            <a:spLocks noGrp="1"/>
          </p:cNvSpPr>
          <p:nvPr>
            <p:ph type="sldNum" sz="quarter" idx="12"/>
          </p:nvPr>
        </p:nvSpPr>
        <p:spPr/>
        <p:txBody>
          <a:bodyPr/>
          <a:lstStyle/>
          <a:p>
            <a:fld id="{9D23C3DD-82BD-4A66-9247-9CEA823BD3E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内容与标题">
    <p:bg>
      <p:bgPr>
        <a:blipFill dpi="0" rotWithShape="0">
          <a:blip r:embed="rId2" cstate="screen">
            <a:lum/>
          </a:blip>
          <a:srcRect/>
          <a:stretch>
            <a:fillRect/>
          </a:stretch>
        </a:blipFill>
        <a:effectLst/>
      </p:bgPr>
    </p:bg>
    <p:spTree>
      <p:nvGrpSpPr>
        <p:cNvPr id="1" name=""/>
        <p:cNvGrpSpPr/>
        <p:nvPr/>
      </p:nvGrpSpPr>
      <p:grpSpPr>
        <a:xfrm>
          <a:off x="0" y="0"/>
          <a:ext cx="0" cy="0"/>
          <a:chOff x="0" y="0"/>
          <a:chExt cx="0" cy="0"/>
        </a:xfrm>
      </p:grpSpPr>
      <p:sp>
        <p:nvSpPr>
          <p:cNvPr id="2" name="Title 1"/>
          <p:cNvSpPr txBox="1"/>
          <p:nvPr userDrawn="1"/>
        </p:nvSpPr>
        <p:spPr>
          <a:xfrm>
            <a:off x="514225" y="169040"/>
            <a:ext cx="8709917" cy="720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eaLnBrk="0" fontAlgn="base" hangingPunct="0">
              <a:spcAft>
                <a:spcPct val="0"/>
              </a:spcAft>
            </a:pPr>
            <a:endParaRPr lang="en-US" altLang="en-US" b="1" dirty="0">
              <a:solidFill>
                <a:schemeClr val="accent1">
                  <a:lumMod val="75000"/>
                </a:schemeClr>
              </a:solidFill>
              <a:latin typeface="+mn-lt"/>
              <a:ea typeface="微软雅黑" panose="020B0503020204020204" pitchFamily="34" charset="-122"/>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r>
              <a:rPr lang="en-US"/>
              <a:t>2017 恒大集团 Corporation</a:t>
            </a: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zh-CN" altLang="en-US"/>
              <a:t>文件密级：保密</a:t>
            </a:r>
            <a:endParaRPr lang="en-US"/>
          </a:p>
        </p:txBody>
      </p:sp>
      <p:sp>
        <p:nvSpPr>
          <p:cNvPr id="7" name="Slide Number Placeholder 6"/>
          <p:cNvSpPr>
            <a:spLocks noGrp="1"/>
          </p:cNvSpPr>
          <p:nvPr>
            <p:ph type="sldNum" sz="quarter" idx="12"/>
          </p:nvPr>
        </p:nvSpPr>
        <p:spPr/>
        <p:txBody>
          <a:bodyPr/>
          <a:lstStyle/>
          <a:p>
            <a:fld id="{9D23C3DD-82BD-4A66-9247-9CEA823BD3E0}"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r>
              <a:rPr lang="en-US"/>
              <a:t>2017 恒大集团 Corporation</a:t>
            </a: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zh-CN" altLang="en-US"/>
              <a:t>文件密级：保密</a:t>
            </a:r>
            <a:endParaRPr lang="en-US"/>
          </a:p>
        </p:txBody>
      </p:sp>
      <p:sp>
        <p:nvSpPr>
          <p:cNvPr id="6" name="Slide Number Placeholder 5"/>
          <p:cNvSpPr>
            <a:spLocks noGrp="1"/>
          </p:cNvSpPr>
          <p:nvPr>
            <p:ph type="sldNum" sz="quarter" idx="12"/>
          </p:nvPr>
        </p:nvSpPr>
        <p:spPr/>
        <p:txBody>
          <a:bodyPr/>
          <a:lstStyle/>
          <a:p>
            <a:fld id="{9D23C3DD-82BD-4A66-9247-9CEA823BD3E0}"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r>
              <a:rPr lang="en-US"/>
              <a:t>2017 恒大集团 Corporation</a:t>
            </a: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zh-CN" altLang="en-US"/>
              <a:t>文件密级：保密</a:t>
            </a:r>
            <a:endParaRPr lang="en-US"/>
          </a:p>
        </p:txBody>
      </p:sp>
      <p:sp>
        <p:nvSpPr>
          <p:cNvPr id="6" name="Slide Number Placeholder 5"/>
          <p:cNvSpPr>
            <a:spLocks noGrp="1"/>
          </p:cNvSpPr>
          <p:nvPr>
            <p:ph type="sldNum" sz="quarter" idx="12"/>
          </p:nvPr>
        </p:nvSpPr>
        <p:spPr/>
        <p:txBody>
          <a:bodyPr/>
          <a:lstStyle/>
          <a:p>
            <a:fld id="{9D23C3DD-82BD-4A66-9247-9CEA823BD3E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9568" y="1280691"/>
            <a:ext cx="6199278" cy="955819"/>
          </a:xfrm>
        </p:spPr>
        <p:txBody>
          <a:bodyPr anchor="b">
            <a:normAutofit/>
          </a:bodyPr>
          <a:lstStyle>
            <a:lvl1pPr algn="ctr">
              <a:defRPr sz="4000"/>
            </a:lvl1pPr>
          </a:lstStyle>
          <a:p>
            <a:r>
              <a:rPr lang="en-US" dirty="0"/>
              <a:t>Click to edit Master title style</a:t>
            </a:r>
          </a:p>
        </p:txBody>
      </p:sp>
      <p:sp>
        <p:nvSpPr>
          <p:cNvPr id="3" name="Subtitle 2"/>
          <p:cNvSpPr>
            <a:spLocks noGrp="1"/>
          </p:cNvSpPr>
          <p:nvPr>
            <p:ph type="subTitle" idx="1"/>
          </p:nvPr>
        </p:nvSpPr>
        <p:spPr>
          <a:xfrm>
            <a:off x="838200" y="2462645"/>
            <a:ext cx="10515600" cy="346017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r>
              <a:rPr lang="en-US"/>
              <a:t>2017 恒大集团 Corporation</a:t>
            </a: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zh-CN" altLang="en-US"/>
              <a:t>文件密级：保密</a:t>
            </a:r>
            <a:endParaRPr lang="en-US" dirty="0"/>
          </a:p>
        </p:txBody>
      </p:sp>
      <p:sp>
        <p:nvSpPr>
          <p:cNvPr id="6" name="Slide Number Placeholder 5"/>
          <p:cNvSpPr>
            <a:spLocks noGrp="1"/>
          </p:cNvSpPr>
          <p:nvPr>
            <p:ph type="sldNum" sz="quarter" idx="12"/>
          </p:nvPr>
        </p:nvSpPr>
        <p:spPr/>
        <p:txBody>
          <a:bodyPr/>
          <a:lstStyle/>
          <a:p>
            <a:fld id="{913FA113-069B-4627-BBF8-571DA775429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42900" y="6441617"/>
            <a:ext cx="2743200" cy="365125"/>
          </a:xfrm>
        </p:spPr>
        <p:txBody>
          <a:bodyPr/>
          <a:lstStyle/>
          <a:p>
            <a:r>
              <a:rPr lang="en-US"/>
              <a:t>2017 恒大集团 Corporation</a:t>
            </a:r>
            <a:endParaRPr lang="en-US" dirty="0"/>
          </a:p>
        </p:txBody>
      </p:sp>
      <p:sp>
        <p:nvSpPr>
          <p:cNvPr id="5" name="Footer Placeholder 4"/>
          <p:cNvSpPr>
            <a:spLocks noGrp="1"/>
          </p:cNvSpPr>
          <p:nvPr>
            <p:ph type="ftr" sz="quarter" idx="11"/>
          </p:nvPr>
        </p:nvSpPr>
        <p:spPr>
          <a:xfrm>
            <a:off x="3629025" y="6492416"/>
            <a:ext cx="4114800" cy="365125"/>
          </a:xfrm>
          <a:prstGeom prst="rect">
            <a:avLst/>
          </a:prstGeom>
        </p:spPr>
        <p:txBody>
          <a:bodyPr/>
          <a:lstStyle/>
          <a:p>
            <a:r>
              <a:rPr lang="zh-CN" altLang="en-US" dirty="0"/>
              <a:t>文件密级：保密</a:t>
            </a:r>
            <a:endParaRPr lang="en-US" dirty="0"/>
          </a:p>
        </p:txBody>
      </p:sp>
      <p:sp>
        <p:nvSpPr>
          <p:cNvPr id="6" name="Slide Number Placeholder 5"/>
          <p:cNvSpPr>
            <a:spLocks noGrp="1"/>
          </p:cNvSpPr>
          <p:nvPr>
            <p:ph type="sldNum" sz="quarter" idx="12"/>
          </p:nvPr>
        </p:nvSpPr>
        <p:spPr>
          <a:xfrm>
            <a:off x="8966200" y="6492415"/>
            <a:ext cx="2743200" cy="365125"/>
          </a:xfrm>
        </p:spPr>
        <p:txBody>
          <a:bodyPr/>
          <a:lstStyle/>
          <a:p>
            <a:fld id="{913FA113-069B-4627-BBF8-571DA775429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3"/>
          <p:cNvSpPr>
            <a:spLocks noGrp="1"/>
          </p:cNvSpPr>
          <p:nvPr>
            <p:ph type="dt" sz="half" idx="10"/>
          </p:nvPr>
        </p:nvSpPr>
        <p:spPr>
          <a:xfrm>
            <a:off x="342900" y="6441617"/>
            <a:ext cx="2743200" cy="365125"/>
          </a:xfrm>
        </p:spPr>
        <p:txBody>
          <a:bodyPr/>
          <a:lstStyle/>
          <a:p>
            <a:r>
              <a:rPr lang="en-US"/>
              <a:t>2017 恒大集团 Corporation</a:t>
            </a:r>
            <a:endParaRPr lang="en-US" dirty="0"/>
          </a:p>
        </p:txBody>
      </p:sp>
      <p:sp>
        <p:nvSpPr>
          <p:cNvPr id="8" name="Footer Placeholder 4"/>
          <p:cNvSpPr>
            <a:spLocks noGrp="1"/>
          </p:cNvSpPr>
          <p:nvPr>
            <p:ph type="ftr" sz="quarter" idx="11"/>
          </p:nvPr>
        </p:nvSpPr>
        <p:spPr>
          <a:xfrm>
            <a:off x="3629025" y="6492416"/>
            <a:ext cx="4114800" cy="365125"/>
          </a:xfrm>
          <a:prstGeom prst="rect">
            <a:avLst/>
          </a:prstGeom>
        </p:spPr>
        <p:txBody>
          <a:bodyPr/>
          <a:lstStyle/>
          <a:p>
            <a:r>
              <a:rPr lang="zh-CN" altLang="en-US" dirty="0"/>
              <a:t>文件密级：保密</a:t>
            </a:r>
            <a:endParaRPr lang="en-US" dirty="0"/>
          </a:p>
        </p:txBody>
      </p:sp>
      <p:sp>
        <p:nvSpPr>
          <p:cNvPr id="9" name="Slide Number Placeholder 5"/>
          <p:cNvSpPr>
            <a:spLocks noGrp="1"/>
          </p:cNvSpPr>
          <p:nvPr>
            <p:ph type="sldNum" sz="quarter" idx="12"/>
          </p:nvPr>
        </p:nvSpPr>
        <p:spPr>
          <a:xfrm>
            <a:off x="8966200" y="6492415"/>
            <a:ext cx="2743200" cy="365125"/>
          </a:xfrm>
        </p:spPr>
        <p:txBody>
          <a:bodyPr/>
          <a:lstStyle/>
          <a:p>
            <a:fld id="{913FA113-069B-4627-BBF8-571DA775429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p:cNvSpPr>
            <a:spLocks noGrp="1"/>
          </p:cNvSpPr>
          <p:nvPr>
            <p:ph type="dt" sz="half" idx="10"/>
          </p:nvPr>
        </p:nvSpPr>
        <p:spPr>
          <a:xfrm>
            <a:off x="342900" y="6441617"/>
            <a:ext cx="2743200" cy="365125"/>
          </a:xfrm>
        </p:spPr>
        <p:txBody>
          <a:bodyPr/>
          <a:lstStyle/>
          <a:p>
            <a:r>
              <a:rPr lang="en-US"/>
              <a:t>2017 恒大集团 Corporation</a:t>
            </a:r>
            <a:endParaRPr lang="en-US" dirty="0"/>
          </a:p>
        </p:txBody>
      </p:sp>
      <p:sp>
        <p:nvSpPr>
          <p:cNvPr id="9" name="Footer Placeholder 4"/>
          <p:cNvSpPr>
            <a:spLocks noGrp="1"/>
          </p:cNvSpPr>
          <p:nvPr>
            <p:ph type="ftr" sz="quarter" idx="11"/>
          </p:nvPr>
        </p:nvSpPr>
        <p:spPr>
          <a:xfrm>
            <a:off x="3629025" y="6492416"/>
            <a:ext cx="4114800" cy="365125"/>
          </a:xfrm>
          <a:prstGeom prst="rect">
            <a:avLst/>
          </a:prstGeom>
        </p:spPr>
        <p:txBody>
          <a:bodyPr/>
          <a:lstStyle/>
          <a:p>
            <a:r>
              <a:rPr lang="zh-CN" altLang="en-US" dirty="0"/>
              <a:t>文件密级：保密</a:t>
            </a:r>
            <a:endParaRPr lang="en-US" dirty="0"/>
          </a:p>
        </p:txBody>
      </p:sp>
      <p:sp>
        <p:nvSpPr>
          <p:cNvPr id="10" name="Slide Number Placeholder 5"/>
          <p:cNvSpPr>
            <a:spLocks noGrp="1"/>
          </p:cNvSpPr>
          <p:nvPr>
            <p:ph type="sldNum" sz="quarter" idx="12"/>
          </p:nvPr>
        </p:nvSpPr>
        <p:spPr>
          <a:xfrm>
            <a:off x="8966200" y="6492415"/>
            <a:ext cx="2743200" cy="365125"/>
          </a:xfrm>
        </p:spPr>
        <p:txBody>
          <a:bodyPr/>
          <a:lstStyle/>
          <a:p>
            <a:fld id="{913FA113-069B-4627-BBF8-571DA775429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2017 恒大集团 Corporation</a:t>
            </a:r>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lang="zh-CN" altLang="en-US"/>
              <a:t>文件密级：保密</a:t>
            </a:r>
            <a:endParaRPr lang="en-US"/>
          </a:p>
        </p:txBody>
      </p:sp>
      <p:sp>
        <p:nvSpPr>
          <p:cNvPr id="9" name="Slide Number Placeholder 8"/>
          <p:cNvSpPr>
            <a:spLocks noGrp="1"/>
          </p:cNvSpPr>
          <p:nvPr>
            <p:ph type="sldNum" sz="quarter" idx="12"/>
          </p:nvPr>
        </p:nvSpPr>
        <p:spPr/>
        <p:txBody>
          <a:bodyPr/>
          <a:lstStyle/>
          <a:p>
            <a:fld id="{913FA113-069B-4627-BBF8-571DA775429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3"/>
          <p:cNvSpPr>
            <a:spLocks noGrp="1"/>
          </p:cNvSpPr>
          <p:nvPr>
            <p:ph type="dt" sz="half" idx="10"/>
          </p:nvPr>
        </p:nvSpPr>
        <p:spPr>
          <a:xfrm>
            <a:off x="342900" y="6441617"/>
            <a:ext cx="2743200" cy="365125"/>
          </a:xfrm>
        </p:spPr>
        <p:txBody>
          <a:bodyPr/>
          <a:lstStyle/>
          <a:p>
            <a:r>
              <a:rPr lang="en-US"/>
              <a:t>2017 恒大集团 Corporation</a:t>
            </a:r>
            <a:endParaRPr lang="en-US" dirty="0"/>
          </a:p>
        </p:txBody>
      </p:sp>
      <p:sp>
        <p:nvSpPr>
          <p:cNvPr id="7" name="Footer Placeholder 4"/>
          <p:cNvSpPr>
            <a:spLocks noGrp="1"/>
          </p:cNvSpPr>
          <p:nvPr>
            <p:ph type="ftr" sz="quarter" idx="11"/>
          </p:nvPr>
        </p:nvSpPr>
        <p:spPr>
          <a:xfrm>
            <a:off x="3629025" y="6492416"/>
            <a:ext cx="4114800" cy="365125"/>
          </a:xfrm>
          <a:prstGeom prst="rect">
            <a:avLst/>
          </a:prstGeom>
        </p:spPr>
        <p:txBody>
          <a:bodyPr/>
          <a:lstStyle/>
          <a:p>
            <a:r>
              <a:rPr lang="zh-CN" altLang="en-US" dirty="0"/>
              <a:t>文件密级：保密</a:t>
            </a:r>
            <a:endParaRPr lang="en-US" dirty="0"/>
          </a:p>
        </p:txBody>
      </p:sp>
      <p:sp>
        <p:nvSpPr>
          <p:cNvPr id="8" name="Slide Number Placeholder 5"/>
          <p:cNvSpPr>
            <a:spLocks noGrp="1"/>
          </p:cNvSpPr>
          <p:nvPr>
            <p:ph type="sldNum" sz="quarter" idx="12"/>
          </p:nvPr>
        </p:nvSpPr>
        <p:spPr>
          <a:xfrm>
            <a:off x="8966200" y="6492415"/>
            <a:ext cx="2743200" cy="365125"/>
          </a:xfrm>
        </p:spPr>
        <p:txBody>
          <a:bodyPr/>
          <a:lstStyle/>
          <a:p>
            <a:fld id="{913FA113-069B-4627-BBF8-571DA775429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heme" Target="../theme/theme2.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3"/>
          <a:stretch>
            <a:fillRect/>
          </a:stretch>
        </p:blipFill>
        <p:spPr>
          <a:xfrm>
            <a:off x="0" y="0"/>
            <a:ext cx="12192000" cy="6893284"/>
          </a:xfrm>
          <a:prstGeom prst="rect">
            <a:avLst/>
          </a:prstGeom>
        </p:spPr>
      </p:pic>
      <p:sp>
        <p:nvSpPr>
          <p:cNvPr id="2" name="Title Placeholder 1"/>
          <p:cNvSpPr>
            <a:spLocks noGrp="1"/>
          </p:cNvSpPr>
          <p:nvPr>
            <p:ph type="title"/>
          </p:nvPr>
        </p:nvSpPr>
        <p:spPr>
          <a:xfrm>
            <a:off x="452005" y="1317349"/>
            <a:ext cx="6354040" cy="83357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17575" y="2330308"/>
            <a:ext cx="10622973"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17575" y="6435291"/>
            <a:ext cx="2743200" cy="365125"/>
          </a:xfrm>
          <a:prstGeom prst="rect">
            <a:avLst/>
          </a:prstGeom>
        </p:spPr>
        <p:txBody>
          <a:bodyPr vert="horz" lIns="91440" tIns="45720" rIns="91440" bIns="45720" rtlCol="0" anchor="ctr"/>
          <a:lstStyle>
            <a:lvl1pPr algn="l">
              <a:defRPr sz="1000">
                <a:solidFill>
                  <a:schemeClr val="tx1">
                    <a:tint val="75000"/>
                  </a:schemeClr>
                </a:solidFill>
                <a:latin typeface="微软雅黑" panose="020B0503020204020204" pitchFamily="34" charset="-122"/>
                <a:ea typeface="微软雅黑" panose="020B0503020204020204" pitchFamily="34" charset="-122"/>
              </a:defRPr>
            </a:lvl1pPr>
          </a:lstStyle>
          <a:p>
            <a:r>
              <a:rPr lang="en-US"/>
              <a:t>2017 恒大集团 Corporation</a:t>
            </a:r>
            <a:endParaRPr lang="en-US" dirty="0"/>
          </a:p>
        </p:txBody>
      </p:sp>
      <p:sp>
        <p:nvSpPr>
          <p:cNvPr id="6" name="Slide Number Placeholder 5"/>
          <p:cNvSpPr>
            <a:spLocks noGrp="1"/>
          </p:cNvSpPr>
          <p:nvPr>
            <p:ph type="sldNum" sz="quarter" idx="4"/>
          </p:nvPr>
        </p:nvSpPr>
        <p:spPr>
          <a:xfrm>
            <a:off x="8894774" y="649287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3FA113-069B-4627-BBF8-571DA775429A}" type="slidenum">
              <a:rPr lang="en-US" smtClean="0"/>
              <a:t>‹#›</a:t>
            </a:fld>
            <a:endParaRPr lang="en-US"/>
          </a:p>
        </p:txBody>
      </p:sp>
      <p:cxnSp>
        <p:nvCxnSpPr>
          <p:cNvPr id="7" name="Straight Connector 11"/>
          <p:cNvCxnSpPr/>
          <p:nvPr userDrawn="1"/>
        </p:nvCxnSpPr>
        <p:spPr>
          <a:xfrm>
            <a:off x="116504" y="820053"/>
            <a:ext cx="11958991" cy="0"/>
          </a:xfrm>
          <a:prstGeom prst="line">
            <a:avLst/>
          </a:prstGeom>
          <a:ln w="19050">
            <a:solidFill>
              <a:schemeClr val="bg1">
                <a:lumMod val="6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rotWithShape="1">
          <a:blip r:embed="rId24" cstate="print">
            <a:extLst>
              <a:ext uri="{28A0092B-C50C-407E-A947-70E740481C1C}">
                <a14:useLocalDpi xmlns:a14="http://schemas.microsoft.com/office/drawing/2010/main" val="0"/>
              </a:ext>
            </a:extLst>
          </a:blip>
          <a:srcRect t="17797" b="20763"/>
          <a:stretch>
            <a:fillRect/>
          </a:stretch>
        </p:blipFill>
        <p:spPr>
          <a:xfrm>
            <a:off x="9227181" y="200012"/>
            <a:ext cx="1686044" cy="428565"/>
          </a:xfrm>
          <a:prstGeom prst="rect">
            <a:avLst/>
          </a:prstGeom>
        </p:spPr>
      </p:pic>
      <p:graphicFrame>
        <p:nvGraphicFramePr>
          <p:cNvPr id="10" name="Object 9"/>
          <p:cNvGraphicFramePr>
            <a:graphicFrameLocks noChangeAspect="1"/>
          </p:cNvGraphicFramePr>
          <p:nvPr userDrawn="1"/>
        </p:nvGraphicFramePr>
        <p:xfrm>
          <a:off x="10913225" y="238912"/>
          <a:ext cx="816659" cy="424034"/>
        </p:xfrm>
        <a:graphic>
          <a:graphicData uri="http://schemas.openxmlformats.org/presentationml/2006/ole">
            <mc:AlternateContent xmlns:mc="http://schemas.openxmlformats.org/markup-compatibility/2006">
              <mc:Choice xmlns:v="urn:schemas-microsoft-com:vml" Requires="v">
                <p:oleObj spid="_x0000_s2417" name="Picture" r:id="rId25" imgW="1746885" imgH="548005" progId="Word.Picture.8">
                  <p:embed/>
                </p:oleObj>
              </mc:Choice>
              <mc:Fallback>
                <p:oleObj name="Picture" r:id="rId25" imgW="1746885" imgH="548005" progId="Word.Picture.8">
                  <p:embed/>
                  <p:pic>
                    <p:nvPicPr>
                      <p:cNvPr id="0" name="Object 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0913225" y="238912"/>
                        <a:ext cx="816659" cy="424034"/>
                      </a:xfrm>
                      <a:prstGeom prst="rect">
                        <a:avLst/>
                      </a:prstGeom>
                      <a:noFill/>
                    </p:spPr>
                  </p:pic>
                </p:oleObj>
              </mc:Fallback>
            </mc:AlternateContent>
          </a:graphicData>
        </a:graphic>
      </p:graphicFrame>
      <p:sp>
        <p:nvSpPr>
          <p:cNvPr id="11" name="Footer Placeholder 4"/>
          <p:cNvSpPr>
            <a:spLocks noGrp="1"/>
          </p:cNvSpPr>
          <p:nvPr>
            <p:ph type="ftr" sz="quarter" idx="3"/>
          </p:nvPr>
        </p:nvSpPr>
        <p:spPr>
          <a:xfrm>
            <a:off x="3761587" y="6538912"/>
            <a:ext cx="4114800" cy="365125"/>
          </a:xfrm>
          <a:prstGeom prst="rect">
            <a:avLst/>
          </a:prstGeom>
        </p:spPr>
        <p:txBody>
          <a:bodyPr/>
          <a:lstStyle>
            <a:lvl1pPr algn="ctr">
              <a:defRPr lang="zh-CN" altLang="en-US" sz="1000" kern="1200" dirty="0" smtClean="0">
                <a:solidFill>
                  <a:schemeClr val="tx1">
                    <a:tint val="75000"/>
                  </a:schemeClr>
                </a:solidFill>
                <a:latin typeface="微软雅黑" panose="020B0503020204020204" pitchFamily="34" charset="-122"/>
                <a:ea typeface="微软雅黑" panose="020B0503020204020204" pitchFamily="34" charset="-122"/>
                <a:cs typeface="+mn-cs"/>
              </a:defRPr>
            </a:lvl1pPr>
          </a:lstStyle>
          <a:p>
            <a:r>
              <a:rPr lang="zh-CN" altLang="en-US" dirty="0"/>
              <a:t>文件密级：保密</a:t>
            </a:r>
          </a:p>
        </p:txBody>
      </p:sp>
      <p:cxnSp>
        <p:nvCxnSpPr>
          <p:cNvPr id="12" name="Straight Connector 11"/>
          <p:cNvCxnSpPr/>
          <p:nvPr userDrawn="1"/>
        </p:nvCxnSpPr>
        <p:spPr>
          <a:xfrm>
            <a:off x="10844401" y="190180"/>
            <a:ext cx="0" cy="47276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23C3DD-82BD-4A66-9247-9CEA823BD3E0}" type="slidenum">
              <a:rPr lang="en-US" smtClean="0"/>
              <a:t>‹#›</a:t>
            </a:fld>
            <a:endParaRPr lang="en-US"/>
          </a:p>
        </p:txBody>
      </p:sp>
      <p:sp>
        <p:nvSpPr>
          <p:cNvPr id="7" name="Date Placeholder 3"/>
          <p:cNvSpPr>
            <a:spLocks noGrp="1"/>
          </p:cNvSpPr>
          <p:nvPr>
            <p:ph type="dt" sz="half" idx="2"/>
          </p:nvPr>
        </p:nvSpPr>
        <p:spPr>
          <a:xfrm>
            <a:off x="817575" y="6435291"/>
            <a:ext cx="2743200" cy="365125"/>
          </a:xfrm>
          <a:prstGeom prst="rect">
            <a:avLst/>
          </a:prstGeom>
        </p:spPr>
        <p:txBody>
          <a:bodyPr vert="horz" lIns="91440" tIns="45720" rIns="91440" bIns="45720" rtlCol="0" anchor="ctr"/>
          <a:lstStyle>
            <a:lvl1pPr algn="l">
              <a:defRPr sz="1000">
                <a:solidFill>
                  <a:schemeClr val="tx1">
                    <a:tint val="75000"/>
                  </a:schemeClr>
                </a:solidFill>
                <a:latin typeface="微软雅黑" panose="020B0503020204020204" pitchFamily="34" charset="-122"/>
                <a:ea typeface="微软雅黑" panose="020B0503020204020204" pitchFamily="34" charset="-122"/>
              </a:defRPr>
            </a:lvl1pPr>
          </a:lstStyle>
          <a:p>
            <a:r>
              <a:rPr lang="en-US"/>
              <a:t>2017 恒大集团 Corporation</a:t>
            </a:r>
            <a:endParaRPr lang="en-US" dirty="0"/>
          </a:p>
        </p:txBody>
      </p:sp>
      <p:sp>
        <p:nvSpPr>
          <p:cNvPr id="8" name="Footer Placeholder 4"/>
          <p:cNvSpPr>
            <a:spLocks noGrp="1"/>
          </p:cNvSpPr>
          <p:nvPr>
            <p:ph type="ftr" sz="quarter" idx="3"/>
          </p:nvPr>
        </p:nvSpPr>
        <p:spPr>
          <a:xfrm>
            <a:off x="3761587" y="6538912"/>
            <a:ext cx="4114800" cy="365125"/>
          </a:xfrm>
          <a:prstGeom prst="rect">
            <a:avLst/>
          </a:prstGeom>
        </p:spPr>
        <p:txBody>
          <a:bodyPr/>
          <a:lstStyle>
            <a:lvl1pPr algn="ctr">
              <a:defRPr lang="zh-CN" altLang="en-US" sz="1000" kern="1200" dirty="0" smtClean="0">
                <a:solidFill>
                  <a:schemeClr val="tx1">
                    <a:tint val="75000"/>
                  </a:schemeClr>
                </a:solidFill>
                <a:latin typeface="微软雅黑" panose="020B0503020204020204" pitchFamily="34" charset="-122"/>
                <a:ea typeface="微软雅黑" panose="020B0503020204020204" pitchFamily="34" charset="-122"/>
                <a:cs typeface="+mn-cs"/>
              </a:defRPr>
            </a:lvl1pPr>
          </a:lstStyle>
          <a:p>
            <a:r>
              <a:rPr lang="zh-CN" altLang="en-US" dirty="0"/>
              <a:t>文件密级：保密</a:t>
            </a: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__1.docx"/><Relationship Id="rId2" Type="http://schemas.openxmlformats.org/officeDocument/2006/relationships/slideLayout" Target="../slideLayouts/slideLayout18.xml"/><Relationship Id="rId1" Type="http://schemas.openxmlformats.org/officeDocument/2006/relationships/vmlDrawing" Target="../drawings/vmlDrawing4.vml"/><Relationship Id="rId6" Type="http://schemas.openxmlformats.org/officeDocument/2006/relationships/image" Target="../media/image20.wmf"/><Relationship Id="rId5" Type="http://schemas.openxmlformats.org/officeDocument/2006/relationships/package" Target="../embeddings/Microsoft_Excel____2.xlsx"/><Relationship Id="rId4" Type="http://schemas.openxmlformats.org/officeDocument/2006/relationships/image" Target="../media/image19.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hyperlink" Target="http://192.168.0.237:8081/nexus/#welcome" TargetMode="External"/><Relationship Id="rId7" Type="http://schemas.openxmlformats.org/officeDocument/2006/relationships/image" Target="../media/image11.wmf"/><Relationship Id="rId2" Type="http://schemas.openxmlformats.org/officeDocument/2006/relationships/slideLayout" Target="../slideLayouts/slideLayout18.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0.wmf"/><Relationship Id="rId4" Type="http://schemas.openxmlformats.org/officeDocument/2006/relationships/oleObject" Target="../embeddings/oleObject3.bin"/><Relationship Id="rId9" Type="http://schemas.openxmlformats.org/officeDocument/2006/relationships/image" Target="../media/image12.wmf"/></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52"/>
          <p:cNvSpPr txBox="1">
            <a:spLocks noChangeArrowheads="1"/>
          </p:cNvSpPr>
          <p:nvPr/>
        </p:nvSpPr>
        <p:spPr bwMode="auto">
          <a:xfrm>
            <a:off x="455557" y="1604797"/>
            <a:ext cx="11328400" cy="2432685"/>
          </a:xfrm>
          <a:prstGeom prst="rect">
            <a:avLst/>
          </a:prstGeom>
          <a:noFill/>
          <a:ln>
            <a:noFill/>
          </a:ln>
          <a:effectLst>
            <a:outerShdw blurRad="50800" dist="50800" dir="3000000" sx="99000" sy="99000" algn="ctr" rotWithShape="0">
              <a:srgbClr val="000000">
                <a:alpha val="48000"/>
              </a:srgbClr>
            </a:outerShdw>
          </a:effec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ct val="150000"/>
              </a:lnSpc>
              <a:defRPr/>
            </a:pPr>
            <a:r>
              <a:rPr lang="zh-CN" altLang="en-US" sz="4800" b="1" dirty="0">
                <a:latin typeface="微软雅黑" panose="020B0503020204020204" pitchFamily="34" charset="-122"/>
                <a:ea typeface="微软雅黑" panose="020B0503020204020204" pitchFamily="34" charset="-122"/>
              </a:rPr>
              <a:t>恒大智慧小区项目</a:t>
            </a:r>
            <a:endParaRPr lang="en-US" altLang="zh-CN" sz="4800" b="1" dirty="0">
              <a:latin typeface="微软雅黑" panose="020B0503020204020204" pitchFamily="34" charset="-122"/>
              <a:ea typeface="微软雅黑" panose="020B0503020204020204" pitchFamily="34" charset="-122"/>
            </a:endParaRPr>
          </a:p>
          <a:p>
            <a:pPr algn="ctr">
              <a:lnSpc>
                <a:spcPct val="150000"/>
              </a:lnSpc>
              <a:defRPr/>
            </a:pPr>
            <a:r>
              <a:rPr lang="zh-CN" altLang="en-US" sz="3735" dirty="0">
                <a:latin typeface="微软雅黑" panose="020B0503020204020204" pitchFamily="34" charset="-122"/>
                <a:ea typeface="微软雅黑" panose="020B0503020204020204" pitchFamily="34" charset="-122"/>
              </a:rPr>
              <a:t>后端开发规范手册</a:t>
            </a:r>
          </a:p>
          <a:p>
            <a:pPr algn="ctr">
              <a:lnSpc>
                <a:spcPct val="150000"/>
              </a:lnSpc>
              <a:defRPr/>
            </a:pPr>
            <a:r>
              <a:rPr lang="zh-CN" altLang="en-US" sz="2000" dirty="0">
                <a:latin typeface="微软雅黑" panose="020B0503020204020204" pitchFamily="34" charset="-122"/>
                <a:ea typeface="微软雅黑" panose="020B0503020204020204" pitchFamily="34" charset="-122"/>
              </a:rPr>
              <a:t>公共框架组</a:t>
            </a:r>
          </a:p>
        </p:txBody>
      </p:sp>
      <p:sp>
        <p:nvSpPr>
          <p:cNvPr id="3" name="CasellaDiTesto 52"/>
          <p:cNvSpPr txBox="1">
            <a:spLocks noChangeArrowheads="1"/>
          </p:cNvSpPr>
          <p:nvPr/>
        </p:nvSpPr>
        <p:spPr bwMode="auto">
          <a:xfrm>
            <a:off x="431800" y="4320117"/>
            <a:ext cx="11328400" cy="369332"/>
          </a:xfrm>
          <a:prstGeom prst="rect">
            <a:avLst/>
          </a:prstGeom>
          <a:noFill/>
          <a:ln>
            <a:noFill/>
          </a:ln>
          <a:effectLst>
            <a:outerShdw blurRad="50800" dist="50800" dir="3000000" algn="ctr" rotWithShape="0">
              <a:srgbClr val="000000">
                <a:alpha val="50000"/>
              </a:srgbClr>
            </a:outerShdw>
          </a:effec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defRPr/>
            </a:pPr>
            <a:r>
              <a:rPr lang="zh-CN" altLang="en-US" sz="24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24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2017/12/01</a:t>
            </a:r>
            <a:r>
              <a:rPr lang="zh-CN" altLang="en-US" sz="24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en-US" altLang="zh-CN" sz="24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目录</a:t>
            </a:r>
          </a:p>
        </p:txBody>
      </p:sp>
      <p:sp>
        <p:nvSpPr>
          <p:cNvPr id="3" name="Rectangle 4"/>
          <p:cNvSpPr>
            <a:spLocks noChangeArrowheads="1"/>
          </p:cNvSpPr>
          <p:nvPr/>
        </p:nvSpPr>
        <p:spPr bwMode="auto">
          <a:xfrm>
            <a:off x="495432" y="1384751"/>
            <a:ext cx="886812" cy="518680"/>
          </a:xfrm>
          <a:prstGeom prst="rect">
            <a:avLst/>
          </a:prstGeom>
          <a:solidFill>
            <a:srgbClr val="BDD7EE"/>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1</a:t>
            </a:r>
          </a:p>
        </p:txBody>
      </p:sp>
      <p:sp>
        <p:nvSpPr>
          <p:cNvPr id="4" name="Rectangle 5"/>
          <p:cNvSpPr>
            <a:spLocks noChangeArrowheads="1"/>
          </p:cNvSpPr>
          <p:nvPr/>
        </p:nvSpPr>
        <p:spPr bwMode="gray">
          <a:xfrm>
            <a:off x="1501623" y="1384751"/>
            <a:ext cx="6147209" cy="518680"/>
          </a:xfrm>
          <a:prstGeom prst="rect">
            <a:avLst/>
          </a:prstGeom>
          <a:solidFill>
            <a:srgbClr val="BDD7EE"/>
          </a:solidFill>
          <a:ln w="9525" algn="ctr">
            <a:noFill/>
            <a:miter lim="800000"/>
          </a:ln>
        </p:spPr>
        <p:txBody>
          <a:bodyPr lIns="180000" tIns="46800" rIns="72000" bIns="46800" anchor="ctr"/>
          <a:lstStyle/>
          <a:p>
            <a:pPr marL="0" lvl="1" fontAlgn="base" latinLnBrk="1" hangingPunct="0">
              <a:spcBef>
                <a:spcPct val="0"/>
              </a:spcBef>
              <a:spcAft>
                <a:spcPct val="0"/>
              </a:spcAft>
              <a:buClr>
                <a:srgbClr val="006600"/>
              </a:buClr>
              <a:buSzPct val="85000"/>
            </a:pPr>
            <a:r>
              <a:rPr lang="zh-CN" altLang="en-US" b="1" kern="0"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技术架构概述</a:t>
            </a:r>
            <a:endParaRPr lang="en-US" altLang="zh-CN" b="1" kern="0" dirty="0">
              <a:solidFill>
                <a:srgbClr val="00206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Rectangle 4"/>
          <p:cNvSpPr>
            <a:spLocks noChangeArrowheads="1"/>
          </p:cNvSpPr>
          <p:nvPr/>
        </p:nvSpPr>
        <p:spPr bwMode="auto">
          <a:xfrm>
            <a:off x="495432" y="2536524"/>
            <a:ext cx="886812" cy="518680"/>
          </a:xfrm>
          <a:prstGeom prst="rect">
            <a:avLst/>
          </a:prstGeom>
          <a:solidFill>
            <a:srgbClr val="1B76C3"/>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a:t>
            </a:r>
          </a:p>
        </p:txBody>
      </p:sp>
      <p:sp>
        <p:nvSpPr>
          <p:cNvPr id="6" name="Rectangle 5"/>
          <p:cNvSpPr>
            <a:spLocks noChangeArrowheads="1"/>
          </p:cNvSpPr>
          <p:nvPr/>
        </p:nvSpPr>
        <p:spPr bwMode="gray">
          <a:xfrm>
            <a:off x="1500988" y="2536524"/>
            <a:ext cx="6147209" cy="518680"/>
          </a:xfrm>
          <a:prstGeom prst="rect">
            <a:avLst/>
          </a:prstGeom>
          <a:solidFill>
            <a:srgbClr val="1B76C3"/>
          </a:solidFill>
          <a:ln w="9525" algn="ctr">
            <a:noFill/>
            <a:miter lim="800000"/>
          </a:ln>
        </p:spPr>
        <p:txBody>
          <a:bodyPr lIns="180000" tIns="46800" rIns="72000" bIns="46800" anchor="ctr"/>
          <a:lstStyle/>
          <a:p>
            <a:pPr marL="0" lvl="1" fontAlgn="base">
              <a:spcBef>
                <a:spcPct val="0"/>
              </a:spcBef>
              <a:spcAft>
                <a:spcPct val="0"/>
              </a:spcAft>
              <a:buClr>
                <a:srgbClr val="006600"/>
              </a:buClr>
              <a:buSzPct val="85000"/>
            </a:pPr>
            <a:r>
              <a:rPr lang="zh-CN" altLang="en-US" b="1"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rPr>
              <a:t>开发规范介绍</a:t>
            </a:r>
            <a:endParaRPr lang="zh-CN" altLang="en-US"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Rectangle 7"/>
          <p:cNvSpPr>
            <a:spLocks noChangeArrowheads="1"/>
          </p:cNvSpPr>
          <p:nvPr/>
        </p:nvSpPr>
        <p:spPr bwMode="auto">
          <a:xfrm>
            <a:off x="495432" y="3127290"/>
            <a:ext cx="886812" cy="518680"/>
          </a:xfrm>
          <a:prstGeom prst="rect">
            <a:avLst/>
          </a:prstGeom>
          <a:solidFill>
            <a:schemeClr val="accent1">
              <a:lumMod val="40000"/>
              <a:lumOff val="60000"/>
            </a:schemeClr>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4</a:t>
            </a:r>
          </a:p>
        </p:txBody>
      </p:sp>
      <p:sp>
        <p:nvSpPr>
          <p:cNvPr id="8" name="Rectangle 5"/>
          <p:cNvSpPr>
            <a:spLocks noChangeArrowheads="1"/>
          </p:cNvSpPr>
          <p:nvPr/>
        </p:nvSpPr>
        <p:spPr bwMode="gray">
          <a:xfrm>
            <a:off x="1501623" y="3127290"/>
            <a:ext cx="6147209" cy="518680"/>
          </a:xfrm>
          <a:prstGeom prst="rect">
            <a:avLst/>
          </a:prstGeom>
          <a:solidFill>
            <a:schemeClr val="accent1">
              <a:lumMod val="40000"/>
              <a:lumOff val="60000"/>
            </a:schemeClr>
          </a:solidFill>
          <a:ln w="9525" algn="ctr">
            <a:noFill/>
            <a:miter lim="800000"/>
          </a:ln>
        </p:spPr>
        <p:txBody>
          <a:bodyPr lIns="180000" tIns="46800" rIns="72000" bIns="46800" anchor="ctr"/>
          <a:lstStyle/>
          <a:p>
            <a:pPr marL="0" lvl="1" fontAlgn="base" latinLnBrk="1" hangingPunct="0">
              <a:spcBef>
                <a:spcPct val="0"/>
              </a:spcBef>
              <a:spcAft>
                <a:spcPct val="0"/>
              </a:spcAft>
              <a:buClr>
                <a:srgbClr val="006600"/>
              </a:buClr>
              <a:buSzPct val="85000"/>
            </a:pPr>
            <a:r>
              <a:rPr lang="zh-CN" altLang="en-US" b="1" kern="0" dirty="0">
                <a:latin typeface="微软雅黑" panose="020B0503020204020204" pitchFamily="34" charset="-122"/>
                <a:ea typeface="微软雅黑" panose="020B0503020204020204" pitchFamily="34" charset="-122"/>
                <a:cs typeface="Arial" panose="020B0604020202020204" pitchFamily="34" charset="0"/>
              </a:rPr>
              <a:t>服务管理介绍</a:t>
            </a:r>
          </a:p>
        </p:txBody>
      </p:sp>
      <p:sp>
        <p:nvSpPr>
          <p:cNvPr id="11" name="Rectangle 7"/>
          <p:cNvSpPr>
            <a:spLocks noChangeArrowheads="1"/>
          </p:cNvSpPr>
          <p:nvPr/>
        </p:nvSpPr>
        <p:spPr bwMode="auto">
          <a:xfrm>
            <a:off x="495432" y="3710435"/>
            <a:ext cx="886812" cy="518680"/>
          </a:xfrm>
          <a:prstGeom prst="rect">
            <a:avLst/>
          </a:prstGeom>
          <a:solidFill>
            <a:schemeClr val="accent1">
              <a:lumMod val="40000"/>
              <a:lumOff val="60000"/>
            </a:schemeClr>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5</a:t>
            </a:r>
          </a:p>
        </p:txBody>
      </p:sp>
      <p:sp>
        <p:nvSpPr>
          <p:cNvPr id="12" name="Rectangle 5"/>
          <p:cNvSpPr>
            <a:spLocks noChangeArrowheads="1"/>
          </p:cNvSpPr>
          <p:nvPr/>
        </p:nvSpPr>
        <p:spPr bwMode="gray">
          <a:xfrm>
            <a:off x="1500988" y="3710435"/>
            <a:ext cx="6147209" cy="518680"/>
          </a:xfrm>
          <a:prstGeom prst="rect">
            <a:avLst/>
          </a:prstGeom>
          <a:solidFill>
            <a:schemeClr val="accent1">
              <a:lumMod val="40000"/>
              <a:lumOff val="60000"/>
            </a:schemeClr>
          </a:solidFill>
          <a:ln w="9525" algn="ctr">
            <a:noFill/>
            <a:miter lim="800000"/>
          </a:ln>
        </p:spPr>
        <p:txBody>
          <a:bodyPr lIns="180000" tIns="46800" rIns="72000" bIns="46800" anchor="ctr"/>
          <a:lstStyle/>
          <a:p>
            <a:pPr marL="0" lvl="1" fontAlgn="base" latinLnBrk="1" hangingPunct="0">
              <a:spcBef>
                <a:spcPct val="0"/>
              </a:spcBef>
              <a:spcAft>
                <a:spcPct val="0"/>
              </a:spcAft>
              <a:buClr>
                <a:srgbClr val="006600"/>
              </a:buClr>
              <a:buSzPct val="85000"/>
            </a:pPr>
            <a:r>
              <a:rPr lang="en-US" altLang="zh-CN" b="1" kern="0" dirty="0">
                <a:solidFill>
                  <a:prstClr val="black"/>
                </a:solidFill>
                <a:latin typeface="微软雅黑" panose="020B0503020204020204" pitchFamily="34" charset="-122"/>
                <a:ea typeface="微软雅黑" panose="020B0503020204020204" pitchFamily="34" charset="-122"/>
                <a:cs typeface="Arial" panose="020B0604020202020204" pitchFamily="34" charset="0"/>
                <a:sym typeface="+mn-ea"/>
              </a:rPr>
              <a:t>Demo</a:t>
            </a:r>
            <a:r>
              <a:rPr lang="zh-CN" altLang="en-US" b="1" kern="0" dirty="0">
                <a:solidFill>
                  <a:prstClr val="black"/>
                </a:solidFill>
                <a:latin typeface="微软雅黑" panose="020B0503020204020204" pitchFamily="34" charset="-122"/>
                <a:ea typeface="微软雅黑" panose="020B0503020204020204" pitchFamily="34" charset="-122"/>
                <a:cs typeface="Arial" panose="020B0604020202020204" pitchFamily="34" charset="0"/>
                <a:sym typeface="+mn-ea"/>
              </a:rPr>
              <a:t>示例</a:t>
            </a:r>
            <a:endParaRPr lang="en-US" altLang="zh-CN" b="1" kern="0" dirty="0">
              <a:solidFill>
                <a:prstClr val="black"/>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Rectangle 7"/>
          <p:cNvSpPr>
            <a:spLocks noChangeArrowheads="1"/>
          </p:cNvSpPr>
          <p:nvPr/>
        </p:nvSpPr>
        <p:spPr bwMode="auto">
          <a:xfrm>
            <a:off x="495432" y="1956693"/>
            <a:ext cx="886812" cy="518680"/>
          </a:xfrm>
          <a:prstGeom prst="rect">
            <a:avLst/>
          </a:prstGeom>
          <a:solidFill>
            <a:srgbClr val="BDD7EE"/>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2</a:t>
            </a:r>
          </a:p>
        </p:txBody>
      </p:sp>
      <p:sp>
        <p:nvSpPr>
          <p:cNvPr id="14" name="Rectangle 5"/>
          <p:cNvSpPr>
            <a:spLocks noChangeArrowheads="1"/>
          </p:cNvSpPr>
          <p:nvPr/>
        </p:nvSpPr>
        <p:spPr bwMode="gray">
          <a:xfrm>
            <a:off x="1501623" y="1956693"/>
            <a:ext cx="6147209" cy="518680"/>
          </a:xfrm>
          <a:prstGeom prst="rect">
            <a:avLst/>
          </a:prstGeom>
          <a:solidFill>
            <a:srgbClr val="BDD7EE"/>
          </a:solidFill>
          <a:ln w="9525" algn="ctr">
            <a:noFill/>
            <a:miter lim="800000"/>
          </a:ln>
        </p:spPr>
        <p:txBody>
          <a:bodyPr lIns="180000" tIns="46800" rIns="72000" bIns="46800" anchor="ctr"/>
          <a:lstStyle/>
          <a:p>
            <a:pPr marL="0" lvl="1" fontAlgn="base">
              <a:spcBef>
                <a:spcPct val="0"/>
              </a:spcBef>
              <a:spcAft>
                <a:spcPct val="0"/>
              </a:spcAft>
              <a:buClr>
                <a:srgbClr val="006600"/>
              </a:buClr>
              <a:buSzPct val="85000"/>
            </a:pPr>
            <a:r>
              <a:rPr lang="zh-CN" altLang="en-US" b="1" kern="0" dirty="0">
                <a:latin typeface="微软雅黑" panose="020B0503020204020204" pitchFamily="34" charset="-122"/>
                <a:ea typeface="微软雅黑" panose="020B0503020204020204" pitchFamily="34" charset="-122"/>
                <a:cs typeface="Arial" panose="020B0604020202020204" pitchFamily="34" charset="0"/>
                <a:sym typeface="+mn-ea"/>
              </a:rPr>
              <a:t>开发环境搭建</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 name="AutoShape 10"/>
          <p:cNvSpPr>
            <a:spLocks noChangeArrowheads="1"/>
          </p:cNvSpPr>
          <p:nvPr/>
        </p:nvSpPr>
        <p:spPr bwMode="gray">
          <a:xfrm rot="5400000">
            <a:off x="409948" y="2621777"/>
            <a:ext cx="249844" cy="334687"/>
          </a:xfrm>
          <a:prstGeom prst="triangle">
            <a:avLst>
              <a:gd name="adj" fmla="val 50000"/>
            </a:avLst>
          </a:prstGeom>
          <a:solidFill>
            <a:srgbClr val="1B76C3"/>
          </a:solidFill>
          <a:ln w="57150">
            <a:solidFill>
              <a:srgbClr val="FFFFFF"/>
            </a:solidFill>
            <a:miter lim="800000"/>
          </a:ln>
        </p:spPr>
        <p:txBody>
          <a:bodyPr rot="10800000" vert="eaVert" wrap="none" lIns="0" tIns="46800" rIns="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defRPr/>
            </a:pPr>
            <a:endParaRPr lang="zh-CN" altLang="en-US" b="1" kern="0">
              <a:solidFill>
                <a:srgbClr val="000000"/>
              </a:solidFill>
              <a:latin typeface="微软雅黑" panose="020B0503020204020204" pitchFamily="34" charset="-122"/>
              <a:ea typeface="微软雅黑" panose="020B0503020204020204" pitchFamily="34" charset="-122"/>
              <a:cs typeface="华文楷体" panose="02010600040101010101" charset="-122"/>
            </a:endParaRPr>
          </a:p>
        </p:txBody>
      </p:sp>
      <p:pic>
        <p:nvPicPr>
          <p:cNvPr id="20" name="Picture 2" descr="PPT_title_art copy"/>
          <p:cNvPicPr>
            <a:picLocks noChangeAspect="1" noChangeArrowheads="1"/>
          </p:cNvPicPr>
          <p:nvPr/>
        </p:nvPicPr>
        <p:blipFill>
          <a:blip r:embed="rId2"/>
          <a:srcRect/>
          <a:stretch>
            <a:fillRect/>
          </a:stretch>
        </p:blipFill>
        <p:spPr bwMode="auto">
          <a:xfrm>
            <a:off x="7648833" y="1384751"/>
            <a:ext cx="4311330" cy="464863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开发框架 </a:t>
            </a:r>
            <a:r>
              <a:rPr lang="en-US" altLang="zh-CN" dirty="0">
                <a:latin typeface="微软雅黑" panose="020B0503020204020204" pitchFamily="34" charset="-122"/>
                <a:ea typeface="微软雅黑" panose="020B0503020204020204" pitchFamily="34" charset="-122"/>
              </a:rPr>
              <a:t>- POM</a:t>
            </a:r>
            <a:r>
              <a:rPr lang="zh-CN" altLang="en-US" dirty="0">
                <a:latin typeface="微软雅黑" panose="020B0503020204020204" pitchFamily="34" charset="-122"/>
                <a:ea typeface="微软雅黑" panose="020B0503020204020204" pitchFamily="34" charset="-122"/>
              </a:rPr>
              <a:t>结构介绍</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617" y="1149927"/>
            <a:ext cx="10418619" cy="5555673"/>
          </a:xfrm>
          <a:prstGeom prst="rect">
            <a:avLst/>
          </a:prstGeom>
        </p:spPr>
      </p:pic>
      <p:sp>
        <p:nvSpPr>
          <p:cNvPr id="3" name="Rectangle 2"/>
          <p:cNvSpPr/>
          <p:nvPr/>
        </p:nvSpPr>
        <p:spPr>
          <a:xfrm>
            <a:off x="3657600" y="5967046"/>
            <a:ext cx="2614246" cy="211016"/>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demo-</a:t>
            </a:r>
            <a:r>
              <a:rPr lang="en-US" altLang="zh-CN" dirty="0" err="1">
                <a:solidFill>
                  <a:schemeClr val="tx1"/>
                </a:solidFill>
              </a:rPr>
              <a:t>dao</a:t>
            </a:r>
            <a:endParaRPr lang="zh-CN" altLang="en-US" dirty="0">
              <a:solidFill>
                <a:schemeClr val="tx1"/>
              </a:solidFill>
            </a:endParaRPr>
          </a:p>
        </p:txBody>
      </p:sp>
      <p:sp>
        <p:nvSpPr>
          <p:cNvPr id="5" name="Rectangle 4"/>
          <p:cNvSpPr/>
          <p:nvPr/>
        </p:nvSpPr>
        <p:spPr>
          <a:xfrm>
            <a:off x="3657600" y="6324600"/>
            <a:ext cx="2614246" cy="211016"/>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demo-service</a:t>
            </a:r>
            <a:endParaRPr lang="zh-CN" altLang="en-US"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应用开发</a:t>
            </a:r>
            <a:r>
              <a:rPr lang="en-US" altLang="zh-CN" dirty="0">
                <a:latin typeface="微软雅黑" panose="020B0503020204020204" pitchFamily="34" charset="-122"/>
                <a:ea typeface="微软雅黑" panose="020B0503020204020204" pitchFamily="34" charset="-122"/>
              </a:rPr>
              <a:t> - </a:t>
            </a:r>
            <a:r>
              <a:rPr lang="zh-CN" altLang="en-US" dirty="0">
                <a:latin typeface="微软雅黑" panose="020B0503020204020204" pitchFamily="34" charset="-122"/>
                <a:ea typeface="微软雅黑" panose="020B0503020204020204" pitchFamily="34" charset="-122"/>
              </a:rPr>
              <a:t>编程规范</a:t>
            </a:r>
            <a:endParaRPr lang="zh-CN" altLang="en-US" dirty="0"/>
          </a:p>
        </p:txBody>
      </p:sp>
      <p:sp>
        <p:nvSpPr>
          <p:cNvPr id="5" name="Rectangle 3"/>
          <p:cNvSpPr/>
          <p:nvPr/>
        </p:nvSpPr>
        <p:spPr>
          <a:xfrm>
            <a:off x="868045" y="3012347"/>
            <a:ext cx="10004593" cy="2306955"/>
          </a:xfrm>
          <a:prstGeom prst="rect">
            <a:avLst/>
          </a:prstGeom>
        </p:spPr>
        <p:txBody>
          <a:bodyPr wrap="square">
            <a:spAutoFit/>
          </a:bodyPr>
          <a:lstStyle/>
          <a:p>
            <a:pPr marL="285750" indent="-285750">
              <a:buFont typeface="Wingdings" panose="05000000000000000000" pitchFamily="2" charset="2"/>
              <a:buChar char="ü"/>
            </a:pPr>
            <a:endParaRPr lang="en-US" altLang="zh-CN" dirty="0"/>
          </a:p>
          <a:p>
            <a:pPr marL="285750" indent="-285750">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开发规范详细信息，请参考</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endParaRPr lang="zh-CN" altLang="en-US" dirty="0">
              <a:latin typeface="微软雅黑" panose="020B0503020204020204" pitchFamily="34" charset="-122"/>
              <a:ea typeface="微软雅黑" panose="020B0503020204020204" pitchFamily="34" charset="-122"/>
            </a:endParaRPr>
          </a:p>
          <a:p>
            <a:endParaRPr lang="en-US" altLang="zh-CN" dirty="0"/>
          </a:p>
          <a:p>
            <a:pPr marL="285750" indent="-285750">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各系统名称编码，请参考</a:t>
            </a:r>
          </a:p>
          <a:p>
            <a:endParaRPr lang="en-US" altLang="zh-CN" dirty="0"/>
          </a:p>
          <a:p>
            <a:pPr marL="285750" indent="-285750">
              <a:buFont typeface="Wingdings" panose="05000000000000000000" pitchFamily="2" charset="2"/>
              <a:buChar char="ü"/>
            </a:pPr>
            <a:endParaRPr lang="zh-CN" altLang="en-US" dirty="0"/>
          </a:p>
        </p:txBody>
      </p:sp>
      <p:graphicFrame>
        <p:nvGraphicFramePr>
          <p:cNvPr id="3" name="对象 2">
            <a:hlinkClick r:id="" action="ppaction://ole?verb=0"/>
          </p:cNvPr>
          <p:cNvGraphicFramePr>
            <a:graphicFrameLocks noChangeAspect="1"/>
          </p:cNvGraphicFramePr>
          <p:nvPr/>
        </p:nvGraphicFramePr>
        <p:xfrm>
          <a:off x="4366860" y="3213324"/>
          <a:ext cx="1067782" cy="952500"/>
        </p:xfrm>
        <a:graphic>
          <a:graphicData uri="http://schemas.openxmlformats.org/presentationml/2006/ole">
            <mc:AlternateContent xmlns:mc="http://schemas.openxmlformats.org/markup-compatibility/2006">
              <mc:Choice xmlns:v="urn:schemas-microsoft-com:vml" Requires="v">
                <p:oleObj spid="_x0000_s1347" showAsIcon="1" r:id="rId3" imgW="971550" imgH="952500" progId="Word.Document.12">
                  <p:embed/>
                </p:oleObj>
              </mc:Choice>
              <mc:Fallback>
                <p:oleObj showAsIcon="1" r:id="rId3" imgW="971550" imgH="952500" progId="Word.Document.12">
                  <p:embed/>
                  <p:pic>
                    <p:nvPicPr>
                      <p:cNvPr id="0" name="图片 1024"/>
                      <p:cNvPicPr/>
                      <p:nvPr/>
                    </p:nvPicPr>
                    <p:blipFill>
                      <a:blip r:embed="rId4"/>
                      <a:stretch>
                        <a:fillRect/>
                      </a:stretch>
                    </p:blipFill>
                    <p:spPr>
                      <a:xfrm>
                        <a:off x="4366860" y="3213324"/>
                        <a:ext cx="1067782" cy="952500"/>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3952791" y="4395853"/>
          <a:ext cx="2048510" cy="1000125"/>
        </p:xfrm>
        <a:graphic>
          <a:graphicData uri="http://schemas.openxmlformats.org/presentationml/2006/ole">
            <mc:AlternateContent xmlns:mc="http://schemas.openxmlformats.org/markup-compatibility/2006">
              <mc:Choice xmlns:v="urn:schemas-microsoft-com:vml" Requires="v">
                <p:oleObj spid="_x0000_s1348" showAsIcon="1" r:id="rId5" imgW="971550" imgH="952500" progId="Excel.Sheet.12">
                  <p:embed/>
                </p:oleObj>
              </mc:Choice>
              <mc:Fallback>
                <p:oleObj showAsIcon="1" r:id="rId5" imgW="971550" imgH="952500" progId="Excel.Sheet.12">
                  <p:embed/>
                  <p:pic>
                    <p:nvPicPr>
                      <p:cNvPr id="0" name="图片 1025"/>
                      <p:cNvPicPr/>
                      <p:nvPr/>
                    </p:nvPicPr>
                    <p:blipFill>
                      <a:blip r:embed="rId6"/>
                      <a:stretch>
                        <a:fillRect/>
                      </a:stretch>
                    </p:blipFill>
                    <p:spPr>
                      <a:xfrm>
                        <a:off x="3952791" y="4395853"/>
                        <a:ext cx="2048510" cy="1000125"/>
                      </a:xfrm>
                      <a:prstGeom prst="rect">
                        <a:avLst/>
                      </a:prstGeom>
                    </p:spPr>
                  </p:pic>
                </p:oleObj>
              </mc:Fallback>
            </mc:AlternateContent>
          </a:graphicData>
        </a:graphic>
      </p:graphicFrame>
      <p:sp>
        <p:nvSpPr>
          <p:cNvPr id="6" name="文本框 5"/>
          <p:cNvSpPr txBox="1"/>
          <p:nvPr/>
        </p:nvSpPr>
        <p:spPr>
          <a:xfrm>
            <a:off x="868045" y="1097915"/>
            <a:ext cx="10086340" cy="1337945"/>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sym typeface="+mn-ea"/>
              </a:rPr>
              <a:t>项目名：</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sym typeface="+mn-ea"/>
              </a:rPr>
              <a:t>应用的英文名称，采用字母小写，后续单词用“</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sym typeface="+mn-ea"/>
              </a:rPr>
              <a:t>”连接</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sym typeface="+mn-ea"/>
              </a:rPr>
              <a:t>包名：</a:t>
            </a:r>
            <a:r>
              <a:rPr lang="en-US" altLang="zh-CN" dirty="0" err="1">
                <a:latin typeface="微软雅黑" panose="020B0503020204020204" pitchFamily="34" charset="-122"/>
                <a:ea typeface="微软雅黑" panose="020B0503020204020204" pitchFamily="34" charset="-122"/>
                <a:sym typeface="+mn-ea"/>
              </a:rPr>
              <a:t>com.eg.egsc</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平台类型</a:t>
            </a:r>
            <a:r>
              <a:rPr lang="en-US" altLang="zh-CN" dirty="0">
                <a:latin typeface="微软雅黑" panose="020B0503020204020204" pitchFamily="34" charset="-122"/>
                <a:ea typeface="微软雅黑" panose="020B0503020204020204" pitchFamily="34" charset="-122"/>
                <a:sym typeface="+mn-ea"/>
              </a:rPr>
              <a:t>.</a:t>
            </a:r>
            <a:r>
              <a:rPr lang="zh-CN" altLang="zh-CN" dirty="0">
                <a:latin typeface="微软雅黑" panose="020B0503020204020204" pitchFamily="34" charset="-122"/>
                <a:ea typeface="微软雅黑" panose="020B0503020204020204" pitchFamily="34" charset="-122"/>
                <a:sym typeface="+mn-ea"/>
              </a:rPr>
              <a:t>应用缩写</a:t>
            </a:r>
            <a:r>
              <a:rPr lang="en-US" altLang="zh-CN" dirty="0">
                <a:latin typeface="微软雅黑" panose="020B0503020204020204" pitchFamily="34" charset="-122"/>
                <a:ea typeface="微软雅黑" panose="020B0503020204020204" pitchFamily="34" charset="-122"/>
                <a:sym typeface="+mn-ea"/>
              </a:rPr>
              <a:t>.</a:t>
            </a:r>
            <a:r>
              <a:rPr lang="zh-CN" altLang="zh-CN" dirty="0">
                <a:latin typeface="微软雅黑" panose="020B0503020204020204" pitchFamily="34" charset="-122"/>
                <a:ea typeface="微软雅黑" panose="020B0503020204020204" pitchFamily="34" charset="-122"/>
                <a:sym typeface="+mn-ea"/>
              </a:rPr>
              <a:t>模块英文名称</a:t>
            </a:r>
            <a:r>
              <a:rPr lang="en-US" altLang="zh-CN" dirty="0">
                <a:latin typeface="微软雅黑" panose="020B0503020204020204" pitchFamily="34" charset="-122"/>
                <a:ea typeface="微软雅黑" panose="020B0503020204020204" pitchFamily="34" charset="-122"/>
                <a:sym typeface="+mn-ea"/>
              </a:rPr>
              <a:t>.</a:t>
            </a:r>
            <a:r>
              <a:rPr lang="zh-CN" altLang="zh-CN" dirty="0">
                <a:latin typeface="微软雅黑" panose="020B0503020204020204" pitchFamily="34" charset="-122"/>
                <a:ea typeface="微软雅黑" panose="020B0503020204020204" pitchFamily="34" charset="-122"/>
                <a:sym typeface="+mn-ea"/>
              </a:rPr>
              <a:t>层</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sym typeface="+mn-ea"/>
              </a:rPr>
              <a:t>类名：</a:t>
            </a:r>
            <a:r>
              <a:rPr lang="zh-CN" altLang="zh-CN" dirty="0">
                <a:latin typeface="微软雅黑" panose="020B0503020204020204" pitchFamily="34" charset="-122"/>
                <a:ea typeface="微软雅黑" panose="020B0503020204020204" pitchFamily="34" charset="-122"/>
                <a:sym typeface="+mn-ea"/>
              </a:rPr>
              <a:t>首字母大写驼峰命名（</a:t>
            </a:r>
            <a:r>
              <a:rPr lang="en-US" altLang="zh-CN" dirty="0" err="1">
                <a:latin typeface="微软雅黑" panose="020B0503020204020204" pitchFamily="34" charset="-122"/>
                <a:ea typeface="微软雅黑" panose="020B0503020204020204" pitchFamily="34" charset="-122"/>
                <a:sym typeface="+mn-ea"/>
              </a:rPr>
              <a:t>UpperCamelCase</a:t>
            </a:r>
            <a:r>
              <a:rPr lang="zh-CN" altLang="zh-CN" dirty="0">
                <a:latin typeface="微软雅黑" panose="020B0503020204020204" pitchFamily="34" charset="-122"/>
                <a:ea typeface="微软雅黑" panose="020B0503020204020204" pitchFamily="34" charset="-122"/>
                <a:sym typeface="+mn-ea"/>
              </a:rPr>
              <a:t>）</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应用开发</a:t>
            </a:r>
            <a:r>
              <a:rPr lang="en-US" altLang="zh-CN" dirty="0">
                <a:latin typeface="微软雅黑" panose="020B0503020204020204" pitchFamily="34" charset="-122"/>
                <a:ea typeface="微软雅黑" panose="020B0503020204020204" pitchFamily="34" charset="-122"/>
              </a:rPr>
              <a:t> – </a:t>
            </a:r>
            <a:r>
              <a:rPr lang="zh-CN" altLang="en-US" dirty="0">
                <a:latin typeface="微软雅黑" panose="020B0503020204020204" pitchFamily="34" charset="-122"/>
                <a:ea typeface="微软雅黑" panose="020B0503020204020204" pitchFamily="34" charset="-122"/>
              </a:rPr>
              <a:t>前后端</a:t>
            </a:r>
            <a:r>
              <a:rPr lang="en-US" altLang="zh-CN" dirty="0">
                <a:latin typeface="微软雅黑" panose="020B0503020204020204" pitchFamily="34" charset="-122"/>
                <a:ea typeface="微软雅黑" panose="020B0503020204020204" pitchFamily="34" charset="-122"/>
              </a:rPr>
              <a:t>HTTP</a:t>
            </a:r>
            <a:r>
              <a:rPr lang="zh-CN" altLang="en-US" dirty="0">
                <a:latin typeface="微软雅黑" panose="020B0503020204020204" pitchFamily="34" charset="-122"/>
                <a:ea typeface="微软雅黑" panose="020B0503020204020204" pitchFamily="34" charset="-122"/>
              </a:rPr>
              <a:t>请求规范</a:t>
            </a:r>
          </a:p>
        </p:txBody>
      </p:sp>
      <p:sp>
        <p:nvSpPr>
          <p:cNvPr id="3" name="Rectangle 2"/>
          <p:cNvSpPr/>
          <p:nvPr/>
        </p:nvSpPr>
        <p:spPr>
          <a:xfrm>
            <a:off x="512601" y="961978"/>
            <a:ext cx="11156950" cy="1588770"/>
          </a:xfrm>
          <a:prstGeom prst="rect">
            <a:avLst/>
          </a:prstGeom>
        </p:spPr>
        <p:txBody>
          <a:bodyPr wrap="square">
            <a:spAutoFit/>
          </a:bodyPr>
          <a:lstStyle/>
          <a:p>
            <a:pPr marL="285750" indent="-285750">
              <a:lnSpc>
                <a:spcPct val="150000"/>
              </a:lnSpc>
              <a:spcBef>
                <a:spcPts val="400"/>
              </a:spcBef>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HTTP</a:t>
            </a:r>
            <a:r>
              <a:rPr lang="zh-CN" altLang="en-US" sz="1600" dirty="0">
                <a:latin typeface="微软雅黑" panose="020B0503020204020204" pitchFamily="34" charset="-122"/>
                <a:ea typeface="微软雅黑" panose="020B0503020204020204" pitchFamily="34" charset="-122"/>
              </a:rPr>
              <a:t>方法使用要求，服务器端接口只采用</a:t>
            </a:r>
            <a:r>
              <a:rPr lang="en-US" altLang="zh-CN" sz="1600" dirty="0">
                <a:latin typeface="微软雅黑" panose="020B0503020204020204" pitchFamily="34" charset="-122"/>
                <a:ea typeface="微软雅黑" panose="020B0503020204020204" pitchFamily="34" charset="-122"/>
              </a:rPr>
              <a:t>HTTP</a:t>
            </a:r>
            <a:r>
              <a:rPr lang="zh-CN" altLang="en-US" sz="1600" dirty="0">
                <a:latin typeface="微软雅黑" panose="020B0503020204020204" pitchFamily="34" charset="-122"/>
                <a:ea typeface="微软雅黑" panose="020B0503020204020204" pitchFamily="34" charset="-122"/>
              </a:rPr>
              <a:t>协议的两个方法：</a:t>
            </a:r>
            <a:r>
              <a:rPr lang="en-US" altLang="zh-CN" sz="1600" dirty="0">
                <a:latin typeface="微软雅黑" panose="020B0503020204020204" pitchFamily="34" charset="-122"/>
                <a:ea typeface="微软雅黑" panose="020B0503020204020204" pitchFamily="34" charset="-122"/>
              </a:rPr>
              <a:t>POST</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GET</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fontAlgn="auto">
              <a:lnSpc>
                <a:spcPct val="100000"/>
              </a:lnSpc>
              <a:spcBef>
                <a:spcPts val="400"/>
              </a:spcBef>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1.    GET</a:t>
            </a:r>
            <a:r>
              <a:rPr lang="zh-CN" altLang="en-US" sz="1200" dirty="0">
                <a:latin typeface="微软雅黑" panose="020B0503020204020204" pitchFamily="34" charset="-122"/>
                <a:ea typeface="微软雅黑" panose="020B0503020204020204" pitchFamily="34" charset="-122"/>
              </a:rPr>
              <a:t>方法：客户端向服务器端获取数据</a:t>
            </a:r>
          </a:p>
          <a:p>
            <a:pPr fontAlgn="auto">
              <a:lnSpc>
                <a:spcPct val="100000"/>
              </a:lnSpc>
              <a:spcBef>
                <a:spcPts val="400"/>
              </a:spcBef>
            </a:pPr>
            <a:r>
              <a:rPr lang="en-US" altLang="zh-CN" sz="1200" dirty="0">
                <a:latin typeface="微软雅黑" panose="020B0503020204020204" pitchFamily="34" charset="-122"/>
                <a:ea typeface="微软雅黑" panose="020B0503020204020204" pitchFamily="34" charset="-122"/>
              </a:rPr>
              <a:t>      2.    POST</a:t>
            </a:r>
            <a:r>
              <a:rPr lang="zh-CN" altLang="en-US" sz="1200" dirty="0">
                <a:latin typeface="微软雅黑" panose="020B0503020204020204" pitchFamily="34" charset="-122"/>
                <a:ea typeface="微软雅黑" panose="020B0503020204020204" pitchFamily="34" charset="-122"/>
              </a:rPr>
              <a:t>方法：客户端向服务器端提交数据</a:t>
            </a:r>
          </a:p>
          <a:p>
            <a:pPr fontAlgn="auto">
              <a:lnSpc>
                <a:spcPct val="100000"/>
              </a:lnSpc>
              <a:spcBef>
                <a:spcPts val="400"/>
              </a:spcBef>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3.    </a:t>
            </a:r>
            <a:r>
              <a:rPr lang="zh-CN" altLang="en-US" sz="1200" dirty="0">
                <a:latin typeface="微软雅黑" panose="020B0503020204020204" pitchFamily="34" charset="-122"/>
                <a:ea typeface="微软雅黑" panose="020B0503020204020204" pitchFamily="34" charset="-122"/>
              </a:rPr>
              <a:t>这两个方法与服务器端的数据交换均是双向，必须是既有请求，又有响应</a:t>
            </a:r>
            <a:endParaRPr lang="en-US" altLang="zh-CN" sz="1200" dirty="0">
              <a:latin typeface="微软雅黑" panose="020B0503020204020204" pitchFamily="34" charset="-122"/>
              <a:ea typeface="微软雅黑" panose="020B0503020204020204" pitchFamily="34" charset="-122"/>
            </a:endParaRPr>
          </a:p>
          <a:p>
            <a:pPr marL="285750" indent="-285750">
              <a:lnSpc>
                <a:spcPct val="150000"/>
              </a:lnSpc>
              <a:spcBef>
                <a:spcPts val="400"/>
              </a:spcBef>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前后端</a:t>
            </a:r>
            <a:r>
              <a:rPr lang="en-US" altLang="zh-CN" sz="1600" dirty="0">
                <a:latin typeface="微软雅黑" panose="020B0503020204020204" pitchFamily="34" charset="-122"/>
                <a:ea typeface="微软雅黑" panose="020B0503020204020204" pitchFamily="34" charset="-122"/>
              </a:rPr>
              <a:t>HTTP</a:t>
            </a:r>
            <a:r>
              <a:rPr lang="zh-CN" altLang="en-US" sz="1600" dirty="0">
                <a:latin typeface="微软雅黑" panose="020B0503020204020204" pitchFamily="34" charset="-122"/>
                <a:ea typeface="微软雅黑" panose="020B0503020204020204" pitchFamily="34" charset="-122"/>
              </a:rPr>
              <a:t>请求</a:t>
            </a:r>
            <a:r>
              <a:rPr lang="en-US" altLang="zh-CN" sz="1600" dirty="0">
                <a:latin typeface="微软雅黑" panose="020B0503020204020204" pitchFamily="34" charset="-122"/>
                <a:ea typeface="微软雅黑" panose="020B0503020204020204" pitchFamily="34" charset="-122"/>
              </a:rPr>
              <a:t>URL</a:t>
            </a:r>
            <a:r>
              <a:rPr lang="zh-CN" altLang="en-US" sz="1600" dirty="0">
                <a:latin typeface="微软雅黑" panose="020B0503020204020204" pitchFamily="34" charset="-122"/>
                <a:ea typeface="微软雅黑" panose="020B0503020204020204" pitchFamily="34" charset="-122"/>
              </a:rPr>
              <a:t>规范：</a:t>
            </a:r>
            <a:r>
              <a:rPr lang="en-US" altLang="zh-CN"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应用上下文名称</a:t>
            </a:r>
            <a:r>
              <a:rPr lang="en-US" altLang="zh-CN"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模块英文名称</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操作类型</a:t>
            </a:r>
            <a:endParaRPr lang="en-US" altLang="zh-CN" sz="1600" dirty="0">
              <a:latin typeface="微软雅黑" panose="020B0503020204020204" pitchFamily="34" charset="-122"/>
              <a:ea typeface="微软雅黑" panose="020B0503020204020204" pitchFamily="34" charset="-122"/>
            </a:endParaRPr>
          </a:p>
        </p:txBody>
      </p:sp>
      <p:sp>
        <p:nvSpPr>
          <p:cNvPr id="5" name="矩形 4"/>
          <p:cNvSpPr/>
          <p:nvPr/>
        </p:nvSpPr>
        <p:spPr>
          <a:xfrm>
            <a:off x="791855" y="2461832"/>
            <a:ext cx="9408906" cy="4605020"/>
          </a:xfrm>
          <a:prstGeom prst="rect">
            <a:avLst/>
          </a:prstGeom>
        </p:spPr>
        <p:txBody>
          <a:bodyPr wrap="square">
            <a:spAutoFit/>
          </a:bodyPr>
          <a:lstStyle/>
          <a:p>
            <a:pPr marL="342900" indent="-342900" fontAlgn="auto">
              <a:lnSpc>
                <a:spcPct val="150000"/>
              </a:lnSpc>
              <a:spcBef>
                <a:spcPts val="400"/>
              </a:spcBef>
              <a:buFont typeface="+mj-lt"/>
              <a:buAutoNum type="arabicPeriod"/>
            </a:pPr>
            <a:r>
              <a:rPr lang="zh-CN" altLang="en-US" sz="1200" dirty="0">
                <a:latin typeface="微软雅黑" panose="020B0503020204020204" pitchFamily="34" charset="-122"/>
                <a:ea typeface="微软雅黑" panose="020B0503020204020204" pitchFamily="34" charset="-122"/>
              </a:rPr>
              <a:t>获取单个对象请求</a:t>
            </a:r>
            <a:r>
              <a:rPr lang="en-US" altLang="zh-CN" sz="1200" dirty="0">
                <a:latin typeface="微软雅黑" panose="020B0503020204020204" pitchFamily="34" charset="-122"/>
                <a:ea typeface="微软雅黑" panose="020B0503020204020204" pitchFamily="34" charset="-122"/>
              </a:rPr>
              <a:t>URL</a:t>
            </a:r>
            <a:r>
              <a:rPr lang="zh-CN" altLang="en-US" sz="1200" dirty="0">
                <a:latin typeface="微软雅黑" panose="020B0503020204020204" pitchFamily="34" charset="-122"/>
                <a:ea typeface="微软雅黑" panose="020B0503020204020204" pitchFamily="34" charset="-122"/>
              </a:rPr>
              <a:t>操作类型用</a:t>
            </a:r>
            <a:r>
              <a:rPr lang="en-US" altLang="zh-CN" sz="1200" dirty="0">
                <a:latin typeface="微软雅黑" panose="020B0503020204020204" pitchFamily="34" charset="-122"/>
                <a:ea typeface="微软雅黑" panose="020B0503020204020204" pitchFamily="34" charset="-122"/>
              </a:rPr>
              <a:t>get</a:t>
            </a:r>
            <a:r>
              <a:rPr lang="zh-CN" altLang="en-US" sz="1200" dirty="0">
                <a:latin typeface="微软雅黑" panose="020B0503020204020204" pitchFamily="34" charset="-122"/>
                <a:ea typeface="微软雅黑" panose="020B0503020204020204" pitchFamily="34" charset="-122"/>
              </a:rPr>
              <a:t>做前缀，请求方式：</a:t>
            </a:r>
            <a:r>
              <a:rPr lang="en-US" altLang="zh-CN" sz="1200" dirty="0">
                <a:latin typeface="微软雅黑" panose="020B0503020204020204" pitchFamily="34" charset="-122"/>
                <a:ea typeface="微软雅黑" panose="020B0503020204020204" pitchFamily="34" charset="-122"/>
              </a:rPr>
              <a:t>get</a:t>
            </a:r>
            <a:r>
              <a:rPr lang="zh-CN" altLang="en-US" sz="1200" dirty="0">
                <a:latin typeface="微软雅黑" panose="020B0503020204020204" pitchFamily="34" charset="-122"/>
                <a:ea typeface="微软雅黑" panose="020B0503020204020204" pitchFamily="34" charset="-122"/>
              </a:rPr>
              <a:t>                                                                                                                            例如：</a:t>
            </a:r>
            <a:r>
              <a:rPr lang="en-US" altLang="zh-CN" sz="1200" dirty="0">
                <a:latin typeface="微软雅黑" panose="020B0503020204020204" pitchFamily="34" charset="-122"/>
                <a:ea typeface="微软雅黑" panose="020B0503020204020204" pitchFamily="34" charset="-122"/>
              </a:rPr>
              <a:t>http://localhost:8080/</a:t>
            </a:r>
            <a:r>
              <a:rPr lang="zh-CN" altLang="en-US" sz="1200" dirty="0">
                <a:latin typeface="微软雅黑" panose="020B0503020204020204" pitchFamily="34" charset="-122"/>
                <a:ea typeface="微软雅黑" panose="020B0503020204020204" pitchFamily="34" charset="-122"/>
              </a:rPr>
              <a:t>scp-usermgmtcomponent</a:t>
            </a:r>
            <a:r>
              <a:rPr lang="en-US" altLang="zh-CN" sz="1200" dirty="0">
                <a:latin typeface="微软雅黑" panose="020B0503020204020204" pitchFamily="34" charset="-122"/>
                <a:ea typeface="微软雅黑" panose="020B0503020204020204" pitchFamily="34" charset="-122"/>
              </a:rPr>
              <a:t>/user/</a:t>
            </a:r>
            <a:r>
              <a:rPr lang="en-US" altLang="zh-CN" sz="1200" dirty="0" err="1">
                <a:latin typeface="微软雅黑" panose="020B0503020204020204" pitchFamily="34" charset="-122"/>
                <a:ea typeface="微软雅黑" panose="020B0503020204020204" pitchFamily="34" charset="-122"/>
              </a:rPr>
              <a:t>get?userId</a:t>
            </a:r>
            <a:r>
              <a:rPr lang="en-US" altLang="zh-CN" sz="1200" dirty="0">
                <a:latin typeface="微软雅黑" panose="020B0503020204020204" pitchFamily="34" charset="-122"/>
                <a:ea typeface="微软雅黑" panose="020B0503020204020204" pitchFamily="34" charset="-122"/>
              </a:rPr>
              <a:t>=0001</a:t>
            </a:r>
          </a:p>
          <a:p>
            <a:pPr marL="342900" indent="-342900" fontAlgn="auto">
              <a:lnSpc>
                <a:spcPct val="150000"/>
              </a:lnSpc>
              <a:spcBef>
                <a:spcPts val="400"/>
              </a:spcBef>
              <a:buFont typeface="+mj-lt"/>
              <a:buAutoNum type="arabicPeriod"/>
            </a:pPr>
            <a:r>
              <a:rPr lang="zh-CN" altLang="en-US" sz="1200" dirty="0">
                <a:latin typeface="微软雅黑" panose="020B0503020204020204" pitchFamily="34" charset="-122"/>
                <a:ea typeface="微软雅黑" panose="020B0503020204020204" pitchFamily="34" charset="-122"/>
              </a:rPr>
              <a:t>获取多个对象请求的</a:t>
            </a:r>
            <a:r>
              <a:rPr lang="en-US" altLang="zh-CN" sz="1200" dirty="0">
                <a:latin typeface="微软雅黑" panose="020B0503020204020204" pitchFamily="34" charset="-122"/>
                <a:ea typeface="微软雅黑" panose="020B0503020204020204" pitchFamily="34" charset="-122"/>
              </a:rPr>
              <a:t>URL</a:t>
            </a:r>
            <a:r>
              <a:rPr lang="zh-CN" altLang="en-US" sz="1200" dirty="0">
                <a:latin typeface="微软雅黑" panose="020B0503020204020204" pitchFamily="34" charset="-122"/>
                <a:ea typeface="微软雅黑" panose="020B0503020204020204" pitchFamily="34" charset="-122"/>
              </a:rPr>
              <a:t>操作类型用</a:t>
            </a:r>
            <a:r>
              <a:rPr lang="en-US" altLang="zh-CN" sz="1200" dirty="0">
                <a:latin typeface="微软雅黑" panose="020B0503020204020204" pitchFamily="34" charset="-122"/>
                <a:ea typeface="微软雅黑" panose="020B0503020204020204" pitchFamily="34" charset="-122"/>
              </a:rPr>
              <a:t>list</a:t>
            </a:r>
            <a:r>
              <a:rPr lang="zh-CN" altLang="en-US" sz="1200" dirty="0">
                <a:latin typeface="微软雅黑" panose="020B0503020204020204" pitchFamily="34" charset="-122"/>
                <a:ea typeface="微软雅黑" panose="020B0503020204020204" pitchFamily="34" charset="-122"/>
              </a:rPr>
              <a:t>做前缀，请求方式：</a:t>
            </a:r>
            <a:r>
              <a:rPr lang="en-US" altLang="zh-CN" sz="1200" dirty="0">
                <a:latin typeface="微软雅黑" panose="020B0503020204020204" pitchFamily="34" charset="-122"/>
                <a:ea typeface="微软雅黑" panose="020B0503020204020204" pitchFamily="34" charset="-122"/>
              </a:rPr>
              <a:t>get</a:t>
            </a:r>
            <a:r>
              <a:rPr lang="zh-CN" altLang="en-US" sz="1200" dirty="0">
                <a:latin typeface="微软雅黑" panose="020B0503020204020204" pitchFamily="34" charset="-122"/>
                <a:ea typeface="微软雅黑" panose="020B0503020204020204" pitchFamily="34" charset="-122"/>
              </a:rPr>
              <a:t>                                                                                                                                   例如：</a:t>
            </a:r>
            <a:r>
              <a:rPr lang="en-US" altLang="zh-CN" sz="1200" dirty="0">
                <a:latin typeface="微软雅黑" panose="020B0503020204020204" pitchFamily="34" charset="-122"/>
                <a:ea typeface="微软雅黑" panose="020B0503020204020204" pitchFamily="34" charset="-122"/>
              </a:rPr>
              <a:t>http://localhost:8080/scp-usermgmtcomponent/user/list?userIds=</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["123","456"];  </a:t>
            </a:r>
          </a:p>
          <a:p>
            <a:pPr marL="342900" indent="-342900" fontAlgn="auto">
              <a:lnSpc>
                <a:spcPct val="150000"/>
              </a:lnSpc>
              <a:spcBef>
                <a:spcPts val="400"/>
              </a:spcBef>
              <a:buFont typeface="+mj-lt"/>
              <a:buAutoNum type="arabicPeriod"/>
            </a:pPr>
            <a:r>
              <a:rPr lang="zh-CN" altLang="en-US" sz="1200" dirty="0">
                <a:latin typeface="微软雅黑" panose="020B0503020204020204" pitchFamily="34" charset="-122"/>
                <a:ea typeface="微软雅黑" panose="020B0503020204020204" pitchFamily="34" charset="-122"/>
              </a:rPr>
              <a:t>获取统计值请求的</a:t>
            </a:r>
            <a:r>
              <a:rPr lang="en-US" altLang="zh-CN" sz="1200" dirty="0">
                <a:latin typeface="微软雅黑" panose="020B0503020204020204" pitchFamily="34" charset="-122"/>
                <a:ea typeface="微软雅黑" panose="020B0503020204020204" pitchFamily="34" charset="-122"/>
              </a:rPr>
              <a:t>URL</a:t>
            </a:r>
            <a:r>
              <a:rPr lang="zh-CN" altLang="en-US" sz="1200" dirty="0">
                <a:latin typeface="微软雅黑" panose="020B0503020204020204" pitchFamily="34" charset="-122"/>
                <a:ea typeface="微软雅黑" panose="020B0503020204020204" pitchFamily="34" charset="-122"/>
              </a:rPr>
              <a:t>操作类型用</a:t>
            </a:r>
            <a:r>
              <a:rPr lang="en-US" altLang="zh-CN" sz="1200" dirty="0">
                <a:latin typeface="微软雅黑" panose="020B0503020204020204" pitchFamily="34" charset="-122"/>
                <a:ea typeface="微软雅黑" panose="020B0503020204020204" pitchFamily="34" charset="-122"/>
              </a:rPr>
              <a:t>count</a:t>
            </a:r>
            <a:r>
              <a:rPr lang="zh-CN" altLang="en-US" sz="1200" dirty="0">
                <a:latin typeface="微软雅黑" panose="020B0503020204020204" pitchFamily="34" charset="-122"/>
                <a:ea typeface="微软雅黑" panose="020B0503020204020204" pitchFamily="34" charset="-122"/>
              </a:rPr>
              <a:t>做前缀，请求方式：</a:t>
            </a:r>
            <a:r>
              <a:rPr lang="en-US" altLang="zh-CN" sz="1200" dirty="0">
                <a:latin typeface="微软雅黑" panose="020B0503020204020204" pitchFamily="34" charset="-122"/>
                <a:ea typeface="微软雅黑" panose="020B0503020204020204" pitchFamily="34" charset="-122"/>
              </a:rPr>
              <a:t>get                                                                                                                               </a:t>
            </a:r>
            <a:r>
              <a:rPr lang="zh-CN" altLang="en-US" sz="1200" dirty="0">
                <a:latin typeface="微软雅黑" panose="020B0503020204020204" pitchFamily="34" charset="-122"/>
                <a:ea typeface="微软雅黑" panose="020B0503020204020204" pitchFamily="34" charset="-122"/>
              </a:rPr>
              <a:t>例如：</a:t>
            </a:r>
            <a:r>
              <a:rPr lang="en-US" altLang="zh-CN" sz="1200" dirty="0">
                <a:latin typeface="微软雅黑" panose="020B0503020204020204" pitchFamily="34" charset="-122"/>
                <a:ea typeface="微软雅黑" panose="020B0503020204020204" pitchFamily="34" charset="-122"/>
              </a:rPr>
              <a:t>http://localhost:8080/scp-usermgmtcomponent/user/count?username="dusername"</a:t>
            </a:r>
          </a:p>
          <a:p>
            <a:pPr marL="342900" indent="-342900" fontAlgn="auto">
              <a:lnSpc>
                <a:spcPct val="150000"/>
              </a:lnSpc>
              <a:spcBef>
                <a:spcPts val="400"/>
              </a:spcBef>
              <a:buFont typeface="+mj-lt"/>
              <a:buAutoNum type="arabicPeriod"/>
            </a:pPr>
            <a:r>
              <a:rPr lang="zh-CN" altLang="en-US" sz="1200" dirty="0">
                <a:latin typeface="微软雅黑" panose="020B0503020204020204" pitchFamily="34" charset="-122"/>
                <a:ea typeface="微软雅黑" panose="020B0503020204020204" pitchFamily="34" charset="-122"/>
              </a:rPr>
              <a:t>添加对象请求的</a:t>
            </a:r>
            <a:r>
              <a:rPr lang="en-US" altLang="zh-CN" sz="1200" dirty="0">
                <a:latin typeface="微软雅黑" panose="020B0503020204020204" pitchFamily="34" charset="-122"/>
                <a:ea typeface="微软雅黑" panose="020B0503020204020204" pitchFamily="34" charset="-122"/>
              </a:rPr>
              <a:t>URL</a:t>
            </a:r>
            <a:r>
              <a:rPr lang="zh-CN" altLang="en-US" sz="1200" dirty="0">
                <a:latin typeface="微软雅黑" panose="020B0503020204020204" pitchFamily="34" charset="-122"/>
                <a:ea typeface="微软雅黑" panose="020B0503020204020204" pitchFamily="34" charset="-122"/>
              </a:rPr>
              <a:t>操作类型用</a:t>
            </a:r>
            <a:r>
              <a:rPr lang="en-US" altLang="zh-CN" sz="1200" dirty="0">
                <a:latin typeface="微软雅黑" panose="020B0503020204020204" pitchFamily="34" charset="-122"/>
                <a:ea typeface="微软雅黑" panose="020B0503020204020204" pitchFamily="34" charset="-122"/>
              </a:rPr>
              <a:t>insert</a:t>
            </a:r>
            <a:r>
              <a:rPr lang="zh-CN" altLang="en-US" sz="1200" dirty="0">
                <a:latin typeface="微软雅黑" panose="020B0503020204020204" pitchFamily="34" charset="-122"/>
                <a:ea typeface="微软雅黑" panose="020B0503020204020204" pitchFamily="34" charset="-122"/>
              </a:rPr>
              <a:t>做前缀，请求方式：</a:t>
            </a:r>
            <a:r>
              <a:rPr lang="en-US" altLang="zh-CN" sz="1200" dirty="0">
                <a:latin typeface="微软雅黑" panose="020B0503020204020204" pitchFamily="34" charset="-122"/>
                <a:ea typeface="微软雅黑" panose="020B0503020204020204" pitchFamily="34" charset="-122"/>
              </a:rPr>
              <a:t>post                                                                                                                 </a:t>
            </a:r>
            <a:r>
              <a:rPr lang="zh-CN" altLang="en-US" sz="1200" dirty="0">
                <a:latin typeface="微软雅黑" panose="020B0503020204020204" pitchFamily="34" charset="-122"/>
                <a:ea typeface="微软雅黑" panose="020B0503020204020204" pitchFamily="34" charset="-122"/>
              </a:rPr>
              <a:t>例如：</a:t>
            </a:r>
            <a:r>
              <a:rPr lang="en-US" altLang="zh-CN" sz="1200" dirty="0">
                <a:latin typeface="微软雅黑" panose="020B0503020204020204" pitchFamily="34" charset="-122"/>
                <a:ea typeface="微软雅黑" panose="020B0503020204020204" pitchFamily="34" charset="-122"/>
              </a:rPr>
              <a:t>http://localhost:8080/scp-usermgmtcomponent/user/insert</a:t>
            </a:r>
          </a:p>
          <a:p>
            <a:pPr marL="342900" indent="-342900" fontAlgn="auto">
              <a:lnSpc>
                <a:spcPct val="150000"/>
              </a:lnSpc>
              <a:spcBef>
                <a:spcPts val="400"/>
              </a:spcBef>
              <a:buFont typeface="+mj-lt"/>
              <a:buAutoNum type="arabicPeriod"/>
            </a:pPr>
            <a:r>
              <a:rPr lang="zh-CN" altLang="en-US" sz="1200" dirty="0">
                <a:latin typeface="微软雅黑" panose="020B0503020204020204" pitchFamily="34" charset="-122"/>
                <a:ea typeface="微软雅黑" panose="020B0503020204020204" pitchFamily="34" charset="-122"/>
              </a:rPr>
              <a:t>删除对象请求的</a:t>
            </a:r>
            <a:r>
              <a:rPr lang="en-US" altLang="zh-CN" sz="1200" dirty="0">
                <a:latin typeface="微软雅黑" panose="020B0503020204020204" pitchFamily="34" charset="-122"/>
                <a:ea typeface="微软雅黑" panose="020B0503020204020204" pitchFamily="34" charset="-122"/>
              </a:rPr>
              <a:t>URL</a:t>
            </a:r>
            <a:r>
              <a:rPr lang="zh-CN" altLang="en-US" sz="1200" dirty="0">
                <a:latin typeface="微软雅黑" panose="020B0503020204020204" pitchFamily="34" charset="-122"/>
                <a:ea typeface="微软雅黑" panose="020B0503020204020204" pitchFamily="34" charset="-122"/>
              </a:rPr>
              <a:t>的操作类型用</a:t>
            </a:r>
            <a:r>
              <a:rPr lang="en-US" altLang="zh-CN" sz="1200" dirty="0">
                <a:latin typeface="微软雅黑" panose="020B0503020204020204" pitchFamily="34" charset="-122"/>
                <a:ea typeface="微软雅黑" panose="020B0503020204020204" pitchFamily="34" charset="-122"/>
              </a:rPr>
              <a:t>delete</a:t>
            </a:r>
            <a:r>
              <a:rPr lang="zh-CN" altLang="en-US" sz="1200" dirty="0">
                <a:latin typeface="微软雅黑" panose="020B0503020204020204" pitchFamily="34" charset="-122"/>
                <a:ea typeface="微软雅黑" panose="020B0503020204020204" pitchFamily="34" charset="-122"/>
              </a:rPr>
              <a:t>做前缀，请求方式：</a:t>
            </a:r>
            <a:r>
              <a:rPr lang="en-US" altLang="zh-CN" sz="1200" dirty="0">
                <a:latin typeface="微软雅黑" panose="020B0503020204020204" pitchFamily="34" charset="-122"/>
                <a:ea typeface="微软雅黑" panose="020B0503020204020204" pitchFamily="34" charset="-122"/>
              </a:rPr>
              <a:t>post</a:t>
            </a:r>
            <a:r>
              <a:rPr lang="zh-CN" altLang="en-US" sz="1200" dirty="0">
                <a:latin typeface="微软雅黑" panose="020B0503020204020204" pitchFamily="34" charset="-122"/>
                <a:ea typeface="微软雅黑" panose="020B0503020204020204" pitchFamily="34" charset="-122"/>
              </a:rPr>
              <a:t>                                                                                                               例如：</a:t>
            </a:r>
            <a:r>
              <a:rPr lang="en-US" altLang="zh-CN" sz="1200" dirty="0">
                <a:latin typeface="微软雅黑" panose="020B0503020204020204" pitchFamily="34" charset="-122"/>
                <a:ea typeface="微软雅黑" panose="020B0503020204020204" pitchFamily="34" charset="-122"/>
              </a:rPr>
              <a:t>http://localhost:8080/scp-usermgmtcomponent/user/delete	</a:t>
            </a:r>
          </a:p>
          <a:p>
            <a:pPr marL="342900" indent="-342900" fontAlgn="auto">
              <a:lnSpc>
                <a:spcPct val="150000"/>
              </a:lnSpc>
              <a:spcBef>
                <a:spcPts val="400"/>
              </a:spcBef>
              <a:buFont typeface="+mj-lt"/>
              <a:buAutoNum type="arabicPeriod"/>
            </a:pPr>
            <a:r>
              <a:rPr lang="zh-CN" altLang="en-US" sz="1200" dirty="0">
                <a:latin typeface="微软雅黑" panose="020B0503020204020204" pitchFamily="34" charset="-122"/>
                <a:ea typeface="微软雅黑" panose="020B0503020204020204" pitchFamily="34" charset="-122"/>
              </a:rPr>
              <a:t>修改对象请求的</a:t>
            </a:r>
            <a:r>
              <a:rPr lang="en-US" altLang="zh-CN" sz="1200" dirty="0">
                <a:latin typeface="微软雅黑" panose="020B0503020204020204" pitchFamily="34" charset="-122"/>
                <a:ea typeface="微软雅黑" panose="020B0503020204020204" pitchFamily="34" charset="-122"/>
              </a:rPr>
              <a:t>URL</a:t>
            </a:r>
            <a:r>
              <a:rPr lang="zh-CN" altLang="en-US" sz="1200" dirty="0">
                <a:latin typeface="微软雅黑" panose="020B0503020204020204" pitchFamily="34" charset="-122"/>
                <a:ea typeface="微软雅黑" panose="020B0503020204020204" pitchFamily="34" charset="-122"/>
              </a:rPr>
              <a:t>的操作类型用</a:t>
            </a:r>
            <a:r>
              <a:rPr lang="en-US" altLang="zh-CN" sz="1200" dirty="0">
                <a:latin typeface="微软雅黑" panose="020B0503020204020204" pitchFamily="34" charset="-122"/>
                <a:ea typeface="微软雅黑" panose="020B0503020204020204" pitchFamily="34" charset="-122"/>
              </a:rPr>
              <a:t>update</a:t>
            </a:r>
            <a:r>
              <a:rPr lang="zh-CN" altLang="en-US" sz="1200" dirty="0">
                <a:latin typeface="微软雅黑" panose="020B0503020204020204" pitchFamily="34" charset="-122"/>
                <a:ea typeface="微软雅黑" panose="020B0503020204020204" pitchFamily="34" charset="-122"/>
              </a:rPr>
              <a:t>做前缀，请求方式：</a:t>
            </a:r>
            <a:r>
              <a:rPr lang="en-US" altLang="zh-CN" sz="1200" dirty="0">
                <a:latin typeface="微软雅黑" panose="020B0503020204020204" pitchFamily="34" charset="-122"/>
                <a:ea typeface="微软雅黑" panose="020B0503020204020204" pitchFamily="34" charset="-122"/>
              </a:rPr>
              <a:t>post                                                                                                            </a:t>
            </a:r>
            <a:r>
              <a:rPr lang="zh-CN" altLang="en-US" sz="1200" dirty="0">
                <a:latin typeface="微软雅黑" panose="020B0503020204020204" pitchFamily="34" charset="-122"/>
                <a:ea typeface="微软雅黑" panose="020B0503020204020204" pitchFamily="34" charset="-122"/>
              </a:rPr>
              <a:t>例如：</a:t>
            </a:r>
            <a:r>
              <a:rPr lang="en-US" altLang="zh-CN" sz="1200" dirty="0">
                <a:latin typeface="微软雅黑" panose="020B0503020204020204" pitchFamily="34" charset="-122"/>
                <a:ea typeface="微软雅黑" panose="020B0503020204020204" pitchFamily="34" charset="-122"/>
              </a:rPr>
              <a:t>http://localhost:8080/scp-usermgmtcomponent/user/update</a:t>
            </a:r>
          </a:p>
          <a:p>
            <a:pPr marL="342900" indent="-342900" fontAlgn="auto">
              <a:lnSpc>
                <a:spcPct val="150000"/>
              </a:lnSpc>
              <a:spcBef>
                <a:spcPts val="400"/>
              </a:spcBef>
              <a:buFont typeface="+mj-lt"/>
              <a:buAutoNum type="arabicPeriod"/>
            </a:pPr>
            <a:r>
              <a:rPr lang="zh-CN" altLang="en-US" sz="1200" dirty="0">
                <a:latin typeface="微软雅黑" panose="020B0503020204020204" pitchFamily="34" charset="-122"/>
                <a:ea typeface="微软雅黑" panose="020B0503020204020204" pitchFamily="34" charset="-122"/>
                <a:sym typeface="+mn-ea"/>
              </a:rPr>
              <a:t>批量操作对象请求的</a:t>
            </a:r>
            <a:r>
              <a:rPr lang="en-US" altLang="zh-CN" sz="1200" dirty="0">
                <a:latin typeface="微软雅黑" panose="020B0503020204020204" pitchFamily="34" charset="-122"/>
                <a:ea typeface="微软雅黑" panose="020B0503020204020204" pitchFamily="34" charset="-122"/>
                <a:sym typeface="+mn-ea"/>
              </a:rPr>
              <a:t>URL</a:t>
            </a:r>
            <a:r>
              <a:rPr lang="zh-CN" altLang="en-US" sz="1200" dirty="0">
                <a:latin typeface="微软雅黑" panose="020B0503020204020204" pitchFamily="34" charset="-122"/>
                <a:ea typeface="微软雅黑" panose="020B0503020204020204" pitchFamily="34" charset="-122"/>
                <a:sym typeface="+mn-ea"/>
              </a:rPr>
              <a:t>的操作类型用batch</a:t>
            </a:r>
            <a:r>
              <a:rPr lang="en-US" altLang="zh-CN" sz="1200" dirty="0">
                <a:latin typeface="微软雅黑" panose="020B0503020204020204" pitchFamily="34" charset="-122"/>
                <a:ea typeface="微软雅黑" panose="020B0503020204020204" pitchFamily="34" charset="-122"/>
                <a:sym typeface="+mn-ea"/>
              </a:rPr>
              <a:t>&lt;Method&gt;User</a:t>
            </a:r>
            <a:r>
              <a:rPr lang="zh-CN" altLang="en-US" sz="1200" dirty="0">
                <a:latin typeface="微软雅黑" panose="020B0503020204020204" pitchFamily="34" charset="-122"/>
                <a:ea typeface="微软雅黑" panose="020B0503020204020204" pitchFamily="34" charset="-122"/>
                <a:sym typeface="+mn-ea"/>
              </a:rPr>
              <a:t>做前缀，</a:t>
            </a:r>
            <a:r>
              <a:rPr lang="en-US" altLang="zh-CN" sz="1200" dirty="0">
                <a:latin typeface="微软雅黑" panose="020B0503020204020204" pitchFamily="34" charset="-122"/>
                <a:ea typeface="微软雅黑" panose="020B0503020204020204" pitchFamily="34" charset="-122"/>
                <a:sym typeface="+mn-ea"/>
              </a:rPr>
              <a:t>Methed</a:t>
            </a:r>
            <a:r>
              <a:rPr lang="zh-CN" altLang="en-US" sz="1200" dirty="0">
                <a:latin typeface="微软雅黑" panose="020B0503020204020204" pitchFamily="34" charset="-122"/>
                <a:ea typeface="微软雅黑" panose="020B0503020204020204" pitchFamily="34" charset="-122"/>
                <a:sym typeface="+mn-ea"/>
              </a:rPr>
              <a:t>包括：</a:t>
            </a:r>
            <a:r>
              <a:rPr lang="en-US" altLang="zh-CN" sz="1200" dirty="0">
                <a:latin typeface="微软雅黑" panose="020B0503020204020204" pitchFamily="34" charset="-122"/>
                <a:ea typeface="微软雅黑" panose="020B0503020204020204" pitchFamily="34" charset="-122"/>
                <a:sym typeface="+mn-ea"/>
              </a:rPr>
              <a:t>insert,delete,update,</a:t>
            </a:r>
            <a:r>
              <a:rPr lang="zh-CN" altLang="en-US" sz="1200" dirty="0">
                <a:latin typeface="微软雅黑" panose="020B0503020204020204" pitchFamily="34" charset="-122"/>
                <a:ea typeface="微软雅黑" panose="020B0503020204020204" pitchFamily="34" charset="-122"/>
                <a:sym typeface="+mn-ea"/>
              </a:rPr>
              <a:t>请求方式：</a:t>
            </a:r>
            <a:r>
              <a:rPr lang="en-US" altLang="zh-CN" sz="1200" dirty="0">
                <a:latin typeface="微软雅黑" panose="020B0503020204020204" pitchFamily="34" charset="-122"/>
                <a:ea typeface="微软雅黑" panose="020B0503020204020204" pitchFamily="34" charset="-122"/>
                <a:sym typeface="+mn-ea"/>
              </a:rPr>
              <a:t>post                                                                                                            </a:t>
            </a:r>
            <a:r>
              <a:rPr lang="zh-CN" altLang="en-US" sz="1200" dirty="0">
                <a:latin typeface="微软雅黑" panose="020B0503020204020204" pitchFamily="34" charset="-122"/>
                <a:ea typeface="微软雅黑" panose="020B0503020204020204" pitchFamily="34" charset="-122"/>
                <a:sym typeface="+mn-ea"/>
              </a:rPr>
              <a:t>例如：</a:t>
            </a:r>
            <a:r>
              <a:rPr lang="en-US" altLang="zh-CN" sz="1200" dirty="0">
                <a:latin typeface="微软雅黑" panose="020B0503020204020204" pitchFamily="34" charset="-122"/>
                <a:ea typeface="微软雅黑" panose="020B0503020204020204" pitchFamily="34" charset="-122"/>
                <a:sym typeface="+mn-ea"/>
              </a:rPr>
              <a:t>http://localhost:8080/scp-usermgmtcomponent/user/</a:t>
            </a:r>
            <a:r>
              <a:rPr lang="zh-CN" altLang="en-US" sz="1200" dirty="0">
                <a:latin typeface="微软雅黑" panose="020B0503020204020204" pitchFamily="34" charset="-122"/>
                <a:ea typeface="微软雅黑" panose="020B0503020204020204" pitchFamily="34" charset="-122"/>
                <a:sym typeface="+mn-ea"/>
              </a:rPr>
              <a:t>batch</a:t>
            </a:r>
            <a:r>
              <a:rPr lang="en-US" altLang="zh-CN" sz="1200" dirty="0">
                <a:latin typeface="微软雅黑" panose="020B0503020204020204" pitchFamily="34" charset="-122"/>
                <a:ea typeface="微软雅黑" panose="020B0503020204020204" pitchFamily="34" charset="-122"/>
                <a:sym typeface="+mn-ea"/>
              </a:rPr>
              <a:t>&lt;Method&gt;</a:t>
            </a:r>
            <a:endParaRPr lang="zh-CN" altLang="en-US" sz="1200" dirty="0">
              <a:latin typeface="微软雅黑" panose="020B0503020204020204" pitchFamily="34" charset="-122"/>
              <a:ea typeface="微软雅黑" panose="020B0503020204020204" pitchFamily="34" charset="-122"/>
            </a:endParaRPr>
          </a:p>
          <a:p>
            <a:pPr marL="342900" indent="-342900">
              <a:lnSpc>
                <a:spcPct val="150000"/>
              </a:lnSpc>
              <a:spcBef>
                <a:spcPts val="400"/>
              </a:spcBef>
              <a:buFont typeface="+mj-lt"/>
              <a:buAutoNum type="arabicPeriod"/>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应用开发</a:t>
            </a:r>
            <a:r>
              <a:rPr lang="en-US" altLang="zh-CN" dirty="0">
                <a:latin typeface="微软雅黑" panose="020B0503020204020204" pitchFamily="34" charset="-122"/>
                <a:ea typeface="微软雅黑" panose="020B0503020204020204" pitchFamily="34" charset="-122"/>
              </a:rPr>
              <a:t> – </a:t>
            </a:r>
            <a:r>
              <a:rPr lang="en-US" altLang="zh-CN" dirty="0"/>
              <a:t>MQ</a:t>
            </a:r>
            <a:r>
              <a:rPr lang="zh-CN" altLang="en-US" dirty="0"/>
              <a:t>使用规范</a:t>
            </a:r>
            <a:endParaRPr lang="zh-CN" altLang="en-US" dirty="0">
              <a:latin typeface="微软雅黑" panose="020B0503020204020204" pitchFamily="34" charset="-122"/>
              <a:ea typeface="微软雅黑" panose="020B0503020204020204" pitchFamily="34" charset="-122"/>
            </a:endParaRPr>
          </a:p>
        </p:txBody>
      </p:sp>
      <p:sp>
        <p:nvSpPr>
          <p:cNvPr id="6" name="Rectangle 2"/>
          <p:cNvSpPr/>
          <p:nvPr/>
        </p:nvSpPr>
        <p:spPr>
          <a:xfrm>
            <a:off x="512601" y="1102313"/>
            <a:ext cx="11156950" cy="5375831"/>
          </a:xfrm>
          <a:prstGeom prst="rect">
            <a:avLst/>
          </a:prstGeom>
        </p:spPr>
        <p:txBody>
          <a:bodyPr wrap="square">
            <a:spAutoFit/>
          </a:bodyPr>
          <a:lstStyle/>
          <a:p>
            <a:pPr>
              <a:lnSpc>
                <a:spcPct val="150000"/>
              </a:lnSpc>
              <a:spcBef>
                <a:spcPts val="400"/>
              </a:spcBef>
            </a:pPr>
            <a:r>
              <a:rPr lang="zh-CN" altLang="en-US" sz="1600" dirty="0">
                <a:latin typeface="微软雅黑" panose="020B0503020204020204" pitchFamily="34" charset="-122"/>
                <a:ea typeface="微软雅黑" panose="020B0503020204020204" pitchFamily="34" charset="-122"/>
              </a:rPr>
              <a:t>消息中间件使用</a:t>
            </a:r>
            <a:r>
              <a:rPr lang="en-US" altLang="zh-CN" sz="1600" dirty="0">
                <a:latin typeface="微软雅黑" panose="020B0503020204020204" pitchFamily="34" charset="-122"/>
                <a:ea typeface="微软雅黑" panose="020B0503020204020204" pitchFamily="34" charset="-122"/>
              </a:rPr>
              <a:t>RabbitMQ</a:t>
            </a:r>
            <a:r>
              <a:rPr lang="zh-CN" altLang="en-US" sz="1600" dirty="0">
                <a:latin typeface="微软雅黑" panose="020B0503020204020204" pitchFamily="34" charset="-122"/>
                <a:ea typeface="微软雅黑" panose="020B0503020204020204" pitchFamily="34" charset="-122"/>
              </a:rPr>
              <a:t>，在使用中应遵循以下规范：</a:t>
            </a:r>
            <a:endParaRPr lang="zh-CN" altLang="en-US" sz="1200" dirty="0">
              <a:latin typeface="微软雅黑" panose="020B0503020204020204" pitchFamily="34" charset="-122"/>
              <a:ea typeface="微软雅黑" panose="020B0503020204020204" pitchFamily="34" charset="-122"/>
            </a:endParaRPr>
          </a:p>
          <a:p>
            <a:pPr marL="285750" indent="-285750">
              <a:lnSpc>
                <a:spcPct val="150000"/>
              </a:lnSpc>
              <a:spcBef>
                <a:spcPts val="400"/>
              </a:spcBef>
              <a:buFont typeface="Arial" panose="020B0604020202020204" pitchFamily="34" charset="0"/>
              <a:buChar char="•"/>
            </a:pPr>
            <a:r>
              <a:rPr lang="zh-CN" altLang="zh-CN" sz="1600" b="1" dirty="0">
                <a:latin typeface="微软雅黑" panose="020B0503020204020204" pitchFamily="34" charset="-122"/>
                <a:ea typeface="微软雅黑" panose="020B0503020204020204" pitchFamily="34" charset="-122"/>
              </a:rPr>
              <a:t>命名规范</a:t>
            </a:r>
            <a:endParaRPr lang="en-US" altLang="zh-CN" sz="1600" b="1" dirty="0">
              <a:latin typeface="微软雅黑" panose="020B0503020204020204" pitchFamily="34" charset="-122"/>
              <a:ea typeface="微软雅黑" panose="020B0503020204020204" pitchFamily="34" charset="-122"/>
            </a:endParaRPr>
          </a:p>
          <a:p>
            <a:pPr lvl="1">
              <a:lnSpc>
                <a:spcPct val="150000"/>
              </a:lnSpc>
              <a:spcBef>
                <a:spcPts val="400"/>
              </a:spcBef>
            </a:pPr>
            <a:r>
              <a:rPr lang="en-US" altLang="zh-CN" sz="1600" dirty="0">
                <a:latin typeface="微软雅黑" panose="020B0503020204020204" pitchFamily="34" charset="-122"/>
                <a:ea typeface="微软雅黑" panose="020B0503020204020204" pitchFamily="34" charset="-122"/>
              </a:rPr>
              <a:t>Queue</a:t>
            </a:r>
            <a:r>
              <a:rPr lang="zh-CN" altLang="zh-CN" sz="1600" dirty="0">
                <a:latin typeface="微软雅黑" panose="020B0503020204020204" pitchFamily="34" charset="-122"/>
                <a:ea typeface="微软雅黑" panose="020B0503020204020204" pitchFamily="34" charset="-122"/>
              </a:rPr>
              <a:t>名称格式：</a:t>
            </a:r>
            <a:r>
              <a:rPr lang="en-US" altLang="zh-CN" sz="1600" dirty="0">
                <a:latin typeface="微软雅黑" panose="020B0503020204020204" pitchFamily="34" charset="-122"/>
                <a:ea typeface="微软雅黑" panose="020B0503020204020204" pitchFamily="34" charset="-122"/>
              </a:rPr>
              <a:t>EGSC_</a:t>
            </a:r>
            <a:r>
              <a:rPr lang="zh-CN" altLang="zh-CN" sz="1600" dirty="0">
                <a:latin typeface="微软雅黑" panose="020B0503020204020204" pitchFamily="34" charset="-122"/>
                <a:ea typeface="微软雅黑" panose="020B0503020204020204" pitchFamily="34" charset="-122"/>
              </a:rPr>
              <a:t>平台名称</a:t>
            </a:r>
            <a:r>
              <a:rPr lang="en-US" altLang="zh-CN" sz="1600" dirty="0">
                <a:latin typeface="微软雅黑" panose="020B0503020204020204" pitchFamily="34" charset="-122"/>
                <a:ea typeface="微软雅黑" panose="020B0503020204020204" pitchFamily="34" charset="-122"/>
              </a:rPr>
              <a:t>_</a:t>
            </a:r>
            <a:r>
              <a:rPr lang="zh-CN" altLang="zh-CN" sz="1600" dirty="0">
                <a:latin typeface="微软雅黑" panose="020B0503020204020204" pitchFamily="34" charset="-122"/>
                <a:ea typeface="微软雅黑" panose="020B0503020204020204" pitchFamily="34" charset="-122"/>
              </a:rPr>
              <a:t>应用与组件名称</a:t>
            </a:r>
            <a:r>
              <a:rPr lang="en-US" altLang="zh-CN" sz="1600" dirty="0">
                <a:latin typeface="微软雅黑" panose="020B0503020204020204" pitchFamily="34" charset="-122"/>
                <a:ea typeface="微软雅黑" panose="020B0503020204020204" pitchFamily="34" charset="-122"/>
              </a:rPr>
              <a:t>_</a:t>
            </a:r>
            <a:r>
              <a:rPr lang="zh-CN" altLang="zh-CN" sz="1600" dirty="0">
                <a:latin typeface="微软雅黑" panose="020B0503020204020204" pitchFamily="34" charset="-122"/>
                <a:ea typeface="微软雅黑" panose="020B0503020204020204" pitchFamily="34" charset="-122"/>
              </a:rPr>
              <a:t>消息简称</a:t>
            </a:r>
            <a:r>
              <a:rPr lang="en-US" altLang="zh-CN" sz="1600" dirty="0">
                <a:latin typeface="微软雅黑" panose="020B0503020204020204" pitchFamily="34" charset="-122"/>
                <a:ea typeface="微软雅黑" panose="020B0503020204020204" pitchFamily="34" charset="-122"/>
              </a:rPr>
              <a:t>_</a:t>
            </a:r>
            <a:r>
              <a:rPr lang="zh-CN" altLang="zh-CN" sz="1600" dirty="0">
                <a:latin typeface="微软雅黑" panose="020B0503020204020204" pitchFamily="34" charset="-122"/>
                <a:ea typeface="微软雅黑" panose="020B0503020204020204" pitchFamily="34" charset="-122"/>
              </a:rPr>
              <a:t>消息类型，</a:t>
            </a:r>
            <a:r>
              <a:rPr lang="en-US" altLang="zh-CN" sz="1600" dirty="0">
                <a:latin typeface="微软雅黑" panose="020B0503020204020204" pitchFamily="34" charset="-122"/>
                <a:ea typeface="微软雅黑" panose="020B0503020204020204" pitchFamily="34" charset="-122"/>
              </a:rPr>
              <a:t>Queue</a:t>
            </a:r>
            <a:r>
              <a:rPr lang="zh-CN" altLang="zh-CN" sz="1600" dirty="0">
                <a:latin typeface="微软雅黑" panose="020B0503020204020204" pitchFamily="34" charset="-122"/>
                <a:ea typeface="微软雅黑" panose="020B0503020204020204" pitchFamily="34" charset="-122"/>
              </a:rPr>
              <a:t>名称全部为大写英文字母。</a:t>
            </a:r>
            <a:endParaRPr lang="en-US" altLang="zh-CN" sz="1600" dirty="0">
              <a:latin typeface="微软雅黑" panose="020B0503020204020204" pitchFamily="34" charset="-122"/>
              <a:ea typeface="微软雅黑" panose="020B0503020204020204" pitchFamily="34" charset="-122"/>
            </a:endParaRPr>
          </a:p>
          <a:p>
            <a:pPr lvl="1"/>
            <a:endParaRPr lang="en-US" altLang="zh-CN" sz="1400" dirty="0">
              <a:latin typeface="微软雅黑" panose="020B0503020204020204" pitchFamily="34" charset="-122"/>
              <a:ea typeface="微软雅黑" panose="020B0503020204020204" pitchFamily="34" charset="-122"/>
            </a:endParaRPr>
          </a:p>
          <a:p>
            <a:pPr lvl="1"/>
            <a:r>
              <a:rPr lang="en-US" altLang="zh-CN" sz="1400" dirty="0">
                <a:solidFill>
                  <a:srgbClr val="FF0000"/>
                </a:solidFill>
                <a:latin typeface="微软雅黑" panose="020B0503020204020204" pitchFamily="34" charset="-122"/>
                <a:ea typeface="微软雅黑" panose="020B0503020204020204" pitchFamily="34" charset="-122"/>
              </a:rPr>
              <a:t>EGSC</a:t>
            </a:r>
            <a:r>
              <a:rPr lang="zh-CN" altLang="zh-CN" sz="1400" dirty="0">
                <a:latin typeface="微软雅黑" panose="020B0503020204020204" pitchFamily="34" charset="-122"/>
                <a:ea typeface="微软雅黑" panose="020B0503020204020204" pitchFamily="34" charset="-122"/>
              </a:rPr>
              <a:t>：固定格式</a:t>
            </a:r>
          </a:p>
          <a:p>
            <a:pPr lvl="1"/>
            <a:r>
              <a:rPr lang="zh-CN" altLang="zh-CN" sz="1400" dirty="0">
                <a:solidFill>
                  <a:srgbClr val="FF0000"/>
                </a:solidFill>
                <a:latin typeface="微软雅黑" panose="020B0503020204020204" pitchFamily="34" charset="-122"/>
                <a:ea typeface="微软雅黑" panose="020B0503020204020204" pitchFamily="34" charset="-122"/>
              </a:rPr>
              <a:t>平台名称</a:t>
            </a:r>
            <a:r>
              <a:rPr lang="zh-CN" altLang="zh-CN"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SCP</a:t>
            </a:r>
            <a:r>
              <a:rPr lang="zh-CN" altLang="zh-CN" sz="1400" dirty="0">
                <a:latin typeface="微软雅黑" panose="020B0503020204020204" pitchFamily="34" charset="-122"/>
                <a:ea typeface="微软雅黑" panose="020B0503020204020204" pitchFamily="34" charset="-122"/>
              </a:rPr>
              <a:t>（智慧小区），</a:t>
            </a:r>
            <a:r>
              <a:rPr lang="en-US" altLang="zh-CN" sz="1400" dirty="0">
                <a:latin typeface="微软雅黑" panose="020B0503020204020204" pitchFamily="34" charset="-122"/>
                <a:ea typeface="微软雅黑" panose="020B0503020204020204" pitchFamily="34" charset="-122"/>
              </a:rPr>
              <a:t>EGC</a:t>
            </a:r>
            <a:r>
              <a:rPr lang="zh-CN" altLang="zh-CN" sz="1400" dirty="0">
                <a:latin typeface="微软雅黑" panose="020B0503020204020204" pitchFamily="34" charset="-122"/>
                <a:ea typeface="微软雅黑" panose="020B0503020204020204" pitchFamily="34" charset="-122"/>
              </a:rPr>
              <a:t>（云平台）</a:t>
            </a:r>
          </a:p>
          <a:p>
            <a:pPr lvl="1"/>
            <a:r>
              <a:rPr lang="zh-CN" altLang="zh-CN" sz="1400" dirty="0">
                <a:solidFill>
                  <a:srgbClr val="FF0000"/>
                </a:solidFill>
                <a:latin typeface="微软雅黑" panose="020B0503020204020204" pitchFamily="34" charset="-122"/>
                <a:ea typeface="微软雅黑" panose="020B0503020204020204" pitchFamily="34" charset="-122"/>
              </a:rPr>
              <a:t>应用与组件名称</a:t>
            </a:r>
            <a:r>
              <a:rPr lang="zh-CN" altLang="zh-CN" sz="1400" dirty="0">
                <a:latin typeface="微软雅黑" panose="020B0503020204020204" pitchFamily="34" charset="-122"/>
                <a:ea typeface="微软雅黑" panose="020B0503020204020204" pitchFamily="34" charset="-122"/>
              </a:rPr>
              <a:t>：</a:t>
            </a:r>
            <a:r>
              <a:rPr lang="zh-CN" altLang="zh-CN" sz="1400" dirty="0" smtClean="0">
                <a:latin typeface="微软雅黑" panose="020B0503020204020204" pitchFamily="34" charset="-122"/>
                <a:ea typeface="微软雅黑" panose="020B0503020204020204" pitchFamily="34" charset="-122"/>
              </a:rPr>
              <a:t>参考</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智慧小区平台</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应用与组件命名清单</a:t>
            </a:r>
            <a:r>
              <a:rPr lang="en-US" altLang="zh-CN" sz="1400" dirty="0">
                <a:latin typeface="微软雅黑" panose="020B0503020204020204" pitchFamily="34" charset="-122"/>
                <a:ea typeface="微软雅黑" panose="020B0503020204020204" pitchFamily="34" charset="-122"/>
              </a:rPr>
              <a:t>-20180108-v2.0.xlsx》</a:t>
            </a:r>
            <a:r>
              <a:rPr lang="zh-CN" altLang="en-US" sz="1400" dirty="0">
                <a:latin typeface="微软雅黑" panose="020B0503020204020204" pitchFamily="34" charset="-122"/>
                <a:ea typeface="微软雅黑" panose="020B0503020204020204" pitchFamily="34" charset="-122"/>
              </a:rPr>
              <a:t>和</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智慧云平台</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应用与组件命名清单</a:t>
            </a:r>
            <a:r>
              <a:rPr lang="en-US" altLang="zh-CN" sz="1400" dirty="0">
                <a:latin typeface="微软雅黑" panose="020B0503020204020204" pitchFamily="34" charset="-122"/>
                <a:ea typeface="微软雅黑" panose="020B0503020204020204" pitchFamily="34" charset="-122"/>
              </a:rPr>
              <a:t>-20180108-v2.0.xlsx》</a:t>
            </a:r>
            <a:r>
              <a:rPr lang="zh-CN" altLang="zh-CN" sz="1400" dirty="0" smtClean="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使用“英文名称”列并改为全部字母大写。</a:t>
            </a:r>
          </a:p>
          <a:p>
            <a:pPr lvl="1"/>
            <a:r>
              <a:rPr lang="zh-CN" altLang="zh-CN" sz="1400" dirty="0">
                <a:solidFill>
                  <a:srgbClr val="FF0000"/>
                </a:solidFill>
                <a:latin typeface="微软雅黑" panose="020B0503020204020204" pitchFamily="34" charset="-122"/>
                <a:ea typeface="微软雅黑" panose="020B0503020204020204" pitchFamily="34" charset="-122"/>
              </a:rPr>
              <a:t>消息简称</a:t>
            </a:r>
            <a:r>
              <a:rPr lang="zh-CN" altLang="zh-CN" sz="1400" dirty="0">
                <a:latin typeface="微软雅黑" panose="020B0503020204020204" pitchFamily="34" charset="-122"/>
                <a:ea typeface="微软雅黑" panose="020B0503020204020204" pitchFamily="34" charset="-122"/>
              </a:rPr>
              <a:t>：</a:t>
            </a:r>
            <a:r>
              <a:rPr lang="zh-CN" altLang="zh-CN" sz="1400" dirty="0" smtClean="0">
                <a:latin typeface="微软雅黑" panose="020B0503020204020204" pitchFamily="34" charset="-122"/>
                <a:ea typeface="微软雅黑" panose="020B0503020204020204" pitchFamily="34" charset="-122"/>
              </a:rPr>
              <a:t>自定义</a:t>
            </a:r>
            <a:r>
              <a:rPr lang="zh-CN" altLang="en-US" sz="1400" dirty="0" smtClean="0">
                <a:latin typeface="微软雅黑" panose="020B0503020204020204" pitchFamily="34" charset="-122"/>
                <a:ea typeface="微软雅黑" panose="020B0503020204020204" pitchFamily="34" charset="-122"/>
              </a:rPr>
              <a:t>，分为</a:t>
            </a:r>
            <a:r>
              <a:rPr lang="en-US" altLang="zh-CN" sz="1400" dirty="0" smtClean="0">
                <a:latin typeface="微软雅黑" panose="020B0503020204020204" pitchFamily="34" charset="-122"/>
                <a:ea typeface="微软雅黑" panose="020B0503020204020204" pitchFamily="34" charset="-122"/>
              </a:rPr>
              <a:t>2</a:t>
            </a:r>
            <a:r>
              <a:rPr lang="zh-CN" altLang="en-US" sz="1400" dirty="0" smtClean="0">
                <a:latin typeface="微软雅黑" panose="020B0503020204020204" pitchFamily="34" charset="-122"/>
                <a:ea typeface="微软雅黑" panose="020B0503020204020204" pitchFamily="34" charset="-122"/>
              </a:rPr>
              <a:t>种情况。</a:t>
            </a:r>
            <a:r>
              <a:rPr lang="en-US" altLang="zh-CN" sz="1400" dirty="0" smtClean="0">
                <a:latin typeface="微软雅黑" panose="020B0503020204020204" pitchFamily="34" charset="-122"/>
                <a:ea typeface="微软雅黑" panose="020B0503020204020204" pitchFamily="34" charset="-122"/>
              </a:rPr>
              <a:t>1</a:t>
            </a:r>
            <a:r>
              <a:rPr lang="zh-CN" altLang="en-US" sz="1400" dirty="0" smtClean="0">
                <a:latin typeface="微软雅黑" panose="020B0503020204020204" pitchFamily="34" charset="-122"/>
                <a:ea typeface="微软雅黑" panose="020B0503020204020204" pitchFamily="34" charset="-122"/>
              </a:rPr>
              <a:t>、后端服务间使用的消息：</a:t>
            </a:r>
            <a:r>
              <a:rPr lang="en-US" altLang="zh-CN" sz="1400" dirty="0" smtClean="0">
                <a:latin typeface="微软雅黑" panose="020B0503020204020204" pitchFamily="34" charset="-122"/>
                <a:ea typeface="微软雅黑" panose="020B0503020204020204" pitchFamily="34" charset="-122"/>
              </a:rPr>
              <a:t>XXX</a:t>
            </a:r>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2</a:t>
            </a:r>
            <a:r>
              <a:rPr lang="zh-CN" altLang="en-US" sz="1400" dirty="0" smtClean="0">
                <a:latin typeface="微软雅黑" panose="020B0503020204020204" pitchFamily="34" charset="-122"/>
                <a:ea typeface="微软雅黑" panose="020B0503020204020204" pitchFamily="34" charset="-122"/>
              </a:rPr>
              <a:t>、前端通过</a:t>
            </a:r>
            <a:r>
              <a:rPr lang="en-US" altLang="zh-CN" sz="1400" dirty="0" smtClean="0">
                <a:latin typeface="微软雅黑" panose="020B0503020204020204" pitchFamily="34" charset="-122"/>
                <a:ea typeface="微软雅黑" panose="020B0503020204020204" pitchFamily="34" charset="-122"/>
              </a:rPr>
              <a:t>socket</a:t>
            </a:r>
            <a:r>
              <a:rPr lang="zh-CN" altLang="en-US" sz="1400" dirty="0" smtClean="0">
                <a:latin typeface="微软雅黑" panose="020B0503020204020204" pitchFamily="34" charset="-122"/>
                <a:ea typeface="微软雅黑" panose="020B0503020204020204" pitchFamily="34" charset="-122"/>
              </a:rPr>
              <a:t>监听消息：</a:t>
            </a:r>
            <a:r>
              <a:rPr lang="en-US" altLang="zh-CN" sz="1400" dirty="0" smtClean="0">
                <a:latin typeface="微软雅黑" panose="020B0503020204020204" pitchFamily="34" charset="-122"/>
                <a:ea typeface="微软雅黑" panose="020B0503020204020204" pitchFamily="34" charset="-122"/>
              </a:rPr>
              <a:t>WS_XXX</a:t>
            </a:r>
            <a:endParaRPr lang="zh-CN" altLang="zh-CN" sz="1400" dirty="0">
              <a:latin typeface="微软雅黑" panose="020B0503020204020204" pitchFamily="34" charset="-122"/>
              <a:ea typeface="微软雅黑" panose="020B0503020204020204" pitchFamily="34" charset="-122"/>
            </a:endParaRPr>
          </a:p>
          <a:p>
            <a:pPr lvl="1"/>
            <a:r>
              <a:rPr lang="zh-CN" altLang="zh-CN" sz="1400" dirty="0">
                <a:solidFill>
                  <a:srgbClr val="FF0000"/>
                </a:solidFill>
                <a:latin typeface="微软雅黑" panose="020B0503020204020204" pitchFamily="34" charset="-122"/>
                <a:ea typeface="微软雅黑" panose="020B0503020204020204" pitchFamily="34" charset="-122"/>
              </a:rPr>
              <a:t>消息类型</a:t>
            </a:r>
            <a:r>
              <a:rPr lang="zh-CN" altLang="zh-CN"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TOPIC</a:t>
            </a:r>
            <a:r>
              <a:rPr lang="zh-CN" altLang="zh-CN" sz="1400" dirty="0">
                <a:latin typeface="微软雅黑" panose="020B0503020204020204" pitchFamily="34" charset="-122"/>
                <a:ea typeface="微软雅黑" panose="020B0503020204020204" pitchFamily="34" charset="-122"/>
              </a:rPr>
              <a:t>（主题），</a:t>
            </a:r>
            <a:r>
              <a:rPr lang="en-US" altLang="zh-CN" sz="1400" dirty="0">
                <a:latin typeface="微软雅黑" panose="020B0503020204020204" pitchFamily="34" charset="-122"/>
                <a:ea typeface="微软雅黑" panose="020B0503020204020204" pitchFamily="34" charset="-122"/>
              </a:rPr>
              <a:t>QUEUE</a:t>
            </a:r>
            <a:r>
              <a:rPr lang="zh-CN" altLang="zh-CN" sz="1400" dirty="0">
                <a:latin typeface="微软雅黑" panose="020B0503020204020204" pitchFamily="34" charset="-122"/>
                <a:ea typeface="微软雅黑" panose="020B0503020204020204" pitchFamily="34" charset="-122"/>
              </a:rPr>
              <a:t>（消息）</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spcBef>
                <a:spcPts val="400"/>
              </a:spcBef>
              <a:buFont typeface="Arial" panose="020B0604020202020204" pitchFamily="34" charset="0"/>
              <a:buChar char="•"/>
            </a:pPr>
            <a:r>
              <a:rPr lang="zh-CN" altLang="zh-CN" sz="1600" b="1" dirty="0" smtClean="0">
                <a:latin typeface="微软雅黑" panose="020B0503020204020204" pitchFamily="34" charset="-122"/>
                <a:ea typeface="微软雅黑" panose="020B0503020204020204" pitchFamily="34" charset="-122"/>
              </a:rPr>
              <a:t>示例</a:t>
            </a:r>
            <a:endParaRPr lang="en-US" altLang="zh-CN" sz="1600" b="1" dirty="0">
              <a:latin typeface="微软雅黑" panose="020B0503020204020204" pitchFamily="34" charset="-122"/>
              <a:ea typeface="微软雅黑" panose="020B0503020204020204" pitchFamily="34" charset="-122"/>
            </a:endParaRPr>
          </a:p>
          <a:p>
            <a:pPr lvl="1"/>
            <a:r>
              <a:rPr lang="zh-CN" altLang="en-US" sz="1600" dirty="0" smtClean="0">
                <a:latin typeface="微软雅黑" panose="020B0503020204020204" pitchFamily="34" charset="-122"/>
                <a:ea typeface="微软雅黑" panose="020B0503020204020204" pitchFamily="34" charset="-122"/>
              </a:rPr>
              <a:t>后端服务间的消息：</a:t>
            </a:r>
            <a:endParaRPr lang="en-US" altLang="zh-CN" sz="1600" dirty="0" smtClean="0">
              <a:latin typeface="微软雅黑" panose="020B0503020204020204" pitchFamily="34" charset="-122"/>
              <a:ea typeface="微软雅黑" panose="020B0503020204020204" pitchFamily="34" charset="-122"/>
            </a:endParaRPr>
          </a:p>
          <a:p>
            <a:pPr lvl="1"/>
            <a:r>
              <a:rPr lang="en-US" altLang="zh-CN" sz="1600" dirty="0" smtClean="0">
                <a:latin typeface="微软雅黑" panose="020B0503020204020204" pitchFamily="34" charset="-122"/>
                <a:ea typeface="微软雅黑" panose="020B0503020204020204" pitchFamily="34" charset="-122"/>
              </a:rPr>
              <a:t>EGSC_SCP_CASSSO_XXX_TOPIC</a:t>
            </a:r>
            <a:endParaRPr lang="zh-CN" altLang="zh-CN" sz="1600" dirty="0">
              <a:latin typeface="微软雅黑" panose="020B0503020204020204" pitchFamily="34" charset="-122"/>
              <a:ea typeface="微软雅黑" panose="020B0503020204020204" pitchFamily="34" charset="-122"/>
            </a:endParaRPr>
          </a:p>
          <a:p>
            <a:pPr lvl="1"/>
            <a:r>
              <a:rPr lang="en-US" altLang="zh-CN" sz="1600" dirty="0" smtClean="0">
                <a:latin typeface="微软雅黑" panose="020B0503020204020204" pitchFamily="34" charset="-122"/>
                <a:ea typeface="微软雅黑" panose="020B0503020204020204" pitchFamily="34" charset="-122"/>
              </a:rPr>
              <a:t>EGSC_EGC_CASSSO_XXX_QUEUE</a:t>
            </a:r>
          </a:p>
          <a:p>
            <a:pPr lvl="1"/>
            <a:r>
              <a:rPr lang="zh-CN" altLang="en-US" sz="1600" dirty="0" smtClean="0">
                <a:latin typeface="微软雅黑" panose="020B0503020204020204" pitchFamily="34" charset="-122"/>
                <a:ea typeface="微软雅黑" panose="020B0503020204020204" pitchFamily="34" charset="-122"/>
              </a:rPr>
              <a:t>前端</a:t>
            </a:r>
            <a:r>
              <a:rPr lang="en-US" altLang="zh-CN" sz="1600" dirty="0" smtClean="0">
                <a:latin typeface="微软雅黑" panose="020B0503020204020204" pitchFamily="34" charset="-122"/>
                <a:ea typeface="微软雅黑" panose="020B0503020204020204" pitchFamily="34" charset="-122"/>
              </a:rPr>
              <a:t>socket</a:t>
            </a:r>
            <a:r>
              <a:rPr lang="zh-CN" altLang="en-US" sz="1600" dirty="0" smtClean="0">
                <a:latin typeface="微软雅黑" panose="020B0503020204020204" pitchFamily="34" charset="-122"/>
                <a:ea typeface="微软雅黑" panose="020B0503020204020204" pitchFamily="34" charset="-122"/>
              </a:rPr>
              <a:t>监听的消息：</a:t>
            </a:r>
            <a:endParaRPr lang="en-US" altLang="zh-CN" sz="1600" dirty="0" smtClean="0">
              <a:latin typeface="微软雅黑" panose="020B0503020204020204" pitchFamily="34" charset="-122"/>
              <a:ea typeface="微软雅黑" panose="020B0503020204020204" pitchFamily="34" charset="-122"/>
            </a:endParaRPr>
          </a:p>
          <a:p>
            <a:pPr lvl="1"/>
            <a:r>
              <a:rPr lang="en-US" altLang="zh-CN" sz="1600" dirty="0" smtClean="0">
                <a:latin typeface="微软雅黑" panose="020B0503020204020204" pitchFamily="34" charset="-122"/>
                <a:ea typeface="微软雅黑" panose="020B0503020204020204" pitchFamily="34" charset="-122"/>
              </a:rPr>
              <a:t>EGSC_SCP_CASSSO_WS_XXX_TOPIC</a:t>
            </a:r>
            <a:endParaRPr lang="zh-CN" altLang="zh-CN" sz="1600" dirty="0">
              <a:latin typeface="微软雅黑" panose="020B0503020204020204" pitchFamily="34" charset="-122"/>
              <a:ea typeface="微软雅黑" panose="020B0503020204020204" pitchFamily="34" charset="-122"/>
            </a:endParaRPr>
          </a:p>
          <a:p>
            <a:pPr lvl="1"/>
            <a:r>
              <a:rPr lang="en-US" altLang="zh-CN" sz="1600" dirty="0" smtClean="0">
                <a:latin typeface="微软雅黑" panose="020B0503020204020204" pitchFamily="34" charset="-122"/>
                <a:ea typeface="微软雅黑" panose="020B0503020204020204" pitchFamily="34" charset="-122"/>
              </a:rPr>
              <a:t>EGSC_EGC_CASSSO_</a:t>
            </a:r>
            <a:r>
              <a:rPr lang="en-US" altLang="zh-CN" sz="1600" dirty="0">
                <a:latin typeface="微软雅黑" panose="020B0503020204020204" pitchFamily="34" charset="-122"/>
                <a:ea typeface="微软雅黑" panose="020B0503020204020204" pitchFamily="34" charset="-122"/>
              </a:rPr>
              <a:t>WS_</a:t>
            </a:r>
            <a:r>
              <a:rPr lang="en-US" altLang="zh-CN" sz="1600" dirty="0" smtClean="0">
                <a:latin typeface="微软雅黑" panose="020B0503020204020204" pitchFamily="34" charset="-122"/>
                <a:ea typeface="微软雅黑" panose="020B0503020204020204" pitchFamily="34" charset="-122"/>
              </a:rPr>
              <a:t>XXX_QUEUE</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spcBef>
                <a:spcPts val="400"/>
              </a:spcBef>
              <a:buFont typeface="Arial" panose="020B0604020202020204" pitchFamily="34" charset="0"/>
              <a:buChar char="•"/>
            </a:pPr>
            <a:r>
              <a:rPr lang="zh-CN" altLang="zh-CN" sz="1600" b="1" dirty="0">
                <a:latin typeface="微软雅黑" panose="020B0503020204020204" pitchFamily="34" charset="-122"/>
                <a:ea typeface="微软雅黑" panose="020B0503020204020204" pitchFamily="34" charset="-122"/>
              </a:rPr>
              <a:t>使用规范</a:t>
            </a:r>
            <a:endParaRPr lang="en-US" altLang="zh-CN" sz="1600" b="1" dirty="0">
              <a:latin typeface="微软雅黑" panose="020B0503020204020204" pitchFamily="34" charset="-122"/>
              <a:ea typeface="微软雅黑" panose="020B0503020204020204" pitchFamily="34" charset="-122"/>
            </a:endParaRPr>
          </a:p>
          <a:p>
            <a:pPr lvl="1"/>
            <a:r>
              <a:rPr lang="zh-CN" altLang="zh-CN" sz="1600" dirty="0"/>
              <a:t>所有</a:t>
            </a:r>
            <a:r>
              <a:rPr lang="en-US" altLang="zh-CN" sz="1600" dirty="0" smtClean="0"/>
              <a:t>Queue</a:t>
            </a:r>
            <a:r>
              <a:rPr lang="zh-CN" altLang="zh-CN" sz="1600" dirty="0" smtClean="0"/>
              <a:t>由</a:t>
            </a:r>
            <a:r>
              <a:rPr lang="zh-CN" altLang="en-US" sz="1600" dirty="0" smtClean="0"/>
              <a:t>各项目组按照上述命名规范自行定义。</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6564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应用开发</a:t>
            </a:r>
            <a:r>
              <a:rPr lang="en-US" altLang="zh-CN" dirty="0">
                <a:latin typeface="微软雅黑" panose="020B0503020204020204" pitchFamily="34" charset="-122"/>
                <a:ea typeface="微软雅黑" panose="020B0503020204020204" pitchFamily="34" charset="-122"/>
              </a:rPr>
              <a:t> – </a:t>
            </a:r>
            <a:r>
              <a:rPr lang="zh-CN" altLang="en-US" dirty="0"/>
              <a:t>异常码使用规范</a:t>
            </a:r>
            <a:endParaRPr lang="zh-CN" altLang="en-US" dirty="0">
              <a:latin typeface="微软雅黑" panose="020B0503020204020204" pitchFamily="34" charset="-122"/>
              <a:ea typeface="微软雅黑" panose="020B0503020204020204" pitchFamily="34" charset="-122"/>
            </a:endParaRPr>
          </a:p>
        </p:txBody>
      </p:sp>
      <p:sp>
        <p:nvSpPr>
          <p:cNvPr id="6" name="Rectangle 2"/>
          <p:cNvSpPr/>
          <p:nvPr/>
        </p:nvSpPr>
        <p:spPr>
          <a:xfrm>
            <a:off x="512601" y="1102313"/>
            <a:ext cx="11156950" cy="2862322"/>
          </a:xfrm>
          <a:prstGeom prst="rect">
            <a:avLst/>
          </a:prstGeom>
        </p:spPr>
        <p:txBody>
          <a:bodyPr wrap="square">
            <a:spAutoFit/>
          </a:bodyPr>
          <a:lstStyle/>
          <a:p>
            <a:pPr>
              <a:lnSpc>
                <a:spcPct val="150000"/>
              </a:lnSpc>
              <a:spcBef>
                <a:spcPts val="400"/>
              </a:spcBef>
            </a:pPr>
            <a:r>
              <a:rPr lang="zh-CN" altLang="en-US" sz="1600" dirty="0">
                <a:latin typeface="微软雅黑" panose="020B0503020204020204" pitchFamily="34" charset="-122"/>
                <a:ea typeface="微软雅黑" panose="020B0503020204020204" pitchFamily="34" charset="-122"/>
              </a:rPr>
              <a:t>异常码定义应遵循以下规范：</a:t>
            </a:r>
            <a:endParaRPr lang="zh-CN" altLang="en-US" sz="1200" dirty="0">
              <a:latin typeface="微软雅黑" panose="020B0503020204020204" pitchFamily="34" charset="-122"/>
              <a:ea typeface="微软雅黑" panose="020B0503020204020204" pitchFamily="34" charset="-122"/>
            </a:endParaRPr>
          </a:p>
          <a:p>
            <a:pPr marL="285750" indent="-285750">
              <a:lnSpc>
                <a:spcPct val="150000"/>
              </a:lnSpc>
              <a:spcBef>
                <a:spcPts val="400"/>
              </a:spcBef>
              <a:buFont typeface="Arial" panose="020B0604020202020204" pitchFamily="34" charset="0"/>
              <a:buChar char="•"/>
            </a:pPr>
            <a:r>
              <a:rPr lang="zh-CN" altLang="zh-CN" sz="1600" b="1" dirty="0">
                <a:latin typeface="微软雅黑" panose="020B0503020204020204" pitchFamily="34" charset="-122"/>
                <a:ea typeface="微软雅黑" panose="020B0503020204020204" pitchFamily="34" charset="-122"/>
              </a:rPr>
              <a:t>命名规范</a:t>
            </a:r>
            <a:endParaRPr lang="en-US" altLang="zh-CN" sz="1600" b="1" dirty="0">
              <a:latin typeface="微软雅黑" panose="020B0503020204020204" pitchFamily="34" charset="-122"/>
              <a:ea typeface="微软雅黑" panose="020B0503020204020204" pitchFamily="34" charset="-122"/>
            </a:endParaRPr>
          </a:p>
          <a:p>
            <a:pPr lvl="1">
              <a:lnSpc>
                <a:spcPct val="150000"/>
              </a:lnSpc>
              <a:spcBef>
                <a:spcPts val="400"/>
              </a:spcBef>
            </a:pPr>
            <a:r>
              <a:rPr lang="zh-CN" altLang="en-US" sz="1600" dirty="0">
                <a:latin typeface="微软雅黑" panose="020B0503020204020204" pitchFamily="34" charset="-122"/>
                <a:ea typeface="微软雅黑" panose="020B0503020204020204" pitchFamily="34" charset="-122"/>
              </a:rPr>
              <a:t>应用与组件</a:t>
            </a:r>
            <a:r>
              <a:rPr lang="zh-CN" altLang="en-US" sz="1600" dirty="0" smtClean="0">
                <a:latin typeface="微软雅黑" panose="020B0503020204020204" pitchFamily="34" charset="-122"/>
                <a:ea typeface="微软雅黑" panose="020B0503020204020204" pitchFamily="34" charset="-122"/>
              </a:rPr>
              <a:t>简称</a:t>
            </a:r>
            <a:r>
              <a:rPr lang="en-US" altLang="zh-CN" sz="1600" dirty="0" smtClean="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自定义描述（可多个</a:t>
            </a:r>
            <a:r>
              <a:rPr lang="zh-CN" altLang="en-US" sz="1600" dirty="0" smtClean="0">
                <a:latin typeface="微软雅黑" panose="020B0503020204020204" pitchFamily="34" charset="-122"/>
                <a:ea typeface="微软雅黑" panose="020B0503020204020204" pitchFamily="34" charset="-122"/>
              </a:rPr>
              <a:t>单词</a:t>
            </a:r>
            <a:r>
              <a:rPr lang="zh-CN" altLang="en-US" sz="1600" dirty="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小写） </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应用与组件简称（大写）</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位数字异常代码</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具体错误信息</a:t>
            </a:r>
            <a:r>
              <a:rPr lang="zh-CN" altLang="zh-CN" sz="1600" dirty="0" smtClean="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lvl="1"/>
            <a:endParaRPr lang="en-US" altLang="zh-CN" sz="1400" dirty="0">
              <a:latin typeface="微软雅黑" panose="020B0503020204020204" pitchFamily="34" charset="-122"/>
              <a:ea typeface="微软雅黑" panose="020B0503020204020204" pitchFamily="34" charset="-122"/>
            </a:endParaRPr>
          </a:p>
          <a:p>
            <a:pPr lvl="1"/>
            <a:r>
              <a:rPr lang="zh-CN" altLang="en-US" sz="1400" dirty="0">
                <a:solidFill>
                  <a:srgbClr val="FF0000"/>
                </a:solidFill>
                <a:latin typeface="微软雅黑" panose="020B0503020204020204" pitchFamily="34" charset="-122"/>
                <a:ea typeface="微软雅黑" panose="020B0503020204020204" pitchFamily="34" charset="-122"/>
              </a:rPr>
              <a:t>应用与组件简称：</a:t>
            </a:r>
            <a:r>
              <a:rPr lang="zh-CN" altLang="en-US" sz="1400" dirty="0">
                <a:latin typeface="微软雅黑" panose="020B0503020204020204" pitchFamily="34" charset="-122"/>
                <a:ea typeface="微软雅黑" panose="020B0503020204020204" pitchFamily="34" charset="-122"/>
              </a:rPr>
              <a:t>参考</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智慧小区平台</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应用与组件命名清单</a:t>
            </a:r>
            <a:r>
              <a:rPr lang="en-US" altLang="zh-CN" sz="1400" dirty="0">
                <a:latin typeface="微软雅黑" panose="020B0503020204020204" pitchFamily="34" charset="-122"/>
                <a:ea typeface="微软雅黑" panose="020B0503020204020204" pitchFamily="34" charset="-122"/>
              </a:rPr>
              <a:t>-20180108-v2.0.xlsx》</a:t>
            </a:r>
            <a:r>
              <a:rPr lang="zh-CN" altLang="en-US" sz="1400" dirty="0">
                <a:latin typeface="微软雅黑" panose="020B0503020204020204" pitchFamily="34" charset="-122"/>
                <a:ea typeface="微软雅黑" panose="020B0503020204020204" pitchFamily="34" charset="-122"/>
              </a:rPr>
              <a:t>和</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智慧云平台</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应用与组件命名清单</a:t>
            </a:r>
            <a:r>
              <a:rPr lang="en-US" altLang="zh-CN" sz="1400" dirty="0">
                <a:latin typeface="微软雅黑" panose="020B0503020204020204" pitchFamily="34" charset="-122"/>
                <a:ea typeface="微软雅黑" panose="020B0503020204020204" pitchFamily="34" charset="-122"/>
              </a:rPr>
              <a:t>-20180108-v2.0.xlsx》</a:t>
            </a:r>
            <a:r>
              <a:rPr lang="zh-CN" altLang="en-US" sz="1400" dirty="0">
                <a:latin typeface="微软雅黑" panose="020B0503020204020204" pitchFamily="34" charset="-122"/>
                <a:ea typeface="微软雅黑" panose="020B0503020204020204" pitchFamily="34" charset="-122"/>
              </a:rPr>
              <a:t>的“系统简称”列</a:t>
            </a:r>
            <a:endParaRPr lang="zh-CN" altLang="zh-CN" sz="1400" dirty="0">
              <a:latin typeface="微软雅黑" panose="020B0503020204020204" pitchFamily="34" charset="-122"/>
              <a:ea typeface="微软雅黑" panose="020B0503020204020204" pitchFamily="34" charset="-122"/>
            </a:endParaRPr>
          </a:p>
          <a:p>
            <a:pPr marL="285750" indent="-285750">
              <a:lnSpc>
                <a:spcPct val="150000"/>
              </a:lnSpc>
              <a:spcBef>
                <a:spcPts val="400"/>
              </a:spcBef>
              <a:buFont typeface="Arial" panose="020B0604020202020204" pitchFamily="34" charset="0"/>
              <a:buChar char="•"/>
            </a:pPr>
            <a:r>
              <a:rPr lang="zh-CN" altLang="zh-CN" sz="1600" b="1" dirty="0" smtClean="0">
                <a:latin typeface="微软雅黑" panose="020B0503020204020204" pitchFamily="34" charset="-122"/>
                <a:ea typeface="微软雅黑" panose="020B0503020204020204" pitchFamily="34" charset="-122"/>
              </a:rPr>
              <a:t>示例</a:t>
            </a:r>
            <a:endParaRPr lang="en-US" altLang="zh-CN" sz="1600" b="1" dirty="0">
              <a:latin typeface="微软雅黑" panose="020B0503020204020204" pitchFamily="34" charset="-122"/>
              <a:ea typeface="微软雅黑" panose="020B0503020204020204" pitchFamily="34" charset="-122"/>
            </a:endParaRPr>
          </a:p>
          <a:p>
            <a:pPr lvl="1"/>
            <a:r>
              <a:rPr lang="en-US" altLang="zh-CN" sz="1600" dirty="0" err="1">
                <a:latin typeface="微软雅黑" panose="020B0503020204020204" pitchFamily="34" charset="-122"/>
                <a:ea typeface="微软雅黑" panose="020B0503020204020204" pitchFamily="34" charset="-122"/>
              </a:rPr>
              <a:t>demo.syserror</a:t>
            </a:r>
            <a:r>
              <a:rPr lang="en-US" altLang="zh-CN" sz="1600" dirty="0">
                <a:latin typeface="微软雅黑" panose="020B0503020204020204" pitchFamily="34" charset="-122"/>
                <a:ea typeface="微软雅黑" panose="020B0503020204020204" pitchFamily="34" charset="-122"/>
              </a:rPr>
              <a:t>=DEMO001:</a:t>
            </a:r>
            <a:r>
              <a:rPr lang="zh-CN" altLang="en-US" sz="1600" dirty="0">
                <a:latin typeface="微软雅黑" panose="020B0503020204020204" pitchFamily="34" charset="-122"/>
                <a:ea typeface="微软雅黑" panose="020B0503020204020204" pitchFamily="34" charset="-122"/>
              </a:rPr>
              <a:t>系统错误</a:t>
            </a:r>
            <a:endParaRPr lang="en-US" altLang="zh-CN" sz="1600" dirty="0" smtClean="0">
              <a:latin typeface="微软雅黑" panose="020B0503020204020204" pitchFamily="34" charset="-122"/>
              <a:ea typeface="微软雅黑" panose="020B0503020204020204" pitchFamily="34" charset="-122"/>
            </a:endParaRPr>
          </a:p>
          <a:p>
            <a:pPr lvl="1"/>
            <a:r>
              <a:rPr lang="en-US" altLang="zh-CN" sz="1600" dirty="0" err="1">
                <a:latin typeface="微软雅黑" panose="020B0503020204020204" pitchFamily="34" charset="-122"/>
                <a:ea typeface="微软雅黑" panose="020B0503020204020204" pitchFamily="34" charset="-122"/>
              </a:rPr>
              <a:t>demo.usermgnt.userisblank</a:t>
            </a:r>
            <a:r>
              <a:rPr lang="en-US" altLang="zh-CN" sz="1600" dirty="0">
                <a:latin typeface="微软雅黑" panose="020B0503020204020204" pitchFamily="34" charset="-122"/>
                <a:ea typeface="微软雅黑" panose="020B0503020204020204" pitchFamily="34" charset="-122"/>
              </a:rPr>
              <a:t>=DEMO212:</a:t>
            </a:r>
            <a:r>
              <a:rPr lang="zh-CN" altLang="en-US" sz="1600" dirty="0">
                <a:latin typeface="微软雅黑" panose="020B0503020204020204" pitchFamily="34" charset="-122"/>
                <a:ea typeface="微软雅黑" panose="020B0503020204020204" pitchFamily="34" charset="-122"/>
              </a:rPr>
              <a:t>用户名不能为空</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63859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应用开发</a:t>
            </a:r>
            <a:r>
              <a:rPr lang="en-US" altLang="zh-CN" dirty="0">
                <a:latin typeface="微软雅黑" panose="020B0503020204020204" pitchFamily="34" charset="-122"/>
                <a:ea typeface="微软雅黑" panose="020B0503020204020204" pitchFamily="34" charset="-122"/>
              </a:rPr>
              <a:t> – </a:t>
            </a:r>
            <a:r>
              <a:rPr lang="en-US" altLang="zh-CN" dirty="0" err="1">
                <a:latin typeface="微软雅黑" panose="020B0503020204020204" pitchFamily="34" charset="-122"/>
                <a:ea typeface="微软雅黑" panose="020B0503020204020204" pitchFamily="34" charset="-122"/>
              </a:rPr>
              <a:t>Redis</a:t>
            </a:r>
            <a:r>
              <a:rPr lang="zh-CN" altLang="en-US" dirty="0"/>
              <a:t>使用规范</a:t>
            </a:r>
            <a:endParaRPr lang="zh-CN" altLang="en-US" dirty="0">
              <a:latin typeface="微软雅黑" panose="020B0503020204020204" pitchFamily="34" charset="-122"/>
              <a:ea typeface="微软雅黑" panose="020B0503020204020204" pitchFamily="34" charset="-122"/>
            </a:endParaRPr>
          </a:p>
        </p:txBody>
      </p:sp>
      <p:sp>
        <p:nvSpPr>
          <p:cNvPr id="6" name="Rectangle 2"/>
          <p:cNvSpPr/>
          <p:nvPr/>
        </p:nvSpPr>
        <p:spPr>
          <a:xfrm>
            <a:off x="512601" y="1102313"/>
            <a:ext cx="11156950" cy="5221942"/>
          </a:xfrm>
          <a:prstGeom prst="rect">
            <a:avLst/>
          </a:prstGeom>
        </p:spPr>
        <p:txBody>
          <a:bodyPr wrap="square">
            <a:spAutoFit/>
          </a:bodyPr>
          <a:lstStyle/>
          <a:p>
            <a:pPr>
              <a:lnSpc>
                <a:spcPct val="150000"/>
              </a:lnSpc>
              <a:spcBef>
                <a:spcPts val="400"/>
              </a:spcBef>
            </a:pPr>
            <a:r>
              <a:rPr lang="zh-CN" altLang="en-US" sz="1600" dirty="0">
                <a:latin typeface="微软雅黑" panose="020B0503020204020204" pitchFamily="34" charset="-122"/>
                <a:ea typeface="微软雅黑" panose="020B0503020204020204" pitchFamily="34" charset="-122"/>
              </a:rPr>
              <a:t>缓存中间件使用</a:t>
            </a:r>
            <a:r>
              <a:rPr lang="en-US" altLang="zh-CN" sz="1600" dirty="0" err="1">
                <a:latin typeface="微软雅黑" panose="020B0503020204020204" pitchFamily="34" charset="-122"/>
                <a:ea typeface="微软雅黑" panose="020B0503020204020204" pitchFamily="34" charset="-122"/>
              </a:rPr>
              <a:t>Redis</a:t>
            </a:r>
            <a:r>
              <a:rPr lang="zh-CN" altLang="en-US" sz="1600" dirty="0">
                <a:latin typeface="微软雅黑" panose="020B0503020204020204" pitchFamily="34" charset="-122"/>
                <a:ea typeface="微软雅黑" panose="020B0503020204020204" pitchFamily="34" charset="-122"/>
              </a:rPr>
              <a:t>，在使用</a:t>
            </a:r>
            <a:r>
              <a:rPr lang="zh-CN" altLang="en-US" sz="1600" dirty="0" smtClean="0">
                <a:latin typeface="微软雅黑" panose="020B0503020204020204" pitchFamily="34" charset="-122"/>
                <a:ea typeface="微软雅黑" panose="020B0503020204020204" pitchFamily="34" charset="-122"/>
              </a:rPr>
              <a:t>中</a:t>
            </a:r>
            <a:r>
              <a:rPr lang="en-US" altLang="zh-CN" sz="1600" dirty="0" smtClean="0">
                <a:latin typeface="微软雅黑" panose="020B0503020204020204" pitchFamily="34" charset="-122"/>
                <a:ea typeface="微软雅黑" panose="020B0503020204020204" pitchFamily="34" charset="-122"/>
              </a:rPr>
              <a:t>key</a:t>
            </a:r>
            <a:r>
              <a:rPr lang="zh-CN" altLang="en-US" sz="1600" dirty="0" smtClean="0">
                <a:latin typeface="微软雅黑" panose="020B0503020204020204" pitchFamily="34" charset="-122"/>
                <a:ea typeface="微软雅黑" panose="020B0503020204020204" pitchFamily="34" charset="-122"/>
              </a:rPr>
              <a:t>的命名应</a:t>
            </a:r>
            <a:r>
              <a:rPr lang="zh-CN" altLang="en-US" sz="1600" dirty="0">
                <a:latin typeface="微软雅黑" panose="020B0503020204020204" pitchFamily="34" charset="-122"/>
                <a:ea typeface="微软雅黑" panose="020B0503020204020204" pitchFamily="34" charset="-122"/>
              </a:rPr>
              <a:t>遵循以下</a:t>
            </a:r>
            <a:r>
              <a:rPr lang="zh-CN" altLang="en-US" sz="1600" dirty="0" smtClean="0">
                <a:latin typeface="微软雅黑" panose="020B0503020204020204" pitchFamily="34" charset="-122"/>
                <a:ea typeface="微软雅黑" panose="020B0503020204020204" pitchFamily="34" charset="-122"/>
              </a:rPr>
              <a:t>规范，</a:t>
            </a:r>
            <a:r>
              <a:rPr lang="zh-CN" altLang="en-US" sz="1600" dirty="0">
                <a:latin typeface="微软雅黑" panose="020B0503020204020204" pitchFamily="34" charset="-122"/>
                <a:ea typeface="微软雅黑" panose="020B0503020204020204" pitchFamily="34" charset="-122"/>
              </a:rPr>
              <a:t>以“设备管理”为</a:t>
            </a:r>
            <a:r>
              <a:rPr lang="zh-CN" altLang="en-US" sz="1600" dirty="0" smtClean="0">
                <a:latin typeface="微软雅黑" panose="020B0503020204020204" pitchFamily="34" charset="-122"/>
                <a:ea typeface="微软雅黑" panose="020B0503020204020204" pitchFamily="34" charset="-122"/>
              </a:rPr>
              <a:t>例，设备管理简称为“</a:t>
            </a:r>
            <a:r>
              <a:rPr lang="en-US" altLang="zh-CN" sz="1600" dirty="0" smtClean="0">
                <a:latin typeface="微软雅黑" panose="020B0503020204020204" pitchFamily="34" charset="-122"/>
                <a:ea typeface="微软雅黑" panose="020B0503020204020204" pitchFamily="34" charset="-122"/>
              </a:rPr>
              <a:t>DM</a:t>
            </a:r>
            <a:r>
              <a:rPr lang="zh-CN" altLang="en-US" sz="1600" dirty="0" smtClean="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285750" indent="-285750">
              <a:lnSpc>
                <a:spcPct val="150000"/>
              </a:lnSpc>
              <a:spcBef>
                <a:spcPts val="400"/>
              </a:spcBef>
              <a:buFont typeface="Arial" panose="020B0604020202020204" pitchFamily="34" charset="0"/>
              <a:buChar char="•"/>
            </a:pPr>
            <a:r>
              <a:rPr lang="en-US" altLang="zh-CN" sz="1600" b="1" dirty="0" smtClean="0">
                <a:latin typeface="微软雅黑" panose="020B0503020204020204" pitchFamily="34" charset="-122"/>
                <a:ea typeface="微软雅黑" panose="020B0503020204020204" pitchFamily="34" charset="-122"/>
              </a:rPr>
              <a:t>Key</a:t>
            </a:r>
            <a:r>
              <a:rPr lang="zh-CN" altLang="zh-CN" sz="1600" b="1" dirty="0" smtClean="0">
                <a:latin typeface="微软雅黑" panose="020B0503020204020204" pitchFamily="34" charset="-122"/>
                <a:ea typeface="微软雅黑" panose="020B0503020204020204" pitchFamily="34" charset="-122"/>
              </a:rPr>
              <a:t>命名规范</a:t>
            </a:r>
            <a:endParaRPr lang="en-US" altLang="zh-CN" sz="1600" b="1" dirty="0">
              <a:latin typeface="微软雅黑" panose="020B0503020204020204" pitchFamily="34" charset="-122"/>
              <a:ea typeface="微软雅黑" panose="020B0503020204020204" pitchFamily="34" charset="-122"/>
            </a:endParaRPr>
          </a:p>
          <a:p>
            <a:pPr lvl="1">
              <a:lnSpc>
                <a:spcPct val="150000"/>
              </a:lnSpc>
              <a:spcBef>
                <a:spcPts val="400"/>
              </a:spcBef>
            </a:pPr>
            <a:r>
              <a:rPr lang="zh-CN" altLang="en-US" sz="1600" dirty="0">
                <a:latin typeface="微软雅黑" panose="020B0503020204020204" pitchFamily="34" charset="-122"/>
                <a:ea typeface="微软雅黑" panose="020B0503020204020204" pitchFamily="34" charset="-122"/>
              </a:rPr>
              <a:t>应用与组件</a:t>
            </a:r>
            <a:r>
              <a:rPr lang="zh-CN" altLang="en-US" sz="1600" dirty="0" smtClean="0">
                <a:latin typeface="微软雅黑" panose="020B0503020204020204" pitchFamily="34" charset="-122"/>
                <a:ea typeface="微软雅黑" panose="020B0503020204020204" pitchFamily="34" charset="-122"/>
              </a:rPr>
              <a:t>简称</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自定义描述</a:t>
            </a:r>
            <a:endParaRPr lang="en-US" altLang="zh-CN" sz="1600" dirty="0" smtClean="0">
              <a:latin typeface="微软雅黑" panose="020B0503020204020204" pitchFamily="34" charset="-122"/>
              <a:ea typeface="微软雅黑" panose="020B0503020204020204" pitchFamily="34" charset="-122"/>
            </a:endParaRPr>
          </a:p>
          <a:p>
            <a:pPr lvl="1"/>
            <a:endParaRPr lang="en-US" altLang="zh-CN" sz="1400" dirty="0" smtClean="0">
              <a:solidFill>
                <a:srgbClr val="FF0000"/>
              </a:solidFill>
              <a:latin typeface="微软雅黑" panose="020B0503020204020204" pitchFamily="34" charset="-122"/>
              <a:ea typeface="微软雅黑" panose="020B0503020204020204" pitchFamily="34" charset="-122"/>
            </a:endParaRPr>
          </a:p>
          <a:p>
            <a:pPr lvl="1"/>
            <a:r>
              <a:rPr lang="zh-CN" altLang="zh-CN" sz="1400" dirty="0" smtClean="0">
                <a:solidFill>
                  <a:srgbClr val="FF0000"/>
                </a:solidFill>
                <a:latin typeface="微软雅黑" panose="020B0503020204020204" pitchFamily="34" charset="-122"/>
                <a:ea typeface="微软雅黑" panose="020B0503020204020204" pitchFamily="34" charset="-122"/>
              </a:rPr>
              <a:t>应用</a:t>
            </a:r>
            <a:r>
              <a:rPr lang="zh-CN" altLang="zh-CN" sz="1400" dirty="0">
                <a:solidFill>
                  <a:srgbClr val="FF0000"/>
                </a:solidFill>
                <a:latin typeface="微软雅黑" panose="020B0503020204020204" pitchFamily="34" charset="-122"/>
                <a:ea typeface="微软雅黑" panose="020B0503020204020204" pitchFamily="34" charset="-122"/>
              </a:rPr>
              <a:t>与组件</a:t>
            </a:r>
            <a:r>
              <a:rPr lang="zh-CN" altLang="en-US" sz="1400" dirty="0" smtClean="0">
                <a:solidFill>
                  <a:srgbClr val="FF0000"/>
                </a:solidFill>
              </a:rPr>
              <a:t>简称说明</a:t>
            </a:r>
            <a:r>
              <a:rPr lang="zh-CN" altLang="zh-CN" sz="1400" dirty="0" smtClean="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参考</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智慧小区平台</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应用与组件命名清单</a:t>
            </a:r>
            <a:r>
              <a:rPr lang="en-US" altLang="zh-CN" sz="1400" dirty="0">
                <a:latin typeface="微软雅黑" panose="020B0503020204020204" pitchFamily="34" charset="-122"/>
                <a:ea typeface="微软雅黑" panose="020B0503020204020204" pitchFamily="34" charset="-122"/>
              </a:rPr>
              <a:t>-20180108-v2.0.xlsx》</a:t>
            </a:r>
            <a:r>
              <a:rPr lang="zh-CN" altLang="en-US" sz="1400" dirty="0">
                <a:latin typeface="微软雅黑" panose="020B0503020204020204" pitchFamily="34" charset="-122"/>
                <a:ea typeface="微软雅黑" panose="020B0503020204020204" pitchFamily="34" charset="-122"/>
              </a:rPr>
              <a:t>和</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智慧云平台</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应用与组件命名清单</a:t>
            </a:r>
            <a:r>
              <a:rPr lang="en-US" altLang="zh-CN" sz="1400" dirty="0">
                <a:latin typeface="微软雅黑" panose="020B0503020204020204" pitchFamily="34" charset="-122"/>
                <a:ea typeface="微软雅黑" panose="020B0503020204020204" pitchFamily="34" charset="-122"/>
              </a:rPr>
              <a:t>-20180108-v2.0.xlsx》</a:t>
            </a:r>
            <a:r>
              <a:rPr lang="zh-CN" altLang="en-US" sz="1400" dirty="0">
                <a:latin typeface="微软雅黑" panose="020B0503020204020204" pitchFamily="34" charset="-122"/>
                <a:ea typeface="微软雅黑" panose="020B0503020204020204" pitchFamily="34" charset="-122"/>
              </a:rPr>
              <a:t>的“系统简称”</a:t>
            </a:r>
            <a:r>
              <a:rPr lang="zh-CN" altLang="en-US" sz="1400" dirty="0" smtClean="0">
                <a:latin typeface="微软雅黑" panose="020B0503020204020204" pitchFamily="34" charset="-122"/>
                <a:ea typeface="微软雅黑" panose="020B0503020204020204" pitchFamily="34" charset="-122"/>
              </a:rPr>
              <a:t>列</a:t>
            </a:r>
            <a:endParaRPr lang="en-US" altLang="zh-CN" sz="1400" dirty="0" smtClean="0">
              <a:latin typeface="微软雅黑" panose="020B0503020204020204" pitchFamily="34" charset="-122"/>
              <a:ea typeface="微软雅黑" panose="020B0503020204020204" pitchFamily="34" charset="-122"/>
            </a:endParaRPr>
          </a:p>
          <a:p>
            <a:pPr lvl="1"/>
            <a:r>
              <a:rPr lang="zh-CN" altLang="en-US" sz="1400" dirty="0" smtClean="0">
                <a:solidFill>
                  <a:srgbClr val="FF0000"/>
                </a:solidFill>
              </a:rPr>
              <a:t>自定义描述说明</a:t>
            </a:r>
            <a:r>
              <a:rPr lang="zh-CN" altLang="zh-CN" sz="1400" dirty="0">
                <a:latin typeface="微软雅黑" panose="020B0503020204020204" pitchFamily="34" charset="-122"/>
                <a:ea typeface="微软雅黑" panose="020B0503020204020204" pitchFamily="34" charset="-122"/>
              </a:rPr>
              <a:t>： </a:t>
            </a:r>
            <a:r>
              <a:rPr lang="en-US" altLang="zh-CN" sz="1400" dirty="0" smtClean="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个或多个单词，多个单词用“</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分割，</a:t>
            </a:r>
            <a:r>
              <a:rPr lang="zh-CN" altLang="en-US" sz="1400" dirty="0" smtClean="0">
                <a:latin typeface="微软雅黑" panose="020B0503020204020204" pitchFamily="34" charset="-122"/>
                <a:ea typeface="微软雅黑" panose="020B0503020204020204" pitchFamily="34" charset="-122"/>
              </a:rPr>
              <a:t>全部为大写字母</a:t>
            </a:r>
            <a:endParaRPr lang="zh-CN" altLang="zh-CN" sz="1400" dirty="0">
              <a:latin typeface="微软雅黑" panose="020B0503020204020204" pitchFamily="34" charset="-122"/>
              <a:ea typeface="微软雅黑" panose="020B0503020204020204" pitchFamily="34" charset="-122"/>
            </a:endParaRPr>
          </a:p>
          <a:p>
            <a:pPr marL="285750" indent="-285750">
              <a:lnSpc>
                <a:spcPct val="150000"/>
              </a:lnSpc>
              <a:spcBef>
                <a:spcPts val="400"/>
              </a:spcBef>
              <a:buFont typeface="Arial" panose="020B0604020202020204" pitchFamily="34" charset="0"/>
              <a:buChar char="•"/>
            </a:pPr>
            <a:r>
              <a:rPr lang="zh-CN" altLang="zh-CN" sz="1600" b="1" dirty="0" smtClean="0">
                <a:latin typeface="微软雅黑" panose="020B0503020204020204" pitchFamily="34" charset="-122"/>
                <a:ea typeface="微软雅黑" panose="020B0503020204020204" pitchFamily="34" charset="-122"/>
              </a:rPr>
              <a:t>示例</a:t>
            </a:r>
            <a:endParaRPr lang="en-US" altLang="zh-CN" sz="1600" b="1" dirty="0">
              <a:latin typeface="微软雅黑" panose="020B0503020204020204" pitchFamily="34" charset="-122"/>
              <a:ea typeface="微软雅黑" panose="020B0503020204020204" pitchFamily="34" charset="-122"/>
            </a:endParaRPr>
          </a:p>
          <a:p>
            <a:pPr lvl="1"/>
            <a:r>
              <a:rPr lang="en-US" altLang="zh-CN" sz="1600" dirty="0" smtClean="0">
                <a:latin typeface="微软雅黑" panose="020B0503020204020204" pitchFamily="34" charset="-122"/>
                <a:ea typeface="微软雅黑" panose="020B0503020204020204" pitchFamily="34" charset="-122"/>
              </a:rPr>
              <a:t>DM:XXX</a:t>
            </a:r>
            <a:endParaRPr lang="en-US" altLang="zh-CN" sz="1600" dirty="0">
              <a:latin typeface="微软雅黑" panose="020B0503020204020204" pitchFamily="34" charset="-122"/>
              <a:ea typeface="微软雅黑" panose="020B0503020204020204" pitchFamily="34" charset="-122"/>
            </a:endParaRPr>
          </a:p>
          <a:p>
            <a:pPr lvl="1"/>
            <a:r>
              <a:rPr lang="en-US" altLang="zh-CN" sz="1600" dirty="0" smtClean="0">
                <a:latin typeface="微软雅黑" panose="020B0503020204020204" pitchFamily="34" charset="-122"/>
                <a:ea typeface="微软雅黑" panose="020B0503020204020204" pitchFamily="34" charset="-122"/>
              </a:rPr>
              <a:t>DM:A.XXX</a:t>
            </a:r>
          </a:p>
          <a:p>
            <a:pPr lvl="1"/>
            <a:r>
              <a:rPr lang="zh-CN" altLang="en-US" sz="1600" dirty="0"/>
              <a:t>使用公共框架提供的</a:t>
            </a:r>
            <a:r>
              <a:rPr lang="en-US" altLang="zh-CN" sz="1600" dirty="0"/>
              <a:t>RedisUtils.java</a:t>
            </a:r>
            <a:r>
              <a:rPr lang="zh-CN" altLang="en-US" sz="1600" dirty="0"/>
              <a:t>工具类，已自动在传入的</a:t>
            </a:r>
            <a:r>
              <a:rPr lang="en-US" altLang="zh-CN" sz="1600" dirty="0"/>
              <a:t>key</a:t>
            </a:r>
            <a:r>
              <a:rPr lang="zh-CN" altLang="en-US" sz="1600" dirty="0"/>
              <a:t>前加上“</a:t>
            </a:r>
            <a:r>
              <a:rPr lang="zh-CN" altLang="en-US" sz="1600" dirty="0">
                <a:solidFill>
                  <a:srgbClr val="FF0000"/>
                </a:solidFill>
              </a:rPr>
              <a:t>应用与组件简称</a:t>
            </a:r>
            <a:r>
              <a:rPr lang="en-US" altLang="zh-CN" sz="1600" dirty="0">
                <a:solidFill>
                  <a:srgbClr val="FF0000"/>
                </a:solidFill>
              </a:rPr>
              <a:t>:</a:t>
            </a:r>
            <a:r>
              <a:rPr lang="zh-CN" altLang="en-US" sz="1600" dirty="0"/>
              <a:t>”，如“</a:t>
            </a:r>
            <a:r>
              <a:rPr lang="en-US" altLang="zh-CN" sz="1600" dirty="0"/>
              <a:t>DM:</a:t>
            </a:r>
            <a:r>
              <a:rPr lang="zh-CN" altLang="en-US" sz="1600" dirty="0"/>
              <a:t>”，因此各项目组在开发时</a:t>
            </a:r>
            <a:r>
              <a:rPr lang="zh-CN" altLang="en-US" sz="1600" dirty="0" smtClean="0"/>
              <a:t>，在调用</a:t>
            </a:r>
            <a:r>
              <a:rPr lang="en-US" altLang="zh-CN" sz="1600" dirty="0"/>
              <a:t>RedisUtils.java</a:t>
            </a:r>
            <a:r>
              <a:rPr lang="zh-CN" altLang="en-US" sz="1600" dirty="0"/>
              <a:t>工具类的</a:t>
            </a:r>
            <a:r>
              <a:rPr lang="zh-CN" altLang="en-US" sz="1600" dirty="0" smtClean="0"/>
              <a:t>接口时只需要传入</a:t>
            </a:r>
            <a:r>
              <a:rPr lang="zh-CN" altLang="en-US" sz="1600" dirty="0"/>
              <a:t>“自定义描述”，即“</a:t>
            </a:r>
            <a:r>
              <a:rPr lang="en-US" altLang="zh-CN" sz="1600" dirty="0"/>
              <a:t>XXX</a:t>
            </a:r>
            <a:r>
              <a:rPr lang="zh-CN" altLang="en-US" sz="1600" dirty="0" smtClean="0"/>
              <a:t>”或“</a:t>
            </a:r>
            <a:r>
              <a:rPr lang="en-US" altLang="zh-CN" sz="1600" dirty="0"/>
              <a:t>A.XXX</a:t>
            </a:r>
            <a:r>
              <a:rPr lang="zh-CN" altLang="en-US" sz="1600" dirty="0"/>
              <a:t>”。框架会自动拼装成“</a:t>
            </a:r>
            <a:r>
              <a:rPr lang="en-US" altLang="zh-CN" sz="1600" dirty="0"/>
              <a:t>DM:XXX</a:t>
            </a:r>
            <a:r>
              <a:rPr lang="zh-CN" altLang="en-US" sz="1600" dirty="0"/>
              <a:t>”或“</a:t>
            </a:r>
            <a:r>
              <a:rPr lang="en-US" altLang="zh-CN" sz="1600" dirty="0"/>
              <a:t>DM:A.XXX</a:t>
            </a:r>
            <a:r>
              <a:rPr lang="zh-CN" altLang="en-US" sz="1600" dirty="0"/>
              <a:t>”</a:t>
            </a:r>
            <a:endParaRPr lang="en-US" altLang="zh-CN" sz="1600" dirty="0"/>
          </a:p>
          <a:p>
            <a:pPr marL="285750" indent="-285750">
              <a:lnSpc>
                <a:spcPct val="150000"/>
              </a:lnSpc>
              <a:spcBef>
                <a:spcPts val="400"/>
              </a:spcBef>
              <a:buFont typeface="Arial" panose="020B0604020202020204" pitchFamily="34" charset="0"/>
              <a:buChar char="•"/>
            </a:pPr>
            <a:r>
              <a:rPr lang="zh-CN" altLang="zh-CN" sz="1600" b="1" dirty="0" smtClean="0">
                <a:latin typeface="微软雅黑" panose="020B0503020204020204" pitchFamily="34" charset="-122"/>
                <a:ea typeface="微软雅黑" panose="020B0503020204020204" pitchFamily="34" charset="-122"/>
              </a:rPr>
              <a:t>使用规范</a:t>
            </a:r>
            <a:endParaRPr lang="en-US" altLang="zh-CN" sz="1600" b="1" dirty="0" smtClean="0">
              <a:latin typeface="微软雅黑" panose="020B0503020204020204" pitchFamily="34" charset="-122"/>
              <a:ea typeface="微软雅黑" panose="020B0503020204020204" pitchFamily="34" charset="-122"/>
            </a:endParaRPr>
          </a:p>
          <a:p>
            <a:pPr lvl="1"/>
            <a:r>
              <a:rPr lang="en-US" altLang="zh-CN" sz="1600" dirty="0" smtClean="0"/>
              <a:t>1</a:t>
            </a:r>
            <a:r>
              <a:rPr lang="zh-CN" altLang="en-US" sz="1600" dirty="0" smtClean="0"/>
              <a:t>、在</a:t>
            </a:r>
            <a:r>
              <a:rPr lang="en-US" altLang="zh-CN" sz="1600" dirty="0"/>
              <a:t>application-</a:t>
            </a:r>
            <a:r>
              <a:rPr lang="en-US" altLang="zh-CN" sz="1600" dirty="0" err="1"/>
              <a:t>extcfg</a:t>
            </a:r>
            <a:r>
              <a:rPr lang="en-US" altLang="zh-CN" sz="1600" dirty="0"/>
              <a:t>-</a:t>
            </a:r>
            <a:r>
              <a:rPr lang="en-US" altLang="zh-CN" sz="1600" dirty="0" err="1"/>
              <a:t>dev.properties</a:t>
            </a:r>
            <a:r>
              <a:rPr lang="zh-CN" altLang="en-US" sz="1600" dirty="0"/>
              <a:t>中配置“应用与组件简称”</a:t>
            </a:r>
            <a:r>
              <a:rPr lang="zh-CN" altLang="en-US" sz="1600" dirty="0" smtClean="0"/>
              <a:t>，设备管理配置为：</a:t>
            </a:r>
            <a:r>
              <a:rPr lang="en-US" altLang="zh-CN" sz="1600" dirty="0" smtClean="0"/>
              <a:t> </a:t>
            </a:r>
            <a:r>
              <a:rPr lang="en-US" altLang="zh-CN" sz="1600" dirty="0" err="1"/>
              <a:t>egsc.config.appshortname</a:t>
            </a:r>
            <a:r>
              <a:rPr lang="en-US" altLang="zh-CN" sz="1600" dirty="0"/>
              <a:t>=DM</a:t>
            </a:r>
            <a:r>
              <a:rPr lang="zh-CN" altLang="en-US" sz="1600" dirty="0"/>
              <a:t>，简称为</a:t>
            </a:r>
            <a:r>
              <a:rPr lang="zh-CN" altLang="en-US" sz="1600" dirty="0" smtClean="0"/>
              <a:t>大写字母。</a:t>
            </a:r>
            <a:endParaRPr lang="en-US" altLang="zh-CN" sz="1600" dirty="0"/>
          </a:p>
          <a:p>
            <a:pPr lvl="1"/>
            <a:r>
              <a:rPr lang="en-US" altLang="zh-CN" sz="1600" dirty="0"/>
              <a:t>2</a:t>
            </a:r>
            <a:r>
              <a:rPr lang="zh-CN" altLang="en-US" sz="1600" dirty="0"/>
              <a:t>、</a:t>
            </a:r>
            <a:r>
              <a:rPr lang="zh-CN" altLang="zh-CN" sz="1600" dirty="0"/>
              <a:t>所有</a:t>
            </a:r>
            <a:r>
              <a:rPr lang="en-US" altLang="zh-CN" sz="1600" dirty="0" err="1"/>
              <a:t>Redis</a:t>
            </a:r>
            <a:r>
              <a:rPr lang="zh-CN" altLang="en-US" sz="1600" dirty="0"/>
              <a:t>的</a:t>
            </a:r>
            <a:r>
              <a:rPr lang="en-US" altLang="zh-CN" sz="1600" dirty="0"/>
              <a:t>key</a:t>
            </a:r>
            <a:r>
              <a:rPr lang="zh-CN" altLang="zh-CN" sz="1600" dirty="0"/>
              <a:t>由</a:t>
            </a:r>
            <a:r>
              <a:rPr lang="zh-CN" altLang="en-US" sz="1600" dirty="0"/>
              <a:t>各项目组按照上述命名规范自行定义。</a:t>
            </a:r>
            <a:endParaRPr lang="en-US" altLang="zh-CN" sz="1600" dirty="0"/>
          </a:p>
          <a:p>
            <a:pPr lvl="1"/>
            <a:endParaRPr lang="en-US" altLang="zh-CN" sz="1600" dirty="0" smtClean="0"/>
          </a:p>
        </p:txBody>
      </p:sp>
    </p:spTree>
    <p:extLst>
      <p:ext uri="{BB962C8B-B14F-4D97-AF65-F5344CB8AC3E}">
        <p14:creationId xmlns:p14="http://schemas.microsoft.com/office/powerpoint/2010/main" val="569961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目录</a:t>
            </a:r>
          </a:p>
        </p:txBody>
      </p:sp>
      <p:sp>
        <p:nvSpPr>
          <p:cNvPr id="3" name="Rectangle 4"/>
          <p:cNvSpPr>
            <a:spLocks noChangeArrowheads="1"/>
          </p:cNvSpPr>
          <p:nvPr/>
        </p:nvSpPr>
        <p:spPr bwMode="auto">
          <a:xfrm>
            <a:off x="495432" y="1384751"/>
            <a:ext cx="886812" cy="518680"/>
          </a:xfrm>
          <a:prstGeom prst="rect">
            <a:avLst/>
          </a:prstGeom>
          <a:solidFill>
            <a:srgbClr val="BDD7EE"/>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1</a:t>
            </a:r>
          </a:p>
        </p:txBody>
      </p:sp>
      <p:sp>
        <p:nvSpPr>
          <p:cNvPr id="4" name="Rectangle 5"/>
          <p:cNvSpPr>
            <a:spLocks noChangeArrowheads="1"/>
          </p:cNvSpPr>
          <p:nvPr/>
        </p:nvSpPr>
        <p:spPr bwMode="gray">
          <a:xfrm>
            <a:off x="1501623" y="1384751"/>
            <a:ext cx="6147209" cy="518680"/>
          </a:xfrm>
          <a:prstGeom prst="rect">
            <a:avLst/>
          </a:prstGeom>
          <a:solidFill>
            <a:srgbClr val="BDD7EE"/>
          </a:solidFill>
          <a:ln w="9525" algn="ctr">
            <a:noFill/>
            <a:miter lim="800000"/>
          </a:ln>
        </p:spPr>
        <p:txBody>
          <a:bodyPr lIns="180000" tIns="46800" rIns="72000" bIns="46800" anchor="ctr"/>
          <a:lstStyle/>
          <a:p>
            <a:pPr marL="0" lvl="1" fontAlgn="base" latinLnBrk="1" hangingPunct="0">
              <a:spcBef>
                <a:spcPct val="0"/>
              </a:spcBef>
              <a:spcAft>
                <a:spcPct val="0"/>
              </a:spcAft>
              <a:buClr>
                <a:srgbClr val="006600"/>
              </a:buClr>
              <a:buSzPct val="85000"/>
            </a:pPr>
            <a:r>
              <a:rPr lang="zh-CN" altLang="en-US" b="1" kern="0"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技术架构概述</a:t>
            </a:r>
            <a:endParaRPr lang="en-US" altLang="zh-CN" b="1" kern="0" dirty="0">
              <a:solidFill>
                <a:srgbClr val="00206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Rectangle 4"/>
          <p:cNvSpPr>
            <a:spLocks noChangeArrowheads="1"/>
          </p:cNvSpPr>
          <p:nvPr/>
        </p:nvSpPr>
        <p:spPr bwMode="auto">
          <a:xfrm>
            <a:off x="495432" y="2536524"/>
            <a:ext cx="886812" cy="518680"/>
          </a:xfrm>
          <a:prstGeom prst="rect">
            <a:avLst/>
          </a:prstGeom>
          <a:solidFill>
            <a:srgbClr val="BDD7EE"/>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3</a:t>
            </a:r>
          </a:p>
        </p:txBody>
      </p:sp>
      <p:sp>
        <p:nvSpPr>
          <p:cNvPr id="6" name="Rectangle 5"/>
          <p:cNvSpPr>
            <a:spLocks noChangeArrowheads="1"/>
          </p:cNvSpPr>
          <p:nvPr/>
        </p:nvSpPr>
        <p:spPr bwMode="gray">
          <a:xfrm>
            <a:off x="1500988" y="2536524"/>
            <a:ext cx="6147209" cy="518680"/>
          </a:xfrm>
          <a:prstGeom prst="rect">
            <a:avLst/>
          </a:prstGeom>
          <a:solidFill>
            <a:srgbClr val="BDD7EE"/>
          </a:solidFill>
          <a:ln w="9525" algn="ctr">
            <a:noFill/>
            <a:miter lim="800000"/>
          </a:ln>
        </p:spPr>
        <p:txBody>
          <a:bodyPr lIns="180000" tIns="46800" rIns="72000" bIns="46800" anchor="ctr"/>
          <a:lstStyle/>
          <a:p>
            <a:pPr marL="0" lvl="1" fontAlgn="base">
              <a:spcBef>
                <a:spcPct val="0"/>
              </a:spcBef>
              <a:spcAft>
                <a:spcPct val="0"/>
              </a:spcAft>
              <a:buClr>
                <a:srgbClr val="006600"/>
              </a:buClr>
              <a:buSzPct val="85000"/>
            </a:pPr>
            <a:r>
              <a:rPr lang="zh-CN" altLang="en-US" b="1" kern="0" dirty="0">
                <a:latin typeface="微软雅黑" panose="020B0503020204020204" pitchFamily="34" charset="-122"/>
                <a:ea typeface="微软雅黑" panose="020B0503020204020204" pitchFamily="34" charset="-122"/>
                <a:cs typeface="Arial" panose="020B0604020202020204" pitchFamily="34" charset="0"/>
                <a:sym typeface="+mn-ea"/>
              </a:rPr>
              <a:t>开发规范介绍</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Rectangle 7"/>
          <p:cNvSpPr>
            <a:spLocks noChangeArrowheads="1"/>
          </p:cNvSpPr>
          <p:nvPr/>
        </p:nvSpPr>
        <p:spPr bwMode="auto">
          <a:xfrm>
            <a:off x="495432" y="3127290"/>
            <a:ext cx="886812" cy="518680"/>
          </a:xfrm>
          <a:prstGeom prst="rect">
            <a:avLst/>
          </a:prstGeom>
          <a:solidFill>
            <a:srgbClr val="1B76C3"/>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4</a:t>
            </a:r>
          </a:p>
        </p:txBody>
      </p:sp>
      <p:sp>
        <p:nvSpPr>
          <p:cNvPr id="8" name="Rectangle 5"/>
          <p:cNvSpPr>
            <a:spLocks noChangeArrowheads="1"/>
          </p:cNvSpPr>
          <p:nvPr/>
        </p:nvSpPr>
        <p:spPr bwMode="gray">
          <a:xfrm>
            <a:off x="1501623" y="3127290"/>
            <a:ext cx="6147209" cy="518680"/>
          </a:xfrm>
          <a:prstGeom prst="rect">
            <a:avLst/>
          </a:prstGeom>
          <a:solidFill>
            <a:srgbClr val="1B76C3"/>
          </a:solidFill>
          <a:ln w="9525" algn="ctr">
            <a:noFill/>
            <a:miter lim="800000"/>
          </a:ln>
        </p:spPr>
        <p:txBody>
          <a:bodyPr lIns="180000" tIns="46800" rIns="72000" bIns="46800" anchor="ctr"/>
          <a:lstStyle/>
          <a:p>
            <a:pPr marL="0" lvl="1" fontAlgn="base" latinLnBrk="1" hangingPunct="0">
              <a:spcBef>
                <a:spcPct val="0"/>
              </a:spcBef>
              <a:spcAft>
                <a:spcPct val="0"/>
              </a:spcAft>
              <a:buClr>
                <a:srgbClr val="006600"/>
              </a:buClr>
              <a:buSzPct val="85000"/>
            </a:pPr>
            <a:r>
              <a:rPr lang="zh-CN" altLang="en-US" b="1"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服务管理介绍</a:t>
            </a:r>
          </a:p>
        </p:txBody>
      </p:sp>
      <p:sp>
        <p:nvSpPr>
          <p:cNvPr id="11" name="Rectangle 7"/>
          <p:cNvSpPr>
            <a:spLocks noChangeArrowheads="1"/>
          </p:cNvSpPr>
          <p:nvPr/>
        </p:nvSpPr>
        <p:spPr bwMode="auto">
          <a:xfrm>
            <a:off x="495432" y="3710435"/>
            <a:ext cx="886812" cy="518680"/>
          </a:xfrm>
          <a:prstGeom prst="rect">
            <a:avLst/>
          </a:prstGeom>
          <a:solidFill>
            <a:schemeClr val="accent1">
              <a:lumMod val="40000"/>
              <a:lumOff val="60000"/>
            </a:schemeClr>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5</a:t>
            </a:r>
          </a:p>
        </p:txBody>
      </p:sp>
      <p:sp>
        <p:nvSpPr>
          <p:cNvPr id="12" name="Rectangle 5"/>
          <p:cNvSpPr>
            <a:spLocks noChangeArrowheads="1"/>
          </p:cNvSpPr>
          <p:nvPr/>
        </p:nvSpPr>
        <p:spPr bwMode="gray">
          <a:xfrm>
            <a:off x="1500988" y="3710435"/>
            <a:ext cx="6147209" cy="518680"/>
          </a:xfrm>
          <a:prstGeom prst="rect">
            <a:avLst/>
          </a:prstGeom>
          <a:solidFill>
            <a:schemeClr val="accent1">
              <a:lumMod val="40000"/>
              <a:lumOff val="60000"/>
            </a:schemeClr>
          </a:solidFill>
          <a:ln w="9525" algn="ctr">
            <a:noFill/>
            <a:miter lim="800000"/>
          </a:ln>
        </p:spPr>
        <p:txBody>
          <a:bodyPr lIns="180000" tIns="46800" rIns="72000" bIns="46800" anchor="ctr"/>
          <a:lstStyle/>
          <a:p>
            <a:pPr marL="0" lvl="1" fontAlgn="base" latinLnBrk="1" hangingPunct="0">
              <a:spcBef>
                <a:spcPct val="0"/>
              </a:spcBef>
              <a:spcAft>
                <a:spcPct val="0"/>
              </a:spcAft>
              <a:buClr>
                <a:srgbClr val="006600"/>
              </a:buClr>
              <a:buSzPct val="85000"/>
            </a:pPr>
            <a:r>
              <a:rPr lang="en-US" altLang="zh-CN" b="1" kern="0" dirty="0">
                <a:solidFill>
                  <a:prstClr val="black"/>
                </a:solidFill>
                <a:latin typeface="微软雅黑" panose="020B0503020204020204" pitchFamily="34" charset="-122"/>
                <a:ea typeface="微软雅黑" panose="020B0503020204020204" pitchFamily="34" charset="-122"/>
                <a:cs typeface="Arial" panose="020B0604020202020204" pitchFamily="34" charset="0"/>
                <a:sym typeface="+mn-ea"/>
              </a:rPr>
              <a:t>Demo</a:t>
            </a:r>
            <a:r>
              <a:rPr lang="zh-CN" altLang="en-US" b="1" kern="0" dirty="0">
                <a:solidFill>
                  <a:prstClr val="black"/>
                </a:solidFill>
                <a:latin typeface="微软雅黑" panose="020B0503020204020204" pitchFamily="34" charset="-122"/>
                <a:ea typeface="微软雅黑" panose="020B0503020204020204" pitchFamily="34" charset="-122"/>
                <a:cs typeface="Arial" panose="020B0604020202020204" pitchFamily="34" charset="0"/>
                <a:sym typeface="+mn-ea"/>
              </a:rPr>
              <a:t>示例</a:t>
            </a:r>
            <a:endParaRPr lang="en-US" altLang="zh-CN" b="1" kern="0" dirty="0">
              <a:solidFill>
                <a:prstClr val="black"/>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Rectangle 7"/>
          <p:cNvSpPr>
            <a:spLocks noChangeArrowheads="1"/>
          </p:cNvSpPr>
          <p:nvPr/>
        </p:nvSpPr>
        <p:spPr bwMode="auto">
          <a:xfrm>
            <a:off x="495432" y="1956693"/>
            <a:ext cx="886812" cy="518680"/>
          </a:xfrm>
          <a:prstGeom prst="rect">
            <a:avLst/>
          </a:prstGeom>
          <a:solidFill>
            <a:srgbClr val="BDD7EE"/>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2</a:t>
            </a:r>
          </a:p>
        </p:txBody>
      </p:sp>
      <p:sp>
        <p:nvSpPr>
          <p:cNvPr id="14" name="Rectangle 5"/>
          <p:cNvSpPr>
            <a:spLocks noChangeArrowheads="1"/>
          </p:cNvSpPr>
          <p:nvPr/>
        </p:nvSpPr>
        <p:spPr bwMode="gray">
          <a:xfrm>
            <a:off x="1501623" y="1956693"/>
            <a:ext cx="6147209" cy="518680"/>
          </a:xfrm>
          <a:prstGeom prst="rect">
            <a:avLst/>
          </a:prstGeom>
          <a:solidFill>
            <a:srgbClr val="BDD7EE"/>
          </a:solidFill>
          <a:ln w="9525" algn="ctr">
            <a:noFill/>
            <a:miter lim="800000"/>
          </a:ln>
        </p:spPr>
        <p:txBody>
          <a:bodyPr lIns="180000" tIns="46800" rIns="72000" bIns="46800" anchor="ctr"/>
          <a:lstStyle/>
          <a:p>
            <a:pPr marL="0" lvl="1" fontAlgn="base">
              <a:spcBef>
                <a:spcPct val="0"/>
              </a:spcBef>
              <a:spcAft>
                <a:spcPct val="0"/>
              </a:spcAft>
              <a:buClr>
                <a:srgbClr val="006600"/>
              </a:buClr>
              <a:buSzPct val="85000"/>
            </a:pPr>
            <a:r>
              <a:rPr lang="zh-CN" altLang="en-US" b="1" kern="0" dirty="0">
                <a:latin typeface="微软雅黑" panose="020B0503020204020204" pitchFamily="34" charset="-122"/>
                <a:ea typeface="微软雅黑" panose="020B0503020204020204" pitchFamily="34" charset="-122"/>
                <a:cs typeface="Arial" panose="020B0604020202020204" pitchFamily="34" charset="0"/>
                <a:sym typeface="+mn-ea"/>
              </a:rPr>
              <a:t>开发环境搭建</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 name="AutoShape 10"/>
          <p:cNvSpPr>
            <a:spLocks noChangeArrowheads="1"/>
          </p:cNvSpPr>
          <p:nvPr/>
        </p:nvSpPr>
        <p:spPr bwMode="gray">
          <a:xfrm rot="5400000">
            <a:off x="409948" y="3217526"/>
            <a:ext cx="249844" cy="334687"/>
          </a:xfrm>
          <a:prstGeom prst="triangle">
            <a:avLst>
              <a:gd name="adj" fmla="val 50000"/>
            </a:avLst>
          </a:prstGeom>
          <a:solidFill>
            <a:srgbClr val="1B76C3"/>
          </a:solidFill>
          <a:ln w="57150">
            <a:solidFill>
              <a:srgbClr val="FFFFFF"/>
            </a:solidFill>
            <a:miter lim="800000"/>
          </a:ln>
        </p:spPr>
        <p:txBody>
          <a:bodyPr rot="10800000" vert="eaVert" wrap="none" lIns="0" tIns="46800" rIns="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defRPr/>
            </a:pPr>
            <a:endParaRPr lang="zh-CN" altLang="en-US" b="1" kern="0">
              <a:solidFill>
                <a:srgbClr val="000000"/>
              </a:solidFill>
              <a:latin typeface="微软雅黑" panose="020B0503020204020204" pitchFamily="34" charset="-122"/>
              <a:ea typeface="微软雅黑" panose="020B0503020204020204" pitchFamily="34" charset="-122"/>
              <a:cs typeface="华文楷体" panose="02010600040101010101" charset="-122"/>
            </a:endParaRPr>
          </a:p>
        </p:txBody>
      </p:sp>
      <p:pic>
        <p:nvPicPr>
          <p:cNvPr id="20" name="Picture 2" descr="PPT_title_art copy"/>
          <p:cNvPicPr>
            <a:picLocks noChangeAspect="1" noChangeArrowheads="1"/>
          </p:cNvPicPr>
          <p:nvPr/>
        </p:nvPicPr>
        <p:blipFill>
          <a:blip r:embed="rId2"/>
          <a:srcRect/>
          <a:stretch>
            <a:fillRect/>
          </a:stretch>
        </p:blipFill>
        <p:spPr bwMode="auto">
          <a:xfrm>
            <a:off x="7648833" y="1384751"/>
            <a:ext cx="4311330" cy="4648638"/>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服务管理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开发步骤介绍</a:t>
            </a:r>
          </a:p>
        </p:txBody>
      </p:sp>
      <p:sp>
        <p:nvSpPr>
          <p:cNvPr id="3" name="Rectangle 2"/>
          <p:cNvSpPr/>
          <p:nvPr/>
        </p:nvSpPr>
        <p:spPr>
          <a:xfrm>
            <a:off x="404520" y="1225689"/>
            <a:ext cx="11898316" cy="563231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一.服务发现组件, 配置中心组件, 网关, 以开发环境为例</a:t>
            </a:r>
          </a:p>
          <a:p>
            <a:r>
              <a:rPr lang="zh-CN" altLang="en-US" dirty="0">
                <a:latin typeface="微软雅黑" panose="020B0503020204020204" pitchFamily="34" charset="-122"/>
                <a:ea typeface="微软雅黑" panose="020B0503020204020204" pitchFamily="34" charset="-122"/>
              </a:rPr>
              <a:t>1.服务发现url: http://192.168.0.235:8761/eureka/，将服务实例注册到eureka上</a:t>
            </a:r>
          </a:p>
          <a:p>
            <a:r>
              <a:rPr lang="zh-CN" altLang="en-US" dirty="0">
                <a:latin typeface="微软雅黑" panose="020B0503020204020204" pitchFamily="34" charset="-122"/>
                <a:ea typeface="微软雅黑" panose="020B0503020204020204" pitchFamily="34" charset="-122"/>
              </a:rPr>
              <a:t>2.配置中心url: http://192.168.0.235:8080/，动态获取配置文件</a:t>
            </a:r>
          </a:p>
          <a:p>
            <a:r>
              <a:rPr lang="zh-CN" altLang="en-US" dirty="0">
                <a:latin typeface="微软雅黑" panose="020B0503020204020204" pitchFamily="34" charset="-122"/>
                <a:ea typeface="微软雅黑" panose="020B0503020204020204" pitchFamily="34" charset="-122"/>
              </a:rPr>
              <a:t>3.网关: http://192.168.0.235:8040，提供路由功能</a:t>
            </a: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二.开发实例服务</a:t>
            </a:r>
          </a:p>
          <a:p>
            <a:r>
              <a:rPr lang="zh-CN" altLang="en-US" dirty="0">
                <a:latin typeface="微软雅黑" panose="020B0503020204020204" pitchFamily="34" charset="-122"/>
                <a:ea typeface="微软雅黑" panose="020B0503020204020204" pitchFamily="34" charset="-122"/>
              </a:rPr>
              <a:t>1.git下载demo工程</a:t>
            </a:r>
          </a:p>
          <a:p>
            <a:r>
              <a:rPr lang="zh-CN" altLang="en-US" dirty="0">
                <a:latin typeface="微软雅黑" panose="020B0503020204020204" pitchFamily="34" charset="-122"/>
                <a:ea typeface="微软雅黑" panose="020B0503020204020204" pitchFamily="34" charset="-122"/>
              </a:rPr>
              <a:t>2.controller(@RestController,@RequestMapping(value = "/api/user"))</a:t>
            </a:r>
          </a:p>
          <a:p>
            <a:r>
              <a:rPr lang="zh-CN" altLang="en-US" dirty="0">
                <a:latin typeface="微软雅黑" panose="020B0503020204020204" pitchFamily="34" charset="-122"/>
                <a:ea typeface="微软雅黑" panose="020B0503020204020204" pitchFamily="34" charset="-122"/>
              </a:rPr>
              <a:t>3.method(@RequestMapping(value = "/lists", method = RequestMethod.POST))</a:t>
            </a:r>
          </a:p>
          <a:p>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.注册到eureka(bootstrap.yml，eureka.client.serviceUrl.defaultZone: http://192.168.0.235:8761/eureka)</a:t>
            </a:r>
          </a:p>
          <a:p>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.关联配置中心(bootstrap.yml，spring.cloud.config.uri:http://192.168.0.235:8080/)</a:t>
            </a:r>
          </a:p>
          <a:p>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.选择配置文件版本(profile: dev, label: master)</a:t>
            </a:r>
            <a:endParaRPr lang="en-US" altLang="zh-CN" dirty="0">
              <a:latin typeface="微软雅黑" panose="020B0503020204020204" pitchFamily="34" charset="-122"/>
              <a:ea typeface="微软雅黑" panose="020B0503020204020204" pitchFamily="34" charset="-122"/>
            </a:endParaRPr>
          </a:p>
          <a:p>
            <a:r>
              <a:rPr lang="en-US" altLang="zh-CN" dirty="0">
                <a:solidFill>
                  <a:srgbClr val="FF0000"/>
                </a:solidFill>
                <a:latin typeface="微软雅黑" panose="020B0503020204020204" pitchFamily="34" charset="-122"/>
                <a:ea typeface="微软雅黑" panose="020B0503020204020204" pitchFamily="34" charset="-122"/>
              </a:rPr>
              <a:t>7.</a:t>
            </a:r>
            <a:r>
              <a:rPr lang="zh-CN" altLang="en-US" dirty="0">
                <a:solidFill>
                  <a:srgbClr val="FF0000"/>
                </a:solidFill>
                <a:latin typeface="微软雅黑" panose="020B0503020204020204" pitchFamily="34" charset="-122"/>
                <a:ea typeface="微软雅黑" panose="020B0503020204020204" pitchFamily="34" charset="-122"/>
              </a:rPr>
              <a:t>注意：本地开发和调试过程中，不需要将应用注册到</a:t>
            </a:r>
            <a:r>
              <a:rPr lang="en-US" altLang="zh-CN" dirty="0">
                <a:solidFill>
                  <a:srgbClr val="FF0000"/>
                </a:solidFill>
                <a:latin typeface="微软雅黑" panose="020B0503020204020204" pitchFamily="34" charset="-122"/>
                <a:ea typeface="微软雅黑" panose="020B0503020204020204" pitchFamily="34" charset="-122"/>
              </a:rPr>
              <a:t>eureka</a:t>
            </a:r>
            <a:r>
              <a:rPr lang="zh-CN" altLang="en-US" dirty="0">
                <a:solidFill>
                  <a:srgbClr val="FF0000"/>
                </a:solidFill>
                <a:latin typeface="微软雅黑" panose="020B0503020204020204" pitchFamily="34" charset="-122"/>
                <a:ea typeface="微软雅黑" panose="020B0503020204020204" pitchFamily="34" charset="-122"/>
              </a:rPr>
              <a:t>上（注释启动类的</a:t>
            </a:r>
            <a:r>
              <a:rPr lang="en-US" altLang="zh-CN" dirty="0">
                <a:solidFill>
                  <a:srgbClr val="FF0000"/>
                </a:solidFill>
              </a:rPr>
              <a:t>@</a:t>
            </a:r>
            <a:r>
              <a:rPr lang="en-US" altLang="zh-CN" dirty="0" err="1">
                <a:solidFill>
                  <a:srgbClr val="FF0000"/>
                </a:solidFill>
              </a:rPr>
              <a:t>EnableEurekaClient</a:t>
            </a:r>
            <a:r>
              <a:rPr lang="zh-CN" altLang="en-US">
                <a:solidFill>
                  <a:srgbClr val="FF0000"/>
                </a:solidFill>
                <a:latin typeface="微软雅黑" panose="020B0503020204020204" pitchFamily="34" charset="-122"/>
                <a:ea typeface="微软雅黑" panose="020B0503020204020204" pitchFamily="34" charset="-122"/>
              </a:rPr>
              <a:t>）</a:t>
            </a:r>
            <a:endParaRPr lang="zh-CN" altLang="en-US" dirty="0">
              <a:solidFill>
                <a:srgbClr val="FF0000"/>
              </a:solidFill>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三.调试</a:t>
            </a:r>
          </a:p>
          <a:p>
            <a:r>
              <a:rPr lang="zh-CN" altLang="en-US" dirty="0">
                <a:latin typeface="微软雅黑" panose="020B0503020204020204" pitchFamily="34" charset="-122"/>
                <a:ea typeface="微软雅黑" panose="020B0503020204020204" pitchFamily="34" charset="-122"/>
              </a:rPr>
              <a:t>1.验证开发实例服务是否注册到服务发现组件，并且可以访问</a:t>
            </a:r>
          </a:p>
          <a:p>
            <a:r>
              <a:rPr lang="zh-CN" altLang="en-US" dirty="0">
                <a:latin typeface="微软雅黑" panose="020B0503020204020204" pitchFamily="34" charset="-122"/>
                <a:ea typeface="微软雅黑" panose="020B0503020204020204" pitchFamily="34" charset="-122"/>
              </a:rPr>
              <a:t>  1.1.使用工具（HttpRe</a:t>
            </a:r>
            <a:r>
              <a:rPr lang="en-US" altLang="zh-CN" dirty="0">
                <a:latin typeface="微软雅黑" panose="020B0503020204020204" pitchFamily="34" charset="-122"/>
                <a:ea typeface="微软雅黑" panose="020B0503020204020204" pitchFamily="34" charset="-122"/>
              </a:rPr>
              <a:t>q</a:t>
            </a:r>
            <a:r>
              <a:rPr lang="zh-CN" altLang="en-US" dirty="0">
                <a:latin typeface="微软雅黑" panose="020B0503020204020204" pitchFamily="34" charset="-122"/>
                <a:ea typeface="微软雅黑" panose="020B0503020204020204" pitchFamily="34" charset="-122"/>
              </a:rPr>
              <a:t>uester）向 http://192.168.0.235:8082/api/user/lists 发起post请求，验证返回结果</a:t>
            </a:r>
          </a:p>
          <a:p>
            <a:r>
              <a:rPr lang="zh-CN" altLang="en-US" dirty="0">
                <a:latin typeface="微软雅黑" panose="020B0503020204020204" pitchFamily="34" charset="-122"/>
                <a:ea typeface="微软雅黑" panose="020B0503020204020204" pitchFamily="34" charset="-122"/>
              </a:rPr>
              <a:t>2.验证网关路由配置</a:t>
            </a:r>
          </a:p>
          <a:p>
            <a:r>
              <a:rPr lang="zh-CN" altLang="en-US" dirty="0">
                <a:latin typeface="微软雅黑" panose="020B0503020204020204" pitchFamily="34" charset="-122"/>
                <a:ea typeface="微软雅黑" panose="020B0503020204020204" pitchFamily="34" charset="-122"/>
              </a:rPr>
              <a:t>  2.1.使用工具（HttpRe</a:t>
            </a:r>
            <a:r>
              <a:rPr lang="en-US" altLang="zh-CN" dirty="0">
                <a:latin typeface="微软雅黑" panose="020B0503020204020204" pitchFamily="34" charset="-122"/>
                <a:ea typeface="微软雅黑" panose="020B0503020204020204" pitchFamily="34" charset="-122"/>
              </a:rPr>
              <a:t>q</a:t>
            </a:r>
            <a:r>
              <a:rPr lang="zh-CN" altLang="en-US" dirty="0">
                <a:latin typeface="微软雅黑" panose="020B0503020204020204" pitchFamily="34" charset="-122"/>
                <a:ea typeface="微软雅黑" panose="020B0503020204020204" pitchFamily="34" charset="-122"/>
              </a:rPr>
              <a:t>uester）向 http://192.168.0.235:8040/demo/api/user/lists 发起post请求，验证返回结果</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服务管理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技术架构图（一）</a:t>
            </a:r>
          </a:p>
        </p:txBody>
      </p:sp>
      <p:sp>
        <p:nvSpPr>
          <p:cNvPr id="4" name="Rectangle 3"/>
          <p:cNvSpPr/>
          <p:nvPr/>
        </p:nvSpPr>
        <p:spPr>
          <a:xfrm>
            <a:off x="76075" y="873751"/>
            <a:ext cx="12049250" cy="5982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ectangle 17"/>
          <p:cNvSpPr/>
          <p:nvPr/>
        </p:nvSpPr>
        <p:spPr>
          <a:xfrm>
            <a:off x="86497" y="889039"/>
            <a:ext cx="11936627" cy="5968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8847312" y="5249161"/>
            <a:ext cx="3263219" cy="1384995"/>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图示：</a:t>
            </a:r>
            <a:endParaRPr lang="en-US" altLang="zh-CN" sz="12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200" dirty="0" err="1">
                <a:latin typeface="微软雅黑" panose="020B0503020204020204" pitchFamily="34" charset="-122"/>
                <a:ea typeface="微软雅黑" panose="020B0503020204020204" pitchFamily="34" charset="-122"/>
              </a:rPr>
              <a:t>egsc</a:t>
            </a:r>
            <a:r>
              <a:rPr lang="en-US" altLang="zh-CN" sz="1200" dirty="0">
                <a:latin typeface="微软雅黑" panose="020B0503020204020204" pitchFamily="34" charset="-122"/>
                <a:ea typeface="微软雅黑" panose="020B0503020204020204" pitchFamily="34" charset="-122"/>
              </a:rPr>
              <a:t>-UI</a:t>
            </a:r>
            <a:r>
              <a:rPr lang="zh-CN" altLang="en-US" sz="1200" dirty="0">
                <a:latin typeface="微软雅黑" panose="020B0503020204020204" pitchFamily="34" charset="-122"/>
                <a:ea typeface="微软雅黑" panose="020B0503020204020204" pitchFamily="34" charset="-122"/>
              </a:rPr>
              <a:t>：前端业务应用</a:t>
            </a:r>
            <a:endParaRPr lang="en-US" altLang="zh-CN" sz="12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200" dirty="0" err="1">
                <a:latin typeface="微软雅黑" panose="020B0503020204020204" pitchFamily="34" charset="-122"/>
                <a:ea typeface="微软雅黑" panose="020B0503020204020204" pitchFamily="34" charset="-122"/>
              </a:rPr>
              <a:t>Egsc</a:t>
            </a:r>
            <a:r>
              <a:rPr lang="en-US" altLang="zh-CN" sz="1200" dirty="0">
                <a:latin typeface="微软雅黑" panose="020B0503020204020204" pitchFamily="34" charset="-122"/>
                <a:ea typeface="微软雅黑" panose="020B0503020204020204" pitchFamily="34" charset="-122"/>
              </a:rPr>
              <a:t>-admin-UI</a:t>
            </a:r>
            <a:r>
              <a:rPr lang="zh-CN" altLang="en-US" sz="1200" dirty="0">
                <a:latin typeface="微软雅黑" panose="020B0503020204020204" pitchFamily="34" charset="-122"/>
                <a:ea typeface="微软雅黑" panose="020B0503020204020204" pitchFamily="34" charset="-122"/>
              </a:rPr>
              <a:t>：前端管理应用</a:t>
            </a:r>
            <a:endParaRPr lang="en-US" altLang="zh-CN" sz="12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200" dirty="0" err="1">
                <a:latin typeface="微软雅黑" panose="020B0503020204020204" pitchFamily="34" charset="-122"/>
                <a:ea typeface="微软雅黑" panose="020B0503020204020204" pitchFamily="34" charset="-122"/>
              </a:rPr>
              <a:t>UserMgmt</a:t>
            </a:r>
            <a:r>
              <a:rPr lang="en-US" altLang="zh-CN" sz="1200" dirty="0">
                <a:latin typeface="微软雅黑" panose="020B0503020204020204" pitchFamily="34" charset="-122"/>
                <a:ea typeface="微软雅黑" panose="020B0503020204020204" pitchFamily="34" charset="-122"/>
              </a:rPr>
              <a:t> Component</a:t>
            </a:r>
            <a:r>
              <a:rPr lang="zh-CN" altLang="en-US" sz="1200" dirty="0">
                <a:latin typeface="微软雅黑" panose="020B0503020204020204" pitchFamily="34" charset="-122"/>
                <a:ea typeface="微软雅黑" panose="020B0503020204020204" pitchFamily="34" charset="-122"/>
              </a:rPr>
              <a:t>：用户管理组件</a:t>
            </a:r>
            <a:endParaRPr lang="en-US" altLang="zh-CN" sz="12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200" dirty="0">
                <a:latin typeface="微软雅黑" panose="020B0503020204020204" pitchFamily="34" charset="-122"/>
                <a:ea typeface="微软雅黑" panose="020B0503020204020204" pitchFamily="34" charset="-122"/>
              </a:rPr>
              <a:t>Map Application</a:t>
            </a:r>
            <a:r>
              <a:rPr lang="zh-CN" altLang="en-US" sz="1200" dirty="0">
                <a:latin typeface="微软雅黑" panose="020B0503020204020204" pitchFamily="34" charset="-122"/>
                <a:ea typeface="微软雅黑" panose="020B0503020204020204" pitchFamily="34" charset="-122"/>
              </a:rPr>
              <a:t>：地图应用</a:t>
            </a:r>
            <a:endParaRPr lang="en-US" altLang="zh-CN" sz="12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200" dirty="0" err="1">
                <a:latin typeface="微软雅黑" panose="020B0503020204020204" pitchFamily="34" charset="-122"/>
                <a:ea typeface="微软雅黑" panose="020B0503020204020204" pitchFamily="34" charset="-122"/>
              </a:rPr>
              <a:t>Config</a:t>
            </a:r>
            <a:r>
              <a:rPr lang="en-US" altLang="zh-CN" sz="1200" dirty="0">
                <a:latin typeface="微软雅黑" panose="020B0503020204020204" pitchFamily="34" charset="-122"/>
                <a:ea typeface="微软雅黑" panose="020B0503020204020204" pitchFamily="34" charset="-122"/>
              </a:rPr>
              <a:t> Server</a:t>
            </a:r>
            <a:r>
              <a:rPr lang="zh-CN" altLang="en-US" sz="1200" dirty="0">
                <a:latin typeface="微软雅黑" panose="020B0503020204020204" pitchFamily="34" charset="-122"/>
                <a:ea typeface="微软雅黑" panose="020B0503020204020204" pitchFamily="34" charset="-122"/>
              </a:rPr>
              <a:t>：配置管理中心</a:t>
            </a:r>
            <a:endParaRPr lang="en-US" altLang="zh-CN" sz="12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200" dirty="0">
                <a:latin typeface="微软雅黑" panose="020B0503020204020204" pitchFamily="34" charset="-122"/>
                <a:ea typeface="微软雅黑" panose="020B0503020204020204" pitchFamily="34" charset="-122"/>
              </a:rPr>
              <a:t>Eureka Server</a:t>
            </a:r>
            <a:r>
              <a:rPr lang="zh-CN" altLang="en-US" sz="1200" dirty="0">
                <a:latin typeface="微软雅黑" panose="020B0503020204020204" pitchFamily="34" charset="-122"/>
                <a:ea typeface="微软雅黑" panose="020B0503020204020204" pitchFamily="34" charset="-122"/>
              </a:rPr>
              <a:t>：服务注册与发现中心</a:t>
            </a:r>
            <a:endParaRPr lang="en-US" altLang="zh-CN" sz="1200" dirty="0">
              <a:latin typeface="微软雅黑" panose="020B0503020204020204" pitchFamily="34" charset="-122"/>
              <a:ea typeface="微软雅黑" panose="020B0503020204020204" pitchFamily="34" charset="-122"/>
            </a:endParaRPr>
          </a:p>
        </p:txBody>
      </p:sp>
      <p:sp>
        <p:nvSpPr>
          <p:cNvPr id="21" name="矩形 5"/>
          <p:cNvSpPr>
            <a:spLocks noChangeArrowheads="1"/>
          </p:cNvSpPr>
          <p:nvPr/>
        </p:nvSpPr>
        <p:spPr bwMode="auto">
          <a:xfrm>
            <a:off x="9011674" y="1171199"/>
            <a:ext cx="2946735" cy="3908983"/>
          </a:xfrm>
          <a:prstGeom prst="rect">
            <a:avLst/>
          </a:prstGeom>
          <a:solidFill>
            <a:srgbClr val="FFFFFF"/>
          </a:solidFill>
          <a:ln w="25400" algn="ctr">
            <a:solidFill>
              <a:srgbClr val="FF6600"/>
            </a:solidFill>
            <a:miter lim="800000"/>
            <a:headEnd/>
            <a:tailEnd/>
          </a:ln>
        </p:spPr>
        <p:txBody>
          <a:bodyPr lIns="91426" tIns="45711" rIns="91426" bIns="45711" anchor="ctr"/>
          <a:lstStyle>
            <a:lvl1pPr eaLnBrk="0" hangingPunct="0">
              <a:defRPr sz="1200">
                <a:solidFill>
                  <a:schemeClr val="bg1"/>
                </a:solidFill>
                <a:latin typeface="Arial" panose="020B0604020202020204" pitchFamily="34" charset="0"/>
                <a:cs typeface="Arial" panose="020B0604020202020204" pitchFamily="34" charset="0"/>
              </a:defRPr>
            </a:lvl1pPr>
            <a:lvl2pPr marL="742950" indent="-285750" eaLnBrk="0" hangingPunct="0">
              <a:defRPr sz="1200">
                <a:solidFill>
                  <a:schemeClr val="bg1"/>
                </a:solidFill>
                <a:latin typeface="Arial" panose="020B0604020202020204" pitchFamily="34" charset="0"/>
                <a:cs typeface="Arial" panose="020B0604020202020204" pitchFamily="34" charset="0"/>
              </a:defRPr>
            </a:lvl2pPr>
            <a:lvl3pPr marL="1143000" indent="-228600" eaLnBrk="0" hangingPunct="0">
              <a:defRPr sz="1200">
                <a:solidFill>
                  <a:schemeClr val="bg1"/>
                </a:solidFill>
                <a:latin typeface="Arial" panose="020B0604020202020204" pitchFamily="34" charset="0"/>
                <a:cs typeface="Arial" panose="020B0604020202020204" pitchFamily="34" charset="0"/>
              </a:defRPr>
            </a:lvl3pPr>
            <a:lvl4pPr marL="1600200" indent="-228600" eaLnBrk="0" hangingPunct="0">
              <a:defRPr sz="1200">
                <a:solidFill>
                  <a:schemeClr val="bg1"/>
                </a:solidFill>
                <a:latin typeface="Arial" panose="020B0604020202020204" pitchFamily="34" charset="0"/>
                <a:cs typeface="Arial" panose="020B0604020202020204" pitchFamily="34" charset="0"/>
              </a:defRPr>
            </a:lvl4pPr>
            <a:lvl5pPr marL="2057400" indent="-228600" eaLnBrk="0" hangingPunct="0">
              <a:defRPr sz="1200">
                <a:solidFill>
                  <a:schemeClr val="bg1"/>
                </a:solidFill>
                <a:latin typeface="Arial" panose="020B0604020202020204" pitchFamily="34" charset="0"/>
                <a:cs typeface="Arial" panose="020B0604020202020204" pitchFamily="34" charset="0"/>
              </a:defRPr>
            </a:lvl5pPr>
            <a:lvl6pPr marL="25146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6pPr>
            <a:lvl7pPr marL="29718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7pPr>
            <a:lvl8pPr marL="34290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8pPr>
            <a:lvl9pPr marL="38862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9pPr>
          </a:lstStyle>
          <a:p>
            <a:pPr algn="l" eaLnBrk="1" hangingPunct="1">
              <a:lnSpc>
                <a:spcPct val="100000"/>
              </a:lnSpc>
              <a:spcBef>
                <a:spcPct val="0"/>
              </a:spcBef>
              <a:buClrTx/>
              <a:buFontTx/>
              <a:buNone/>
            </a:pPr>
            <a:endParaRPr lang="zh-CN" altLang="en-US">
              <a:solidFill>
                <a:srgbClr val="FFC000"/>
              </a:solidFill>
              <a:latin typeface="微软雅黑" panose="020B0503020204020204" pitchFamily="34" charset="-122"/>
              <a:ea typeface="微软雅黑" panose="020B0503020204020204" pitchFamily="34" charset="-122"/>
            </a:endParaRPr>
          </a:p>
        </p:txBody>
      </p:sp>
      <p:sp>
        <p:nvSpPr>
          <p:cNvPr id="22" name="矩形 17"/>
          <p:cNvSpPr/>
          <p:nvPr/>
        </p:nvSpPr>
        <p:spPr>
          <a:xfrm>
            <a:off x="9088804" y="1227819"/>
            <a:ext cx="2941668" cy="903700"/>
          </a:xfrm>
          <a:prstGeom prst="rect">
            <a:avLst/>
          </a:prstGeom>
        </p:spPr>
        <p:txBody>
          <a:bodyPr wrap="square" lIns="36000" tIns="36000" rIns="36000" bIns="36000">
            <a:spAutoFit/>
          </a:bodyPr>
          <a:lstStyle/>
          <a:p>
            <a:r>
              <a:rPr lang="zh-CN" altLang="en-US" dirty="0">
                <a:latin typeface="Microsoft YaHei" charset="-122"/>
                <a:ea typeface="Microsoft YaHei" charset="-122"/>
                <a:cs typeface="Microsoft YaHei" charset="-122"/>
              </a:rPr>
              <a:t>以用户管理组件和地图引用前后端之间的交互为例，说明一个应用内部的交互过程：</a:t>
            </a:r>
          </a:p>
        </p:txBody>
      </p:sp>
      <p:sp>
        <p:nvSpPr>
          <p:cNvPr id="23" name="TextBox 22"/>
          <p:cNvSpPr txBox="1">
            <a:spLocks noChangeArrowheads="1"/>
          </p:cNvSpPr>
          <p:nvPr/>
        </p:nvSpPr>
        <p:spPr bwMode="auto">
          <a:xfrm>
            <a:off x="9338698" y="2172945"/>
            <a:ext cx="2529883" cy="738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6" tIns="45711" rIns="91426" bIns="45711">
            <a:spAutoFit/>
          </a:bodyPr>
          <a:lstStyle>
            <a:lvl1pPr eaLnBrk="0" hangingPunct="0">
              <a:defRPr sz="1200">
                <a:solidFill>
                  <a:schemeClr val="bg1"/>
                </a:solidFill>
                <a:latin typeface="Arial" panose="020B0604020202020204" pitchFamily="34" charset="0"/>
                <a:cs typeface="Arial" panose="020B0604020202020204" pitchFamily="34" charset="0"/>
              </a:defRPr>
            </a:lvl1pPr>
            <a:lvl2pPr marL="742950" indent="-285750" eaLnBrk="0" hangingPunct="0">
              <a:defRPr sz="1200">
                <a:solidFill>
                  <a:schemeClr val="bg1"/>
                </a:solidFill>
                <a:latin typeface="Arial" panose="020B0604020202020204" pitchFamily="34" charset="0"/>
                <a:cs typeface="Arial" panose="020B0604020202020204" pitchFamily="34" charset="0"/>
              </a:defRPr>
            </a:lvl2pPr>
            <a:lvl3pPr marL="1143000" indent="-228600" eaLnBrk="0" hangingPunct="0">
              <a:defRPr sz="1200">
                <a:solidFill>
                  <a:schemeClr val="bg1"/>
                </a:solidFill>
                <a:latin typeface="Arial" panose="020B0604020202020204" pitchFamily="34" charset="0"/>
                <a:cs typeface="Arial" panose="020B0604020202020204" pitchFamily="34" charset="0"/>
              </a:defRPr>
            </a:lvl3pPr>
            <a:lvl4pPr marL="1600200" indent="-228600" eaLnBrk="0" hangingPunct="0">
              <a:defRPr sz="1200">
                <a:solidFill>
                  <a:schemeClr val="bg1"/>
                </a:solidFill>
                <a:latin typeface="Arial" panose="020B0604020202020204" pitchFamily="34" charset="0"/>
                <a:cs typeface="Arial" panose="020B0604020202020204" pitchFamily="34" charset="0"/>
              </a:defRPr>
            </a:lvl4pPr>
            <a:lvl5pPr marL="2057400" indent="-228600" eaLnBrk="0" hangingPunct="0">
              <a:defRPr sz="1200">
                <a:solidFill>
                  <a:schemeClr val="bg1"/>
                </a:solidFill>
                <a:latin typeface="Arial" panose="020B0604020202020204" pitchFamily="34" charset="0"/>
                <a:cs typeface="Arial" panose="020B0604020202020204" pitchFamily="34" charset="0"/>
              </a:defRPr>
            </a:lvl5pPr>
            <a:lvl6pPr marL="25146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6pPr>
            <a:lvl7pPr marL="29718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7pPr>
            <a:lvl8pPr marL="34290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8pPr>
            <a:lvl9pPr marL="38862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9pPr>
          </a:lstStyle>
          <a:p>
            <a:pPr eaLnBrk="1" hangingPunct="1">
              <a:spcBef>
                <a:spcPct val="0"/>
              </a:spcBef>
            </a:pPr>
            <a:r>
              <a:rPr lang="zh-CN" altLang="en-US" sz="1400" dirty="0">
                <a:solidFill>
                  <a:schemeClr val="tx1"/>
                </a:solidFill>
                <a:latin typeface="微软雅黑" panose="020B0503020204020204" pitchFamily="34" charset="-122"/>
                <a:ea typeface="微软雅黑" panose="020B0503020204020204" pitchFamily="34" charset="-122"/>
              </a:rPr>
              <a:t>整个小区平台的前端应用作为统一工程规划，分前端业务应用和前端管理应用</a:t>
            </a:r>
          </a:p>
        </p:txBody>
      </p:sp>
      <p:sp>
        <p:nvSpPr>
          <p:cNvPr id="24" name="TextBox 37"/>
          <p:cNvSpPr txBox="1">
            <a:spLocks noChangeArrowheads="1"/>
          </p:cNvSpPr>
          <p:nvPr/>
        </p:nvSpPr>
        <p:spPr bwMode="auto">
          <a:xfrm>
            <a:off x="9338698" y="2908312"/>
            <a:ext cx="2517145" cy="954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6" tIns="45711" rIns="91426" bIns="45711">
            <a:spAutoFit/>
          </a:bodyPr>
          <a:lstStyle>
            <a:lvl1pPr eaLnBrk="0" hangingPunct="0">
              <a:defRPr sz="1200">
                <a:solidFill>
                  <a:schemeClr val="bg1"/>
                </a:solidFill>
                <a:latin typeface="Arial" panose="020B0604020202020204" pitchFamily="34" charset="0"/>
                <a:cs typeface="Arial" panose="020B0604020202020204" pitchFamily="34" charset="0"/>
              </a:defRPr>
            </a:lvl1pPr>
            <a:lvl2pPr marL="742950" indent="-285750" eaLnBrk="0" hangingPunct="0">
              <a:defRPr sz="1200">
                <a:solidFill>
                  <a:schemeClr val="bg1"/>
                </a:solidFill>
                <a:latin typeface="Arial" panose="020B0604020202020204" pitchFamily="34" charset="0"/>
                <a:cs typeface="Arial" panose="020B0604020202020204" pitchFamily="34" charset="0"/>
              </a:defRPr>
            </a:lvl2pPr>
            <a:lvl3pPr marL="1143000" indent="-228600" eaLnBrk="0" hangingPunct="0">
              <a:defRPr sz="1200">
                <a:solidFill>
                  <a:schemeClr val="bg1"/>
                </a:solidFill>
                <a:latin typeface="Arial" panose="020B0604020202020204" pitchFamily="34" charset="0"/>
                <a:cs typeface="Arial" panose="020B0604020202020204" pitchFamily="34" charset="0"/>
              </a:defRPr>
            </a:lvl3pPr>
            <a:lvl4pPr marL="1600200" indent="-228600" eaLnBrk="0" hangingPunct="0">
              <a:defRPr sz="1200">
                <a:solidFill>
                  <a:schemeClr val="bg1"/>
                </a:solidFill>
                <a:latin typeface="Arial" panose="020B0604020202020204" pitchFamily="34" charset="0"/>
                <a:cs typeface="Arial" panose="020B0604020202020204" pitchFamily="34" charset="0"/>
              </a:defRPr>
            </a:lvl4pPr>
            <a:lvl5pPr marL="2057400" indent="-228600" eaLnBrk="0" hangingPunct="0">
              <a:defRPr sz="1200">
                <a:solidFill>
                  <a:schemeClr val="bg1"/>
                </a:solidFill>
                <a:latin typeface="Arial" panose="020B0604020202020204" pitchFamily="34" charset="0"/>
                <a:cs typeface="Arial" panose="020B0604020202020204" pitchFamily="34" charset="0"/>
              </a:defRPr>
            </a:lvl5pPr>
            <a:lvl6pPr marL="25146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6pPr>
            <a:lvl7pPr marL="29718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7pPr>
            <a:lvl8pPr marL="34290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8pPr>
            <a:lvl9pPr marL="38862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9pPr>
          </a:lstStyle>
          <a:p>
            <a:pPr eaLnBrk="1" hangingPunct="1">
              <a:spcBef>
                <a:spcPct val="0"/>
              </a:spcBef>
            </a:pPr>
            <a:r>
              <a:rPr lang="zh-CN" altLang="en-US" sz="1400" dirty="0">
                <a:solidFill>
                  <a:schemeClr val="tx1"/>
                </a:solidFill>
                <a:latin typeface="微软雅黑" panose="020B0503020204020204" pitchFamily="34" charset="-122"/>
                <a:ea typeface="微软雅黑" panose="020B0503020204020204" pitchFamily="34" charset="-122"/>
              </a:rPr>
              <a:t>前端应用部署在</a:t>
            </a:r>
            <a:r>
              <a:rPr lang="en-US" altLang="zh-CN" sz="1400" dirty="0">
                <a:solidFill>
                  <a:schemeClr val="tx1"/>
                </a:solidFill>
                <a:latin typeface="微软雅黑" panose="020B0503020204020204" pitchFamily="34" charset="-122"/>
                <a:ea typeface="微软雅黑" panose="020B0503020204020204" pitchFamily="34" charset="-122"/>
              </a:rPr>
              <a:t>Nginx</a:t>
            </a:r>
            <a:r>
              <a:rPr lang="zh-CN" altLang="en-US" sz="1400" dirty="0">
                <a:solidFill>
                  <a:schemeClr val="tx1"/>
                </a:solidFill>
                <a:latin typeface="微软雅黑" panose="020B0503020204020204" pitchFamily="34" charset="-122"/>
                <a:ea typeface="微软雅黑" panose="020B0503020204020204" pitchFamily="34" charset="-122"/>
              </a:rPr>
              <a:t>服务器上，利用反向代理与负载均衡的功能为后端服务提供水平扩展的能力</a:t>
            </a:r>
          </a:p>
        </p:txBody>
      </p:sp>
      <p:sp>
        <p:nvSpPr>
          <p:cNvPr id="25" name="TextBox 39"/>
          <p:cNvSpPr txBox="1">
            <a:spLocks noChangeArrowheads="1"/>
          </p:cNvSpPr>
          <p:nvPr/>
        </p:nvSpPr>
        <p:spPr bwMode="auto">
          <a:xfrm>
            <a:off x="9338698" y="3810515"/>
            <a:ext cx="2512540" cy="523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6" tIns="45711" rIns="91426" bIns="45711">
            <a:spAutoFit/>
          </a:bodyPr>
          <a:lstStyle>
            <a:lvl1pPr eaLnBrk="0" hangingPunct="0">
              <a:defRPr sz="1200">
                <a:solidFill>
                  <a:schemeClr val="bg1"/>
                </a:solidFill>
                <a:latin typeface="Arial" panose="020B0604020202020204" pitchFamily="34" charset="0"/>
                <a:cs typeface="Arial" panose="020B0604020202020204" pitchFamily="34" charset="0"/>
              </a:defRPr>
            </a:lvl1pPr>
            <a:lvl2pPr marL="742950" indent="-285750" eaLnBrk="0" hangingPunct="0">
              <a:defRPr sz="1200">
                <a:solidFill>
                  <a:schemeClr val="bg1"/>
                </a:solidFill>
                <a:latin typeface="Arial" panose="020B0604020202020204" pitchFamily="34" charset="0"/>
                <a:cs typeface="Arial" panose="020B0604020202020204" pitchFamily="34" charset="0"/>
              </a:defRPr>
            </a:lvl2pPr>
            <a:lvl3pPr marL="1143000" indent="-228600" eaLnBrk="0" hangingPunct="0">
              <a:defRPr sz="1200">
                <a:solidFill>
                  <a:schemeClr val="bg1"/>
                </a:solidFill>
                <a:latin typeface="Arial" panose="020B0604020202020204" pitchFamily="34" charset="0"/>
                <a:cs typeface="Arial" panose="020B0604020202020204" pitchFamily="34" charset="0"/>
              </a:defRPr>
            </a:lvl3pPr>
            <a:lvl4pPr marL="1600200" indent="-228600" eaLnBrk="0" hangingPunct="0">
              <a:defRPr sz="1200">
                <a:solidFill>
                  <a:schemeClr val="bg1"/>
                </a:solidFill>
                <a:latin typeface="Arial" panose="020B0604020202020204" pitchFamily="34" charset="0"/>
                <a:cs typeface="Arial" panose="020B0604020202020204" pitchFamily="34" charset="0"/>
              </a:defRPr>
            </a:lvl4pPr>
            <a:lvl5pPr marL="2057400" indent="-228600" eaLnBrk="0" hangingPunct="0">
              <a:defRPr sz="1200">
                <a:solidFill>
                  <a:schemeClr val="bg1"/>
                </a:solidFill>
                <a:latin typeface="Arial" panose="020B0604020202020204" pitchFamily="34" charset="0"/>
                <a:cs typeface="Arial" panose="020B0604020202020204" pitchFamily="34" charset="0"/>
              </a:defRPr>
            </a:lvl5pPr>
            <a:lvl6pPr marL="25146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6pPr>
            <a:lvl7pPr marL="29718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7pPr>
            <a:lvl8pPr marL="34290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8pPr>
            <a:lvl9pPr marL="38862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9pPr>
          </a:lstStyle>
          <a:p>
            <a:pPr algn="l" eaLnBrk="1" hangingPunct="1">
              <a:lnSpc>
                <a:spcPct val="100000"/>
              </a:lnSpc>
              <a:spcBef>
                <a:spcPct val="0"/>
              </a:spcBef>
              <a:buClrTx/>
              <a:buFontTx/>
              <a:buNone/>
            </a:pPr>
            <a:r>
              <a:rPr lang="zh-CN" altLang="en-US" sz="1400" dirty="0">
                <a:solidFill>
                  <a:schemeClr val="tx1"/>
                </a:solidFill>
                <a:latin typeface="微软雅黑" panose="020B0503020204020204" pitchFamily="34" charset="-122"/>
                <a:ea typeface="微软雅黑" panose="020B0503020204020204" pitchFamily="34" charset="-122"/>
              </a:rPr>
              <a:t>后端应用的配置信息统一由</a:t>
            </a:r>
            <a:r>
              <a:rPr lang="en-US" altLang="zh-CN" sz="1400" dirty="0" err="1">
                <a:solidFill>
                  <a:schemeClr val="tx1"/>
                </a:solidFill>
                <a:latin typeface="微软雅黑" panose="020B0503020204020204" pitchFamily="34" charset="-122"/>
                <a:ea typeface="微软雅黑" panose="020B0503020204020204" pitchFamily="34" charset="-122"/>
              </a:rPr>
              <a:t>Config</a:t>
            </a:r>
            <a:r>
              <a:rPr lang="en-US" altLang="zh-CN" sz="1400" dirty="0">
                <a:solidFill>
                  <a:schemeClr val="tx1"/>
                </a:solidFill>
                <a:latin typeface="微软雅黑" panose="020B0503020204020204" pitchFamily="34" charset="-122"/>
                <a:ea typeface="微软雅黑" panose="020B0503020204020204" pitchFamily="34" charset="-122"/>
              </a:rPr>
              <a:t> Server</a:t>
            </a:r>
            <a:r>
              <a:rPr lang="zh-CN" altLang="en-US" sz="1400" dirty="0">
                <a:solidFill>
                  <a:schemeClr val="tx1"/>
                </a:solidFill>
                <a:latin typeface="微软雅黑" panose="020B0503020204020204" pitchFamily="34" charset="-122"/>
                <a:ea typeface="微软雅黑" panose="020B0503020204020204" pitchFamily="34" charset="-122"/>
              </a:rPr>
              <a:t>集中管理</a:t>
            </a:r>
          </a:p>
        </p:txBody>
      </p:sp>
      <p:sp>
        <p:nvSpPr>
          <p:cNvPr id="26" name="矩形 13"/>
          <p:cNvSpPr/>
          <p:nvPr/>
        </p:nvSpPr>
        <p:spPr>
          <a:xfrm>
            <a:off x="9338698" y="4341518"/>
            <a:ext cx="2517145" cy="738664"/>
          </a:xfrm>
          <a:prstGeom prst="rect">
            <a:avLst/>
          </a:prstGeom>
        </p:spPr>
        <p:txBody>
          <a:bodyPr wrap="square">
            <a:spAutoFit/>
          </a:bodyPr>
          <a:lstStyle/>
          <a:p>
            <a:pPr>
              <a:defRPr/>
            </a:pPr>
            <a:r>
              <a:rPr lang="zh-CN" altLang="en-US" sz="1400" dirty="0">
                <a:latin typeface="微软雅黑" panose="020B0503020204020204" pitchFamily="34" charset="-122"/>
                <a:ea typeface="微软雅黑" panose="020B0503020204020204" pitchFamily="34" charset="-122"/>
                <a:cs typeface="Arial" panose="020B0604020202020204" pitchFamily="34" charset="0"/>
              </a:rPr>
              <a:t>后端服务应用为可通过共享</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Session</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的方式构建集群部署，通过</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CAS</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的方式进行单点登录</a:t>
            </a:r>
            <a:endParaRPr lang="en-US" altLang="zh-CN" sz="1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27" name="椭圆 6"/>
          <p:cNvSpPr>
            <a:spLocks noChangeArrowheads="1"/>
          </p:cNvSpPr>
          <p:nvPr/>
        </p:nvSpPr>
        <p:spPr bwMode="auto">
          <a:xfrm>
            <a:off x="9076784" y="2366399"/>
            <a:ext cx="309562" cy="311150"/>
          </a:xfrm>
          <a:prstGeom prst="ellipse">
            <a:avLst/>
          </a:prstGeom>
          <a:solidFill>
            <a:srgbClr val="FF0000"/>
          </a:solidFill>
          <a:ln w="9525" algn="ctr">
            <a:solidFill>
              <a:srgbClr val="FF0000"/>
            </a:solidFill>
            <a:round/>
            <a:headEnd/>
            <a:tailEnd/>
          </a:ln>
        </p:spPr>
        <p:txBody>
          <a:bodyPr lIns="91426" tIns="45711" rIns="91426" bIns="45711" anchor="ctr"/>
          <a:lstStyle>
            <a:lvl1pPr eaLnBrk="0" hangingPunct="0">
              <a:defRPr sz="1200">
                <a:solidFill>
                  <a:schemeClr val="bg1"/>
                </a:solidFill>
                <a:latin typeface="Arial" panose="020B0604020202020204" pitchFamily="34" charset="0"/>
                <a:cs typeface="Arial" panose="020B0604020202020204" pitchFamily="34" charset="0"/>
              </a:defRPr>
            </a:lvl1pPr>
            <a:lvl2pPr marL="742950" indent="-285750" eaLnBrk="0" hangingPunct="0">
              <a:defRPr sz="1200">
                <a:solidFill>
                  <a:schemeClr val="bg1"/>
                </a:solidFill>
                <a:latin typeface="Arial" panose="020B0604020202020204" pitchFamily="34" charset="0"/>
                <a:cs typeface="Arial" panose="020B0604020202020204" pitchFamily="34" charset="0"/>
              </a:defRPr>
            </a:lvl2pPr>
            <a:lvl3pPr marL="1143000" indent="-228600" eaLnBrk="0" hangingPunct="0">
              <a:defRPr sz="1200">
                <a:solidFill>
                  <a:schemeClr val="bg1"/>
                </a:solidFill>
                <a:latin typeface="Arial" panose="020B0604020202020204" pitchFamily="34" charset="0"/>
                <a:cs typeface="Arial" panose="020B0604020202020204" pitchFamily="34" charset="0"/>
              </a:defRPr>
            </a:lvl3pPr>
            <a:lvl4pPr marL="1600200" indent="-228600" eaLnBrk="0" hangingPunct="0">
              <a:defRPr sz="1200">
                <a:solidFill>
                  <a:schemeClr val="bg1"/>
                </a:solidFill>
                <a:latin typeface="Arial" panose="020B0604020202020204" pitchFamily="34" charset="0"/>
                <a:cs typeface="Arial" panose="020B0604020202020204" pitchFamily="34" charset="0"/>
              </a:defRPr>
            </a:lvl4pPr>
            <a:lvl5pPr marL="2057400" indent="-228600" eaLnBrk="0" hangingPunct="0">
              <a:defRPr sz="1200">
                <a:solidFill>
                  <a:schemeClr val="bg1"/>
                </a:solidFill>
                <a:latin typeface="Arial" panose="020B0604020202020204" pitchFamily="34" charset="0"/>
                <a:cs typeface="Arial" panose="020B0604020202020204" pitchFamily="34" charset="0"/>
              </a:defRPr>
            </a:lvl5pPr>
            <a:lvl6pPr marL="25146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6pPr>
            <a:lvl7pPr marL="29718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7pPr>
            <a:lvl8pPr marL="34290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8pPr>
            <a:lvl9pPr marL="38862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9pPr>
          </a:lstStyle>
          <a:p>
            <a:pPr algn="ctr" eaLnBrk="1" hangingPunct="1">
              <a:lnSpc>
                <a:spcPct val="100000"/>
              </a:lnSpc>
              <a:spcBef>
                <a:spcPct val="0"/>
              </a:spcBef>
              <a:buClrTx/>
              <a:buFontTx/>
              <a:buNone/>
            </a:pPr>
            <a:r>
              <a:rPr lang="en-US" altLang="zh-CN" b="1" dirty="0">
                <a:solidFill>
                  <a:srgbClr val="FFFFFF"/>
                </a:solidFill>
                <a:latin typeface="微软雅黑" panose="020B0503020204020204" pitchFamily="34" charset="-122"/>
                <a:ea typeface="微软雅黑" panose="020B0503020204020204" pitchFamily="34" charset="-122"/>
              </a:rPr>
              <a:t>1</a:t>
            </a:r>
            <a:endParaRPr lang="zh-CN" altLang="en-US" b="1" dirty="0">
              <a:solidFill>
                <a:srgbClr val="FFFFFF"/>
              </a:solidFill>
              <a:latin typeface="微软雅黑" panose="020B0503020204020204" pitchFamily="34" charset="-122"/>
              <a:ea typeface="微软雅黑" panose="020B0503020204020204" pitchFamily="34" charset="-122"/>
            </a:endParaRPr>
          </a:p>
        </p:txBody>
      </p:sp>
      <p:sp>
        <p:nvSpPr>
          <p:cNvPr id="28" name="椭圆 7"/>
          <p:cNvSpPr>
            <a:spLocks noChangeArrowheads="1"/>
          </p:cNvSpPr>
          <p:nvPr/>
        </p:nvSpPr>
        <p:spPr bwMode="auto">
          <a:xfrm>
            <a:off x="9076784" y="3020207"/>
            <a:ext cx="311150" cy="311150"/>
          </a:xfrm>
          <a:prstGeom prst="ellipse">
            <a:avLst/>
          </a:prstGeom>
          <a:solidFill>
            <a:schemeClr val="accent1"/>
          </a:solidFill>
          <a:ln w="25400" algn="ctr">
            <a:solidFill>
              <a:schemeClr val="accent1"/>
            </a:solidFill>
            <a:round/>
            <a:headEnd/>
            <a:tailEnd/>
          </a:ln>
        </p:spPr>
        <p:txBody>
          <a:bodyPr lIns="91426" tIns="45711" rIns="91426" bIns="45711" anchor="ctr"/>
          <a:lstStyle>
            <a:lvl1pPr eaLnBrk="0" hangingPunct="0">
              <a:defRPr sz="1200">
                <a:solidFill>
                  <a:schemeClr val="bg1"/>
                </a:solidFill>
                <a:latin typeface="Arial" panose="020B0604020202020204" pitchFamily="34" charset="0"/>
                <a:cs typeface="Arial" panose="020B0604020202020204" pitchFamily="34" charset="0"/>
              </a:defRPr>
            </a:lvl1pPr>
            <a:lvl2pPr marL="742950" indent="-285750" eaLnBrk="0" hangingPunct="0">
              <a:defRPr sz="1200">
                <a:solidFill>
                  <a:schemeClr val="bg1"/>
                </a:solidFill>
                <a:latin typeface="Arial" panose="020B0604020202020204" pitchFamily="34" charset="0"/>
                <a:cs typeface="Arial" panose="020B0604020202020204" pitchFamily="34" charset="0"/>
              </a:defRPr>
            </a:lvl2pPr>
            <a:lvl3pPr marL="1143000" indent="-228600" eaLnBrk="0" hangingPunct="0">
              <a:defRPr sz="1200">
                <a:solidFill>
                  <a:schemeClr val="bg1"/>
                </a:solidFill>
                <a:latin typeface="Arial" panose="020B0604020202020204" pitchFamily="34" charset="0"/>
                <a:cs typeface="Arial" panose="020B0604020202020204" pitchFamily="34" charset="0"/>
              </a:defRPr>
            </a:lvl3pPr>
            <a:lvl4pPr marL="1600200" indent="-228600" eaLnBrk="0" hangingPunct="0">
              <a:defRPr sz="1200">
                <a:solidFill>
                  <a:schemeClr val="bg1"/>
                </a:solidFill>
                <a:latin typeface="Arial" panose="020B0604020202020204" pitchFamily="34" charset="0"/>
                <a:cs typeface="Arial" panose="020B0604020202020204" pitchFamily="34" charset="0"/>
              </a:defRPr>
            </a:lvl4pPr>
            <a:lvl5pPr marL="2057400" indent="-228600" eaLnBrk="0" hangingPunct="0">
              <a:defRPr sz="1200">
                <a:solidFill>
                  <a:schemeClr val="bg1"/>
                </a:solidFill>
                <a:latin typeface="Arial" panose="020B0604020202020204" pitchFamily="34" charset="0"/>
                <a:cs typeface="Arial" panose="020B0604020202020204" pitchFamily="34" charset="0"/>
              </a:defRPr>
            </a:lvl5pPr>
            <a:lvl6pPr marL="25146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6pPr>
            <a:lvl7pPr marL="29718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7pPr>
            <a:lvl8pPr marL="34290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8pPr>
            <a:lvl9pPr marL="38862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9pPr>
          </a:lstStyle>
          <a:p>
            <a:pPr algn="ctr" eaLnBrk="1" hangingPunct="1">
              <a:lnSpc>
                <a:spcPct val="100000"/>
              </a:lnSpc>
              <a:spcBef>
                <a:spcPct val="0"/>
              </a:spcBef>
              <a:buClrTx/>
              <a:buFontTx/>
              <a:buNone/>
            </a:pPr>
            <a:r>
              <a:rPr lang="en-US" altLang="zh-CN" b="1" dirty="0">
                <a:latin typeface="微软雅黑" panose="020B0503020204020204" pitchFamily="34" charset="-122"/>
                <a:ea typeface="微软雅黑" panose="020B0503020204020204" pitchFamily="34" charset="-122"/>
              </a:rPr>
              <a:t>2</a:t>
            </a:r>
            <a:endParaRPr lang="zh-CN" altLang="en-US" b="1" dirty="0">
              <a:latin typeface="微软雅黑" panose="020B0503020204020204" pitchFamily="34" charset="-122"/>
              <a:ea typeface="微软雅黑" panose="020B0503020204020204" pitchFamily="34" charset="-122"/>
            </a:endParaRPr>
          </a:p>
        </p:txBody>
      </p:sp>
      <p:sp>
        <p:nvSpPr>
          <p:cNvPr id="29" name="椭圆 10"/>
          <p:cNvSpPr>
            <a:spLocks noChangeArrowheads="1"/>
          </p:cNvSpPr>
          <p:nvPr/>
        </p:nvSpPr>
        <p:spPr bwMode="auto">
          <a:xfrm>
            <a:off x="9076784" y="3826415"/>
            <a:ext cx="311150" cy="311150"/>
          </a:xfrm>
          <a:prstGeom prst="ellipse">
            <a:avLst/>
          </a:prstGeom>
          <a:solidFill>
            <a:srgbClr val="92D050"/>
          </a:solidFill>
          <a:ln w="9525" algn="ctr">
            <a:solidFill>
              <a:srgbClr val="92D050"/>
            </a:solidFill>
            <a:round/>
            <a:headEnd/>
            <a:tailEnd/>
          </a:ln>
        </p:spPr>
        <p:txBody>
          <a:bodyPr lIns="91426" tIns="45711" rIns="91426" bIns="45711" anchor="ctr"/>
          <a:lstStyle>
            <a:lvl1pPr eaLnBrk="0" hangingPunct="0">
              <a:defRPr sz="1200">
                <a:solidFill>
                  <a:schemeClr val="bg1"/>
                </a:solidFill>
                <a:latin typeface="Arial" panose="020B0604020202020204" pitchFamily="34" charset="0"/>
                <a:cs typeface="Arial" panose="020B0604020202020204" pitchFamily="34" charset="0"/>
              </a:defRPr>
            </a:lvl1pPr>
            <a:lvl2pPr marL="742950" indent="-285750" eaLnBrk="0" hangingPunct="0">
              <a:defRPr sz="1200">
                <a:solidFill>
                  <a:schemeClr val="bg1"/>
                </a:solidFill>
                <a:latin typeface="Arial" panose="020B0604020202020204" pitchFamily="34" charset="0"/>
                <a:cs typeface="Arial" panose="020B0604020202020204" pitchFamily="34" charset="0"/>
              </a:defRPr>
            </a:lvl2pPr>
            <a:lvl3pPr marL="1143000" indent="-228600" eaLnBrk="0" hangingPunct="0">
              <a:defRPr sz="1200">
                <a:solidFill>
                  <a:schemeClr val="bg1"/>
                </a:solidFill>
                <a:latin typeface="Arial" panose="020B0604020202020204" pitchFamily="34" charset="0"/>
                <a:cs typeface="Arial" panose="020B0604020202020204" pitchFamily="34" charset="0"/>
              </a:defRPr>
            </a:lvl3pPr>
            <a:lvl4pPr marL="1600200" indent="-228600" eaLnBrk="0" hangingPunct="0">
              <a:defRPr sz="1200">
                <a:solidFill>
                  <a:schemeClr val="bg1"/>
                </a:solidFill>
                <a:latin typeface="Arial" panose="020B0604020202020204" pitchFamily="34" charset="0"/>
                <a:cs typeface="Arial" panose="020B0604020202020204" pitchFamily="34" charset="0"/>
              </a:defRPr>
            </a:lvl4pPr>
            <a:lvl5pPr marL="2057400" indent="-228600" eaLnBrk="0" hangingPunct="0">
              <a:defRPr sz="1200">
                <a:solidFill>
                  <a:schemeClr val="bg1"/>
                </a:solidFill>
                <a:latin typeface="Arial" panose="020B0604020202020204" pitchFamily="34" charset="0"/>
                <a:cs typeface="Arial" panose="020B0604020202020204" pitchFamily="34" charset="0"/>
              </a:defRPr>
            </a:lvl5pPr>
            <a:lvl6pPr marL="25146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6pPr>
            <a:lvl7pPr marL="29718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7pPr>
            <a:lvl8pPr marL="34290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8pPr>
            <a:lvl9pPr marL="38862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9pPr>
          </a:lstStyle>
          <a:p>
            <a:pPr algn="ctr" eaLnBrk="1" hangingPunct="1">
              <a:lnSpc>
                <a:spcPct val="100000"/>
              </a:lnSpc>
              <a:spcBef>
                <a:spcPct val="0"/>
              </a:spcBef>
              <a:buClrTx/>
              <a:buFontTx/>
              <a:buNone/>
            </a:pPr>
            <a:r>
              <a:rPr lang="en-US" altLang="zh-CN" b="1" dirty="0">
                <a:solidFill>
                  <a:srgbClr val="FFFFFF"/>
                </a:solidFill>
                <a:latin typeface="微软雅黑" panose="020B0503020204020204" pitchFamily="34" charset="-122"/>
                <a:ea typeface="微软雅黑" panose="020B0503020204020204" pitchFamily="34" charset="-122"/>
              </a:rPr>
              <a:t>3</a:t>
            </a:r>
            <a:endParaRPr lang="zh-CN" altLang="en-US" b="1" dirty="0">
              <a:solidFill>
                <a:srgbClr val="FFFFFF"/>
              </a:solidFill>
              <a:latin typeface="微软雅黑" panose="020B0503020204020204" pitchFamily="34" charset="-122"/>
              <a:ea typeface="微软雅黑" panose="020B0503020204020204" pitchFamily="34" charset="-122"/>
            </a:endParaRPr>
          </a:p>
        </p:txBody>
      </p:sp>
      <p:sp>
        <p:nvSpPr>
          <p:cNvPr id="30" name="椭圆 14"/>
          <p:cNvSpPr>
            <a:spLocks noChangeArrowheads="1"/>
          </p:cNvSpPr>
          <p:nvPr/>
        </p:nvSpPr>
        <p:spPr bwMode="auto">
          <a:xfrm>
            <a:off x="9076784" y="4480223"/>
            <a:ext cx="309562" cy="311150"/>
          </a:xfrm>
          <a:prstGeom prst="ellipse">
            <a:avLst/>
          </a:prstGeom>
          <a:solidFill>
            <a:srgbClr val="00B0F0"/>
          </a:solidFill>
          <a:ln w="9525" algn="ctr">
            <a:solidFill>
              <a:srgbClr val="00B0F0"/>
            </a:solidFill>
            <a:round/>
            <a:headEnd/>
            <a:tailEnd/>
          </a:ln>
        </p:spPr>
        <p:txBody>
          <a:bodyPr lIns="91426" tIns="45711" rIns="91426" bIns="45711" anchor="ctr"/>
          <a:lstStyle>
            <a:lvl1pPr eaLnBrk="0" hangingPunct="0">
              <a:defRPr sz="1200">
                <a:solidFill>
                  <a:schemeClr val="bg1"/>
                </a:solidFill>
                <a:latin typeface="Arial" panose="020B0604020202020204" pitchFamily="34" charset="0"/>
                <a:cs typeface="Arial" panose="020B0604020202020204" pitchFamily="34" charset="0"/>
              </a:defRPr>
            </a:lvl1pPr>
            <a:lvl2pPr marL="742950" indent="-285750" eaLnBrk="0" hangingPunct="0">
              <a:defRPr sz="1200">
                <a:solidFill>
                  <a:schemeClr val="bg1"/>
                </a:solidFill>
                <a:latin typeface="Arial" panose="020B0604020202020204" pitchFamily="34" charset="0"/>
                <a:cs typeface="Arial" panose="020B0604020202020204" pitchFamily="34" charset="0"/>
              </a:defRPr>
            </a:lvl2pPr>
            <a:lvl3pPr marL="1143000" indent="-228600" eaLnBrk="0" hangingPunct="0">
              <a:defRPr sz="1200">
                <a:solidFill>
                  <a:schemeClr val="bg1"/>
                </a:solidFill>
                <a:latin typeface="Arial" panose="020B0604020202020204" pitchFamily="34" charset="0"/>
                <a:cs typeface="Arial" panose="020B0604020202020204" pitchFamily="34" charset="0"/>
              </a:defRPr>
            </a:lvl3pPr>
            <a:lvl4pPr marL="1600200" indent="-228600" eaLnBrk="0" hangingPunct="0">
              <a:defRPr sz="1200">
                <a:solidFill>
                  <a:schemeClr val="bg1"/>
                </a:solidFill>
                <a:latin typeface="Arial" panose="020B0604020202020204" pitchFamily="34" charset="0"/>
                <a:cs typeface="Arial" panose="020B0604020202020204" pitchFamily="34" charset="0"/>
              </a:defRPr>
            </a:lvl4pPr>
            <a:lvl5pPr marL="2057400" indent="-228600" eaLnBrk="0" hangingPunct="0">
              <a:defRPr sz="1200">
                <a:solidFill>
                  <a:schemeClr val="bg1"/>
                </a:solidFill>
                <a:latin typeface="Arial" panose="020B0604020202020204" pitchFamily="34" charset="0"/>
                <a:cs typeface="Arial" panose="020B0604020202020204" pitchFamily="34" charset="0"/>
              </a:defRPr>
            </a:lvl5pPr>
            <a:lvl6pPr marL="25146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6pPr>
            <a:lvl7pPr marL="29718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7pPr>
            <a:lvl8pPr marL="34290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8pPr>
            <a:lvl9pPr marL="38862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9pPr>
          </a:lstStyle>
          <a:p>
            <a:pPr algn="ctr" eaLnBrk="1" hangingPunct="1">
              <a:lnSpc>
                <a:spcPct val="100000"/>
              </a:lnSpc>
              <a:spcBef>
                <a:spcPct val="0"/>
              </a:spcBef>
              <a:buClrTx/>
              <a:buFontTx/>
              <a:buNone/>
            </a:pPr>
            <a:r>
              <a:rPr lang="en-US" altLang="zh-CN" b="1" dirty="0">
                <a:solidFill>
                  <a:srgbClr val="FFFFFF"/>
                </a:solidFill>
                <a:latin typeface="微软雅黑" panose="020B0503020204020204" pitchFamily="34" charset="-122"/>
                <a:ea typeface="微软雅黑" panose="020B0503020204020204" pitchFamily="34" charset="-122"/>
              </a:rPr>
              <a:t>4</a:t>
            </a:r>
            <a:endParaRPr lang="zh-CN" altLang="en-US" b="1" dirty="0">
              <a:solidFill>
                <a:srgbClr val="FFFFFF"/>
              </a:solidFill>
              <a:latin typeface="微软雅黑" panose="020B0503020204020204" pitchFamily="34" charset="-122"/>
              <a:ea typeface="微软雅黑" panose="020B0503020204020204" pitchFamily="34" charset="-122"/>
            </a:endParaRPr>
          </a:p>
        </p:txBody>
      </p:sp>
      <p:pic>
        <p:nvPicPr>
          <p:cNvPr id="3" name="Picture 2"/>
          <p:cNvPicPr>
            <a:picLocks noChangeAspect="1"/>
          </p:cNvPicPr>
          <p:nvPr/>
        </p:nvPicPr>
        <p:blipFill>
          <a:blip r:embed="rId3"/>
          <a:stretch>
            <a:fillRect/>
          </a:stretch>
        </p:blipFill>
        <p:spPr>
          <a:xfrm>
            <a:off x="425070" y="1054383"/>
            <a:ext cx="8357527" cy="57891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目录</a:t>
            </a:r>
          </a:p>
        </p:txBody>
      </p:sp>
      <p:sp>
        <p:nvSpPr>
          <p:cNvPr id="3" name="Rectangle 4"/>
          <p:cNvSpPr>
            <a:spLocks noChangeArrowheads="1"/>
          </p:cNvSpPr>
          <p:nvPr/>
        </p:nvSpPr>
        <p:spPr bwMode="auto">
          <a:xfrm>
            <a:off x="495432" y="1384751"/>
            <a:ext cx="886812" cy="518680"/>
          </a:xfrm>
          <a:prstGeom prst="rect">
            <a:avLst/>
          </a:prstGeom>
          <a:solidFill>
            <a:srgbClr val="1B76C3"/>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p>
        </p:txBody>
      </p:sp>
      <p:sp>
        <p:nvSpPr>
          <p:cNvPr id="4" name="Rectangle 5"/>
          <p:cNvSpPr>
            <a:spLocks noChangeArrowheads="1"/>
          </p:cNvSpPr>
          <p:nvPr/>
        </p:nvSpPr>
        <p:spPr bwMode="gray">
          <a:xfrm>
            <a:off x="1501623" y="1384751"/>
            <a:ext cx="6147209" cy="518680"/>
          </a:xfrm>
          <a:prstGeom prst="rect">
            <a:avLst/>
          </a:prstGeom>
          <a:solidFill>
            <a:srgbClr val="1B76C3"/>
          </a:solidFill>
          <a:ln w="9525" algn="ctr">
            <a:noFill/>
            <a:miter lim="800000"/>
          </a:ln>
        </p:spPr>
        <p:txBody>
          <a:bodyPr lIns="180000" tIns="46800" rIns="72000" bIns="46800" anchor="ctr"/>
          <a:lstStyle/>
          <a:p>
            <a:pPr marL="0" lvl="1" fontAlgn="base" latinLnBrk="1" hangingPunct="0">
              <a:spcBef>
                <a:spcPct val="0"/>
              </a:spcBef>
              <a:spcAft>
                <a:spcPct val="0"/>
              </a:spcAft>
              <a:buClr>
                <a:srgbClr val="006600"/>
              </a:buClr>
              <a:buSzPct val="85000"/>
            </a:pPr>
            <a:r>
              <a:rPr lang="zh-CN" altLang="en-US" b="1"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技术架构概述</a:t>
            </a:r>
            <a:endParaRPr lang="en-US" altLang="zh-CN" b="1"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Rectangle 4"/>
          <p:cNvSpPr>
            <a:spLocks noChangeArrowheads="1"/>
          </p:cNvSpPr>
          <p:nvPr/>
        </p:nvSpPr>
        <p:spPr bwMode="auto">
          <a:xfrm>
            <a:off x="495432" y="2536524"/>
            <a:ext cx="886812" cy="518680"/>
          </a:xfrm>
          <a:prstGeom prst="rect">
            <a:avLst/>
          </a:prstGeom>
          <a:solidFill>
            <a:schemeClr val="accent1">
              <a:lumMod val="40000"/>
              <a:lumOff val="60000"/>
            </a:schemeClr>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a:t>
            </a:r>
          </a:p>
        </p:txBody>
      </p:sp>
      <p:sp>
        <p:nvSpPr>
          <p:cNvPr id="6" name="Rectangle 5"/>
          <p:cNvSpPr>
            <a:spLocks noChangeArrowheads="1"/>
          </p:cNvSpPr>
          <p:nvPr/>
        </p:nvSpPr>
        <p:spPr bwMode="gray">
          <a:xfrm>
            <a:off x="1500988" y="2536524"/>
            <a:ext cx="6147209" cy="518680"/>
          </a:xfrm>
          <a:prstGeom prst="rect">
            <a:avLst/>
          </a:prstGeom>
          <a:solidFill>
            <a:schemeClr val="accent1">
              <a:lumMod val="40000"/>
              <a:lumOff val="60000"/>
            </a:schemeClr>
          </a:solidFill>
          <a:ln w="9525" algn="ctr">
            <a:noFill/>
            <a:miter lim="800000"/>
          </a:ln>
        </p:spPr>
        <p:txBody>
          <a:bodyPr lIns="180000" tIns="46800" rIns="72000" bIns="46800" anchor="ctr"/>
          <a:lstStyle/>
          <a:p>
            <a:pPr marL="0" lvl="1" fontAlgn="base">
              <a:spcBef>
                <a:spcPct val="0"/>
              </a:spcBef>
              <a:spcAft>
                <a:spcPct val="0"/>
              </a:spcAft>
              <a:buClr>
                <a:srgbClr val="006600"/>
              </a:buClr>
              <a:buSzPct val="85000"/>
            </a:pPr>
            <a:r>
              <a:rPr lang="zh-CN" altLang="en-US" b="1" kern="0" dirty="0">
                <a:latin typeface="微软雅黑" panose="020B0503020204020204" pitchFamily="34" charset="-122"/>
                <a:ea typeface="微软雅黑" panose="020B0503020204020204" pitchFamily="34" charset="-122"/>
                <a:cs typeface="Arial" panose="020B0604020202020204" pitchFamily="34" charset="0"/>
                <a:sym typeface="+mn-ea"/>
              </a:rPr>
              <a:t>开发规范介绍</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Rectangle 7"/>
          <p:cNvSpPr>
            <a:spLocks noChangeArrowheads="1"/>
          </p:cNvSpPr>
          <p:nvPr/>
        </p:nvSpPr>
        <p:spPr bwMode="auto">
          <a:xfrm>
            <a:off x="495432" y="3127290"/>
            <a:ext cx="886812" cy="518680"/>
          </a:xfrm>
          <a:prstGeom prst="rect">
            <a:avLst/>
          </a:prstGeom>
          <a:solidFill>
            <a:schemeClr val="accent1">
              <a:lumMod val="40000"/>
              <a:lumOff val="60000"/>
            </a:schemeClr>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4</a:t>
            </a:r>
          </a:p>
        </p:txBody>
      </p:sp>
      <p:sp>
        <p:nvSpPr>
          <p:cNvPr id="8" name="Rectangle 5"/>
          <p:cNvSpPr>
            <a:spLocks noChangeArrowheads="1"/>
          </p:cNvSpPr>
          <p:nvPr/>
        </p:nvSpPr>
        <p:spPr bwMode="gray">
          <a:xfrm>
            <a:off x="1501623" y="3127290"/>
            <a:ext cx="6147209" cy="518680"/>
          </a:xfrm>
          <a:prstGeom prst="rect">
            <a:avLst/>
          </a:prstGeom>
          <a:solidFill>
            <a:schemeClr val="accent1">
              <a:lumMod val="40000"/>
              <a:lumOff val="60000"/>
            </a:schemeClr>
          </a:solidFill>
          <a:ln w="9525" algn="ctr">
            <a:noFill/>
            <a:miter lim="800000"/>
          </a:ln>
        </p:spPr>
        <p:txBody>
          <a:bodyPr lIns="180000" tIns="46800" rIns="72000" bIns="46800" anchor="ctr"/>
          <a:lstStyle/>
          <a:p>
            <a:pPr marL="0" lvl="1" fontAlgn="base" latinLnBrk="1" hangingPunct="0">
              <a:spcBef>
                <a:spcPct val="0"/>
              </a:spcBef>
              <a:spcAft>
                <a:spcPct val="0"/>
              </a:spcAft>
              <a:buClr>
                <a:srgbClr val="006600"/>
              </a:buClr>
              <a:buSzPct val="85000"/>
            </a:pPr>
            <a:r>
              <a:rPr lang="zh-CN" altLang="en-US" b="1" kern="0" dirty="0">
                <a:latin typeface="微软雅黑" panose="020B0503020204020204" pitchFamily="34" charset="-122"/>
                <a:ea typeface="微软雅黑" panose="020B0503020204020204" pitchFamily="34" charset="-122"/>
                <a:cs typeface="Arial" panose="020B0604020202020204" pitchFamily="34" charset="0"/>
              </a:rPr>
              <a:t>服务管理介绍</a:t>
            </a:r>
          </a:p>
        </p:txBody>
      </p:sp>
      <p:sp>
        <p:nvSpPr>
          <p:cNvPr id="11" name="Rectangle 7"/>
          <p:cNvSpPr>
            <a:spLocks noChangeArrowheads="1"/>
          </p:cNvSpPr>
          <p:nvPr/>
        </p:nvSpPr>
        <p:spPr bwMode="auto">
          <a:xfrm>
            <a:off x="495432" y="3710435"/>
            <a:ext cx="886812" cy="518680"/>
          </a:xfrm>
          <a:prstGeom prst="rect">
            <a:avLst/>
          </a:prstGeom>
          <a:solidFill>
            <a:schemeClr val="accent1">
              <a:lumMod val="40000"/>
              <a:lumOff val="60000"/>
            </a:schemeClr>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5</a:t>
            </a:r>
          </a:p>
        </p:txBody>
      </p:sp>
      <p:sp>
        <p:nvSpPr>
          <p:cNvPr id="12" name="Rectangle 5"/>
          <p:cNvSpPr>
            <a:spLocks noChangeArrowheads="1"/>
          </p:cNvSpPr>
          <p:nvPr/>
        </p:nvSpPr>
        <p:spPr bwMode="gray">
          <a:xfrm>
            <a:off x="1500988" y="3710435"/>
            <a:ext cx="6147209" cy="518680"/>
          </a:xfrm>
          <a:prstGeom prst="rect">
            <a:avLst/>
          </a:prstGeom>
          <a:solidFill>
            <a:schemeClr val="accent1">
              <a:lumMod val="40000"/>
              <a:lumOff val="60000"/>
            </a:schemeClr>
          </a:solidFill>
          <a:ln w="9525" algn="ctr">
            <a:noFill/>
            <a:miter lim="800000"/>
          </a:ln>
        </p:spPr>
        <p:txBody>
          <a:bodyPr lIns="180000" tIns="46800" rIns="72000" bIns="46800" anchor="ctr"/>
          <a:lstStyle/>
          <a:p>
            <a:pPr marL="0" lvl="1" fontAlgn="base" latinLnBrk="1" hangingPunct="0">
              <a:spcBef>
                <a:spcPct val="0"/>
              </a:spcBef>
              <a:spcAft>
                <a:spcPct val="0"/>
              </a:spcAft>
              <a:buClr>
                <a:srgbClr val="006600"/>
              </a:buClr>
              <a:buSzPct val="85000"/>
            </a:pPr>
            <a:r>
              <a:rPr lang="en-US" altLang="zh-CN" b="1" kern="0" dirty="0">
                <a:solidFill>
                  <a:prstClr val="black"/>
                </a:solidFill>
                <a:latin typeface="微软雅黑" panose="020B0503020204020204" pitchFamily="34" charset="-122"/>
                <a:ea typeface="微软雅黑" panose="020B0503020204020204" pitchFamily="34" charset="-122"/>
                <a:cs typeface="Arial" panose="020B0604020202020204" pitchFamily="34" charset="0"/>
                <a:sym typeface="+mn-ea"/>
              </a:rPr>
              <a:t>Demo</a:t>
            </a:r>
            <a:r>
              <a:rPr lang="zh-CN" altLang="en-US" b="1" kern="0" dirty="0">
                <a:solidFill>
                  <a:prstClr val="black"/>
                </a:solidFill>
                <a:latin typeface="微软雅黑" panose="020B0503020204020204" pitchFamily="34" charset="-122"/>
                <a:ea typeface="微软雅黑" panose="020B0503020204020204" pitchFamily="34" charset="-122"/>
                <a:cs typeface="Arial" panose="020B0604020202020204" pitchFamily="34" charset="0"/>
                <a:sym typeface="+mn-ea"/>
              </a:rPr>
              <a:t>示例</a:t>
            </a:r>
            <a:endParaRPr lang="en-US" altLang="zh-CN" b="1" kern="0" dirty="0">
              <a:solidFill>
                <a:prstClr val="black"/>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Rectangle 7"/>
          <p:cNvSpPr>
            <a:spLocks noChangeArrowheads="1"/>
          </p:cNvSpPr>
          <p:nvPr/>
        </p:nvSpPr>
        <p:spPr bwMode="auto">
          <a:xfrm>
            <a:off x="495432" y="1956693"/>
            <a:ext cx="886812" cy="518680"/>
          </a:xfrm>
          <a:prstGeom prst="rect">
            <a:avLst/>
          </a:prstGeom>
          <a:solidFill>
            <a:schemeClr val="accent1">
              <a:lumMod val="40000"/>
              <a:lumOff val="60000"/>
            </a:schemeClr>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2</a:t>
            </a:r>
          </a:p>
        </p:txBody>
      </p:sp>
      <p:sp>
        <p:nvSpPr>
          <p:cNvPr id="14" name="Rectangle 5"/>
          <p:cNvSpPr>
            <a:spLocks noChangeArrowheads="1"/>
          </p:cNvSpPr>
          <p:nvPr/>
        </p:nvSpPr>
        <p:spPr bwMode="gray">
          <a:xfrm>
            <a:off x="1501623" y="1956693"/>
            <a:ext cx="6147209" cy="518680"/>
          </a:xfrm>
          <a:prstGeom prst="rect">
            <a:avLst/>
          </a:prstGeom>
          <a:solidFill>
            <a:schemeClr val="accent1">
              <a:lumMod val="40000"/>
              <a:lumOff val="60000"/>
            </a:schemeClr>
          </a:solidFill>
          <a:ln w="9525" algn="ctr">
            <a:noFill/>
            <a:miter lim="800000"/>
          </a:ln>
        </p:spPr>
        <p:txBody>
          <a:bodyPr lIns="180000" tIns="46800" rIns="72000" bIns="46800" anchor="ctr"/>
          <a:lstStyle/>
          <a:p>
            <a:pPr marL="0" lvl="1" fontAlgn="base">
              <a:spcBef>
                <a:spcPct val="0"/>
              </a:spcBef>
              <a:spcAft>
                <a:spcPct val="0"/>
              </a:spcAft>
              <a:buClr>
                <a:srgbClr val="006600"/>
              </a:buClr>
              <a:buSzPct val="85000"/>
            </a:pPr>
            <a:r>
              <a:rPr lang="zh-CN" altLang="en-US" b="1" kern="0" dirty="0">
                <a:latin typeface="微软雅黑" panose="020B0503020204020204" pitchFamily="34" charset="-122"/>
                <a:ea typeface="微软雅黑" panose="020B0503020204020204" pitchFamily="34" charset="-122"/>
                <a:cs typeface="Arial" panose="020B0604020202020204" pitchFamily="34" charset="0"/>
                <a:sym typeface="+mn-ea"/>
              </a:rPr>
              <a:t>开发环境搭建</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 name="AutoShape 10"/>
          <p:cNvSpPr>
            <a:spLocks noChangeArrowheads="1"/>
          </p:cNvSpPr>
          <p:nvPr/>
        </p:nvSpPr>
        <p:spPr bwMode="gray">
          <a:xfrm rot="5400000">
            <a:off x="409948" y="1471835"/>
            <a:ext cx="249844" cy="334687"/>
          </a:xfrm>
          <a:prstGeom prst="triangle">
            <a:avLst>
              <a:gd name="adj" fmla="val 50000"/>
            </a:avLst>
          </a:prstGeom>
          <a:solidFill>
            <a:srgbClr val="1B76C3"/>
          </a:solidFill>
          <a:ln w="57150">
            <a:solidFill>
              <a:srgbClr val="FFFFFF"/>
            </a:solidFill>
            <a:miter lim="800000"/>
          </a:ln>
        </p:spPr>
        <p:txBody>
          <a:bodyPr rot="10800000" vert="eaVert" wrap="none" lIns="0" tIns="46800" rIns="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defRPr/>
            </a:pPr>
            <a:endParaRPr lang="zh-CN" altLang="en-US" b="1" kern="0">
              <a:solidFill>
                <a:srgbClr val="000000"/>
              </a:solidFill>
              <a:latin typeface="微软雅黑" panose="020B0503020204020204" pitchFamily="34" charset="-122"/>
              <a:ea typeface="微软雅黑" panose="020B0503020204020204" pitchFamily="34" charset="-122"/>
              <a:cs typeface="华文楷体" panose="02010600040101010101" charset="-122"/>
            </a:endParaRPr>
          </a:p>
        </p:txBody>
      </p:sp>
      <p:pic>
        <p:nvPicPr>
          <p:cNvPr id="20" name="Picture 2" descr="PPT_title_art copy"/>
          <p:cNvPicPr>
            <a:picLocks noChangeAspect="1" noChangeArrowheads="1"/>
          </p:cNvPicPr>
          <p:nvPr/>
        </p:nvPicPr>
        <p:blipFill>
          <a:blip r:embed="rId2"/>
          <a:srcRect/>
          <a:stretch>
            <a:fillRect/>
          </a:stretch>
        </p:blipFill>
        <p:spPr bwMode="auto">
          <a:xfrm>
            <a:off x="7648833" y="1384751"/>
            <a:ext cx="4311330" cy="4648638"/>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服务管理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技术架构图（二）</a:t>
            </a:r>
          </a:p>
        </p:txBody>
      </p:sp>
      <p:sp>
        <p:nvSpPr>
          <p:cNvPr id="17" name="Rectangle 16"/>
          <p:cNvSpPr/>
          <p:nvPr/>
        </p:nvSpPr>
        <p:spPr>
          <a:xfrm>
            <a:off x="76075" y="873751"/>
            <a:ext cx="12049250" cy="5982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5"/>
          <p:cNvSpPr>
            <a:spLocks noChangeArrowheads="1"/>
          </p:cNvSpPr>
          <p:nvPr/>
        </p:nvSpPr>
        <p:spPr bwMode="auto">
          <a:xfrm>
            <a:off x="9024031" y="978238"/>
            <a:ext cx="2946735" cy="4492148"/>
          </a:xfrm>
          <a:prstGeom prst="rect">
            <a:avLst/>
          </a:prstGeom>
          <a:solidFill>
            <a:srgbClr val="FFFFFF"/>
          </a:solidFill>
          <a:ln w="25400" algn="ctr">
            <a:solidFill>
              <a:srgbClr val="FF6600"/>
            </a:solidFill>
            <a:miter lim="800000"/>
            <a:headEnd/>
            <a:tailEnd/>
          </a:ln>
        </p:spPr>
        <p:txBody>
          <a:bodyPr lIns="91426" tIns="45711" rIns="91426" bIns="45711" anchor="ctr"/>
          <a:lstStyle>
            <a:lvl1pPr eaLnBrk="0" hangingPunct="0">
              <a:defRPr sz="1200">
                <a:solidFill>
                  <a:schemeClr val="bg1"/>
                </a:solidFill>
                <a:latin typeface="Arial" panose="020B0604020202020204" pitchFamily="34" charset="0"/>
                <a:cs typeface="Arial" panose="020B0604020202020204" pitchFamily="34" charset="0"/>
              </a:defRPr>
            </a:lvl1pPr>
            <a:lvl2pPr marL="742950" indent="-285750" eaLnBrk="0" hangingPunct="0">
              <a:defRPr sz="1200">
                <a:solidFill>
                  <a:schemeClr val="bg1"/>
                </a:solidFill>
                <a:latin typeface="Arial" panose="020B0604020202020204" pitchFamily="34" charset="0"/>
                <a:cs typeface="Arial" panose="020B0604020202020204" pitchFamily="34" charset="0"/>
              </a:defRPr>
            </a:lvl2pPr>
            <a:lvl3pPr marL="1143000" indent="-228600" eaLnBrk="0" hangingPunct="0">
              <a:defRPr sz="1200">
                <a:solidFill>
                  <a:schemeClr val="bg1"/>
                </a:solidFill>
                <a:latin typeface="Arial" panose="020B0604020202020204" pitchFamily="34" charset="0"/>
                <a:cs typeface="Arial" panose="020B0604020202020204" pitchFamily="34" charset="0"/>
              </a:defRPr>
            </a:lvl3pPr>
            <a:lvl4pPr marL="1600200" indent="-228600" eaLnBrk="0" hangingPunct="0">
              <a:defRPr sz="1200">
                <a:solidFill>
                  <a:schemeClr val="bg1"/>
                </a:solidFill>
                <a:latin typeface="Arial" panose="020B0604020202020204" pitchFamily="34" charset="0"/>
                <a:cs typeface="Arial" panose="020B0604020202020204" pitchFamily="34" charset="0"/>
              </a:defRPr>
            </a:lvl4pPr>
            <a:lvl5pPr marL="2057400" indent="-228600" eaLnBrk="0" hangingPunct="0">
              <a:defRPr sz="1200">
                <a:solidFill>
                  <a:schemeClr val="bg1"/>
                </a:solidFill>
                <a:latin typeface="Arial" panose="020B0604020202020204" pitchFamily="34" charset="0"/>
                <a:cs typeface="Arial" panose="020B0604020202020204" pitchFamily="34" charset="0"/>
              </a:defRPr>
            </a:lvl5pPr>
            <a:lvl6pPr marL="25146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6pPr>
            <a:lvl7pPr marL="29718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7pPr>
            <a:lvl8pPr marL="34290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8pPr>
            <a:lvl9pPr marL="38862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9pPr>
          </a:lstStyle>
          <a:p>
            <a:pPr algn="l" eaLnBrk="1" hangingPunct="1">
              <a:lnSpc>
                <a:spcPct val="100000"/>
              </a:lnSpc>
              <a:spcBef>
                <a:spcPct val="0"/>
              </a:spcBef>
              <a:buClrTx/>
              <a:buFontTx/>
              <a:buNone/>
            </a:pPr>
            <a:endParaRPr lang="zh-CN" altLang="en-US">
              <a:solidFill>
                <a:srgbClr val="FFC000"/>
              </a:solidFill>
              <a:latin typeface="微软雅黑" panose="020B0503020204020204" pitchFamily="34" charset="-122"/>
              <a:ea typeface="微软雅黑" panose="020B0503020204020204" pitchFamily="34" charset="-122"/>
            </a:endParaRPr>
          </a:p>
        </p:txBody>
      </p:sp>
      <p:sp>
        <p:nvSpPr>
          <p:cNvPr id="32" name="TextBox 31"/>
          <p:cNvSpPr txBox="1">
            <a:spLocks noChangeArrowheads="1"/>
          </p:cNvSpPr>
          <p:nvPr/>
        </p:nvSpPr>
        <p:spPr bwMode="auto">
          <a:xfrm>
            <a:off x="9362788" y="2194820"/>
            <a:ext cx="2529883" cy="738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6" tIns="45711" rIns="91426" bIns="45711">
            <a:spAutoFit/>
          </a:bodyPr>
          <a:lstStyle>
            <a:lvl1pPr eaLnBrk="0" hangingPunct="0">
              <a:defRPr sz="1200">
                <a:solidFill>
                  <a:schemeClr val="bg1"/>
                </a:solidFill>
                <a:latin typeface="Arial" panose="020B0604020202020204" pitchFamily="34" charset="0"/>
                <a:cs typeface="Arial" panose="020B0604020202020204" pitchFamily="34" charset="0"/>
              </a:defRPr>
            </a:lvl1pPr>
            <a:lvl2pPr marL="742950" indent="-285750" eaLnBrk="0" hangingPunct="0">
              <a:defRPr sz="1200">
                <a:solidFill>
                  <a:schemeClr val="bg1"/>
                </a:solidFill>
                <a:latin typeface="Arial" panose="020B0604020202020204" pitchFamily="34" charset="0"/>
                <a:cs typeface="Arial" panose="020B0604020202020204" pitchFamily="34" charset="0"/>
              </a:defRPr>
            </a:lvl2pPr>
            <a:lvl3pPr marL="1143000" indent="-228600" eaLnBrk="0" hangingPunct="0">
              <a:defRPr sz="1200">
                <a:solidFill>
                  <a:schemeClr val="bg1"/>
                </a:solidFill>
                <a:latin typeface="Arial" panose="020B0604020202020204" pitchFamily="34" charset="0"/>
                <a:cs typeface="Arial" panose="020B0604020202020204" pitchFamily="34" charset="0"/>
              </a:defRPr>
            </a:lvl3pPr>
            <a:lvl4pPr marL="1600200" indent="-228600" eaLnBrk="0" hangingPunct="0">
              <a:defRPr sz="1200">
                <a:solidFill>
                  <a:schemeClr val="bg1"/>
                </a:solidFill>
                <a:latin typeface="Arial" panose="020B0604020202020204" pitchFamily="34" charset="0"/>
                <a:cs typeface="Arial" panose="020B0604020202020204" pitchFamily="34" charset="0"/>
              </a:defRPr>
            </a:lvl4pPr>
            <a:lvl5pPr marL="2057400" indent="-228600" eaLnBrk="0" hangingPunct="0">
              <a:defRPr sz="1200">
                <a:solidFill>
                  <a:schemeClr val="bg1"/>
                </a:solidFill>
                <a:latin typeface="Arial" panose="020B0604020202020204" pitchFamily="34" charset="0"/>
                <a:cs typeface="Arial" panose="020B0604020202020204" pitchFamily="34" charset="0"/>
              </a:defRPr>
            </a:lvl5pPr>
            <a:lvl6pPr marL="25146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6pPr>
            <a:lvl7pPr marL="29718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7pPr>
            <a:lvl8pPr marL="34290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8pPr>
            <a:lvl9pPr marL="38862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9pPr>
          </a:lstStyle>
          <a:p>
            <a:pPr algn="l" eaLnBrk="1" hangingPunct="1">
              <a:lnSpc>
                <a:spcPct val="100000"/>
              </a:lnSpc>
              <a:spcBef>
                <a:spcPct val="0"/>
              </a:spcBef>
              <a:buClrTx/>
              <a:buFontTx/>
              <a:buNone/>
            </a:pPr>
            <a:r>
              <a:rPr lang="zh-CN" altLang="en-US" sz="1400" dirty="0">
                <a:solidFill>
                  <a:schemeClr val="tx1"/>
                </a:solidFill>
                <a:latin typeface="微软雅黑" panose="020B0503020204020204" pitchFamily="34" charset="-122"/>
                <a:ea typeface="微软雅黑" panose="020B0503020204020204" pitchFamily="34" charset="-122"/>
              </a:rPr>
              <a:t>整个小区平台的组件服务应用或业务管理应用均</a:t>
            </a:r>
            <a:r>
              <a:rPr lang="en-US" altLang="zh-CN" sz="1400" dirty="0">
                <a:solidFill>
                  <a:schemeClr val="tx1"/>
                </a:solidFill>
                <a:latin typeface="微软雅黑" panose="020B0503020204020204" pitchFamily="34" charset="-122"/>
                <a:ea typeface="微软雅黑" panose="020B0503020204020204" pitchFamily="34" charset="-122"/>
              </a:rPr>
              <a:t>Spring Cloud</a:t>
            </a:r>
            <a:r>
              <a:rPr lang="zh-CN" altLang="en-US" sz="1400" dirty="0">
                <a:solidFill>
                  <a:schemeClr val="tx1"/>
                </a:solidFill>
                <a:latin typeface="微软雅黑" panose="020B0503020204020204" pitchFamily="34" charset="-122"/>
                <a:ea typeface="微软雅黑" panose="020B0503020204020204" pitchFamily="34" charset="-122"/>
              </a:rPr>
              <a:t>技术进行构建</a:t>
            </a:r>
          </a:p>
        </p:txBody>
      </p:sp>
      <p:sp>
        <p:nvSpPr>
          <p:cNvPr id="33" name="TextBox 37"/>
          <p:cNvSpPr txBox="1">
            <a:spLocks noChangeArrowheads="1"/>
          </p:cNvSpPr>
          <p:nvPr/>
        </p:nvSpPr>
        <p:spPr bwMode="auto">
          <a:xfrm>
            <a:off x="9362788" y="2930187"/>
            <a:ext cx="2517145" cy="738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6" tIns="45711" rIns="91426" bIns="45711">
            <a:spAutoFit/>
          </a:bodyPr>
          <a:lstStyle>
            <a:lvl1pPr eaLnBrk="0" hangingPunct="0">
              <a:defRPr sz="1200">
                <a:solidFill>
                  <a:schemeClr val="bg1"/>
                </a:solidFill>
                <a:latin typeface="Arial" panose="020B0604020202020204" pitchFamily="34" charset="0"/>
                <a:cs typeface="Arial" panose="020B0604020202020204" pitchFamily="34" charset="0"/>
              </a:defRPr>
            </a:lvl1pPr>
            <a:lvl2pPr marL="742950" indent="-285750" eaLnBrk="0" hangingPunct="0">
              <a:defRPr sz="1200">
                <a:solidFill>
                  <a:schemeClr val="bg1"/>
                </a:solidFill>
                <a:latin typeface="Arial" panose="020B0604020202020204" pitchFamily="34" charset="0"/>
                <a:cs typeface="Arial" panose="020B0604020202020204" pitchFamily="34" charset="0"/>
              </a:defRPr>
            </a:lvl2pPr>
            <a:lvl3pPr marL="1143000" indent="-228600" eaLnBrk="0" hangingPunct="0">
              <a:defRPr sz="1200">
                <a:solidFill>
                  <a:schemeClr val="bg1"/>
                </a:solidFill>
                <a:latin typeface="Arial" panose="020B0604020202020204" pitchFamily="34" charset="0"/>
                <a:cs typeface="Arial" panose="020B0604020202020204" pitchFamily="34" charset="0"/>
              </a:defRPr>
            </a:lvl3pPr>
            <a:lvl4pPr marL="1600200" indent="-228600" eaLnBrk="0" hangingPunct="0">
              <a:defRPr sz="1200">
                <a:solidFill>
                  <a:schemeClr val="bg1"/>
                </a:solidFill>
                <a:latin typeface="Arial" panose="020B0604020202020204" pitchFamily="34" charset="0"/>
                <a:cs typeface="Arial" panose="020B0604020202020204" pitchFamily="34" charset="0"/>
              </a:defRPr>
            </a:lvl4pPr>
            <a:lvl5pPr marL="2057400" indent="-228600" eaLnBrk="0" hangingPunct="0">
              <a:defRPr sz="1200">
                <a:solidFill>
                  <a:schemeClr val="bg1"/>
                </a:solidFill>
                <a:latin typeface="Arial" panose="020B0604020202020204" pitchFamily="34" charset="0"/>
                <a:cs typeface="Arial" panose="020B0604020202020204" pitchFamily="34" charset="0"/>
              </a:defRPr>
            </a:lvl5pPr>
            <a:lvl6pPr marL="25146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6pPr>
            <a:lvl7pPr marL="29718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7pPr>
            <a:lvl8pPr marL="34290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8pPr>
            <a:lvl9pPr marL="38862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9pPr>
          </a:lstStyle>
          <a:p>
            <a:pPr algn="l" eaLnBrk="1" hangingPunct="1">
              <a:lnSpc>
                <a:spcPct val="100000"/>
              </a:lnSpc>
              <a:spcBef>
                <a:spcPct val="0"/>
              </a:spcBef>
              <a:buClrTx/>
              <a:buFontTx/>
              <a:buNone/>
            </a:pPr>
            <a:r>
              <a:rPr lang="zh-CN" altLang="en-US" sz="1400" dirty="0">
                <a:solidFill>
                  <a:schemeClr val="tx1"/>
                </a:solidFill>
                <a:latin typeface="微软雅黑" panose="020B0503020204020204" pitchFamily="34" charset="-122"/>
                <a:ea typeface="微软雅黑" panose="020B0503020204020204" pitchFamily="34" charset="-122"/>
              </a:rPr>
              <a:t>组件与应用间的调用采用</a:t>
            </a:r>
            <a:r>
              <a:rPr lang="en-US" altLang="zh-CN" sz="1400" dirty="0" err="1">
                <a:solidFill>
                  <a:schemeClr val="tx1"/>
                </a:solidFill>
                <a:latin typeface="微软雅黑" panose="020B0503020204020204" pitchFamily="34" charset="-122"/>
                <a:ea typeface="微软雅黑" panose="020B0503020204020204" pitchFamily="34" charset="-122"/>
              </a:rPr>
              <a:t>Getway</a:t>
            </a:r>
            <a:r>
              <a:rPr lang="zh-CN" altLang="en-US" sz="1400" dirty="0">
                <a:solidFill>
                  <a:schemeClr val="tx1"/>
                </a:solidFill>
                <a:latin typeface="微软雅黑" panose="020B0503020204020204" pitchFamily="34" charset="-122"/>
                <a:ea typeface="微软雅黑" panose="020B0503020204020204" pitchFamily="34" charset="-122"/>
              </a:rPr>
              <a:t>的方式，</a:t>
            </a:r>
            <a:r>
              <a:rPr lang="en-US" altLang="zh-CN" sz="1400" dirty="0" err="1">
                <a:solidFill>
                  <a:schemeClr val="tx1"/>
                </a:solidFill>
                <a:latin typeface="微软雅黑" panose="020B0503020204020204" pitchFamily="34" charset="-122"/>
                <a:ea typeface="微软雅黑" panose="020B0503020204020204" pitchFamily="34" charset="-122"/>
              </a:rPr>
              <a:t>Zuul</a:t>
            </a:r>
            <a:r>
              <a:rPr lang="zh-CN" altLang="en-US" sz="1400" dirty="0">
                <a:solidFill>
                  <a:schemeClr val="tx1"/>
                </a:solidFill>
                <a:latin typeface="微软雅黑" panose="020B0503020204020204" pitchFamily="34" charset="-122"/>
                <a:ea typeface="微软雅黑" panose="020B0503020204020204" pitchFamily="34" charset="-122"/>
              </a:rPr>
              <a:t>作为</a:t>
            </a:r>
            <a:r>
              <a:rPr lang="en-US" altLang="zh-CN" sz="1400" dirty="0" err="1">
                <a:solidFill>
                  <a:schemeClr val="tx1"/>
                </a:solidFill>
                <a:latin typeface="微软雅黑" panose="020B0503020204020204" pitchFamily="34" charset="-122"/>
                <a:ea typeface="微软雅黑" panose="020B0503020204020204" pitchFamily="34" charset="-122"/>
              </a:rPr>
              <a:t>Getway</a:t>
            </a:r>
            <a:r>
              <a:rPr lang="zh-CN" altLang="en-US" sz="1400" dirty="0">
                <a:solidFill>
                  <a:schemeClr val="tx1"/>
                </a:solidFill>
                <a:latin typeface="微软雅黑" panose="020B0503020204020204" pitchFamily="34" charset="-122"/>
                <a:ea typeface="微软雅黑" panose="020B0503020204020204" pitchFamily="34" charset="-122"/>
              </a:rPr>
              <a:t>的实现组件</a:t>
            </a:r>
          </a:p>
        </p:txBody>
      </p:sp>
      <p:sp>
        <p:nvSpPr>
          <p:cNvPr id="34" name="TextBox 39"/>
          <p:cNvSpPr txBox="1">
            <a:spLocks noChangeArrowheads="1"/>
          </p:cNvSpPr>
          <p:nvPr/>
        </p:nvSpPr>
        <p:spPr bwMode="auto">
          <a:xfrm>
            <a:off x="9362788" y="3659308"/>
            <a:ext cx="2512540" cy="523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6" tIns="45711" rIns="91426" bIns="45711">
            <a:spAutoFit/>
          </a:bodyPr>
          <a:lstStyle>
            <a:lvl1pPr eaLnBrk="0" hangingPunct="0">
              <a:defRPr sz="1200">
                <a:solidFill>
                  <a:schemeClr val="bg1"/>
                </a:solidFill>
                <a:latin typeface="Arial" panose="020B0604020202020204" pitchFamily="34" charset="0"/>
                <a:cs typeface="Arial" panose="020B0604020202020204" pitchFamily="34" charset="0"/>
              </a:defRPr>
            </a:lvl1pPr>
            <a:lvl2pPr marL="742950" indent="-285750" eaLnBrk="0" hangingPunct="0">
              <a:defRPr sz="1200">
                <a:solidFill>
                  <a:schemeClr val="bg1"/>
                </a:solidFill>
                <a:latin typeface="Arial" panose="020B0604020202020204" pitchFamily="34" charset="0"/>
                <a:cs typeface="Arial" panose="020B0604020202020204" pitchFamily="34" charset="0"/>
              </a:defRPr>
            </a:lvl2pPr>
            <a:lvl3pPr marL="1143000" indent="-228600" eaLnBrk="0" hangingPunct="0">
              <a:defRPr sz="1200">
                <a:solidFill>
                  <a:schemeClr val="bg1"/>
                </a:solidFill>
                <a:latin typeface="Arial" panose="020B0604020202020204" pitchFamily="34" charset="0"/>
                <a:cs typeface="Arial" panose="020B0604020202020204" pitchFamily="34" charset="0"/>
              </a:defRPr>
            </a:lvl3pPr>
            <a:lvl4pPr marL="1600200" indent="-228600" eaLnBrk="0" hangingPunct="0">
              <a:defRPr sz="1200">
                <a:solidFill>
                  <a:schemeClr val="bg1"/>
                </a:solidFill>
                <a:latin typeface="Arial" panose="020B0604020202020204" pitchFamily="34" charset="0"/>
                <a:cs typeface="Arial" panose="020B0604020202020204" pitchFamily="34" charset="0"/>
              </a:defRPr>
            </a:lvl4pPr>
            <a:lvl5pPr marL="2057400" indent="-228600" eaLnBrk="0" hangingPunct="0">
              <a:defRPr sz="1200">
                <a:solidFill>
                  <a:schemeClr val="bg1"/>
                </a:solidFill>
                <a:latin typeface="Arial" panose="020B0604020202020204" pitchFamily="34" charset="0"/>
                <a:cs typeface="Arial" panose="020B0604020202020204" pitchFamily="34" charset="0"/>
              </a:defRPr>
            </a:lvl5pPr>
            <a:lvl6pPr marL="25146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6pPr>
            <a:lvl7pPr marL="29718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7pPr>
            <a:lvl8pPr marL="34290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8pPr>
            <a:lvl9pPr marL="38862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9pPr>
          </a:lstStyle>
          <a:p>
            <a:pPr algn="l" eaLnBrk="1" hangingPunct="1">
              <a:lnSpc>
                <a:spcPct val="100000"/>
              </a:lnSpc>
              <a:spcBef>
                <a:spcPct val="0"/>
              </a:spcBef>
              <a:buClrTx/>
              <a:buFontTx/>
              <a:buNone/>
            </a:pPr>
            <a:r>
              <a:rPr lang="zh-CN" altLang="en-US" sz="1400" dirty="0">
                <a:solidFill>
                  <a:schemeClr val="tx1"/>
                </a:solidFill>
                <a:latin typeface="微软雅黑" panose="020B0503020204020204" pitchFamily="34" charset="-122"/>
                <a:ea typeface="微软雅黑" panose="020B0503020204020204" pitchFamily="34" charset="-122"/>
              </a:rPr>
              <a:t>所有应用和组件的配置信息统一由</a:t>
            </a:r>
            <a:r>
              <a:rPr lang="en-US" altLang="zh-CN" sz="1400" dirty="0" err="1">
                <a:solidFill>
                  <a:schemeClr val="tx1"/>
                </a:solidFill>
                <a:latin typeface="微软雅黑" panose="020B0503020204020204" pitchFamily="34" charset="-122"/>
                <a:ea typeface="微软雅黑" panose="020B0503020204020204" pitchFamily="34" charset="-122"/>
              </a:rPr>
              <a:t>Config</a:t>
            </a:r>
            <a:r>
              <a:rPr lang="en-US" altLang="zh-CN" sz="1400" dirty="0">
                <a:solidFill>
                  <a:schemeClr val="tx1"/>
                </a:solidFill>
                <a:latin typeface="微软雅黑" panose="020B0503020204020204" pitchFamily="34" charset="-122"/>
                <a:ea typeface="微软雅黑" panose="020B0503020204020204" pitchFamily="34" charset="-122"/>
              </a:rPr>
              <a:t> Server</a:t>
            </a:r>
            <a:r>
              <a:rPr lang="zh-CN" altLang="en-US" sz="1400" dirty="0">
                <a:solidFill>
                  <a:schemeClr val="tx1"/>
                </a:solidFill>
                <a:latin typeface="微软雅黑" panose="020B0503020204020204" pitchFamily="34" charset="-122"/>
                <a:ea typeface="微软雅黑" panose="020B0503020204020204" pitchFamily="34" charset="-122"/>
              </a:rPr>
              <a:t>集中管理</a:t>
            </a:r>
          </a:p>
        </p:txBody>
      </p:sp>
      <p:sp>
        <p:nvSpPr>
          <p:cNvPr id="35" name="矩形 13"/>
          <p:cNvSpPr/>
          <p:nvPr/>
        </p:nvSpPr>
        <p:spPr>
          <a:xfrm>
            <a:off x="9362788" y="4209361"/>
            <a:ext cx="2517145" cy="738664"/>
          </a:xfrm>
          <a:prstGeom prst="rect">
            <a:avLst/>
          </a:prstGeom>
        </p:spPr>
        <p:txBody>
          <a:bodyPr wrap="square">
            <a:spAutoFit/>
          </a:bodyPr>
          <a:lstStyle/>
          <a:p>
            <a:pPr>
              <a:defRPr/>
            </a:pPr>
            <a:r>
              <a:rPr lang="zh-CN" altLang="en-US" sz="1400" dirty="0">
                <a:latin typeface="微软雅黑" panose="020B0503020204020204" pitchFamily="34" charset="-122"/>
                <a:ea typeface="微软雅黑" panose="020B0503020204020204" pitchFamily="34" charset="-122"/>
                <a:cs typeface="Arial" panose="020B0604020202020204" pitchFamily="34" charset="0"/>
              </a:rPr>
              <a:t>所有应用和组件对外的服务均注册到</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Eureka Server</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服务注册中心</a:t>
            </a:r>
            <a:endParaRPr lang="en-US" altLang="zh-CN" sz="1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36" name="矩形 17"/>
          <p:cNvSpPr/>
          <p:nvPr/>
        </p:nvSpPr>
        <p:spPr>
          <a:xfrm>
            <a:off x="9101161" y="1030107"/>
            <a:ext cx="2941668" cy="1180699"/>
          </a:xfrm>
          <a:prstGeom prst="rect">
            <a:avLst/>
          </a:prstGeom>
        </p:spPr>
        <p:txBody>
          <a:bodyPr wrap="square" lIns="36000" tIns="36000" rIns="36000" bIns="36000">
            <a:spAutoFit/>
          </a:bodyPr>
          <a:lstStyle/>
          <a:p>
            <a:r>
              <a:rPr lang="zh-CN" altLang="en-US" dirty="0">
                <a:latin typeface="Microsoft YaHei" charset="-122"/>
                <a:ea typeface="Microsoft YaHei" charset="-122"/>
                <a:cs typeface="Microsoft YaHei" charset="-122"/>
              </a:rPr>
              <a:t>以设备管理组件和地图应用与用户管理组件之间的交互为例，说明应用或组件间的交互过程：</a:t>
            </a:r>
          </a:p>
        </p:txBody>
      </p:sp>
      <p:sp>
        <p:nvSpPr>
          <p:cNvPr id="37" name="矩形 13"/>
          <p:cNvSpPr/>
          <p:nvPr/>
        </p:nvSpPr>
        <p:spPr>
          <a:xfrm>
            <a:off x="9362788" y="4947166"/>
            <a:ext cx="2547930" cy="523220"/>
          </a:xfrm>
          <a:prstGeom prst="rect">
            <a:avLst/>
          </a:prstGeom>
        </p:spPr>
        <p:txBody>
          <a:bodyPr wrap="square">
            <a:spAutoFit/>
          </a:bodyPr>
          <a:lstStyle/>
          <a:p>
            <a:pPr>
              <a:defRPr/>
            </a:pPr>
            <a:r>
              <a:rPr lang="zh-CN" altLang="en-US" sz="1400" dirty="0">
                <a:latin typeface="微软雅黑" panose="020B0503020204020204" pitchFamily="34" charset="-122"/>
                <a:ea typeface="微软雅黑" panose="020B0503020204020204" pitchFamily="34" charset="-122"/>
                <a:cs typeface="Arial" panose="020B0604020202020204" pitchFamily="34" charset="0"/>
              </a:rPr>
              <a:t>单个微服务应用采用</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Ribbon</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组件进行负载均衡</a:t>
            </a:r>
            <a:endParaRPr lang="en-US" altLang="zh-CN" sz="1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38" name="椭圆 6"/>
          <p:cNvSpPr>
            <a:spLocks noChangeArrowheads="1"/>
          </p:cNvSpPr>
          <p:nvPr/>
        </p:nvSpPr>
        <p:spPr bwMode="auto">
          <a:xfrm>
            <a:off x="9090015" y="2370057"/>
            <a:ext cx="309562" cy="311150"/>
          </a:xfrm>
          <a:prstGeom prst="ellipse">
            <a:avLst/>
          </a:prstGeom>
          <a:solidFill>
            <a:srgbClr val="FF0000"/>
          </a:solidFill>
          <a:ln w="9525" algn="ctr">
            <a:solidFill>
              <a:srgbClr val="FF0000"/>
            </a:solidFill>
            <a:round/>
            <a:headEnd/>
            <a:tailEnd/>
          </a:ln>
        </p:spPr>
        <p:txBody>
          <a:bodyPr lIns="91426" tIns="45711" rIns="91426" bIns="45711" anchor="ctr"/>
          <a:lstStyle>
            <a:lvl1pPr eaLnBrk="0" hangingPunct="0">
              <a:defRPr sz="1200">
                <a:solidFill>
                  <a:schemeClr val="bg1"/>
                </a:solidFill>
                <a:latin typeface="Arial" panose="020B0604020202020204" pitchFamily="34" charset="0"/>
                <a:cs typeface="Arial" panose="020B0604020202020204" pitchFamily="34" charset="0"/>
              </a:defRPr>
            </a:lvl1pPr>
            <a:lvl2pPr marL="742950" indent="-285750" eaLnBrk="0" hangingPunct="0">
              <a:defRPr sz="1200">
                <a:solidFill>
                  <a:schemeClr val="bg1"/>
                </a:solidFill>
                <a:latin typeface="Arial" panose="020B0604020202020204" pitchFamily="34" charset="0"/>
                <a:cs typeface="Arial" panose="020B0604020202020204" pitchFamily="34" charset="0"/>
              </a:defRPr>
            </a:lvl2pPr>
            <a:lvl3pPr marL="1143000" indent="-228600" eaLnBrk="0" hangingPunct="0">
              <a:defRPr sz="1200">
                <a:solidFill>
                  <a:schemeClr val="bg1"/>
                </a:solidFill>
                <a:latin typeface="Arial" panose="020B0604020202020204" pitchFamily="34" charset="0"/>
                <a:cs typeface="Arial" panose="020B0604020202020204" pitchFamily="34" charset="0"/>
              </a:defRPr>
            </a:lvl3pPr>
            <a:lvl4pPr marL="1600200" indent="-228600" eaLnBrk="0" hangingPunct="0">
              <a:defRPr sz="1200">
                <a:solidFill>
                  <a:schemeClr val="bg1"/>
                </a:solidFill>
                <a:latin typeface="Arial" panose="020B0604020202020204" pitchFamily="34" charset="0"/>
                <a:cs typeface="Arial" panose="020B0604020202020204" pitchFamily="34" charset="0"/>
              </a:defRPr>
            </a:lvl4pPr>
            <a:lvl5pPr marL="2057400" indent="-228600" eaLnBrk="0" hangingPunct="0">
              <a:defRPr sz="1200">
                <a:solidFill>
                  <a:schemeClr val="bg1"/>
                </a:solidFill>
                <a:latin typeface="Arial" panose="020B0604020202020204" pitchFamily="34" charset="0"/>
                <a:cs typeface="Arial" panose="020B0604020202020204" pitchFamily="34" charset="0"/>
              </a:defRPr>
            </a:lvl5pPr>
            <a:lvl6pPr marL="25146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6pPr>
            <a:lvl7pPr marL="29718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7pPr>
            <a:lvl8pPr marL="34290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8pPr>
            <a:lvl9pPr marL="38862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9pPr>
          </a:lstStyle>
          <a:p>
            <a:pPr algn="ctr" eaLnBrk="1" hangingPunct="1">
              <a:lnSpc>
                <a:spcPct val="100000"/>
              </a:lnSpc>
              <a:spcBef>
                <a:spcPct val="0"/>
              </a:spcBef>
              <a:buClrTx/>
              <a:buFontTx/>
              <a:buNone/>
            </a:pPr>
            <a:r>
              <a:rPr lang="en-US" altLang="zh-CN" b="1" dirty="0">
                <a:solidFill>
                  <a:srgbClr val="FFFFFF"/>
                </a:solidFill>
                <a:latin typeface="微软雅黑" panose="020B0503020204020204" pitchFamily="34" charset="-122"/>
                <a:ea typeface="微软雅黑" panose="020B0503020204020204" pitchFamily="34" charset="-122"/>
              </a:rPr>
              <a:t>1</a:t>
            </a:r>
            <a:endParaRPr lang="zh-CN" altLang="en-US" b="1" dirty="0">
              <a:solidFill>
                <a:srgbClr val="FFFFFF"/>
              </a:solidFill>
              <a:latin typeface="微软雅黑" panose="020B0503020204020204" pitchFamily="34" charset="-122"/>
              <a:ea typeface="微软雅黑" panose="020B0503020204020204" pitchFamily="34" charset="-122"/>
            </a:endParaRPr>
          </a:p>
        </p:txBody>
      </p:sp>
      <p:sp>
        <p:nvSpPr>
          <p:cNvPr id="39" name="椭圆 7"/>
          <p:cNvSpPr>
            <a:spLocks noChangeArrowheads="1"/>
          </p:cNvSpPr>
          <p:nvPr/>
        </p:nvSpPr>
        <p:spPr bwMode="auto">
          <a:xfrm>
            <a:off x="9090015" y="3023865"/>
            <a:ext cx="311150" cy="311150"/>
          </a:xfrm>
          <a:prstGeom prst="ellipse">
            <a:avLst/>
          </a:prstGeom>
          <a:solidFill>
            <a:schemeClr val="accent1"/>
          </a:solidFill>
          <a:ln w="25400" algn="ctr">
            <a:solidFill>
              <a:schemeClr val="accent1"/>
            </a:solidFill>
            <a:round/>
            <a:headEnd/>
            <a:tailEnd/>
          </a:ln>
        </p:spPr>
        <p:txBody>
          <a:bodyPr lIns="91426" tIns="45711" rIns="91426" bIns="45711" anchor="ctr"/>
          <a:lstStyle>
            <a:lvl1pPr eaLnBrk="0" hangingPunct="0">
              <a:defRPr sz="1200">
                <a:solidFill>
                  <a:schemeClr val="bg1"/>
                </a:solidFill>
                <a:latin typeface="Arial" panose="020B0604020202020204" pitchFamily="34" charset="0"/>
                <a:cs typeface="Arial" panose="020B0604020202020204" pitchFamily="34" charset="0"/>
              </a:defRPr>
            </a:lvl1pPr>
            <a:lvl2pPr marL="742950" indent="-285750" eaLnBrk="0" hangingPunct="0">
              <a:defRPr sz="1200">
                <a:solidFill>
                  <a:schemeClr val="bg1"/>
                </a:solidFill>
                <a:latin typeface="Arial" panose="020B0604020202020204" pitchFamily="34" charset="0"/>
                <a:cs typeface="Arial" panose="020B0604020202020204" pitchFamily="34" charset="0"/>
              </a:defRPr>
            </a:lvl2pPr>
            <a:lvl3pPr marL="1143000" indent="-228600" eaLnBrk="0" hangingPunct="0">
              <a:defRPr sz="1200">
                <a:solidFill>
                  <a:schemeClr val="bg1"/>
                </a:solidFill>
                <a:latin typeface="Arial" panose="020B0604020202020204" pitchFamily="34" charset="0"/>
                <a:cs typeface="Arial" panose="020B0604020202020204" pitchFamily="34" charset="0"/>
              </a:defRPr>
            </a:lvl3pPr>
            <a:lvl4pPr marL="1600200" indent="-228600" eaLnBrk="0" hangingPunct="0">
              <a:defRPr sz="1200">
                <a:solidFill>
                  <a:schemeClr val="bg1"/>
                </a:solidFill>
                <a:latin typeface="Arial" panose="020B0604020202020204" pitchFamily="34" charset="0"/>
                <a:cs typeface="Arial" panose="020B0604020202020204" pitchFamily="34" charset="0"/>
              </a:defRPr>
            </a:lvl4pPr>
            <a:lvl5pPr marL="2057400" indent="-228600" eaLnBrk="0" hangingPunct="0">
              <a:defRPr sz="1200">
                <a:solidFill>
                  <a:schemeClr val="bg1"/>
                </a:solidFill>
                <a:latin typeface="Arial" panose="020B0604020202020204" pitchFamily="34" charset="0"/>
                <a:cs typeface="Arial" panose="020B0604020202020204" pitchFamily="34" charset="0"/>
              </a:defRPr>
            </a:lvl5pPr>
            <a:lvl6pPr marL="25146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6pPr>
            <a:lvl7pPr marL="29718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7pPr>
            <a:lvl8pPr marL="34290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8pPr>
            <a:lvl9pPr marL="38862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9pPr>
          </a:lstStyle>
          <a:p>
            <a:pPr algn="ctr" eaLnBrk="1" hangingPunct="1">
              <a:lnSpc>
                <a:spcPct val="100000"/>
              </a:lnSpc>
              <a:spcBef>
                <a:spcPct val="0"/>
              </a:spcBef>
              <a:buClrTx/>
              <a:buFontTx/>
              <a:buNone/>
            </a:pPr>
            <a:r>
              <a:rPr lang="en-US" altLang="zh-CN" b="1" dirty="0">
                <a:latin typeface="微软雅黑" panose="020B0503020204020204" pitchFamily="34" charset="-122"/>
                <a:ea typeface="微软雅黑" panose="020B0503020204020204" pitchFamily="34" charset="-122"/>
              </a:rPr>
              <a:t>2</a:t>
            </a:r>
            <a:endParaRPr lang="zh-CN" altLang="en-US" b="1" dirty="0">
              <a:latin typeface="微软雅黑" panose="020B0503020204020204" pitchFamily="34" charset="-122"/>
              <a:ea typeface="微软雅黑" panose="020B0503020204020204" pitchFamily="34" charset="-122"/>
            </a:endParaRPr>
          </a:p>
        </p:txBody>
      </p:sp>
      <p:sp>
        <p:nvSpPr>
          <p:cNvPr id="40" name="椭圆 10"/>
          <p:cNvSpPr>
            <a:spLocks noChangeArrowheads="1"/>
          </p:cNvSpPr>
          <p:nvPr/>
        </p:nvSpPr>
        <p:spPr bwMode="auto">
          <a:xfrm>
            <a:off x="9090015" y="3715773"/>
            <a:ext cx="311150" cy="311150"/>
          </a:xfrm>
          <a:prstGeom prst="ellipse">
            <a:avLst/>
          </a:prstGeom>
          <a:solidFill>
            <a:srgbClr val="92D050"/>
          </a:solidFill>
          <a:ln w="9525" algn="ctr">
            <a:solidFill>
              <a:srgbClr val="92D050"/>
            </a:solidFill>
            <a:round/>
            <a:headEnd/>
            <a:tailEnd/>
          </a:ln>
        </p:spPr>
        <p:txBody>
          <a:bodyPr lIns="91426" tIns="45711" rIns="91426" bIns="45711" anchor="ctr"/>
          <a:lstStyle>
            <a:lvl1pPr eaLnBrk="0" hangingPunct="0">
              <a:defRPr sz="1200">
                <a:solidFill>
                  <a:schemeClr val="bg1"/>
                </a:solidFill>
                <a:latin typeface="Arial" panose="020B0604020202020204" pitchFamily="34" charset="0"/>
                <a:cs typeface="Arial" panose="020B0604020202020204" pitchFamily="34" charset="0"/>
              </a:defRPr>
            </a:lvl1pPr>
            <a:lvl2pPr marL="742950" indent="-285750" eaLnBrk="0" hangingPunct="0">
              <a:defRPr sz="1200">
                <a:solidFill>
                  <a:schemeClr val="bg1"/>
                </a:solidFill>
                <a:latin typeface="Arial" panose="020B0604020202020204" pitchFamily="34" charset="0"/>
                <a:cs typeface="Arial" panose="020B0604020202020204" pitchFamily="34" charset="0"/>
              </a:defRPr>
            </a:lvl2pPr>
            <a:lvl3pPr marL="1143000" indent="-228600" eaLnBrk="0" hangingPunct="0">
              <a:defRPr sz="1200">
                <a:solidFill>
                  <a:schemeClr val="bg1"/>
                </a:solidFill>
                <a:latin typeface="Arial" panose="020B0604020202020204" pitchFamily="34" charset="0"/>
                <a:cs typeface="Arial" panose="020B0604020202020204" pitchFamily="34" charset="0"/>
              </a:defRPr>
            </a:lvl3pPr>
            <a:lvl4pPr marL="1600200" indent="-228600" eaLnBrk="0" hangingPunct="0">
              <a:defRPr sz="1200">
                <a:solidFill>
                  <a:schemeClr val="bg1"/>
                </a:solidFill>
                <a:latin typeface="Arial" panose="020B0604020202020204" pitchFamily="34" charset="0"/>
                <a:cs typeface="Arial" panose="020B0604020202020204" pitchFamily="34" charset="0"/>
              </a:defRPr>
            </a:lvl4pPr>
            <a:lvl5pPr marL="2057400" indent="-228600" eaLnBrk="0" hangingPunct="0">
              <a:defRPr sz="1200">
                <a:solidFill>
                  <a:schemeClr val="bg1"/>
                </a:solidFill>
                <a:latin typeface="Arial" panose="020B0604020202020204" pitchFamily="34" charset="0"/>
                <a:cs typeface="Arial" panose="020B0604020202020204" pitchFamily="34" charset="0"/>
              </a:defRPr>
            </a:lvl5pPr>
            <a:lvl6pPr marL="25146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6pPr>
            <a:lvl7pPr marL="29718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7pPr>
            <a:lvl8pPr marL="34290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8pPr>
            <a:lvl9pPr marL="38862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9pPr>
          </a:lstStyle>
          <a:p>
            <a:pPr algn="ctr" eaLnBrk="1" hangingPunct="1">
              <a:lnSpc>
                <a:spcPct val="100000"/>
              </a:lnSpc>
              <a:spcBef>
                <a:spcPct val="0"/>
              </a:spcBef>
              <a:buClrTx/>
              <a:buFontTx/>
              <a:buNone/>
            </a:pPr>
            <a:r>
              <a:rPr lang="en-US" altLang="zh-CN" b="1" dirty="0">
                <a:solidFill>
                  <a:srgbClr val="FFFFFF"/>
                </a:solidFill>
                <a:latin typeface="微软雅黑" panose="020B0503020204020204" pitchFamily="34" charset="-122"/>
                <a:ea typeface="微软雅黑" panose="020B0503020204020204" pitchFamily="34" charset="-122"/>
              </a:rPr>
              <a:t>3</a:t>
            </a:r>
            <a:endParaRPr lang="zh-CN" altLang="en-US" b="1" dirty="0">
              <a:solidFill>
                <a:srgbClr val="FFFFFF"/>
              </a:solidFill>
              <a:latin typeface="微软雅黑" panose="020B0503020204020204" pitchFamily="34" charset="-122"/>
              <a:ea typeface="微软雅黑" panose="020B0503020204020204" pitchFamily="34" charset="-122"/>
            </a:endParaRPr>
          </a:p>
        </p:txBody>
      </p:sp>
      <p:sp>
        <p:nvSpPr>
          <p:cNvPr id="41" name="椭圆 14"/>
          <p:cNvSpPr>
            <a:spLocks noChangeArrowheads="1"/>
          </p:cNvSpPr>
          <p:nvPr/>
        </p:nvSpPr>
        <p:spPr bwMode="auto">
          <a:xfrm>
            <a:off x="9090015" y="4331481"/>
            <a:ext cx="309562" cy="311150"/>
          </a:xfrm>
          <a:prstGeom prst="ellipse">
            <a:avLst/>
          </a:prstGeom>
          <a:solidFill>
            <a:srgbClr val="00B0F0"/>
          </a:solidFill>
          <a:ln w="9525" algn="ctr">
            <a:solidFill>
              <a:srgbClr val="00B0F0"/>
            </a:solidFill>
            <a:round/>
            <a:headEnd/>
            <a:tailEnd/>
          </a:ln>
        </p:spPr>
        <p:txBody>
          <a:bodyPr lIns="91426" tIns="45711" rIns="91426" bIns="45711" anchor="ctr"/>
          <a:lstStyle>
            <a:lvl1pPr eaLnBrk="0" hangingPunct="0">
              <a:defRPr sz="1200">
                <a:solidFill>
                  <a:schemeClr val="bg1"/>
                </a:solidFill>
                <a:latin typeface="Arial" panose="020B0604020202020204" pitchFamily="34" charset="0"/>
                <a:cs typeface="Arial" panose="020B0604020202020204" pitchFamily="34" charset="0"/>
              </a:defRPr>
            </a:lvl1pPr>
            <a:lvl2pPr marL="742950" indent="-285750" eaLnBrk="0" hangingPunct="0">
              <a:defRPr sz="1200">
                <a:solidFill>
                  <a:schemeClr val="bg1"/>
                </a:solidFill>
                <a:latin typeface="Arial" panose="020B0604020202020204" pitchFamily="34" charset="0"/>
                <a:cs typeface="Arial" panose="020B0604020202020204" pitchFamily="34" charset="0"/>
              </a:defRPr>
            </a:lvl2pPr>
            <a:lvl3pPr marL="1143000" indent="-228600" eaLnBrk="0" hangingPunct="0">
              <a:defRPr sz="1200">
                <a:solidFill>
                  <a:schemeClr val="bg1"/>
                </a:solidFill>
                <a:latin typeface="Arial" panose="020B0604020202020204" pitchFamily="34" charset="0"/>
                <a:cs typeface="Arial" panose="020B0604020202020204" pitchFamily="34" charset="0"/>
              </a:defRPr>
            </a:lvl3pPr>
            <a:lvl4pPr marL="1600200" indent="-228600" eaLnBrk="0" hangingPunct="0">
              <a:defRPr sz="1200">
                <a:solidFill>
                  <a:schemeClr val="bg1"/>
                </a:solidFill>
                <a:latin typeface="Arial" panose="020B0604020202020204" pitchFamily="34" charset="0"/>
                <a:cs typeface="Arial" panose="020B0604020202020204" pitchFamily="34" charset="0"/>
              </a:defRPr>
            </a:lvl4pPr>
            <a:lvl5pPr marL="2057400" indent="-228600" eaLnBrk="0" hangingPunct="0">
              <a:defRPr sz="1200">
                <a:solidFill>
                  <a:schemeClr val="bg1"/>
                </a:solidFill>
                <a:latin typeface="Arial" panose="020B0604020202020204" pitchFamily="34" charset="0"/>
                <a:cs typeface="Arial" panose="020B0604020202020204" pitchFamily="34" charset="0"/>
              </a:defRPr>
            </a:lvl5pPr>
            <a:lvl6pPr marL="25146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6pPr>
            <a:lvl7pPr marL="29718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7pPr>
            <a:lvl8pPr marL="34290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8pPr>
            <a:lvl9pPr marL="38862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9pPr>
          </a:lstStyle>
          <a:p>
            <a:pPr algn="ctr" eaLnBrk="1" hangingPunct="1">
              <a:lnSpc>
                <a:spcPct val="100000"/>
              </a:lnSpc>
              <a:spcBef>
                <a:spcPct val="0"/>
              </a:spcBef>
              <a:buClrTx/>
              <a:buFontTx/>
              <a:buNone/>
            </a:pPr>
            <a:r>
              <a:rPr lang="en-US" altLang="zh-CN" b="1" dirty="0">
                <a:solidFill>
                  <a:srgbClr val="FFFFFF"/>
                </a:solidFill>
                <a:latin typeface="微软雅黑" panose="020B0503020204020204" pitchFamily="34" charset="-122"/>
                <a:ea typeface="微软雅黑" panose="020B0503020204020204" pitchFamily="34" charset="-122"/>
              </a:rPr>
              <a:t>4</a:t>
            </a:r>
            <a:endParaRPr lang="zh-CN" altLang="en-US" b="1" dirty="0">
              <a:solidFill>
                <a:srgbClr val="FFFFFF"/>
              </a:solidFill>
              <a:latin typeface="微软雅黑" panose="020B0503020204020204" pitchFamily="34" charset="-122"/>
              <a:ea typeface="微软雅黑" panose="020B0503020204020204" pitchFamily="34" charset="-122"/>
            </a:endParaRPr>
          </a:p>
        </p:txBody>
      </p:sp>
      <p:sp>
        <p:nvSpPr>
          <p:cNvPr id="42" name="椭圆 18"/>
          <p:cNvSpPr>
            <a:spLocks noChangeArrowheads="1"/>
          </p:cNvSpPr>
          <p:nvPr/>
        </p:nvSpPr>
        <p:spPr bwMode="auto">
          <a:xfrm>
            <a:off x="9107603" y="4985287"/>
            <a:ext cx="311150" cy="311150"/>
          </a:xfrm>
          <a:prstGeom prst="ellipse">
            <a:avLst/>
          </a:prstGeom>
          <a:solidFill>
            <a:srgbClr val="C00000"/>
          </a:solidFill>
          <a:ln w="9525" algn="ctr">
            <a:solidFill>
              <a:srgbClr val="92D050"/>
            </a:solidFill>
            <a:round/>
            <a:headEnd/>
            <a:tailEnd/>
          </a:ln>
        </p:spPr>
        <p:txBody>
          <a:bodyPr lIns="91426" tIns="45711" rIns="91426" bIns="45711" anchor="ctr"/>
          <a:lstStyle>
            <a:lvl1pPr eaLnBrk="0" hangingPunct="0">
              <a:defRPr sz="1200">
                <a:solidFill>
                  <a:schemeClr val="bg1"/>
                </a:solidFill>
                <a:latin typeface="Arial" panose="020B0604020202020204" pitchFamily="34" charset="0"/>
                <a:cs typeface="Arial" panose="020B0604020202020204" pitchFamily="34" charset="0"/>
              </a:defRPr>
            </a:lvl1pPr>
            <a:lvl2pPr marL="742950" indent="-285750" eaLnBrk="0" hangingPunct="0">
              <a:defRPr sz="1200">
                <a:solidFill>
                  <a:schemeClr val="bg1"/>
                </a:solidFill>
                <a:latin typeface="Arial" panose="020B0604020202020204" pitchFamily="34" charset="0"/>
                <a:cs typeface="Arial" panose="020B0604020202020204" pitchFamily="34" charset="0"/>
              </a:defRPr>
            </a:lvl2pPr>
            <a:lvl3pPr marL="1143000" indent="-228600" eaLnBrk="0" hangingPunct="0">
              <a:defRPr sz="1200">
                <a:solidFill>
                  <a:schemeClr val="bg1"/>
                </a:solidFill>
                <a:latin typeface="Arial" panose="020B0604020202020204" pitchFamily="34" charset="0"/>
                <a:cs typeface="Arial" panose="020B0604020202020204" pitchFamily="34" charset="0"/>
              </a:defRPr>
            </a:lvl3pPr>
            <a:lvl4pPr marL="1600200" indent="-228600" eaLnBrk="0" hangingPunct="0">
              <a:defRPr sz="1200">
                <a:solidFill>
                  <a:schemeClr val="bg1"/>
                </a:solidFill>
                <a:latin typeface="Arial" panose="020B0604020202020204" pitchFamily="34" charset="0"/>
                <a:cs typeface="Arial" panose="020B0604020202020204" pitchFamily="34" charset="0"/>
              </a:defRPr>
            </a:lvl4pPr>
            <a:lvl5pPr marL="2057400" indent="-228600" eaLnBrk="0" hangingPunct="0">
              <a:defRPr sz="1200">
                <a:solidFill>
                  <a:schemeClr val="bg1"/>
                </a:solidFill>
                <a:latin typeface="Arial" panose="020B0604020202020204" pitchFamily="34" charset="0"/>
                <a:cs typeface="Arial" panose="020B0604020202020204" pitchFamily="34" charset="0"/>
              </a:defRPr>
            </a:lvl5pPr>
            <a:lvl6pPr marL="25146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6pPr>
            <a:lvl7pPr marL="29718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7pPr>
            <a:lvl8pPr marL="34290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8pPr>
            <a:lvl9pPr marL="3886200" indent="-228600" algn="ctr" eaLnBrk="0" fontAlgn="base" hangingPunct="0">
              <a:lnSpc>
                <a:spcPct val="120000"/>
              </a:lnSpc>
              <a:spcBef>
                <a:spcPct val="20000"/>
              </a:spcBef>
              <a:spcAft>
                <a:spcPct val="0"/>
              </a:spcAft>
              <a:buClr>
                <a:schemeClr val="folHlink"/>
              </a:buClr>
              <a:buFont typeface="Wingdings" panose="05000000000000000000" pitchFamily="2" charset="2"/>
              <a:defRPr sz="1200">
                <a:solidFill>
                  <a:schemeClr val="bg1"/>
                </a:solidFill>
                <a:latin typeface="Arial" panose="020B0604020202020204" pitchFamily="34" charset="0"/>
                <a:cs typeface="Arial" panose="020B0604020202020204" pitchFamily="34" charset="0"/>
              </a:defRPr>
            </a:lvl9pPr>
          </a:lstStyle>
          <a:p>
            <a:pPr algn="ctr" eaLnBrk="1" hangingPunct="1">
              <a:lnSpc>
                <a:spcPct val="100000"/>
              </a:lnSpc>
              <a:spcBef>
                <a:spcPct val="0"/>
              </a:spcBef>
              <a:buClrTx/>
              <a:buFontTx/>
              <a:buNone/>
            </a:pPr>
            <a:r>
              <a:rPr lang="en-US" altLang="zh-CN" b="1" dirty="0">
                <a:solidFill>
                  <a:srgbClr val="FFFFFF"/>
                </a:solidFill>
                <a:latin typeface="微软雅黑" panose="020B0503020204020204" pitchFamily="34" charset="-122"/>
                <a:ea typeface="微软雅黑" panose="020B0503020204020204" pitchFamily="34" charset="-122"/>
              </a:rPr>
              <a:t>5</a:t>
            </a:r>
            <a:endParaRPr lang="zh-CN" altLang="en-US" b="1" dirty="0">
              <a:solidFill>
                <a:srgbClr val="FFFFFF"/>
              </a:solidFill>
              <a:latin typeface="微软雅黑" panose="020B0503020204020204" pitchFamily="34" charset="-122"/>
              <a:ea typeface="微软雅黑" panose="020B0503020204020204" pitchFamily="34" charset="-122"/>
            </a:endParaRPr>
          </a:p>
        </p:txBody>
      </p:sp>
      <p:sp>
        <p:nvSpPr>
          <p:cNvPr id="43" name="TextBox 42"/>
          <p:cNvSpPr txBox="1"/>
          <p:nvPr/>
        </p:nvSpPr>
        <p:spPr>
          <a:xfrm>
            <a:off x="8779610" y="5605588"/>
            <a:ext cx="3488590" cy="1107996"/>
          </a:xfrm>
          <a:prstGeom prst="rect">
            <a:avLst/>
          </a:prstGeom>
          <a:noFill/>
        </p:spPr>
        <p:txBody>
          <a:bodyPr wrap="square" rtlCol="0">
            <a:spAutoFit/>
          </a:bodyPr>
          <a:lstStyle/>
          <a:p>
            <a:r>
              <a:rPr lang="zh-CN" altLang="en-US" sz="1100" dirty="0">
                <a:latin typeface="微软雅黑" panose="020B0503020204020204" pitchFamily="34" charset="-122"/>
                <a:ea typeface="微软雅黑" panose="020B0503020204020204" pitchFamily="34" charset="-122"/>
              </a:rPr>
              <a:t>图示：</a:t>
            </a:r>
            <a:endParaRPr lang="en-US" altLang="zh-CN" sz="11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100" dirty="0" err="1">
                <a:latin typeface="微软雅黑" panose="020B0503020204020204" pitchFamily="34" charset="-122"/>
                <a:ea typeface="微软雅黑" panose="020B0503020204020204" pitchFamily="34" charset="-122"/>
              </a:rPr>
              <a:t>Config</a:t>
            </a:r>
            <a:r>
              <a:rPr lang="en-US" altLang="zh-CN" sz="1100" dirty="0">
                <a:latin typeface="微软雅黑" panose="020B0503020204020204" pitchFamily="34" charset="-122"/>
                <a:ea typeface="微软雅黑" panose="020B0503020204020204" pitchFamily="34" charset="-122"/>
              </a:rPr>
              <a:t> Server</a:t>
            </a:r>
            <a:r>
              <a:rPr lang="zh-CN" altLang="en-US" sz="1100" dirty="0">
                <a:latin typeface="微软雅黑" panose="020B0503020204020204" pitchFamily="34" charset="-122"/>
                <a:ea typeface="微软雅黑" panose="020B0503020204020204" pitchFamily="34" charset="-122"/>
              </a:rPr>
              <a:t>：配置管理中心</a:t>
            </a:r>
            <a:endParaRPr lang="en-US" altLang="zh-CN" sz="11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100" dirty="0">
                <a:latin typeface="微软雅黑" panose="020B0503020204020204" pitchFamily="34" charset="-122"/>
                <a:ea typeface="微软雅黑" panose="020B0503020204020204" pitchFamily="34" charset="-122"/>
              </a:rPr>
              <a:t>Eureka Server</a:t>
            </a:r>
            <a:r>
              <a:rPr lang="zh-CN" altLang="en-US" sz="1100" dirty="0">
                <a:latin typeface="微软雅黑" panose="020B0503020204020204" pitchFamily="34" charset="-122"/>
                <a:ea typeface="微软雅黑" panose="020B0503020204020204" pitchFamily="34" charset="-122"/>
              </a:rPr>
              <a:t>：服务注册与发现中心</a:t>
            </a:r>
            <a:endParaRPr lang="en-US" altLang="zh-CN" sz="11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100" dirty="0" err="1">
                <a:latin typeface="微软雅黑" panose="020B0503020204020204" pitchFamily="34" charset="-122"/>
                <a:ea typeface="微软雅黑" panose="020B0503020204020204" pitchFamily="34" charset="-122"/>
              </a:rPr>
              <a:t>DeviceMgmt</a:t>
            </a:r>
            <a:r>
              <a:rPr lang="en-US" altLang="zh-CN" sz="1100" dirty="0">
                <a:latin typeface="微软雅黑" panose="020B0503020204020204" pitchFamily="34" charset="-122"/>
                <a:ea typeface="微软雅黑" panose="020B0503020204020204" pitchFamily="34" charset="-122"/>
              </a:rPr>
              <a:t> Application</a:t>
            </a:r>
            <a:r>
              <a:rPr lang="zh-CN" altLang="en-US" sz="1100" dirty="0">
                <a:latin typeface="微软雅黑" panose="020B0503020204020204" pitchFamily="34" charset="-122"/>
                <a:ea typeface="微软雅黑" panose="020B0503020204020204" pitchFamily="34" charset="-122"/>
              </a:rPr>
              <a:t>：设备管理组件</a:t>
            </a:r>
            <a:endParaRPr lang="en-US" altLang="zh-CN" sz="11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100" dirty="0" err="1">
                <a:latin typeface="微软雅黑" panose="020B0503020204020204" pitchFamily="34" charset="-122"/>
                <a:ea typeface="微软雅黑" panose="020B0503020204020204" pitchFamily="34" charset="-122"/>
              </a:rPr>
              <a:t>UserMgmt</a:t>
            </a:r>
            <a:r>
              <a:rPr lang="en-US" altLang="zh-CN" sz="1100" dirty="0">
                <a:latin typeface="微软雅黑" panose="020B0503020204020204" pitchFamily="34" charset="-122"/>
                <a:ea typeface="微软雅黑" panose="020B0503020204020204" pitchFamily="34" charset="-122"/>
              </a:rPr>
              <a:t> Component</a:t>
            </a:r>
            <a:r>
              <a:rPr lang="zh-CN" altLang="en-US" sz="1100" dirty="0">
                <a:latin typeface="微软雅黑" panose="020B0503020204020204" pitchFamily="34" charset="-122"/>
                <a:ea typeface="微软雅黑" panose="020B0503020204020204" pitchFamily="34" charset="-122"/>
              </a:rPr>
              <a:t>：用户管理组件</a:t>
            </a:r>
            <a:endParaRPr lang="en-US" altLang="zh-CN" sz="11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100" dirty="0">
                <a:latin typeface="微软雅黑" panose="020B0503020204020204" pitchFamily="34" charset="-122"/>
                <a:ea typeface="微软雅黑" panose="020B0503020204020204" pitchFamily="34" charset="-122"/>
              </a:rPr>
              <a:t>Map Application</a:t>
            </a:r>
            <a:r>
              <a:rPr lang="zh-CN" altLang="en-US" sz="1100" dirty="0">
                <a:latin typeface="微软雅黑" panose="020B0503020204020204" pitchFamily="34" charset="-122"/>
                <a:ea typeface="微软雅黑" panose="020B0503020204020204" pitchFamily="34" charset="-122"/>
              </a:rPr>
              <a:t>：地图应用</a:t>
            </a:r>
            <a:endParaRPr lang="en-US" altLang="zh-CN" sz="1100" dirty="0">
              <a:latin typeface="微软雅黑" panose="020B0503020204020204" pitchFamily="34" charset="-122"/>
              <a:ea typeface="微软雅黑" panose="020B0503020204020204" pitchFamily="34" charset="-122"/>
            </a:endParaRPr>
          </a:p>
        </p:txBody>
      </p:sp>
      <p:pic>
        <p:nvPicPr>
          <p:cNvPr id="3" name="Picture 2"/>
          <p:cNvPicPr>
            <a:picLocks noChangeAspect="1"/>
          </p:cNvPicPr>
          <p:nvPr/>
        </p:nvPicPr>
        <p:blipFill>
          <a:blip r:embed="rId3"/>
          <a:stretch>
            <a:fillRect/>
          </a:stretch>
        </p:blipFill>
        <p:spPr>
          <a:xfrm>
            <a:off x="510657" y="1052737"/>
            <a:ext cx="8114394" cy="5408100"/>
          </a:xfrm>
          <a:prstGeom prst="rect">
            <a:avLst/>
          </a:prstGeom>
        </p:spPr>
      </p:pic>
    </p:spTree>
    <p:extLst>
      <p:ext uri="{BB962C8B-B14F-4D97-AF65-F5344CB8AC3E}">
        <p14:creationId xmlns:p14="http://schemas.microsoft.com/office/powerpoint/2010/main" val="2104802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集成接口规范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场景规范</a:t>
            </a:r>
          </a:p>
        </p:txBody>
      </p:sp>
      <p:sp>
        <p:nvSpPr>
          <p:cNvPr id="11" name="Rectangle 35"/>
          <p:cNvSpPr>
            <a:spLocks noChangeArrowheads="1"/>
          </p:cNvSpPr>
          <p:nvPr/>
        </p:nvSpPr>
        <p:spPr bwMode="auto">
          <a:xfrm>
            <a:off x="916556" y="2330550"/>
            <a:ext cx="2443332" cy="278537"/>
          </a:xfrm>
          <a:prstGeom prst="rect">
            <a:avLst/>
          </a:prstGeom>
          <a:solidFill>
            <a:srgbClr val="000080"/>
          </a:solidFill>
          <a:ln w="9525">
            <a:noFill/>
            <a:miter lim="800000"/>
          </a:ln>
          <a:effectLst>
            <a:outerShdw blurRad="50800" dist="38100" dir="2700000" algn="tl" rotWithShape="0">
              <a:prstClr val="black">
                <a:alpha val="40000"/>
              </a:prstClr>
            </a:outerShdw>
          </a:effectLst>
        </p:spPr>
        <p:txBody>
          <a:bodyPr lIns="36000" tIns="36000" rIns="36000" bIns="36000" anchor="ctr" anchorCtr="0"/>
          <a:lstStyle/>
          <a:p>
            <a:pPr eaLnBrk="0" hangingPunct="0"/>
            <a:endParaRPr lang="zh-CN" altLang="en-US" sz="1200" b="1">
              <a:latin typeface="微软雅黑" panose="020B0503020204020204" pitchFamily="34" charset="-122"/>
              <a:ea typeface="微软雅黑" panose="020B0503020204020204" pitchFamily="34" charset="-122"/>
            </a:endParaRPr>
          </a:p>
        </p:txBody>
      </p:sp>
      <p:sp>
        <p:nvSpPr>
          <p:cNvPr id="12" name="Rectangle 37"/>
          <p:cNvSpPr>
            <a:spLocks noChangeArrowheads="1"/>
          </p:cNvSpPr>
          <p:nvPr/>
        </p:nvSpPr>
        <p:spPr bwMode="auto">
          <a:xfrm>
            <a:off x="1848042" y="2361213"/>
            <a:ext cx="688256" cy="257369"/>
          </a:xfrm>
          <a:prstGeom prst="rect">
            <a:avLst/>
          </a:prstGeom>
          <a:noFill/>
          <a:ln w="9525">
            <a:noFill/>
            <a:miter lim="800000"/>
          </a:ln>
        </p:spPr>
        <p:txBody>
          <a:bodyPr wrap="none" lIns="36000" tIns="36000" rIns="36000" bIns="36000" anchor="ctr" anchorCtr="0">
            <a:spAutoFit/>
          </a:bodyPr>
          <a:lstStyle/>
          <a:p>
            <a:pPr algn="ctr">
              <a:buFont typeface="宋体" panose="02010600030101010101" pitchFamily="2" charset="-122"/>
              <a:buNone/>
            </a:pPr>
            <a:r>
              <a:rPr lang="zh-CN" altLang="en-US" sz="1200" b="1" dirty="0">
                <a:solidFill>
                  <a:srgbClr val="FFFFFF"/>
                </a:solidFill>
                <a:latin typeface="微软雅黑" panose="020B0503020204020204" pitchFamily="34" charset="-122"/>
                <a:ea typeface="微软雅黑" panose="020B0503020204020204" pitchFamily="34" charset="-122"/>
                <a:cs typeface="Arial" panose="020B0604020202020204" pitchFamily="34" charset="0"/>
              </a:rPr>
              <a:t>集成模式</a:t>
            </a:r>
            <a:endParaRPr lang="zh-CN" altLang="en-US" sz="12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Rectangle 468"/>
          <p:cNvSpPr>
            <a:spLocks noChangeArrowheads="1"/>
          </p:cNvSpPr>
          <p:nvPr/>
        </p:nvSpPr>
        <p:spPr bwMode="auto">
          <a:xfrm>
            <a:off x="3593804" y="2334449"/>
            <a:ext cx="4180663" cy="271463"/>
          </a:xfrm>
          <a:prstGeom prst="rect">
            <a:avLst/>
          </a:prstGeom>
          <a:solidFill>
            <a:srgbClr val="000080"/>
          </a:solidFill>
          <a:ln w="9525">
            <a:noFill/>
            <a:miter lim="800000"/>
          </a:ln>
          <a:effectLst>
            <a:outerShdw blurRad="50800" dist="38100" dir="2700000" algn="tl" rotWithShape="0">
              <a:prstClr val="black">
                <a:alpha val="40000"/>
              </a:prstClr>
            </a:outerShdw>
          </a:effectLst>
        </p:spPr>
        <p:txBody>
          <a:bodyPr lIns="36000" tIns="36000" rIns="36000" bIns="36000" anchor="ctr" anchorCtr="0"/>
          <a:lstStyle/>
          <a:p>
            <a:pPr eaLnBrk="0" hangingPunct="0"/>
            <a:endParaRPr lang="zh-CN" altLang="en-US" sz="1200" b="1">
              <a:latin typeface="微软雅黑" panose="020B0503020204020204" pitchFamily="34" charset="-122"/>
              <a:ea typeface="微软雅黑" panose="020B0503020204020204" pitchFamily="34" charset="-122"/>
            </a:endParaRPr>
          </a:p>
        </p:txBody>
      </p:sp>
      <p:sp>
        <p:nvSpPr>
          <p:cNvPr id="14" name="Rectangle 470"/>
          <p:cNvSpPr>
            <a:spLocks noChangeArrowheads="1"/>
          </p:cNvSpPr>
          <p:nvPr/>
        </p:nvSpPr>
        <p:spPr bwMode="auto">
          <a:xfrm>
            <a:off x="5173412" y="2361213"/>
            <a:ext cx="688256" cy="257369"/>
          </a:xfrm>
          <a:prstGeom prst="rect">
            <a:avLst/>
          </a:prstGeom>
          <a:noFill/>
          <a:ln w="9525">
            <a:noFill/>
            <a:miter lim="800000"/>
          </a:ln>
        </p:spPr>
        <p:txBody>
          <a:bodyPr wrap="none" lIns="36000" tIns="36000" rIns="36000" bIns="36000" anchor="ctr" anchorCtr="0">
            <a:spAutoFit/>
          </a:bodyPr>
          <a:lstStyle/>
          <a:p>
            <a:pPr algn="ctr">
              <a:buFont typeface="宋体" panose="02010600030101010101" pitchFamily="2" charset="-122"/>
              <a:buNone/>
            </a:pPr>
            <a:r>
              <a:rPr lang="zh-CN" altLang="en-US" sz="1200" b="1" dirty="0">
                <a:solidFill>
                  <a:srgbClr val="FFFFFF"/>
                </a:solidFill>
                <a:latin typeface="微软雅黑" panose="020B0503020204020204" pitchFamily="34" charset="-122"/>
                <a:ea typeface="微软雅黑" panose="020B0503020204020204" pitchFamily="34" charset="-122"/>
                <a:cs typeface="Arial" panose="020B0604020202020204" pitchFamily="34" charset="0"/>
              </a:rPr>
              <a:t>适合场景</a:t>
            </a:r>
            <a:endParaRPr lang="zh-CN" altLang="en-US" sz="12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6" name="Rectangle 482"/>
          <p:cNvSpPr>
            <a:spLocks noChangeArrowheads="1"/>
          </p:cNvSpPr>
          <p:nvPr/>
        </p:nvSpPr>
        <p:spPr bwMode="auto">
          <a:xfrm>
            <a:off x="8117355" y="2361213"/>
            <a:ext cx="688256" cy="257369"/>
          </a:xfrm>
          <a:prstGeom prst="rect">
            <a:avLst/>
          </a:prstGeom>
          <a:noFill/>
          <a:ln w="9525">
            <a:noFill/>
            <a:miter lim="800000"/>
          </a:ln>
        </p:spPr>
        <p:txBody>
          <a:bodyPr wrap="none" lIns="36000" tIns="36000" rIns="36000" bIns="36000" anchor="ctr" anchorCtr="0">
            <a:spAutoFit/>
          </a:bodyPr>
          <a:lstStyle/>
          <a:p>
            <a:pPr algn="ctr">
              <a:buFont typeface="宋体" panose="02010600030101010101" pitchFamily="2" charset="-122"/>
              <a:buNone/>
            </a:pPr>
            <a:r>
              <a:rPr lang="zh-CN" altLang="en-US" sz="1200" b="1" dirty="0">
                <a:solidFill>
                  <a:srgbClr val="FFFFFF"/>
                </a:solidFill>
                <a:latin typeface="微软雅黑" panose="020B0503020204020204" pitchFamily="34" charset="-122"/>
                <a:ea typeface="微软雅黑" panose="020B0503020204020204" pitchFamily="34" charset="-122"/>
                <a:cs typeface="Arial" panose="020B0604020202020204" pitchFamily="34" charset="0"/>
              </a:rPr>
              <a:t>功能需求</a:t>
            </a:r>
            <a:endParaRPr lang="zh-CN" altLang="en-US" sz="12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7" name="TextBox 16"/>
          <p:cNvSpPr txBox="1"/>
          <p:nvPr/>
        </p:nvSpPr>
        <p:spPr>
          <a:xfrm>
            <a:off x="900158" y="1311614"/>
            <a:ext cx="8352928" cy="523220"/>
          </a:xfrm>
          <a:prstGeom prst="rect">
            <a:avLst/>
          </a:prstGeom>
          <a:noFill/>
        </p:spPr>
        <p:txBody>
          <a:bodyPr wrap="square" rtlCol="0">
            <a:spAutoFit/>
          </a:bodyPr>
          <a:lstStyle/>
          <a:p>
            <a:pPr marL="177800" indent="-17780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应用集成模式支撑应用系统之间数据交互的功能性以及非功能性要求，根据对各系统集成接口需求的梳理总结出三大类典型的应用集成模式，适合不同的集成场景及功能需求。</a:t>
            </a:r>
          </a:p>
        </p:txBody>
      </p:sp>
      <p:sp>
        <p:nvSpPr>
          <p:cNvPr id="21" name="Rectangle 502"/>
          <p:cNvSpPr>
            <a:spLocks noChangeArrowheads="1"/>
          </p:cNvSpPr>
          <p:nvPr/>
        </p:nvSpPr>
        <p:spPr bwMode="auto">
          <a:xfrm>
            <a:off x="4837815" y="2808506"/>
            <a:ext cx="1969410" cy="646331"/>
          </a:xfrm>
          <a:prstGeom prst="rect">
            <a:avLst/>
          </a:prstGeom>
          <a:noFill/>
          <a:ln w="9525">
            <a:noFill/>
            <a:miter lim="800000"/>
          </a:ln>
        </p:spPr>
        <p:txBody>
          <a:bodyPr wrap="square" lIns="0" tIns="0" rIns="0" bIns="0">
            <a:spAutoFit/>
          </a:bodyPr>
          <a:lstStyle/>
          <a:p>
            <a:r>
              <a:rPr lang="zh-CN" altLang="en-US"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实时性要求较高</a:t>
            </a:r>
            <a:endParaRPr lang="en-US" altLang="zh-CN"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p>
            <a:r>
              <a:rPr lang="zh-CN" altLang="en-US"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请求和相应数据量较小</a:t>
            </a:r>
            <a:endParaRPr lang="en-US" altLang="zh-CN"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p>
            <a:r>
              <a:rPr lang="zh-CN" altLang="en-US"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有响应数据</a:t>
            </a:r>
            <a:endParaRPr lang="zh-CN" altLang="zh-CN" sz="1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22" name="Rectangle 502"/>
          <p:cNvSpPr>
            <a:spLocks noChangeArrowheads="1"/>
          </p:cNvSpPr>
          <p:nvPr/>
        </p:nvSpPr>
        <p:spPr bwMode="auto">
          <a:xfrm>
            <a:off x="1632304" y="2941784"/>
            <a:ext cx="923330" cy="276999"/>
          </a:xfrm>
          <a:prstGeom prst="rect">
            <a:avLst/>
          </a:prstGeom>
          <a:noFill/>
          <a:ln w="9525">
            <a:noFill/>
            <a:miter lim="800000"/>
          </a:ln>
        </p:spPr>
        <p:txBody>
          <a:bodyPr wrap="none" lIns="0" tIns="0" rIns="0" bIns="0">
            <a:spAutoFit/>
          </a:bodyPr>
          <a:lstStyle/>
          <a:p>
            <a:pPr>
              <a:buFont typeface="宋体" panose="02010600030101010101" pitchFamily="2" charset="-122"/>
              <a:buNone/>
            </a:pPr>
            <a:r>
              <a:rPr lang="zh-CN" altLang="en-US" dirty="0">
                <a:latin typeface="微软雅黑" panose="020B0503020204020204" pitchFamily="34" charset="-122"/>
                <a:ea typeface="微软雅黑" panose="020B0503020204020204" pitchFamily="34" charset="-122"/>
                <a:cs typeface="Arial" panose="020B0604020202020204" pitchFamily="34" charset="0"/>
              </a:rPr>
              <a:t>同步模式</a:t>
            </a:r>
            <a:endParaRPr lang="zh-CN" altLang="zh-CN"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23" name="Rectangle 502"/>
          <p:cNvSpPr>
            <a:spLocks noChangeArrowheads="1"/>
          </p:cNvSpPr>
          <p:nvPr/>
        </p:nvSpPr>
        <p:spPr bwMode="auto">
          <a:xfrm>
            <a:off x="4837815" y="3788979"/>
            <a:ext cx="1434346" cy="646331"/>
          </a:xfrm>
          <a:prstGeom prst="rect">
            <a:avLst/>
          </a:prstGeom>
          <a:noFill/>
          <a:ln w="9525">
            <a:noFill/>
            <a:miter lim="800000"/>
          </a:ln>
        </p:spPr>
        <p:txBody>
          <a:bodyPr wrap="square" lIns="0" tIns="0" rIns="0" bIns="0">
            <a:spAutoFit/>
          </a:bodyPr>
          <a:lstStyle/>
          <a:p>
            <a:r>
              <a:rPr lang="zh-CN" altLang="en-US"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实时性要求不高</a:t>
            </a:r>
            <a:endParaRPr lang="en-US" altLang="zh-CN"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p>
            <a:r>
              <a:rPr lang="zh-CN" altLang="en-US"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请求频次较高</a:t>
            </a:r>
            <a:endParaRPr lang="en-US" altLang="zh-CN"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p>
            <a:pPr>
              <a:buFont typeface="宋体" panose="02010600030101010101" pitchFamily="2" charset="-122"/>
              <a:buNone/>
            </a:pPr>
            <a:endParaRPr lang="zh-CN" altLang="zh-CN" sz="1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Rectangle 502"/>
          <p:cNvSpPr>
            <a:spLocks noChangeArrowheads="1"/>
          </p:cNvSpPr>
          <p:nvPr/>
        </p:nvSpPr>
        <p:spPr bwMode="auto">
          <a:xfrm>
            <a:off x="1635850" y="3899712"/>
            <a:ext cx="923330" cy="276999"/>
          </a:xfrm>
          <a:prstGeom prst="rect">
            <a:avLst/>
          </a:prstGeom>
          <a:noFill/>
          <a:ln w="9525">
            <a:noFill/>
            <a:miter lim="800000"/>
          </a:ln>
        </p:spPr>
        <p:txBody>
          <a:bodyPr wrap="none" lIns="0" tIns="0" rIns="0" bIns="0">
            <a:spAutoFit/>
          </a:bodyPr>
          <a:lstStyle/>
          <a:p>
            <a:pPr>
              <a:buFont typeface="宋体" panose="02010600030101010101" pitchFamily="2" charset="-122"/>
              <a:buNone/>
            </a:pPr>
            <a:r>
              <a:rPr lang="zh-CN" altLang="en-US" dirty="0">
                <a:latin typeface="微软雅黑" panose="020B0503020204020204" pitchFamily="34" charset="-122"/>
                <a:ea typeface="微软雅黑" panose="020B0503020204020204" pitchFamily="34" charset="-122"/>
                <a:cs typeface="Arial" panose="020B0604020202020204" pitchFamily="34" charset="0"/>
              </a:rPr>
              <a:t>异步模式</a:t>
            </a:r>
            <a:endParaRPr lang="zh-CN" altLang="zh-CN"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25" name="Rectangle 502"/>
          <p:cNvSpPr>
            <a:spLocks noChangeArrowheads="1"/>
          </p:cNvSpPr>
          <p:nvPr/>
        </p:nvSpPr>
        <p:spPr bwMode="auto">
          <a:xfrm>
            <a:off x="4834272" y="4775400"/>
            <a:ext cx="1969410" cy="646331"/>
          </a:xfrm>
          <a:prstGeom prst="rect">
            <a:avLst/>
          </a:prstGeom>
          <a:noFill/>
          <a:ln w="9525">
            <a:noFill/>
            <a:miter lim="800000"/>
          </a:ln>
        </p:spPr>
        <p:txBody>
          <a:bodyPr wrap="square" lIns="0" tIns="0" rIns="0" bIns="0">
            <a:spAutoFit/>
          </a:bodyPr>
          <a:lstStyle/>
          <a:p>
            <a:r>
              <a:rPr lang="zh-CN" altLang="en-US"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实时性要求不高</a:t>
            </a:r>
            <a:endParaRPr lang="en-US" altLang="zh-CN"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p>
            <a:pPr>
              <a:buFont typeface="宋体" panose="02010600030101010101" pitchFamily="2" charset="-122"/>
              <a:buNone/>
            </a:pPr>
            <a:r>
              <a:rPr lang="zh-CN" altLang="en-US" sz="1400" dirty="0">
                <a:latin typeface="微软雅黑" panose="020B0503020204020204" pitchFamily="34" charset="-122"/>
                <a:ea typeface="微软雅黑" panose="020B0503020204020204" pitchFamily="34" charset="-122"/>
                <a:cs typeface="Arial" panose="020B0604020202020204" pitchFamily="34" charset="0"/>
              </a:rPr>
              <a:t>多个系统关心同一数据</a:t>
            </a:r>
            <a:endParaRPr lang="en-US" altLang="zh-CN" sz="1400" dirty="0">
              <a:latin typeface="微软雅黑" panose="020B0503020204020204" pitchFamily="34" charset="-122"/>
              <a:ea typeface="微软雅黑" panose="020B0503020204020204" pitchFamily="34" charset="-122"/>
              <a:cs typeface="Arial" panose="020B0604020202020204" pitchFamily="34" charset="0"/>
            </a:endParaRPr>
          </a:p>
          <a:p>
            <a:pPr>
              <a:buFont typeface="宋体" panose="02010600030101010101" pitchFamily="2" charset="-122"/>
              <a:buNone/>
            </a:pPr>
            <a:endParaRPr lang="zh-CN" altLang="zh-CN" sz="1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26" name="Rectangle 502"/>
          <p:cNvSpPr>
            <a:spLocks noChangeArrowheads="1"/>
          </p:cNvSpPr>
          <p:nvPr/>
        </p:nvSpPr>
        <p:spPr bwMode="auto">
          <a:xfrm>
            <a:off x="1628761" y="4858911"/>
            <a:ext cx="923330" cy="276999"/>
          </a:xfrm>
          <a:prstGeom prst="rect">
            <a:avLst/>
          </a:prstGeom>
          <a:noFill/>
          <a:ln w="9525">
            <a:noFill/>
            <a:miter lim="800000"/>
          </a:ln>
        </p:spPr>
        <p:txBody>
          <a:bodyPr wrap="none" lIns="0" tIns="0" rIns="0" bIns="0">
            <a:spAutoFit/>
          </a:bodyPr>
          <a:lstStyle/>
          <a:p>
            <a:pPr>
              <a:buFont typeface="宋体" panose="02010600030101010101" pitchFamily="2" charset="-122"/>
              <a:buNone/>
            </a:pPr>
            <a:r>
              <a:rPr lang="zh-CN" altLang="en-US" dirty="0">
                <a:latin typeface="微软雅黑" panose="020B0503020204020204" pitchFamily="34" charset="-122"/>
                <a:ea typeface="微软雅黑" panose="020B0503020204020204" pitchFamily="34" charset="-122"/>
                <a:cs typeface="Arial" panose="020B0604020202020204" pitchFamily="34" charset="0"/>
              </a:rPr>
              <a:t>订阅模式</a:t>
            </a:r>
            <a:endParaRPr lang="zh-CN" altLang="zh-CN"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27" name="Rectangle 35"/>
          <p:cNvSpPr>
            <a:spLocks noChangeArrowheads="1"/>
          </p:cNvSpPr>
          <p:nvPr/>
        </p:nvSpPr>
        <p:spPr bwMode="auto">
          <a:xfrm>
            <a:off x="7958891" y="2361213"/>
            <a:ext cx="2443332" cy="278537"/>
          </a:xfrm>
          <a:prstGeom prst="rect">
            <a:avLst/>
          </a:prstGeom>
          <a:solidFill>
            <a:srgbClr val="000080"/>
          </a:solidFill>
          <a:ln w="9525">
            <a:noFill/>
            <a:miter lim="800000"/>
          </a:ln>
          <a:effectLst>
            <a:outerShdw blurRad="50800" dist="38100" dir="2700000" algn="tl" rotWithShape="0">
              <a:prstClr val="black">
                <a:alpha val="40000"/>
              </a:prstClr>
            </a:outerShdw>
          </a:effectLst>
        </p:spPr>
        <p:txBody>
          <a:bodyPr lIns="36000" tIns="36000" rIns="36000" bIns="36000" anchor="ctr" anchorCtr="0"/>
          <a:lstStyle/>
          <a:p>
            <a:pPr eaLnBrk="0" hangingPunct="0"/>
            <a:endParaRPr lang="zh-CN" altLang="en-US" sz="1200" b="1">
              <a:latin typeface="微软雅黑" panose="020B0503020204020204" pitchFamily="34" charset="-122"/>
              <a:ea typeface="微软雅黑" panose="020B0503020204020204" pitchFamily="34" charset="-122"/>
            </a:endParaRPr>
          </a:p>
        </p:txBody>
      </p:sp>
      <p:sp>
        <p:nvSpPr>
          <p:cNvPr id="28" name="Rectangle 37"/>
          <p:cNvSpPr>
            <a:spLocks noChangeArrowheads="1"/>
          </p:cNvSpPr>
          <p:nvPr/>
        </p:nvSpPr>
        <p:spPr bwMode="auto">
          <a:xfrm>
            <a:off x="8890378" y="2391876"/>
            <a:ext cx="688257" cy="257369"/>
          </a:xfrm>
          <a:prstGeom prst="rect">
            <a:avLst/>
          </a:prstGeom>
          <a:noFill/>
          <a:ln w="9525">
            <a:noFill/>
            <a:miter lim="800000"/>
          </a:ln>
        </p:spPr>
        <p:txBody>
          <a:bodyPr wrap="none" lIns="36000" tIns="36000" rIns="36000" bIns="36000" anchor="ctr" anchorCtr="0">
            <a:spAutoFit/>
          </a:bodyPr>
          <a:lstStyle/>
          <a:p>
            <a:pPr algn="ctr">
              <a:buFont typeface="宋体" panose="02010600030101010101" pitchFamily="2" charset="-122"/>
              <a:buNone/>
            </a:pPr>
            <a:r>
              <a:rPr lang="zh-CN" altLang="en-US" sz="1200" b="1" dirty="0">
                <a:solidFill>
                  <a:srgbClr val="FFFFFF"/>
                </a:solidFill>
                <a:latin typeface="微软雅黑" panose="020B0503020204020204" pitchFamily="34" charset="-122"/>
                <a:ea typeface="微软雅黑" panose="020B0503020204020204" pitchFamily="34" charset="-122"/>
                <a:cs typeface="Arial" panose="020B0604020202020204" pitchFamily="34" charset="0"/>
              </a:rPr>
              <a:t>实现方式</a:t>
            </a:r>
            <a:endParaRPr lang="zh-CN" altLang="en-US" sz="12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29" name="Rectangle 502"/>
          <p:cNvSpPr>
            <a:spLocks noChangeArrowheads="1"/>
          </p:cNvSpPr>
          <p:nvPr/>
        </p:nvSpPr>
        <p:spPr bwMode="auto">
          <a:xfrm>
            <a:off x="8472617" y="2935871"/>
            <a:ext cx="1790747" cy="307777"/>
          </a:xfrm>
          <a:prstGeom prst="rect">
            <a:avLst/>
          </a:prstGeom>
          <a:noFill/>
          <a:ln w="9525">
            <a:noFill/>
            <a:miter lim="800000"/>
          </a:ln>
        </p:spPr>
        <p:txBody>
          <a:bodyPr wrap="none" lIns="0" tIns="0" rIns="0" bIns="0">
            <a:spAutoFit/>
          </a:bodyPr>
          <a:lstStyle/>
          <a:p>
            <a:pPr>
              <a:buFont typeface="宋体" panose="02010600030101010101" pitchFamily="2" charset="-122"/>
              <a:buNone/>
            </a:pPr>
            <a:r>
              <a:rPr lang="en-US" altLang="zh-CN" sz="2000" dirty="0">
                <a:latin typeface="微软雅黑" panose="020B0503020204020204" pitchFamily="34" charset="-122"/>
                <a:ea typeface="微软雅黑" panose="020B0503020204020204" pitchFamily="34" charset="-122"/>
                <a:cs typeface="Arial" panose="020B0604020202020204" pitchFamily="34" charset="0"/>
              </a:rPr>
              <a:t>Restful Service</a:t>
            </a:r>
            <a:endParaRPr lang="zh-CN" altLang="zh-CN"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30" name="Rectangle 502"/>
          <p:cNvSpPr>
            <a:spLocks noChangeArrowheads="1"/>
          </p:cNvSpPr>
          <p:nvPr/>
        </p:nvSpPr>
        <p:spPr bwMode="auto">
          <a:xfrm>
            <a:off x="8975902" y="3832839"/>
            <a:ext cx="458459" cy="307777"/>
          </a:xfrm>
          <a:prstGeom prst="rect">
            <a:avLst/>
          </a:prstGeom>
          <a:noFill/>
          <a:ln w="9525">
            <a:noFill/>
            <a:miter lim="800000"/>
          </a:ln>
        </p:spPr>
        <p:txBody>
          <a:bodyPr wrap="none" lIns="0" tIns="0" rIns="0" bIns="0">
            <a:spAutoFit/>
          </a:bodyPr>
          <a:lstStyle/>
          <a:p>
            <a:pPr>
              <a:buFont typeface="宋体" panose="02010600030101010101" pitchFamily="2" charset="-122"/>
              <a:buNone/>
            </a:pPr>
            <a:r>
              <a:rPr lang="en-US" altLang="zh-CN" sz="2000" dirty="0">
                <a:latin typeface="微软雅黑" panose="020B0503020204020204" pitchFamily="34" charset="-122"/>
                <a:ea typeface="微软雅黑" panose="020B0503020204020204" pitchFamily="34" charset="-122"/>
                <a:cs typeface="Arial" panose="020B0604020202020204" pitchFamily="34" charset="0"/>
              </a:rPr>
              <a:t>MQ</a:t>
            </a:r>
            <a:endParaRPr lang="zh-CN" altLang="zh-CN"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31" name="Rectangle 502"/>
          <p:cNvSpPr>
            <a:spLocks noChangeArrowheads="1"/>
          </p:cNvSpPr>
          <p:nvPr/>
        </p:nvSpPr>
        <p:spPr bwMode="auto">
          <a:xfrm>
            <a:off x="8968813" y="4840806"/>
            <a:ext cx="458459" cy="307777"/>
          </a:xfrm>
          <a:prstGeom prst="rect">
            <a:avLst/>
          </a:prstGeom>
          <a:noFill/>
          <a:ln w="9525">
            <a:noFill/>
            <a:miter lim="800000"/>
          </a:ln>
        </p:spPr>
        <p:txBody>
          <a:bodyPr wrap="none" lIns="0" tIns="0" rIns="0" bIns="0">
            <a:spAutoFit/>
          </a:bodyPr>
          <a:lstStyle/>
          <a:p>
            <a:pPr>
              <a:buFont typeface="宋体" panose="02010600030101010101" pitchFamily="2" charset="-122"/>
              <a:buNone/>
            </a:pPr>
            <a:r>
              <a:rPr lang="en-US" altLang="zh-CN" sz="2000" dirty="0">
                <a:latin typeface="微软雅黑" panose="020B0503020204020204" pitchFamily="34" charset="-122"/>
                <a:ea typeface="微软雅黑" panose="020B0503020204020204" pitchFamily="34" charset="-122"/>
                <a:cs typeface="Arial" panose="020B0604020202020204" pitchFamily="34" charset="0"/>
              </a:rPr>
              <a:t>MQ</a:t>
            </a:r>
            <a:endParaRPr lang="zh-CN" altLang="zh-CN" sz="2000" dirty="0">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36" name="Straight Connector 35"/>
          <p:cNvCxnSpPr/>
          <p:nvPr/>
        </p:nvCxnSpPr>
        <p:spPr>
          <a:xfrm>
            <a:off x="916556" y="3576757"/>
            <a:ext cx="9485667" cy="0"/>
          </a:xfrm>
          <a:prstGeom prst="line">
            <a:avLst/>
          </a:prstGeom>
          <a:ln w="34925">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910460" y="4521637"/>
            <a:ext cx="9485667" cy="0"/>
          </a:xfrm>
          <a:prstGeom prst="line">
            <a:avLst/>
          </a:prstGeom>
          <a:ln w="34925">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916556" y="5527477"/>
            <a:ext cx="9485667" cy="0"/>
          </a:xfrm>
          <a:prstGeom prst="line">
            <a:avLst/>
          </a:prstGeom>
          <a:ln w="34925">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集成接口规范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应用与组件关系图</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0380" y="1271588"/>
            <a:ext cx="8184240" cy="5300460"/>
          </a:xfrm>
          <a:prstGeom prst="rect">
            <a:avLst/>
          </a:prstGeom>
        </p:spPr>
      </p:pic>
      <p:sp>
        <p:nvSpPr>
          <p:cNvPr id="3" name="Rectangle 2"/>
          <p:cNvSpPr/>
          <p:nvPr/>
        </p:nvSpPr>
        <p:spPr>
          <a:xfrm>
            <a:off x="1137138" y="4853354"/>
            <a:ext cx="2321170" cy="171869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TextBox 3"/>
          <p:cNvSpPr txBox="1"/>
          <p:nvPr/>
        </p:nvSpPr>
        <p:spPr>
          <a:xfrm>
            <a:off x="1184031" y="4853355"/>
            <a:ext cx="537968" cy="369332"/>
          </a:xfrm>
          <a:prstGeom prst="rect">
            <a:avLst/>
          </a:prstGeom>
          <a:noFill/>
        </p:spPr>
        <p:txBody>
          <a:bodyPr wrap="none" rtlCol="0">
            <a:spAutoFit/>
          </a:bodyPr>
          <a:lstStyle/>
          <a:p>
            <a:r>
              <a:rPr lang="en-US" altLang="zh-CN" dirty="0"/>
              <a:t>war</a:t>
            </a:r>
            <a:endParaRPr lang="zh-CN" altLang="en-US" dirty="0"/>
          </a:p>
        </p:txBody>
      </p:sp>
      <p:sp>
        <p:nvSpPr>
          <p:cNvPr id="6" name="TextBox 5"/>
          <p:cNvSpPr txBox="1"/>
          <p:nvPr/>
        </p:nvSpPr>
        <p:spPr>
          <a:xfrm>
            <a:off x="2766647" y="3646270"/>
            <a:ext cx="726831" cy="261610"/>
          </a:xfrm>
          <a:prstGeom prst="rect">
            <a:avLst/>
          </a:prstGeom>
          <a:noFill/>
        </p:spPr>
        <p:txBody>
          <a:bodyPr wrap="square" rtlCol="0">
            <a:spAutoFit/>
          </a:bodyPr>
          <a:lstStyle/>
          <a:p>
            <a:r>
              <a:rPr lang="en-US" altLang="zh-CN" sz="1100" dirty="0"/>
              <a:t>/MQ</a:t>
            </a:r>
            <a:endParaRPr lang="zh-CN" altLang="en-US" sz="1100" dirty="0"/>
          </a:p>
        </p:txBody>
      </p:sp>
      <p:sp>
        <p:nvSpPr>
          <p:cNvPr id="7" name="Rectangle 6"/>
          <p:cNvSpPr/>
          <p:nvPr/>
        </p:nvSpPr>
        <p:spPr>
          <a:xfrm>
            <a:off x="1721999" y="3165231"/>
            <a:ext cx="2064555" cy="104335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sym typeface="+mn-ea"/>
              </a:rPr>
              <a:t>集成接口规范 </a:t>
            </a:r>
            <a:r>
              <a:rPr lang="en-US" altLang="zh-CN" dirty="0">
                <a:latin typeface="微软雅黑" panose="020B0503020204020204" pitchFamily="34" charset="-122"/>
                <a:ea typeface="微软雅黑" panose="020B0503020204020204" pitchFamily="34" charset="-122"/>
              </a:rPr>
              <a:t> – API</a:t>
            </a:r>
            <a:r>
              <a:rPr lang="zh-CN" altLang="en-US" dirty="0">
                <a:latin typeface="微软雅黑" panose="020B0503020204020204" pitchFamily="34" charset="-122"/>
                <a:ea typeface="微软雅黑" panose="020B0503020204020204" pitchFamily="34" charset="-122"/>
              </a:rPr>
              <a:t>请求规范</a:t>
            </a:r>
          </a:p>
        </p:txBody>
      </p:sp>
      <p:sp>
        <p:nvSpPr>
          <p:cNvPr id="3" name="Rectangle 2"/>
          <p:cNvSpPr/>
          <p:nvPr/>
        </p:nvSpPr>
        <p:spPr>
          <a:xfrm>
            <a:off x="512601" y="1102313"/>
            <a:ext cx="11156950" cy="1537970"/>
          </a:xfrm>
          <a:prstGeom prst="rect">
            <a:avLst/>
          </a:prstGeom>
        </p:spPr>
        <p:txBody>
          <a:bodyPr wrap="square">
            <a:spAutoFit/>
          </a:bodyPr>
          <a:lstStyle/>
          <a:p>
            <a:pPr marL="285750" indent="-285750">
              <a:lnSpc>
                <a:spcPct val="150000"/>
              </a:lnSpc>
              <a:spcBef>
                <a:spcPts val="400"/>
              </a:spcBef>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HTTP</a:t>
            </a:r>
            <a:r>
              <a:rPr lang="zh-CN" altLang="en-US" sz="1600" dirty="0">
                <a:latin typeface="微软雅黑" panose="020B0503020204020204" pitchFamily="34" charset="-122"/>
                <a:ea typeface="微软雅黑" panose="020B0503020204020204" pitchFamily="34" charset="-122"/>
              </a:rPr>
              <a:t>方法使用要求，服务器端接口只采用</a:t>
            </a:r>
            <a:r>
              <a:rPr lang="en-US" altLang="zh-CN" sz="1600" dirty="0">
                <a:latin typeface="微软雅黑" panose="020B0503020204020204" pitchFamily="34" charset="-122"/>
                <a:ea typeface="微软雅黑" panose="020B0503020204020204" pitchFamily="34" charset="-122"/>
              </a:rPr>
              <a:t>HTTP</a:t>
            </a:r>
            <a:r>
              <a:rPr lang="zh-CN" altLang="en-US" sz="1600" dirty="0">
                <a:latin typeface="微软雅黑" panose="020B0503020204020204" pitchFamily="34" charset="-122"/>
                <a:ea typeface="微软雅黑" panose="020B0503020204020204" pitchFamily="34" charset="-122"/>
              </a:rPr>
              <a:t>协议的方法：</a:t>
            </a:r>
            <a:r>
              <a:rPr lang="en-US" altLang="zh-CN" sz="1600" dirty="0">
                <a:latin typeface="微软雅黑" panose="020B0503020204020204" pitchFamily="34" charset="-122"/>
                <a:ea typeface="微软雅黑" panose="020B0503020204020204" pitchFamily="34" charset="-122"/>
              </a:rPr>
              <a:t>POST</a:t>
            </a:r>
            <a:r>
              <a:rPr lang="zh-CN" altLang="en-US" sz="16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a:lnSpc>
                <a:spcPct val="150000"/>
              </a:lnSpc>
              <a:spcBef>
                <a:spcPts val="400"/>
              </a:spcBef>
            </a:pPr>
            <a:r>
              <a:rPr lang="en-US" altLang="zh-CN" sz="1200" dirty="0">
                <a:latin typeface="微软雅黑" panose="020B0503020204020204" pitchFamily="34" charset="-122"/>
                <a:ea typeface="微软雅黑" panose="020B0503020204020204" pitchFamily="34" charset="-122"/>
              </a:rPr>
              <a:t>      1.    POST</a:t>
            </a:r>
            <a:r>
              <a:rPr lang="zh-CN" altLang="en-US" sz="1200" dirty="0">
                <a:latin typeface="微软雅黑" panose="020B0503020204020204" pitchFamily="34" charset="-122"/>
                <a:ea typeface="微软雅黑" panose="020B0503020204020204" pitchFamily="34" charset="-122"/>
              </a:rPr>
              <a:t>方法：客户端向服务器端提交数据</a:t>
            </a:r>
          </a:p>
          <a:p>
            <a:pPr>
              <a:lnSpc>
                <a:spcPct val="150000"/>
              </a:lnSpc>
              <a:spcBef>
                <a:spcPts val="400"/>
              </a:spcBef>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2.    </a:t>
            </a:r>
            <a:r>
              <a:rPr lang="zh-CN" altLang="en-US" sz="1200" dirty="0">
                <a:latin typeface="微软雅黑" panose="020B0503020204020204" pitchFamily="34" charset="-122"/>
                <a:ea typeface="微软雅黑" panose="020B0503020204020204" pitchFamily="34" charset="-122"/>
              </a:rPr>
              <a:t>这两个方法与服务器端的数据交换均是双向，必须是既有请求，又有响应</a:t>
            </a:r>
            <a:endParaRPr lang="en-US" altLang="zh-CN" sz="1200" dirty="0">
              <a:latin typeface="微软雅黑" panose="020B0503020204020204" pitchFamily="34" charset="-122"/>
              <a:ea typeface="微软雅黑" panose="020B0503020204020204" pitchFamily="34" charset="-122"/>
            </a:endParaRPr>
          </a:p>
          <a:p>
            <a:pPr marL="285750" indent="-285750">
              <a:lnSpc>
                <a:spcPct val="150000"/>
              </a:lnSpc>
              <a:spcBef>
                <a:spcPts val="400"/>
              </a:spcBef>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sym typeface="+mn-ea"/>
              </a:rPr>
              <a:t>集成接口规范 </a:t>
            </a:r>
            <a:r>
              <a:rPr lang="en-US" altLang="zh-CN" sz="1600" dirty="0">
                <a:latin typeface="微软雅黑" panose="020B0503020204020204" pitchFamily="34" charset="-122"/>
                <a:ea typeface="微软雅黑" panose="020B0503020204020204" pitchFamily="34" charset="-122"/>
                <a:sym typeface="+mn-ea"/>
              </a:rPr>
              <a:t> – API</a:t>
            </a:r>
            <a:r>
              <a:rPr lang="zh-CN" altLang="en-US" sz="1600" dirty="0">
                <a:latin typeface="微软雅黑" panose="020B0503020204020204" pitchFamily="34" charset="-122"/>
                <a:ea typeface="微软雅黑" panose="020B0503020204020204" pitchFamily="34" charset="-122"/>
              </a:rPr>
              <a:t>规范：</a:t>
            </a:r>
            <a:r>
              <a:rPr lang="en-US" altLang="zh-CN"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应用上下文名称</a:t>
            </a:r>
            <a:r>
              <a:rPr lang="en-US" altLang="zh-CN" sz="1600" dirty="0" smtClean="0">
                <a:latin typeface="微软雅黑" panose="020B0503020204020204" pitchFamily="34" charset="-122"/>
                <a:ea typeface="微软雅黑" panose="020B0503020204020204" pitchFamily="34" charset="-122"/>
              </a:rPr>
              <a:t>/</a:t>
            </a:r>
            <a:r>
              <a:rPr lang="en-US" altLang="zh-CN" sz="1600" dirty="0" err="1" smtClean="0">
                <a:latin typeface="微软雅黑" panose="020B0503020204020204" pitchFamily="34" charset="-122"/>
                <a:ea typeface="微软雅黑" panose="020B0503020204020204" pitchFamily="34" charset="-122"/>
              </a:rPr>
              <a:t>api</a:t>
            </a:r>
            <a:r>
              <a:rPr lang="en-US" altLang="zh-CN" sz="1600" dirty="0" smtClean="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模块英文名称</a:t>
            </a:r>
            <a:r>
              <a:rPr lang="en-US" altLang="zh-CN" sz="1600" dirty="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操作</a:t>
            </a:r>
            <a:r>
              <a:rPr lang="zh-CN" altLang="en-US" sz="1600" dirty="0">
                <a:latin typeface="微软雅黑" panose="020B0503020204020204" pitchFamily="34" charset="-122"/>
                <a:ea typeface="微软雅黑" panose="020B0503020204020204" pitchFamily="34" charset="-122"/>
              </a:rPr>
              <a:t>类型</a:t>
            </a:r>
            <a:endParaRPr lang="en-US" altLang="zh-CN" sz="1600" dirty="0">
              <a:latin typeface="微软雅黑" panose="020B0503020204020204" pitchFamily="34" charset="-122"/>
              <a:ea typeface="微软雅黑" panose="020B0503020204020204" pitchFamily="34" charset="-122"/>
            </a:endParaRPr>
          </a:p>
        </p:txBody>
      </p:sp>
      <p:sp>
        <p:nvSpPr>
          <p:cNvPr id="5" name="矩形 4"/>
          <p:cNvSpPr/>
          <p:nvPr/>
        </p:nvSpPr>
        <p:spPr>
          <a:xfrm>
            <a:off x="770265" y="2515807"/>
            <a:ext cx="9408906" cy="4276725"/>
          </a:xfrm>
          <a:prstGeom prst="rect">
            <a:avLst/>
          </a:prstGeom>
        </p:spPr>
        <p:txBody>
          <a:bodyPr wrap="square">
            <a:spAutoFit/>
          </a:bodyPr>
          <a:lstStyle/>
          <a:p>
            <a:pPr marL="342900" indent="-342900">
              <a:lnSpc>
                <a:spcPct val="150000"/>
              </a:lnSpc>
              <a:spcBef>
                <a:spcPts val="400"/>
              </a:spcBef>
              <a:buFont typeface="+mj-lt"/>
              <a:buAutoNum type="arabicPeriod"/>
            </a:pPr>
            <a:r>
              <a:rPr lang="zh-CN" altLang="en-US" sz="1200" dirty="0">
                <a:latin typeface="微软雅黑" panose="020B0503020204020204" pitchFamily="34" charset="-122"/>
                <a:ea typeface="微软雅黑" panose="020B0503020204020204" pitchFamily="34" charset="-122"/>
              </a:rPr>
              <a:t>获取单个对象请求的</a:t>
            </a:r>
            <a:r>
              <a:rPr lang="en-US" altLang="zh-CN" sz="1200" dirty="0">
                <a:latin typeface="微软雅黑" panose="020B0503020204020204" pitchFamily="34" charset="-122"/>
                <a:ea typeface="微软雅黑" panose="020B0503020204020204" pitchFamily="34" charset="-122"/>
              </a:rPr>
              <a:t>URL</a:t>
            </a:r>
            <a:r>
              <a:rPr lang="zh-CN" altLang="en-US" sz="1200" dirty="0">
                <a:latin typeface="微软雅黑" panose="020B0503020204020204" pitchFamily="34" charset="-122"/>
                <a:ea typeface="微软雅黑" panose="020B0503020204020204" pitchFamily="34" charset="-122"/>
              </a:rPr>
              <a:t>操作类型用</a:t>
            </a:r>
            <a:r>
              <a:rPr lang="en-US" altLang="zh-CN" sz="1200" dirty="0">
                <a:latin typeface="微软雅黑" panose="020B0503020204020204" pitchFamily="34" charset="-122"/>
                <a:ea typeface="微软雅黑" panose="020B0503020204020204" pitchFamily="34" charset="-122"/>
              </a:rPr>
              <a:t>get</a:t>
            </a:r>
            <a:r>
              <a:rPr lang="zh-CN" altLang="en-US" sz="1200" dirty="0">
                <a:latin typeface="微软雅黑" panose="020B0503020204020204" pitchFamily="34" charset="-122"/>
                <a:ea typeface="微软雅黑" panose="020B0503020204020204" pitchFamily="34" charset="-122"/>
              </a:rPr>
              <a:t>做前缀，请求方式：</a:t>
            </a:r>
            <a:r>
              <a:rPr lang="en-US" altLang="zh-CN" sz="1200" dirty="0">
                <a:latin typeface="微软雅黑" panose="020B0503020204020204" pitchFamily="34" charset="-122"/>
                <a:ea typeface="微软雅黑" panose="020B0503020204020204" pitchFamily="34" charset="-122"/>
              </a:rPr>
              <a:t>post</a:t>
            </a:r>
            <a:r>
              <a:rPr lang="zh-CN" altLang="en-US" sz="1200" dirty="0">
                <a:latin typeface="微软雅黑" panose="020B0503020204020204" pitchFamily="34" charset="-122"/>
                <a:ea typeface="微软雅黑" panose="020B0503020204020204" pitchFamily="34" charset="-122"/>
              </a:rPr>
              <a:t>                                                                                                                            例如：</a:t>
            </a:r>
            <a:r>
              <a:rPr lang="en-US" altLang="zh-CN" sz="1200" dirty="0">
                <a:latin typeface="微软雅黑" panose="020B0503020204020204" pitchFamily="34" charset="-122"/>
                <a:ea typeface="微软雅黑" panose="020B0503020204020204" pitchFamily="34" charset="-122"/>
              </a:rPr>
              <a:t>http://localhost:8080/</a:t>
            </a:r>
            <a:r>
              <a:rPr lang="zh-CN" altLang="en-US" sz="1200" dirty="0">
                <a:latin typeface="微软雅黑" panose="020B0503020204020204" pitchFamily="34" charset="-122"/>
                <a:ea typeface="微软雅黑" panose="020B0503020204020204" pitchFamily="34" charset="-122"/>
              </a:rPr>
              <a:t>scp-usermgmtcomponent</a:t>
            </a:r>
            <a:r>
              <a:rPr lang="en-US" altLang="zh-CN" sz="1200" dirty="0" smtClean="0">
                <a:latin typeface="微软雅黑" panose="020B0503020204020204" pitchFamily="34" charset="-122"/>
                <a:ea typeface="微软雅黑" panose="020B0503020204020204" pitchFamily="34" charset="-122"/>
              </a:rPr>
              <a:t>/</a:t>
            </a:r>
            <a:r>
              <a:rPr lang="en-US" altLang="zh-CN" sz="1200" dirty="0" err="1" smtClean="0">
                <a:latin typeface="微软雅黑" panose="020B0503020204020204" pitchFamily="34" charset="-122"/>
                <a:ea typeface="微软雅黑" panose="020B0503020204020204" pitchFamily="34" charset="-122"/>
                <a:sym typeface="+mn-ea"/>
              </a:rPr>
              <a:t>api</a:t>
            </a:r>
            <a:r>
              <a:rPr lang="en-US" altLang="zh-CN" sz="1200" dirty="0" smtClean="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模块</a:t>
            </a:r>
            <a:r>
              <a:rPr lang="en-US" altLang="zh-CN" sz="1200" dirty="0" smtClean="0">
                <a:latin typeface="微软雅黑" panose="020B0503020204020204" pitchFamily="34" charset="-122"/>
                <a:ea typeface="微软雅黑" panose="020B0503020204020204" pitchFamily="34" charset="-122"/>
              </a:rPr>
              <a:t>/</a:t>
            </a:r>
            <a:r>
              <a:rPr lang="en-US" altLang="zh-CN" sz="1200" dirty="0" err="1" smtClean="0">
                <a:latin typeface="微软雅黑" panose="020B0503020204020204" pitchFamily="34" charset="-122"/>
                <a:ea typeface="微软雅黑" panose="020B0503020204020204" pitchFamily="34" charset="-122"/>
              </a:rPr>
              <a:t>getUser</a:t>
            </a:r>
            <a:endParaRPr lang="en-US" altLang="zh-CN" sz="1200" dirty="0">
              <a:latin typeface="微软雅黑" panose="020B0503020204020204" pitchFamily="34" charset="-122"/>
              <a:ea typeface="微软雅黑" panose="020B0503020204020204" pitchFamily="34" charset="-122"/>
            </a:endParaRPr>
          </a:p>
          <a:p>
            <a:pPr marL="342900" indent="-342900">
              <a:lnSpc>
                <a:spcPct val="150000"/>
              </a:lnSpc>
              <a:spcBef>
                <a:spcPts val="400"/>
              </a:spcBef>
              <a:buFont typeface="+mj-lt"/>
              <a:buAutoNum type="arabicPeriod"/>
            </a:pPr>
            <a:r>
              <a:rPr lang="zh-CN" altLang="en-US" sz="1200" dirty="0">
                <a:latin typeface="微软雅黑" panose="020B0503020204020204" pitchFamily="34" charset="-122"/>
                <a:ea typeface="微软雅黑" panose="020B0503020204020204" pitchFamily="34" charset="-122"/>
              </a:rPr>
              <a:t>获取多个对象请求的</a:t>
            </a:r>
            <a:r>
              <a:rPr lang="en-US" altLang="zh-CN" sz="1200" dirty="0">
                <a:latin typeface="微软雅黑" panose="020B0503020204020204" pitchFamily="34" charset="-122"/>
                <a:ea typeface="微软雅黑" panose="020B0503020204020204" pitchFamily="34" charset="-122"/>
              </a:rPr>
              <a:t>URL</a:t>
            </a:r>
            <a:r>
              <a:rPr lang="zh-CN" altLang="en-US" sz="1200" dirty="0">
                <a:latin typeface="微软雅黑" panose="020B0503020204020204" pitchFamily="34" charset="-122"/>
                <a:ea typeface="微软雅黑" panose="020B0503020204020204" pitchFamily="34" charset="-122"/>
              </a:rPr>
              <a:t>操作类型用</a:t>
            </a:r>
            <a:r>
              <a:rPr lang="en-US" altLang="zh-CN" sz="1200" dirty="0">
                <a:latin typeface="微软雅黑" panose="020B0503020204020204" pitchFamily="34" charset="-122"/>
                <a:ea typeface="微软雅黑" panose="020B0503020204020204" pitchFamily="34" charset="-122"/>
              </a:rPr>
              <a:t>list</a:t>
            </a:r>
            <a:r>
              <a:rPr lang="zh-CN" altLang="en-US" sz="1200" dirty="0">
                <a:latin typeface="微软雅黑" panose="020B0503020204020204" pitchFamily="34" charset="-122"/>
                <a:ea typeface="微软雅黑" panose="020B0503020204020204" pitchFamily="34" charset="-122"/>
              </a:rPr>
              <a:t>做前缀，请求方式：</a:t>
            </a:r>
            <a:r>
              <a:rPr lang="en-US" altLang="zh-CN" sz="1200" dirty="0">
                <a:latin typeface="微软雅黑" panose="020B0503020204020204" pitchFamily="34" charset="-122"/>
                <a:ea typeface="微软雅黑" panose="020B0503020204020204" pitchFamily="34" charset="-122"/>
              </a:rPr>
              <a:t>post</a:t>
            </a:r>
            <a:r>
              <a:rPr lang="zh-CN" altLang="en-US" sz="1200" dirty="0">
                <a:latin typeface="微软雅黑" panose="020B0503020204020204" pitchFamily="34" charset="-122"/>
                <a:ea typeface="微软雅黑" panose="020B0503020204020204" pitchFamily="34" charset="-122"/>
              </a:rPr>
              <a:t>                                                                                                                                   例如：</a:t>
            </a:r>
            <a:r>
              <a:rPr lang="en-US" altLang="zh-CN" sz="1200" dirty="0">
                <a:latin typeface="微软雅黑" panose="020B0503020204020204" pitchFamily="34" charset="-122"/>
                <a:ea typeface="微软雅黑" panose="020B0503020204020204" pitchFamily="34" charset="-122"/>
              </a:rPr>
              <a:t>http://</a:t>
            </a:r>
            <a:r>
              <a:rPr lang="en-US" altLang="zh-CN" sz="1200" dirty="0" smtClean="0">
                <a:latin typeface="微软雅黑" panose="020B0503020204020204" pitchFamily="34" charset="-122"/>
                <a:ea typeface="微软雅黑" panose="020B0503020204020204" pitchFamily="34" charset="-122"/>
              </a:rPr>
              <a:t>localhost:8080/scp-usermgmtcomponent/api/</a:t>
            </a:r>
            <a:r>
              <a:rPr lang="zh-CN" altLang="en-US" sz="1200" dirty="0" smtClean="0">
                <a:latin typeface="微软雅黑" panose="020B0503020204020204" pitchFamily="34" charset="-122"/>
                <a:ea typeface="微软雅黑" panose="020B0503020204020204" pitchFamily="34" charset="-122"/>
              </a:rPr>
              <a:t>模块</a:t>
            </a:r>
            <a:r>
              <a:rPr lang="en-US" altLang="zh-CN" sz="1200" dirty="0" smtClean="0">
                <a:latin typeface="微软雅黑" panose="020B0503020204020204" pitchFamily="34" charset="-122"/>
                <a:ea typeface="微软雅黑" panose="020B0503020204020204" pitchFamily="34" charset="-122"/>
              </a:rPr>
              <a:t>/</a:t>
            </a:r>
            <a:r>
              <a:rPr lang="en-US" altLang="zh-CN" sz="1200" dirty="0" err="1" smtClean="0">
                <a:latin typeface="微软雅黑" panose="020B0503020204020204" pitchFamily="34" charset="-122"/>
                <a:ea typeface="微软雅黑" panose="020B0503020204020204" pitchFamily="34" charset="-122"/>
              </a:rPr>
              <a:t>listUsers</a:t>
            </a:r>
            <a:endParaRPr lang="en-US" altLang="zh-CN" sz="1200" dirty="0">
              <a:latin typeface="微软雅黑" panose="020B0503020204020204" pitchFamily="34" charset="-122"/>
              <a:ea typeface="微软雅黑" panose="020B0503020204020204" pitchFamily="34" charset="-122"/>
            </a:endParaRPr>
          </a:p>
          <a:p>
            <a:pPr marL="342900" indent="-342900">
              <a:lnSpc>
                <a:spcPct val="150000"/>
              </a:lnSpc>
              <a:spcBef>
                <a:spcPts val="400"/>
              </a:spcBef>
              <a:buFont typeface="+mj-lt"/>
              <a:buAutoNum type="arabicPeriod"/>
            </a:pPr>
            <a:r>
              <a:rPr lang="zh-CN" altLang="en-US" sz="1200" dirty="0">
                <a:latin typeface="微软雅黑" panose="020B0503020204020204" pitchFamily="34" charset="-122"/>
                <a:ea typeface="微软雅黑" panose="020B0503020204020204" pitchFamily="34" charset="-122"/>
              </a:rPr>
              <a:t>获取统计值请求的</a:t>
            </a:r>
            <a:r>
              <a:rPr lang="en-US" altLang="zh-CN" sz="1200" dirty="0">
                <a:latin typeface="微软雅黑" panose="020B0503020204020204" pitchFamily="34" charset="-122"/>
                <a:ea typeface="微软雅黑" panose="020B0503020204020204" pitchFamily="34" charset="-122"/>
              </a:rPr>
              <a:t>URL</a:t>
            </a:r>
            <a:r>
              <a:rPr lang="zh-CN" altLang="en-US" sz="1200" dirty="0">
                <a:latin typeface="微软雅黑" panose="020B0503020204020204" pitchFamily="34" charset="-122"/>
                <a:ea typeface="微软雅黑" panose="020B0503020204020204" pitchFamily="34" charset="-122"/>
              </a:rPr>
              <a:t>操作类型用</a:t>
            </a:r>
            <a:r>
              <a:rPr lang="en-US" altLang="zh-CN" sz="1200" dirty="0">
                <a:latin typeface="微软雅黑" panose="020B0503020204020204" pitchFamily="34" charset="-122"/>
                <a:ea typeface="微软雅黑" panose="020B0503020204020204" pitchFamily="34" charset="-122"/>
              </a:rPr>
              <a:t>count</a:t>
            </a:r>
            <a:r>
              <a:rPr lang="zh-CN" altLang="en-US" sz="1200" dirty="0">
                <a:latin typeface="微软雅黑" panose="020B0503020204020204" pitchFamily="34" charset="-122"/>
                <a:ea typeface="微软雅黑" panose="020B0503020204020204" pitchFamily="34" charset="-122"/>
              </a:rPr>
              <a:t>做前缀，请求方式：</a:t>
            </a:r>
            <a:r>
              <a:rPr lang="en-US" altLang="zh-CN" sz="1200" dirty="0">
                <a:latin typeface="微软雅黑" panose="020B0503020204020204" pitchFamily="34" charset="-122"/>
                <a:ea typeface="微软雅黑" panose="020B0503020204020204" pitchFamily="34" charset="-122"/>
              </a:rPr>
              <a:t>post                                                                                                                               </a:t>
            </a:r>
            <a:r>
              <a:rPr lang="zh-CN" altLang="en-US" sz="1200" dirty="0">
                <a:latin typeface="微软雅黑" panose="020B0503020204020204" pitchFamily="34" charset="-122"/>
                <a:ea typeface="微软雅黑" panose="020B0503020204020204" pitchFamily="34" charset="-122"/>
              </a:rPr>
              <a:t>例如：</a:t>
            </a:r>
            <a:r>
              <a:rPr lang="en-US" altLang="zh-CN" sz="1200" dirty="0">
                <a:latin typeface="微软雅黑" panose="020B0503020204020204" pitchFamily="34" charset="-122"/>
                <a:ea typeface="微软雅黑" panose="020B0503020204020204" pitchFamily="34" charset="-122"/>
              </a:rPr>
              <a:t>http://</a:t>
            </a:r>
            <a:r>
              <a:rPr lang="en-US" altLang="zh-CN" sz="1200" dirty="0" smtClean="0">
                <a:latin typeface="微软雅黑" panose="020B0503020204020204" pitchFamily="34" charset="-122"/>
                <a:ea typeface="微软雅黑" panose="020B0503020204020204" pitchFamily="34" charset="-122"/>
              </a:rPr>
              <a:t>localhost:8080/scp-usermgmtcomponent/api/</a:t>
            </a:r>
            <a:r>
              <a:rPr lang="zh-CN" altLang="en-US" sz="1200" dirty="0" smtClean="0">
                <a:latin typeface="微软雅黑" panose="020B0503020204020204" pitchFamily="34" charset="-122"/>
                <a:ea typeface="微软雅黑" panose="020B0503020204020204" pitchFamily="34" charset="-122"/>
              </a:rPr>
              <a:t>模块</a:t>
            </a:r>
            <a:r>
              <a:rPr lang="en-US" altLang="zh-CN" sz="1200" dirty="0" smtClean="0">
                <a:latin typeface="微软雅黑" panose="020B0503020204020204" pitchFamily="34" charset="-122"/>
                <a:ea typeface="微软雅黑" panose="020B0503020204020204" pitchFamily="34" charset="-122"/>
              </a:rPr>
              <a:t>/</a:t>
            </a:r>
            <a:r>
              <a:rPr lang="en-US" altLang="zh-CN" sz="1200" dirty="0" err="1" smtClean="0">
                <a:latin typeface="微软雅黑" panose="020B0503020204020204" pitchFamily="34" charset="-122"/>
                <a:ea typeface="微软雅黑" panose="020B0503020204020204" pitchFamily="34" charset="-122"/>
              </a:rPr>
              <a:t>countUser</a:t>
            </a:r>
            <a:endParaRPr lang="en-US" altLang="zh-CN" sz="1200" dirty="0">
              <a:latin typeface="微软雅黑" panose="020B0503020204020204" pitchFamily="34" charset="-122"/>
              <a:ea typeface="微软雅黑" panose="020B0503020204020204" pitchFamily="34" charset="-122"/>
            </a:endParaRPr>
          </a:p>
          <a:p>
            <a:pPr marL="342900" indent="-342900">
              <a:lnSpc>
                <a:spcPct val="150000"/>
              </a:lnSpc>
              <a:spcBef>
                <a:spcPts val="400"/>
              </a:spcBef>
              <a:buFont typeface="+mj-lt"/>
              <a:buAutoNum type="arabicPeriod"/>
            </a:pPr>
            <a:r>
              <a:rPr lang="zh-CN" altLang="en-US" sz="1200" dirty="0">
                <a:latin typeface="微软雅黑" panose="020B0503020204020204" pitchFamily="34" charset="-122"/>
                <a:ea typeface="微软雅黑" panose="020B0503020204020204" pitchFamily="34" charset="-122"/>
              </a:rPr>
              <a:t>添加对象请求的</a:t>
            </a:r>
            <a:r>
              <a:rPr lang="en-US" altLang="zh-CN" sz="1200" dirty="0">
                <a:latin typeface="微软雅黑" panose="020B0503020204020204" pitchFamily="34" charset="-122"/>
                <a:ea typeface="微软雅黑" panose="020B0503020204020204" pitchFamily="34" charset="-122"/>
              </a:rPr>
              <a:t>URL</a:t>
            </a:r>
            <a:r>
              <a:rPr lang="zh-CN" altLang="en-US" sz="1200" dirty="0">
                <a:latin typeface="微软雅黑" panose="020B0503020204020204" pitchFamily="34" charset="-122"/>
                <a:ea typeface="微软雅黑" panose="020B0503020204020204" pitchFamily="34" charset="-122"/>
              </a:rPr>
              <a:t>操作类型用</a:t>
            </a:r>
            <a:r>
              <a:rPr lang="en-US" altLang="zh-CN" sz="1200" dirty="0">
                <a:latin typeface="微软雅黑" panose="020B0503020204020204" pitchFamily="34" charset="-122"/>
                <a:ea typeface="微软雅黑" panose="020B0503020204020204" pitchFamily="34" charset="-122"/>
              </a:rPr>
              <a:t>insert</a:t>
            </a:r>
            <a:r>
              <a:rPr lang="zh-CN" altLang="en-US" sz="1200" dirty="0">
                <a:latin typeface="微软雅黑" panose="020B0503020204020204" pitchFamily="34" charset="-122"/>
                <a:ea typeface="微软雅黑" panose="020B0503020204020204" pitchFamily="34" charset="-122"/>
              </a:rPr>
              <a:t>做前缀，请求方式：</a:t>
            </a:r>
            <a:r>
              <a:rPr lang="en-US" altLang="zh-CN" sz="1200" dirty="0">
                <a:latin typeface="微软雅黑" panose="020B0503020204020204" pitchFamily="34" charset="-122"/>
                <a:ea typeface="微软雅黑" panose="020B0503020204020204" pitchFamily="34" charset="-122"/>
              </a:rPr>
              <a:t>post                                                                                                                 </a:t>
            </a:r>
            <a:r>
              <a:rPr lang="zh-CN" altLang="en-US" sz="1200" dirty="0">
                <a:latin typeface="微软雅黑" panose="020B0503020204020204" pitchFamily="34" charset="-122"/>
                <a:ea typeface="微软雅黑" panose="020B0503020204020204" pitchFamily="34" charset="-122"/>
              </a:rPr>
              <a:t>例如：</a:t>
            </a:r>
            <a:r>
              <a:rPr lang="en-US" altLang="zh-CN" sz="1200" dirty="0">
                <a:latin typeface="微软雅黑" panose="020B0503020204020204" pitchFamily="34" charset="-122"/>
                <a:ea typeface="微软雅黑" panose="020B0503020204020204" pitchFamily="34" charset="-122"/>
              </a:rPr>
              <a:t>http://</a:t>
            </a:r>
            <a:r>
              <a:rPr lang="en-US" altLang="zh-CN" sz="1200" dirty="0" smtClean="0">
                <a:latin typeface="微软雅黑" panose="020B0503020204020204" pitchFamily="34" charset="-122"/>
                <a:ea typeface="微软雅黑" panose="020B0503020204020204" pitchFamily="34" charset="-122"/>
              </a:rPr>
              <a:t>localhost:8080/scp-usermgmtcomponent/api/</a:t>
            </a:r>
            <a:r>
              <a:rPr lang="zh-CN" altLang="en-US" sz="1200" dirty="0" smtClean="0">
                <a:latin typeface="微软雅黑" panose="020B0503020204020204" pitchFamily="34" charset="-122"/>
                <a:ea typeface="微软雅黑" panose="020B0503020204020204" pitchFamily="34" charset="-122"/>
              </a:rPr>
              <a:t>模块</a:t>
            </a:r>
            <a:r>
              <a:rPr lang="en-US" altLang="zh-CN" sz="1200" dirty="0" smtClean="0">
                <a:latin typeface="微软雅黑" panose="020B0503020204020204" pitchFamily="34" charset="-122"/>
                <a:ea typeface="微软雅黑" panose="020B0503020204020204" pitchFamily="34" charset="-122"/>
              </a:rPr>
              <a:t>/</a:t>
            </a:r>
            <a:r>
              <a:rPr lang="en-US" altLang="zh-CN" sz="1200" dirty="0" err="1" smtClean="0">
                <a:latin typeface="微软雅黑" panose="020B0503020204020204" pitchFamily="34" charset="-122"/>
                <a:ea typeface="微软雅黑" panose="020B0503020204020204" pitchFamily="34" charset="-122"/>
              </a:rPr>
              <a:t>insertUser</a:t>
            </a:r>
            <a:endParaRPr lang="en-US" altLang="zh-CN" sz="1200" dirty="0">
              <a:latin typeface="微软雅黑" panose="020B0503020204020204" pitchFamily="34" charset="-122"/>
              <a:ea typeface="微软雅黑" panose="020B0503020204020204" pitchFamily="34" charset="-122"/>
            </a:endParaRPr>
          </a:p>
          <a:p>
            <a:pPr marL="342900" indent="-342900">
              <a:lnSpc>
                <a:spcPct val="150000"/>
              </a:lnSpc>
              <a:spcBef>
                <a:spcPts val="400"/>
              </a:spcBef>
              <a:buFont typeface="+mj-lt"/>
              <a:buAutoNum type="arabicPeriod"/>
            </a:pPr>
            <a:r>
              <a:rPr lang="zh-CN" altLang="en-US" sz="1200" dirty="0">
                <a:latin typeface="微软雅黑" panose="020B0503020204020204" pitchFamily="34" charset="-122"/>
                <a:ea typeface="微软雅黑" panose="020B0503020204020204" pitchFamily="34" charset="-122"/>
              </a:rPr>
              <a:t>删除对象请求的</a:t>
            </a:r>
            <a:r>
              <a:rPr lang="en-US" altLang="zh-CN" sz="1200" dirty="0">
                <a:latin typeface="微软雅黑" panose="020B0503020204020204" pitchFamily="34" charset="-122"/>
                <a:ea typeface="微软雅黑" panose="020B0503020204020204" pitchFamily="34" charset="-122"/>
              </a:rPr>
              <a:t>URL</a:t>
            </a:r>
            <a:r>
              <a:rPr lang="zh-CN" altLang="en-US" sz="1200" dirty="0">
                <a:latin typeface="微软雅黑" panose="020B0503020204020204" pitchFamily="34" charset="-122"/>
                <a:ea typeface="微软雅黑" panose="020B0503020204020204" pitchFamily="34" charset="-122"/>
              </a:rPr>
              <a:t>的操作类型用</a:t>
            </a:r>
            <a:r>
              <a:rPr lang="en-US" altLang="zh-CN" sz="1200" dirty="0">
                <a:latin typeface="微软雅黑" panose="020B0503020204020204" pitchFamily="34" charset="-122"/>
                <a:ea typeface="微软雅黑" panose="020B0503020204020204" pitchFamily="34" charset="-122"/>
              </a:rPr>
              <a:t>delete</a:t>
            </a:r>
            <a:r>
              <a:rPr lang="zh-CN" altLang="en-US" sz="1200" dirty="0">
                <a:latin typeface="微软雅黑" panose="020B0503020204020204" pitchFamily="34" charset="-122"/>
                <a:ea typeface="微软雅黑" panose="020B0503020204020204" pitchFamily="34" charset="-122"/>
              </a:rPr>
              <a:t>做前缀，请求方式：</a:t>
            </a:r>
            <a:r>
              <a:rPr lang="en-US" altLang="zh-CN" sz="1200" dirty="0">
                <a:latin typeface="微软雅黑" panose="020B0503020204020204" pitchFamily="34" charset="-122"/>
                <a:ea typeface="微软雅黑" panose="020B0503020204020204" pitchFamily="34" charset="-122"/>
              </a:rPr>
              <a:t>post</a:t>
            </a:r>
            <a:r>
              <a:rPr lang="zh-CN" altLang="en-US" sz="1200" dirty="0">
                <a:latin typeface="微软雅黑" panose="020B0503020204020204" pitchFamily="34" charset="-122"/>
                <a:ea typeface="微软雅黑" panose="020B0503020204020204" pitchFamily="34" charset="-122"/>
              </a:rPr>
              <a:t>                                                                                                               例如：</a:t>
            </a:r>
            <a:r>
              <a:rPr lang="en-US" altLang="zh-CN" sz="1200" dirty="0">
                <a:latin typeface="微软雅黑" panose="020B0503020204020204" pitchFamily="34" charset="-122"/>
                <a:ea typeface="微软雅黑" panose="020B0503020204020204" pitchFamily="34" charset="-122"/>
              </a:rPr>
              <a:t>http://</a:t>
            </a:r>
            <a:r>
              <a:rPr lang="en-US" altLang="zh-CN" sz="1200" dirty="0" smtClean="0">
                <a:latin typeface="微软雅黑" panose="020B0503020204020204" pitchFamily="34" charset="-122"/>
                <a:ea typeface="微软雅黑" panose="020B0503020204020204" pitchFamily="34" charset="-122"/>
              </a:rPr>
              <a:t>localhost:8080/scp-usermgmtcomponent/api/</a:t>
            </a:r>
            <a:r>
              <a:rPr lang="zh-CN" altLang="en-US" sz="1200" dirty="0" smtClean="0">
                <a:latin typeface="微软雅黑" panose="020B0503020204020204" pitchFamily="34" charset="-122"/>
                <a:ea typeface="微软雅黑" panose="020B0503020204020204" pitchFamily="34" charset="-122"/>
              </a:rPr>
              <a:t>模块</a:t>
            </a:r>
            <a:r>
              <a:rPr lang="en-US" altLang="zh-CN" sz="1200" dirty="0" smtClean="0">
                <a:latin typeface="微软雅黑" panose="020B0503020204020204" pitchFamily="34" charset="-122"/>
                <a:ea typeface="微软雅黑" panose="020B0503020204020204" pitchFamily="34" charset="-122"/>
              </a:rPr>
              <a:t>/</a:t>
            </a:r>
            <a:r>
              <a:rPr lang="en-US" altLang="zh-CN" sz="1200" dirty="0" err="1" smtClean="0">
                <a:latin typeface="微软雅黑" panose="020B0503020204020204" pitchFamily="34" charset="-122"/>
                <a:ea typeface="微软雅黑" panose="020B0503020204020204" pitchFamily="34" charset="-122"/>
              </a:rPr>
              <a:t>deleteUser</a:t>
            </a:r>
            <a:r>
              <a:rPr lang="en-US" altLang="zh-CN" sz="1200" dirty="0">
                <a:latin typeface="微软雅黑" panose="020B0503020204020204" pitchFamily="34" charset="-122"/>
                <a:ea typeface="微软雅黑" panose="020B0503020204020204" pitchFamily="34" charset="-122"/>
              </a:rPr>
              <a:t>	</a:t>
            </a:r>
          </a:p>
          <a:p>
            <a:pPr marL="342900" indent="-342900">
              <a:lnSpc>
                <a:spcPct val="150000"/>
              </a:lnSpc>
              <a:spcBef>
                <a:spcPts val="400"/>
              </a:spcBef>
              <a:buFont typeface="+mj-lt"/>
              <a:buAutoNum type="arabicPeriod"/>
            </a:pPr>
            <a:r>
              <a:rPr lang="zh-CN" altLang="en-US" sz="1200" dirty="0">
                <a:latin typeface="微软雅黑" panose="020B0503020204020204" pitchFamily="34" charset="-122"/>
                <a:ea typeface="微软雅黑" panose="020B0503020204020204" pitchFamily="34" charset="-122"/>
              </a:rPr>
              <a:t>修改对象请求的</a:t>
            </a:r>
            <a:r>
              <a:rPr lang="en-US" altLang="zh-CN" sz="1200" dirty="0">
                <a:latin typeface="微软雅黑" panose="020B0503020204020204" pitchFamily="34" charset="-122"/>
                <a:ea typeface="微软雅黑" panose="020B0503020204020204" pitchFamily="34" charset="-122"/>
              </a:rPr>
              <a:t>URL</a:t>
            </a:r>
            <a:r>
              <a:rPr lang="zh-CN" altLang="en-US" sz="1200" dirty="0">
                <a:latin typeface="微软雅黑" panose="020B0503020204020204" pitchFamily="34" charset="-122"/>
                <a:ea typeface="微软雅黑" panose="020B0503020204020204" pitchFamily="34" charset="-122"/>
              </a:rPr>
              <a:t>的操作类型用</a:t>
            </a:r>
            <a:r>
              <a:rPr lang="en-US" altLang="zh-CN" sz="1200" dirty="0">
                <a:latin typeface="微软雅黑" panose="020B0503020204020204" pitchFamily="34" charset="-122"/>
                <a:ea typeface="微软雅黑" panose="020B0503020204020204" pitchFamily="34" charset="-122"/>
              </a:rPr>
              <a:t>update</a:t>
            </a:r>
            <a:r>
              <a:rPr lang="zh-CN" altLang="en-US" sz="1200" dirty="0">
                <a:latin typeface="微软雅黑" panose="020B0503020204020204" pitchFamily="34" charset="-122"/>
                <a:ea typeface="微软雅黑" panose="020B0503020204020204" pitchFamily="34" charset="-122"/>
              </a:rPr>
              <a:t>做前缀，请求方式：</a:t>
            </a:r>
            <a:r>
              <a:rPr lang="en-US" altLang="zh-CN" sz="1200" dirty="0">
                <a:latin typeface="微软雅黑" panose="020B0503020204020204" pitchFamily="34" charset="-122"/>
                <a:ea typeface="微软雅黑" panose="020B0503020204020204" pitchFamily="34" charset="-122"/>
              </a:rPr>
              <a:t>post                                                                                                            </a:t>
            </a:r>
            <a:r>
              <a:rPr lang="zh-CN" altLang="en-US" sz="1200" dirty="0">
                <a:latin typeface="微软雅黑" panose="020B0503020204020204" pitchFamily="34" charset="-122"/>
                <a:ea typeface="微软雅黑" panose="020B0503020204020204" pitchFamily="34" charset="-122"/>
              </a:rPr>
              <a:t>例如：</a:t>
            </a:r>
            <a:r>
              <a:rPr lang="en-US" altLang="zh-CN" sz="1200" dirty="0">
                <a:latin typeface="微软雅黑" panose="020B0503020204020204" pitchFamily="34" charset="-122"/>
                <a:ea typeface="微软雅黑" panose="020B0503020204020204" pitchFamily="34" charset="-122"/>
              </a:rPr>
              <a:t>http://</a:t>
            </a:r>
            <a:r>
              <a:rPr lang="en-US" altLang="zh-CN" sz="1200" dirty="0" smtClean="0">
                <a:latin typeface="微软雅黑" panose="020B0503020204020204" pitchFamily="34" charset="-122"/>
                <a:ea typeface="微软雅黑" panose="020B0503020204020204" pitchFamily="34" charset="-122"/>
              </a:rPr>
              <a:t>localhost:8080/scp-usermgmtcomponent/api/</a:t>
            </a:r>
            <a:r>
              <a:rPr lang="zh-CN" altLang="en-US" sz="1200" dirty="0" smtClean="0">
                <a:latin typeface="微软雅黑" panose="020B0503020204020204" pitchFamily="34" charset="-122"/>
                <a:ea typeface="微软雅黑" panose="020B0503020204020204" pitchFamily="34" charset="-122"/>
              </a:rPr>
              <a:t>模块</a:t>
            </a:r>
            <a:r>
              <a:rPr lang="en-US" altLang="zh-CN" sz="1200" dirty="0" smtClean="0">
                <a:latin typeface="微软雅黑" panose="020B0503020204020204" pitchFamily="34" charset="-122"/>
                <a:ea typeface="微软雅黑" panose="020B0503020204020204" pitchFamily="34" charset="-122"/>
              </a:rPr>
              <a:t>/</a:t>
            </a:r>
            <a:r>
              <a:rPr lang="en-US" altLang="zh-CN" sz="1200" dirty="0" err="1" smtClean="0">
                <a:latin typeface="微软雅黑" panose="020B0503020204020204" pitchFamily="34" charset="-122"/>
                <a:ea typeface="微软雅黑" panose="020B0503020204020204" pitchFamily="34" charset="-122"/>
              </a:rPr>
              <a:t>updateUser</a:t>
            </a:r>
            <a:endParaRPr lang="en-US" altLang="zh-CN" sz="1200" dirty="0">
              <a:latin typeface="微软雅黑" panose="020B0503020204020204" pitchFamily="34" charset="-122"/>
              <a:ea typeface="微软雅黑" panose="020B0503020204020204" pitchFamily="34" charset="-122"/>
            </a:endParaRPr>
          </a:p>
          <a:p>
            <a:pPr marL="342900" indent="-342900">
              <a:lnSpc>
                <a:spcPct val="150000"/>
              </a:lnSpc>
              <a:spcBef>
                <a:spcPts val="400"/>
              </a:spcBef>
              <a:buFont typeface="+mj-lt"/>
              <a:buAutoNum type="arabicPeriod"/>
            </a:pPr>
            <a:r>
              <a:rPr lang="zh-CN" altLang="en-US" sz="1200" dirty="0">
                <a:latin typeface="微软雅黑" panose="020B0503020204020204" pitchFamily="34" charset="-122"/>
                <a:ea typeface="微软雅黑" panose="020B0503020204020204" pitchFamily="34" charset="-122"/>
                <a:sym typeface="+mn-ea"/>
              </a:rPr>
              <a:t>批量操作对象请求的</a:t>
            </a:r>
            <a:r>
              <a:rPr lang="en-US" altLang="zh-CN" sz="1200" dirty="0">
                <a:latin typeface="微软雅黑" panose="020B0503020204020204" pitchFamily="34" charset="-122"/>
                <a:ea typeface="微软雅黑" panose="020B0503020204020204" pitchFamily="34" charset="-122"/>
                <a:sym typeface="+mn-ea"/>
              </a:rPr>
              <a:t>URL</a:t>
            </a:r>
            <a:r>
              <a:rPr lang="zh-CN" altLang="en-US" sz="1200" dirty="0">
                <a:latin typeface="微软雅黑" panose="020B0503020204020204" pitchFamily="34" charset="-122"/>
                <a:ea typeface="微软雅黑" panose="020B0503020204020204" pitchFamily="34" charset="-122"/>
                <a:sym typeface="+mn-ea"/>
              </a:rPr>
              <a:t>的操作类型用batch</a:t>
            </a:r>
            <a:r>
              <a:rPr lang="en-US" altLang="zh-CN" sz="1200" dirty="0">
                <a:latin typeface="微软雅黑" panose="020B0503020204020204" pitchFamily="34" charset="-122"/>
                <a:ea typeface="微软雅黑" panose="020B0503020204020204" pitchFamily="34" charset="-122"/>
                <a:sym typeface="+mn-ea"/>
              </a:rPr>
              <a:t>&lt;Method&gt;User</a:t>
            </a:r>
            <a:r>
              <a:rPr lang="zh-CN" altLang="en-US" sz="1200" dirty="0">
                <a:latin typeface="微软雅黑" panose="020B0503020204020204" pitchFamily="34" charset="-122"/>
                <a:ea typeface="微软雅黑" panose="020B0503020204020204" pitchFamily="34" charset="-122"/>
                <a:sym typeface="+mn-ea"/>
              </a:rPr>
              <a:t>做前缀，</a:t>
            </a:r>
            <a:r>
              <a:rPr lang="en-US" altLang="zh-CN" sz="1200" dirty="0">
                <a:latin typeface="微软雅黑" panose="020B0503020204020204" pitchFamily="34" charset="-122"/>
                <a:ea typeface="微软雅黑" panose="020B0503020204020204" pitchFamily="34" charset="-122"/>
                <a:sym typeface="+mn-ea"/>
              </a:rPr>
              <a:t>Methed</a:t>
            </a:r>
            <a:r>
              <a:rPr lang="zh-CN" altLang="en-US" sz="1200" dirty="0">
                <a:latin typeface="微软雅黑" panose="020B0503020204020204" pitchFamily="34" charset="-122"/>
                <a:ea typeface="微软雅黑" panose="020B0503020204020204" pitchFamily="34" charset="-122"/>
                <a:sym typeface="+mn-ea"/>
              </a:rPr>
              <a:t>包括：</a:t>
            </a:r>
            <a:r>
              <a:rPr lang="en-US" altLang="zh-CN" sz="1200" dirty="0">
                <a:latin typeface="微软雅黑" panose="020B0503020204020204" pitchFamily="34" charset="-122"/>
                <a:ea typeface="微软雅黑" panose="020B0503020204020204" pitchFamily="34" charset="-122"/>
                <a:sym typeface="+mn-ea"/>
              </a:rPr>
              <a:t>insert,delete,update,</a:t>
            </a:r>
            <a:r>
              <a:rPr lang="zh-CN" altLang="en-US" sz="1200" dirty="0">
                <a:latin typeface="微软雅黑" panose="020B0503020204020204" pitchFamily="34" charset="-122"/>
                <a:ea typeface="微软雅黑" panose="020B0503020204020204" pitchFamily="34" charset="-122"/>
                <a:sym typeface="+mn-ea"/>
              </a:rPr>
              <a:t>请求方式：</a:t>
            </a:r>
            <a:r>
              <a:rPr lang="en-US" altLang="zh-CN" sz="1200" dirty="0">
                <a:latin typeface="微软雅黑" panose="020B0503020204020204" pitchFamily="34" charset="-122"/>
                <a:ea typeface="微软雅黑" panose="020B0503020204020204" pitchFamily="34" charset="-122"/>
                <a:sym typeface="+mn-ea"/>
              </a:rPr>
              <a:t>post                                                                                                            </a:t>
            </a:r>
            <a:r>
              <a:rPr lang="zh-CN" altLang="en-US" sz="1200" dirty="0">
                <a:latin typeface="微软雅黑" panose="020B0503020204020204" pitchFamily="34" charset="-122"/>
                <a:ea typeface="微软雅黑" panose="020B0503020204020204" pitchFamily="34" charset="-122"/>
                <a:sym typeface="+mn-ea"/>
              </a:rPr>
              <a:t>例如：</a:t>
            </a:r>
            <a:r>
              <a:rPr lang="en-US" altLang="zh-CN" sz="1200" dirty="0">
                <a:latin typeface="微软雅黑" panose="020B0503020204020204" pitchFamily="34" charset="-122"/>
                <a:ea typeface="微软雅黑" panose="020B0503020204020204" pitchFamily="34" charset="-122"/>
                <a:sym typeface="+mn-ea"/>
              </a:rPr>
              <a:t>http://</a:t>
            </a:r>
            <a:r>
              <a:rPr lang="en-US" altLang="zh-CN" sz="1200" dirty="0" smtClean="0">
                <a:latin typeface="微软雅黑" panose="020B0503020204020204" pitchFamily="34" charset="-122"/>
                <a:ea typeface="微软雅黑" panose="020B0503020204020204" pitchFamily="34" charset="-122"/>
                <a:sym typeface="+mn-ea"/>
              </a:rPr>
              <a:t>localhost:8080/scp-usermgmtcomponent/api/</a:t>
            </a:r>
            <a:r>
              <a:rPr lang="zh-CN" altLang="en-US" sz="1200" dirty="0" smtClean="0">
                <a:latin typeface="微软雅黑" panose="020B0503020204020204" pitchFamily="34" charset="-122"/>
                <a:ea typeface="微软雅黑" panose="020B0503020204020204" pitchFamily="34" charset="-122"/>
                <a:sym typeface="+mn-ea"/>
              </a:rPr>
              <a:t>模块</a:t>
            </a:r>
            <a:r>
              <a:rPr lang="en-US" altLang="zh-CN" sz="1200" dirty="0" smtClean="0">
                <a:latin typeface="微软雅黑" panose="020B0503020204020204" pitchFamily="34" charset="-122"/>
                <a:ea typeface="微软雅黑" panose="020B0503020204020204" pitchFamily="34" charset="-122"/>
                <a:sym typeface="+mn-ea"/>
              </a:rPr>
              <a:t>/</a:t>
            </a:r>
            <a:r>
              <a:rPr lang="zh-CN" altLang="en-US" sz="1200" dirty="0" smtClean="0">
                <a:latin typeface="微软雅黑" panose="020B0503020204020204" pitchFamily="34" charset="-122"/>
                <a:ea typeface="微软雅黑" panose="020B0503020204020204" pitchFamily="34" charset="-122"/>
                <a:sym typeface="+mn-ea"/>
              </a:rPr>
              <a:t>batch</a:t>
            </a:r>
            <a:r>
              <a:rPr lang="en-US" altLang="zh-CN" sz="1200" dirty="0">
                <a:latin typeface="微软雅黑" panose="020B0503020204020204" pitchFamily="34" charset="-122"/>
                <a:ea typeface="微软雅黑" panose="020B0503020204020204" pitchFamily="34" charset="-122"/>
                <a:sym typeface="+mn-ea"/>
              </a:rPr>
              <a:t>&lt;Method&gt;</a:t>
            </a:r>
            <a:r>
              <a:rPr lang="en-US" altLang="zh-CN" sz="1200" dirty="0" err="1">
                <a:latin typeface="微软雅黑" panose="020B0503020204020204" pitchFamily="34" charset="-122"/>
                <a:ea typeface="微软雅黑" panose="020B0503020204020204" pitchFamily="34" charset="-122"/>
                <a:sym typeface="+mn-ea"/>
              </a:rPr>
              <a:t>User</a:t>
            </a: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微软雅黑" panose="020B0503020204020204" pitchFamily="34" charset="-122"/>
                <a:ea typeface="微软雅黑" panose="020B0503020204020204" pitchFamily="34" charset="-122"/>
              </a:rPr>
              <a:t>集成接口规范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内容规范（请求接口定义）</a:t>
            </a:r>
          </a:p>
        </p:txBody>
      </p:sp>
      <p:sp>
        <p:nvSpPr>
          <p:cNvPr id="10" name="Rectangle 9"/>
          <p:cNvSpPr/>
          <p:nvPr/>
        </p:nvSpPr>
        <p:spPr>
          <a:xfrm>
            <a:off x="5943600" y="1841696"/>
            <a:ext cx="5512625" cy="2492990"/>
          </a:xfrm>
          <a:prstGeom prst="rect">
            <a:avLst/>
          </a:prstGeom>
          <a:solidFill>
            <a:schemeClr val="bg1">
              <a:lumMod val="95000"/>
            </a:schemeClr>
          </a:solidFill>
        </p:spPr>
        <p:txBody>
          <a:bodyPr wrap="square">
            <a:spAutoFit/>
          </a:bodyPr>
          <a:lstStyle/>
          <a:p>
            <a:r>
              <a:rPr lang="zh-CN" altLang="en-US" sz="1200" b="1" dirty="0"/>
              <a:t>请求示例</a:t>
            </a:r>
            <a:r>
              <a:rPr lang="en-US" altLang="zh-CN" sz="1200" b="1" dirty="0"/>
              <a:t>:</a:t>
            </a:r>
          </a:p>
          <a:p>
            <a:endParaRPr lang="en-US" altLang="zh-CN" sz="1200" dirty="0"/>
          </a:p>
          <a:p>
            <a:r>
              <a:rPr lang="zh-CN" altLang="en-US" sz="1200" dirty="0"/>
              <a:t>{</a:t>
            </a:r>
          </a:p>
          <a:p>
            <a:r>
              <a:rPr lang="en-US" altLang="zh-CN" sz="1200" dirty="0"/>
              <a:t>   "</a:t>
            </a:r>
            <a:r>
              <a:rPr lang="en-US" altLang="zh-CN" sz="1200" dirty="0" err="1"/>
              <a:t>requestHead</a:t>
            </a:r>
            <a:r>
              <a:rPr lang="en-US" altLang="zh-CN" sz="1200" dirty="0"/>
              <a:t>"</a:t>
            </a:r>
            <a:r>
              <a:rPr lang="zh-CN" altLang="en-US" sz="1200" dirty="0"/>
              <a:t>: {</a:t>
            </a:r>
          </a:p>
          <a:p>
            <a:r>
              <a:rPr lang="zh-CN" altLang="en-US" sz="1200" dirty="0"/>
              <a:t>          </a:t>
            </a:r>
            <a:r>
              <a:rPr lang="en-US" altLang="zh-CN" sz="1200" dirty="0"/>
              <a:t>"</a:t>
            </a:r>
            <a:r>
              <a:rPr lang="en-US" altLang="zh-CN" sz="1200" dirty="0" err="1"/>
              <a:t>businessId</a:t>
            </a:r>
            <a:r>
              <a:rPr lang="en-US" altLang="zh-CN" sz="1200" dirty="0"/>
              <a:t>"</a:t>
            </a:r>
            <a:r>
              <a:rPr lang="zh-CN" altLang="en-US" sz="1200" dirty="0"/>
              <a:t>: </a:t>
            </a:r>
            <a:r>
              <a:rPr lang="en-US" altLang="zh-CN" sz="1200" dirty="0"/>
              <a:t>"</a:t>
            </a:r>
            <a:r>
              <a:rPr lang="en-US" altLang="zh-CN" sz="1200" dirty="0" err="1"/>
              <a:t>xxx_xxxxxx</a:t>
            </a:r>
            <a:r>
              <a:rPr lang="en-US" altLang="zh-CN" sz="1200" dirty="0"/>
              <a:t>"</a:t>
            </a:r>
            <a:r>
              <a:rPr lang="zh-CN" altLang="en-US" sz="1200" dirty="0"/>
              <a:t>,</a:t>
            </a:r>
          </a:p>
          <a:p>
            <a:r>
              <a:rPr lang="zh-CN" altLang="en-US" sz="1200" dirty="0"/>
              <a:t>          </a:t>
            </a:r>
            <a:r>
              <a:rPr lang="en-US" altLang="zh-CN" sz="1200" dirty="0"/>
              <a:t>"</a:t>
            </a:r>
            <a:r>
              <a:rPr lang="en-US" altLang="zh-CN" sz="1200" dirty="0" err="1"/>
              <a:t>sourceSysId</a:t>
            </a:r>
            <a:r>
              <a:rPr lang="en-US" altLang="zh-CN" sz="1200" dirty="0"/>
              <a:t>"</a:t>
            </a:r>
            <a:r>
              <a:rPr lang="zh-CN" altLang="en-US" sz="1200" dirty="0"/>
              <a:t>: </a:t>
            </a:r>
            <a:r>
              <a:rPr lang="en-US" altLang="zh-CN" sz="1200" dirty="0"/>
              <a:t>"egsc.sys1"</a:t>
            </a:r>
            <a:r>
              <a:rPr lang="zh-CN" altLang="en-US" sz="1200" dirty="0"/>
              <a:t>,</a:t>
            </a:r>
            <a:endParaRPr lang="en-US" altLang="zh-CN" sz="1200" dirty="0"/>
          </a:p>
          <a:p>
            <a:r>
              <a:rPr lang="zh-CN" altLang="en-US" sz="1200" dirty="0"/>
              <a:t>          </a:t>
            </a:r>
            <a:r>
              <a:rPr lang="en-US" altLang="zh-CN" sz="1200" dirty="0"/>
              <a:t>"</a:t>
            </a:r>
            <a:r>
              <a:rPr lang="en-US" altLang="zh-CN" sz="1200" dirty="0" err="1"/>
              <a:t>targetSysId</a:t>
            </a:r>
            <a:r>
              <a:rPr lang="en-US" altLang="zh-CN" sz="1200" dirty="0"/>
              <a:t>"</a:t>
            </a:r>
            <a:r>
              <a:rPr lang="zh-CN" altLang="en-US" sz="1200" dirty="0"/>
              <a:t>：</a:t>
            </a:r>
            <a:r>
              <a:rPr lang="en-US" altLang="zh-CN" sz="1200" dirty="0"/>
              <a:t>"egsc.sys2"</a:t>
            </a:r>
            <a:r>
              <a:rPr lang="zh-CN" altLang="en-US" sz="1200" dirty="0"/>
              <a:t> </a:t>
            </a:r>
            <a:endParaRPr lang="en-US" altLang="zh-CN" sz="1200" dirty="0"/>
          </a:p>
          <a:p>
            <a:r>
              <a:rPr lang="zh-CN" altLang="en-US" sz="1200" dirty="0"/>
              <a:t>          </a:t>
            </a:r>
            <a:r>
              <a:rPr lang="en-US" altLang="zh-CN" sz="1200" dirty="0"/>
              <a:t>"</a:t>
            </a:r>
            <a:r>
              <a:rPr lang="en-US" altLang="zh-CN" sz="1200" dirty="0" err="1"/>
              <a:t>createTimes</a:t>
            </a:r>
            <a:r>
              <a:rPr lang="zh-CN" altLang="en-US" sz="1200" dirty="0"/>
              <a:t>tamp</a:t>
            </a:r>
            <a:r>
              <a:rPr lang="en-US" altLang="zh-CN" sz="1200" dirty="0"/>
              <a:t>"</a:t>
            </a:r>
            <a:r>
              <a:rPr lang="zh-CN" altLang="en-US" sz="1200" dirty="0"/>
              <a:t>: </a:t>
            </a:r>
            <a:r>
              <a:rPr lang="en-US" altLang="zh-CN" sz="1200" dirty="0"/>
              <a:t>"</a:t>
            </a:r>
            <a:r>
              <a:rPr lang="zh-CN" altLang="en-US" sz="1200" dirty="0"/>
              <a:t>20160808121123234</a:t>
            </a:r>
            <a:r>
              <a:rPr lang="en-US" altLang="zh-CN" sz="1200" dirty="0"/>
              <a:t>"</a:t>
            </a:r>
            <a:r>
              <a:rPr lang="zh-CN" altLang="en-US" sz="1200" dirty="0"/>
              <a:t>,</a:t>
            </a:r>
          </a:p>
          <a:p>
            <a:r>
              <a:rPr lang="zh-CN" altLang="en-US" sz="1200" dirty="0"/>
              <a:t>          </a:t>
            </a:r>
            <a:r>
              <a:rPr lang="en-US" altLang="zh-CN" sz="1200" dirty="0"/>
              <a:t>"charset"</a:t>
            </a:r>
            <a:r>
              <a:rPr lang="zh-CN" altLang="en-US" sz="1200" dirty="0"/>
              <a:t>: </a:t>
            </a:r>
            <a:r>
              <a:rPr lang="en-US" altLang="zh-CN" sz="1200" dirty="0"/>
              <a:t>"utf-8"</a:t>
            </a:r>
            <a:r>
              <a:rPr lang="zh-CN" altLang="en-US" sz="1200" dirty="0"/>
              <a:t>,</a:t>
            </a:r>
            <a:endParaRPr lang="en-US" altLang="zh-CN" sz="1200" dirty="0"/>
          </a:p>
          <a:p>
            <a:r>
              <a:rPr lang="zh-CN" altLang="en-US" sz="1200" dirty="0"/>
              <a:t>          </a:t>
            </a:r>
            <a:r>
              <a:rPr lang="en-US" altLang="zh-CN" sz="1200" dirty="0"/>
              <a:t>"</a:t>
            </a:r>
            <a:r>
              <a:rPr lang="en-US" altLang="zh-CN" sz="1200" dirty="0" err="1"/>
              <a:t>contentType</a:t>
            </a:r>
            <a:r>
              <a:rPr lang="en-US" altLang="zh-CN" sz="1200" dirty="0"/>
              <a:t>"</a:t>
            </a:r>
            <a:r>
              <a:rPr lang="zh-CN" altLang="en-US" sz="1200" dirty="0"/>
              <a:t>: </a:t>
            </a:r>
            <a:r>
              <a:rPr lang="en-US" altLang="zh-CN" sz="1200" dirty="0"/>
              <a:t>“</a:t>
            </a:r>
            <a:r>
              <a:rPr lang="en-US" altLang="zh-CN" sz="1200" dirty="0" err="1"/>
              <a:t>json</a:t>
            </a:r>
            <a:r>
              <a:rPr lang="en-US" altLang="zh-CN" sz="1200" dirty="0"/>
              <a:t>"</a:t>
            </a:r>
            <a:endParaRPr lang="zh-CN" altLang="en-US" sz="1200" dirty="0"/>
          </a:p>
          <a:p>
            <a:r>
              <a:rPr lang="zh-CN" altLang="en-US" sz="1200" dirty="0"/>
              <a:t>    }</a:t>
            </a:r>
          </a:p>
          <a:p>
            <a:r>
              <a:rPr lang="zh-CN" altLang="en-US" sz="1200" dirty="0"/>
              <a:t>    </a:t>
            </a:r>
            <a:r>
              <a:rPr lang="en-US" altLang="zh-CN" sz="1200" dirty="0" err="1"/>
              <a:t>requestBody</a:t>
            </a:r>
            <a:r>
              <a:rPr lang="zh-CN" altLang="en-US" sz="1200" dirty="0"/>
              <a:t>: </a:t>
            </a:r>
            <a:r>
              <a:rPr lang="en-US" altLang="zh-CN" sz="1200" dirty="0"/>
              <a:t>…</a:t>
            </a:r>
            <a:endParaRPr lang="zh-CN" altLang="en-US" sz="1200" dirty="0"/>
          </a:p>
          <a:p>
            <a:r>
              <a:rPr lang="zh-CN" altLang="en-US" sz="1200" dirty="0"/>
              <a:t>}</a:t>
            </a:r>
          </a:p>
        </p:txBody>
      </p:sp>
      <p:sp>
        <p:nvSpPr>
          <p:cNvPr id="11" name="TextBox 10"/>
          <p:cNvSpPr txBox="1"/>
          <p:nvPr/>
        </p:nvSpPr>
        <p:spPr>
          <a:xfrm>
            <a:off x="658346" y="5794746"/>
            <a:ext cx="4773536" cy="521970"/>
          </a:xfrm>
          <a:prstGeom prst="rect">
            <a:avLst/>
          </a:prstGeom>
          <a:noFill/>
        </p:spPr>
        <p:txBody>
          <a:bodyPr wrap="square" rtlCol="0">
            <a:spAutoFit/>
          </a:bodyPr>
          <a:lstStyle/>
          <a:p>
            <a:pPr marL="285750" indent="-285750">
              <a:buFont typeface="Wingdings" panose="05000000000000000000" pitchFamily="2" charset="2"/>
              <a:buChar char="ü"/>
            </a:pPr>
            <a:r>
              <a:rPr lang="zh-CN" altLang="en-US" sz="1400" dirty="0">
                <a:latin typeface="微软雅黑" panose="020B0503020204020204" pitchFamily="34" charset="-122"/>
                <a:ea typeface="微软雅黑" panose="020B0503020204020204" pitchFamily="34" charset="-122"/>
              </a:rPr>
              <a:t>所有系统间请求接口需要包含请求头和请求体两部分</a:t>
            </a:r>
            <a:endParaRPr lang="en-US" altLang="zh-CN" sz="1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r>
              <a:rPr lang="zh-CN" altLang="en-US" sz="1400" dirty="0">
                <a:latin typeface="微软雅黑" panose="020B0503020204020204" pitchFamily="34" charset="-122"/>
                <a:ea typeface="微软雅黑" panose="020B0503020204020204" pitchFamily="34" charset="-122"/>
              </a:rPr>
              <a:t>请求体和具体的服务有关，请求头格式见下页</a:t>
            </a:r>
          </a:p>
        </p:txBody>
      </p:sp>
      <p:pic>
        <p:nvPicPr>
          <p:cNvPr id="4" name="Picture 3"/>
          <p:cNvPicPr>
            <a:picLocks noChangeAspect="1"/>
          </p:cNvPicPr>
          <p:nvPr/>
        </p:nvPicPr>
        <p:blipFill>
          <a:blip r:embed="rId2"/>
          <a:stretch>
            <a:fillRect/>
          </a:stretch>
        </p:blipFill>
        <p:spPr>
          <a:xfrm>
            <a:off x="404520" y="1730878"/>
            <a:ext cx="4895850" cy="271462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微软雅黑" panose="020B0503020204020204" pitchFamily="34" charset="-122"/>
                <a:ea typeface="微软雅黑" panose="020B0503020204020204" pitchFamily="34" charset="-122"/>
              </a:rPr>
              <a:t>集成接口规范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内容规范（请求头参数定义）</a:t>
            </a:r>
          </a:p>
        </p:txBody>
      </p:sp>
      <p:graphicFrame>
        <p:nvGraphicFramePr>
          <p:cNvPr id="4" name="Table 3"/>
          <p:cNvGraphicFramePr>
            <a:graphicFrameLocks noGrp="1"/>
          </p:cNvGraphicFramePr>
          <p:nvPr/>
        </p:nvGraphicFramePr>
        <p:xfrm>
          <a:off x="404520" y="1732116"/>
          <a:ext cx="10946232" cy="2738549"/>
        </p:xfrm>
        <a:graphic>
          <a:graphicData uri="http://schemas.openxmlformats.org/drawingml/2006/table">
            <a:tbl>
              <a:tblPr>
                <a:tableStyleId>{5C22544A-7EE6-4342-B048-85BDC9FD1C3A}</a:tableStyleId>
              </a:tblPr>
              <a:tblGrid>
                <a:gridCol w="868035">
                  <a:extLst>
                    <a:ext uri="{9D8B030D-6E8A-4147-A177-3AD203B41FA5}">
                      <a16:colId xmlns:a16="http://schemas.microsoft.com/office/drawing/2014/main" xmlns="" val="20000"/>
                    </a:ext>
                  </a:extLst>
                </a:gridCol>
                <a:gridCol w="1269904">
                  <a:extLst>
                    <a:ext uri="{9D8B030D-6E8A-4147-A177-3AD203B41FA5}">
                      <a16:colId xmlns:a16="http://schemas.microsoft.com/office/drawing/2014/main" xmlns="" val="20001"/>
                    </a:ext>
                  </a:extLst>
                </a:gridCol>
                <a:gridCol w="1868687">
                  <a:extLst>
                    <a:ext uri="{9D8B030D-6E8A-4147-A177-3AD203B41FA5}">
                      <a16:colId xmlns:a16="http://schemas.microsoft.com/office/drawing/2014/main" xmlns="" val="20002"/>
                    </a:ext>
                  </a:extLst>
                </a:gridCol>
                <a:gridCol w="819811">
                  <a:extLst>
                    <a:ext uri="{9D8B030D-6E8A-4147-A177-3AD203B41FA5}">
                      <a16:colId xmlns:a16="http://schemas.microsoft.com/office/drawing/2014/main" xmlns="" val="20003"/>
                    </a:ext>
                  </a:extLst>
                </a:gridCol>
                <a:gridCol w="819811">
                  <a:extLst>
                    <a:ext uri="{9D8B030D-6E8A-4147-A177-3AD203B41FA5}">
                      <a16:colId xmlns:a16="http://schemas.microsoft.com/office/drawing/2014/main" xmlns="" val="20004"/>
                    </a:ext>
                  </a:extLst>
                </a:gridCol>
                <a:gridCol w="819811">
                  <a:extLst>
                    <a:ext uri="{9D8B030D-6E8A-4147-A177-3AD203B41FA5}">
                      <a16:colId xmlns:a16="http://schemas.microsoft.com/office/drawing/2014/main" xmlns="" val="20005"/>
                    </a:ext>
                  </a:extLst>
                </a:gridCol>
                <a:gridCol w="868035">
                  <a:extLst>
                    <a:ext uri="{9D8B030D-6E8A-4147-A177-3AD203B41FA5}">
                      <a16:colId xmlns:a16="http://schemas.microsoft.com/office/drawing/2014/main" xmlns="" val="20006"/>
                    </a:ext>
                  </a:extLst>
                </a:gridCol>
                <a:gridCol w="1368810">
                  <a:extLst>
                    <a:ext uri="{9D8B030D-6E8A-4147-A177-3AD203B41FA5}">
                      <a16:colId xmlns:a16="http://schemas.microsoft.com/office/drawing/2014/main" xmlns="" val="20007"/>
                    </a:ext>
                  </a:extLst>
                </a:gridCol>
                <a:gridCol w="2243328">
                  <a:extLst>
                    <a:ext uri="{9D8B030D-6E8A-4147-A177-3AD203B41FA5}">
                      <a16:colId xmlns:a16="http://schemas.microsoft.com/office/drawing/2014/main" xmlns="" val="20008"/>
                    </a:ext>
                  </a:extLst>
                </a:gridCol>
              </a:tblGrid>
              <a:tr h="381712">
                <a:tc>
                  <a:txBody>
                    <a:bodyPr/>
                    <a:lstStyle/>
                    <a:p>
                      <a:pPr algn="ctr" fontAlgn="ctr"/>
                      <a:r>
                        <a:rPr lang="zh-CN" altLang="en-US" sz="1200" b="1" u="none" strike="noStrike" dirty="0">
                          <a:effectLst/>
                          <a:latin typeface="微软雅黑" panose="020B0503020204020204" pitchFamily="34" charset="-122"/>
                          <a:ea typeface="微软雅黑" panose="020B0503020204020204" pitchFamily="34" charset="-122"/>
                        </a:rPr>
                        <a:t>序号</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1"/>
                    </a:solidFill>
                  </a:tcPr>
                </a:tc>
                <a:tc>
                  <a:txBody>
                    <a:bodyPr/>
                    <a:lstStyle/>
                    <a:p>
                      <a:pPr algn="ctr" fontAlgn="t"/>
                      <a:endParaRPr lang="en-US" altLang="zh-CN" sz="1200" b="1" u="none" strike="noStrike" dirty="0">
                        <a:effectLst/>
                        <a:latin typeface="微软雅黑" panose="020B0503020204020204" pitchFamily="34" charset="-122"/>
                        <a:ea typeface="微软雅黑" panose="020B0503020204020204" pitchFamily="34" charset="-122"/>
                      </a:endParaRPr>
                    </a:p>
                    <a:p>
                      <a:pPr algn="ctr" fontAlgn="t"/>
                      <a:r>
                        <a:rPr lang="zh-CN" altLang="en-US" sz="1200" b="1" u="none" strike="noStrike" dirty="0">
                          <a:effectLst/>
                          <a:latin typeface="微软雅黑" panose="020B0503020204020204" pitchFamily="34" charset="-122"/>
                          <a:ea typeface="微软雅黑" panose="020B0503020204020204" pitchFamily="34" charset="-122"/>
                        </a:rPr>
                        <a:t>位项目名称</a:t>
                      </a:r>
                      <a:endParaRPr lang="en-US" altLang="zh-CN" sz="1200" b="1" u="none" strike="noStrike" dirty="0">
                        <a:effectLst/>
                        <a:latin typeface="微软雅黑" panose="020B0503020204020204" pitchFamily="34" charset="-122"/>
                        <a:ea typeface="微软雅黑" panose="020B0503020204020204" pitchFamily="34" charset="-122"/>
                      </a:endParaRPr>
                    </a:p>
                    <a:p>
                      <a:pPr algn="ctr" fontAlgn="t"/>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accent1"/>
                    </a:solidFill>
                  </a:tcPr>
                </a:tc>
                <a:tc>
                  <a:txBody>
                    <a:bodyPr/>
                    <a:lstStyle/>
                    <a:p>
                      <a:pPr algn="ctr" fontAlgn="t"/>
                      <a:endParaRPr lang="en-US" sz="1200" b="1" u="none" strike="noStrike" dirty="0">
                        <a:effectLst/>
                        <a:latin typeface="微软雅黑" panose="020B0503020204020204" pitchFamily="34" charset="-122"/>
                        <a:ea typeface="微软雅黑" panose="020B0503020204020204" pitchFamily="34" charset="-122"/>
                      </a:endParaRPr>
                    </a:p>
                    <a:p>
                      <a:pPr algn="ctr" fontAlgn="t"/>
                      <a:r>
                        <a:rPr lang="en-US" sz="1200" b="1" u="none" strike="noStrike" dirty="0">
                          <a:effectLst/>
                          <a:latin typeface="微软雅黑" panose="020B0503020204020204" pitchFamily="34" charset="-122"/>
                          <a:ea typeface="微软雅黑" panose="020B0503020204020204" pitchFamily="34" charset="-122"/>
                        </a:rPr>
                        <a:t>Tag</a:t>
                      </a:r>
                      <a:endParaRPr 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accent1"/>
                    </a:solidFill>
                  </a:tcPr>
                </a:tc>
                <a:tc>
                  <a:txBody>
                    <a:bodyPr/>
                    <a:lstStyle/>
                    <a:p>
                      <a:pPr algn="ctr" fontAlgn="ctr"/>
                      <a:r>
                        <a:rPr lang="zh-CN" altLang="en-US" sz="1200" b="1" u="none" strike="noStrike" dirty="0">
                          <a:effectLst/>
                          <a:latin typeface="微软雅黑" panose="020B0503020204020204" pitchFamily="34" charset="-122"/>
                          <a:ea typeface="微软雅黑" panose="020B0503020204020204" pitchFamily="34" charset="-122"/>
                        </a:rPr>
                        <a:t>输入长度</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1"/>
                    </a:solidFill>
                  </a:tcPr>
                </a:tc>
                <a:tc>
                  <a:txBody>
                    <a:bodyPr/>
                    <a:lstStyle/>
                    <a:p>
                      <a:pPr algn="ctr" fontAlgn="ctr"/>
                      <a:r>
                        <a:rPr lang="zh-CN" altLang="en-US" sz="1200" b="1" u="none" strike="noStrike" dirty="0">
                          <a:effectLst/>
                          <a:latin typeface="微软雅黑" panose="020B0503020204020204" pitchFamily="34" charset="-122"/>
                          <a:ea typeface="微软雅黑" panose="020B0503020204020204" pitchFamily="34" charset="-122"/>
                        </a:rPr>
                        <a:t>栏位属性</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1"/>
                    </a:solidFill>
                  </a:tcPr>
                </a:tc>
                <a:tc>
                  <a:txBody>
                    <a:bodyPr/>
                    <a:lstStyle/>
                    <a:p>
                      <a:pPr algn="ctr" fontAlgn="ctr"/>
                      <a:r>
                        <a:rPr lang="zh-CN" altLang="en-US" sz="1200" b="1" u="none" strike="noStrike" dirty="0">
                          <a:effectLst/>
                          <a:latin typeface="微软雅黑" panose="020B0503020204020204" pitchFamily="34" charset="-122"/>
                          <a:ea typeface="微软雅黑" panose="020B0503020204020204" pitchFamily="34" charset="-122"/>
                        </a:rPr>
                        <a:t>是否定长</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1"/>
                    </a:solidFill>
                  </a:tcPr>
                </a:tc>
                <a:tc>
                  <a:txBody>
                    <a:bodyPr/>
                    <a:lstStyle/>
                    <a:p>
                      <a:pPr algn="ctr" fontAlgn="ctr"/>
                      <a:r>
                        <a:rPr lang="zh-CN" altLang="en-US" sz="1200" b="1" u="none" strike="noStrike" dirty="0">
                          <a:effectLst/>
                          <a:latin typeface="微软雅黑" panose="020B0503020204020204" pitchFamily="34" charset="-122"/>
                          <a:ea typeface="微软雅黑" panose="020B0503020204020204" pitchFamily="34" charset="-122"/>
                        </a:rPr>
                        <a:t>是否必输</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1"/>
                    </a:solidFill>
                  </a:tcPr>
                </a:tc>
                <a:tc>
                  <a:txBody>
                    <a:bodyPr/>
                    <a:lstStyle/>
                    <a:p>
                      <a:pPr algn="ctr" fontAlgn="ctr"/>
                      <a:r>
                        <a:rPr lang="zh-CN" altLang="en-US" sz="1200" b="1" u="none" strike="noStrike" dirty="0">
                          <a:effectLst/>
                          <a:latin typeface="微软雅黑" panose="020B0503020204020204" pitchFamily="34" charset="-122"/>
                          <a:ea typeface="微软雅黑" panose="020B0503020204020204" pitchFamily="34" charset="-122"/>
                        </a:rPr>
                        <a:t>样例</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1"/>
                    </a:solidFill>
                  </a:tcPr>
                </a:tc>
                <a:tc>
                  <a:txBody>
                    <a:bodyPr/>
                    <a:lstStyle/>
                    <a:p>
                      <a:pPr algn="ctr" fontAlgn="ctr"/>
                      <a:r>
                        <a:rPr lang="zh-CN" altLang="en-US" sz="1200" b="1" u="none" strike="noStrike" dirty="0">
                          <a:effectLst/>
                          <a:latin typeface="微软雅黑" panose="020B0503020204020204" pitchFamily="34" charset="-122"/>
                          <a:ea typeface="微软雅黑" panose="020B0503020204020204" pitchFamily="34" charset="-122"/>
                        </a:rPr>
                        <a:t>备注</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1"/>
                    </a:solidFill>
                  </a:tcPr>
                </a:tc>
                <a:extLst>
                  <a:ext uri="{0D108BD9-81ED-4DB2-BD59-A6C34878D82A}">
                    <a16:rowId xmlns:a16="http://schemas.microsoft.com/office/drawing/2014/main" xmlns="" val="10000"/>
                  </a:ext>
                </a:extLst>
              </a:tr>
              <a:tr h="226641">
                <a:tc>
                  <a:txBody>
                    <a:bodyPr/>
                    <a:lstStyle/>
                    <a:p>
                      <a:pPr algn="ctr" fontAlgn="t"/>
                      <a:r>
                        <a:rPr lang="en-US" altLang="zh-CN" sz="1200" u="none" strike="noStrike" dirty="0">
                          <a:effectLst/>
                          <a:latin typeface="微软雅黑" panose="020B0503020204020204" pitchFamily="34" charset="-122"/>
                          <a:ea typeface="微软雅黑" panose="020B0503020204020204" pitchFamily="34" charset="-122"/>
                        </a:rPr>
                        <a:t>1</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tc>
                <a:tc>
                  <a:txBody>
                    <a:bodyPr/>
                    <a:lstStyle/>
                    <a:p>
                      <a:pPr algn="just" fontAlgn="t"/>
                      <a:r>
                        <a:rPr lang="zh-CN" altLang="en-US" sz="1200" u="none" strike="noStrike" dirty="0">
                          <a:effectLst/>
                          <a:latin typeface="微软雅黑" panose="020B0503020204020204" pitchFamily="34" charset="-122"/>
                          <a:ea typeface="微软雅黑" panose="020B0503020204020204" pitchFamily="34" charset="-122"/>
                        </a:rPr>
                        <a:t>业务</a:t>
                      </a:r>
                      <a:r>
                        <a:rPr lang="en-US" sz="1200" u="none" strike="noStrike" dirty="0">
                          <a:effectLst/>
                          <a:latin typeface="微软雅黑" panose="020B0503020204020204" pitchFamily="34" charset="-122"/>
                          <a:ea typeface="微软雅黑" panose="020B0503020204020204" pitchFamily="34" charset="-122"/>
                        </a:rPr>
                        <a:t> ID</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tc>
                <a:tc>
                  <a:txBody>
                    <a:bodyPr/>
                    <a:lstStyle/>
                    <a:p>
                      <a:pPr algn="just" fontAlgn="t"/>
                      <a:r>
                        <a:rPr lang="en-US" sz="1200" u="none" strike="noStrike" dirty="0" err="1">
                          <a:effectLst/>
                          <a:latin typeface="微软雅黑" panose="020B0503020204020204" pitchFamily="34" charset="-122"/>
                          <a:ea typeface="微软雅黑" panose="020B0503020204020204" pitchFamily="34" charset="-122"/>
                        </a:rPr>
                        <a:t>businessId</a:t>
                      </a:r>
                      <a:endParaRPr lang="en-US" sz="1200" b="0" i="0" u="none" strike="noStrike" dirty="0" err="1">
                        <a:solidFill>
                          <a:srgbClr val="000000"/>
                        </a:solidFill>
                        <a:effectLst/>
                        <a:latin typeface="微软雅黑" panose="020B0503020204020204" pitchFamily="34" charset="-122"/>
                        <a:ea typeface="微软雅黑" panose="020B0503020204020204" pitchFamily="34" charset="-122"/>
                      </a:endParaRPr>
                    </a:p>
                  </a:txBody>
                  <a:tcPr marL="9525" marR="9525" marT="9525" marB="0"/>
                </a:tc>
                <a:tc>
                  <a:txBody>
                    <a:bodyPr/>
                    <a:lstStyle/>
                    <a:p>
                      <a:pPr algn="ctr" fontAlgn="t"/>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tc>
                <a:tc>
                  <a:txBody>
                    <a:bodyPr/>
                    <a:lstStyle/>
                    <a:p>
                      <a:pPr marL="0" marR="0" lvl="0" indent="0" algn="ctr" defTabSz="914400" rtl="0" eaLnBrk="1" fontAlgn="t" latinLnBrk="0" hangingPunct="1">
                        <a:lnSpc>
                          <a:spcPct val="100000"/>
                        </a:lnSpc>
                        <a:spcBef>
                          <a:spcPts val="0"/>
                        </a:spcBef>
                        <a:spcAft>
                          <a:spcPts val="0"/>
                        </a:spcAft>
                        <a:buClrTx/>
                        <a:buSzTx/>
                        <a:buFontTx/>
                        <a:buNone/>
                        <a:defRPr/>
                      </a:pPr>
                      <a:r>
                        <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rPr>
                        <a:t>String</a:t>
                      </a:r>
                    </a:p>
                  </a:txBody>
                  <a:tcPr marL="9525" marR="9525" marT="9525" marB="0"/>
                </a:tc>
                <a:tc>
                  <a:txBody>
                    <a:bodyPr/>
                    <a:lstStyle/>
                    <a:p>
                      <a:pPr algn="ctr" fontAlgn="t"/>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tc>
                <a:tc>
                  <a:txBody>
                    <a:bodyPr/>
                    <a:lstStyle/>
                    <a:p>
                      <a:pPr algn="ctr" fontAlgn="t"/>
                      <a:r>
                        <a:rPr lang="en-US" altLang="zh-CN" sz="1200" u="none" strike="noStrike" dirty="0">
                          <a:effectLst/>
                          <a:latin typeface="微软雅黑" panose="020B0503020204020204" pitchFamily="34" charset="-122"/>
                          <a:ea typeface="微软雅黑" panose="020B0503020204020204" pitchFamily="34" charset="-122"/>
                        </a:rPr>
                        <a:t>Y</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tc>
                <a:tc>
                  <a:txBody>
                    <a:bodyPr/>
                    <a:lstStyle/>
                    <a:p>
                      <a:pPr algn="just" fontAlgn="t"/>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tc>
                <a:tc>
                  <a:txBody>
                    <a:bodyPr/>
                    <a:lstStyle/>
                    <a:p>
                      <a:pPr algn="l"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业务关联</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ID</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xmlns="" val="10001"/>
                  </a:ext>
                </a:extLst>
              </a:tr>
              <a:tr h="226641">
                <a:tc>
                  <a:txBody>
                    <a:bodyPr/>
                    <a:lstStyle/>
                    <a:p>
                      <a:pPr algn="ctr" fontAlgn="t"/>
                      <a:r>
                        <a:rPr lang="en-US" altLang="zh-CN" sz="1200" u="none" strike="noStrike" dirty="0">
                          <a:effectLst/>
                          <a:latin typeface="微软雅黑" panose="020B0503020204020204" pitchFamily="34" charset="-122"/>
                          <a:ea typeface="微软雅黑" panose="020B0503020204020204" pitchFamily="34" charset="-122"/>
                        </a:rPr>
                        <a:t>2</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just" fontAlgn="t"/>
                      <a:r>
                        <a:rPr lang="zh-CN" altLang="en-US" sz="1200" u="none" strike="noStrike" dirty="0">
                          <a:effectLst/>
                          <a:latin typeface="微软雅黑" panose="020B0503020204020204" pitchFamily="34" charset="-122"/>
                          <a:ea typeface="微软雅黑" panose="020B0503020204020204" pitchFamily="34" charset="-122"/>
                        </a:rPr>
                        <a:t>调用方系统代码</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just" fontAlgn="t"/>
                      <a:r>
                        <a:rPr lang="en-US" sz="1200" u="none" strike="noStrike" dirty="0" err="1">
                          <a:effectLst/>
                          <a:latin typeface="微软雅黑" panose="020B0503020204020204" pitchFamily="34" charset="-122"/>
                          <a:ea typeface="微软雅黑" panose="020B0503020204020204" pitchFamily="34" charset="-122"/>
                        </a:rPr>
                        <a:t>sourceSysId</a:t>
                      </a:r>
                      <a:endParaRPr lang="en-US" sz="1200" b="0" i="0" u="none" strike="noStrike" dirty="0" err="1">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ctr" fontAlgn="t"/>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defRPr/>
                      </a:pPr>
                      <a:r>
                        <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rPr>
                        <a:t>String</a:t>
                      </a: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ctr" fontAlgn="t"/>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ctr" fontAlgn="t"/>
                      <a:r>
                        <a:rPr lang="en-US" altLang="zh-CN" sz="1200" u="none" strike="noStrike" dirty="0">
                          <a:effectLst/>
                          <a:latin typeface="微软雅黑" panose="020B0503020204020204" pitchFamily="34" charset="-122"/>
                          <a:ea typeface="微软雅黑" panose="020B0503020204020204" pitchFamily="34" charset="-122"/>
                        </a:rPr>
                        <a:t>Y</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just" fontAlgn="t"/>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l"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bg1">
                        <a:lumMod val="85000"/>
                      </a:schemeClr>
                    </a:solidFill>
                  </a:tcPr>
                </a:tc>
                <a:extLst>
                  <a:ext uri="{0D108BD9-81ED-4DB2-BD59-A6C34878D82A}">
                    <a16:rowId xmlns:a16="http://schemas.microsoft.com/office/drawing/2014/main" xmlns="" val="10002"/>
                  </a:ext>
                </a:extLst>
              </a:tr>
              <a:tr h="285060">
                <a:tc>
                  <a:txBody>
                    <a:bodyPr/>
                    <a:lstStyle/>
                    <a:p>
                      <a:pPr algn="ctr" fontAlgn="t"/>
                      <a:r>
                        <a:rPr lang="en-US" altLang="zh-CN" sz="1200" u="none" strike="noStrike" dirty="0">
                          <a:effectLst/>
                          <a:latin typeface="微软雅黑" panose="020B0503020204020204" pitchFamily="34" charset="-122"/>
                          <a:ea typeface="微软雅黑" panose="020B0503020204020204" pitchFamily="34" charset="-122"/>
                        </a:rPr>
                        <a:t>3</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95000"/>
                      </a:schemeClr>
                    </a:solidFill>
                  </a:tcPr>
                </a:tc>
                <a:tc>
                  <a:txBody>
                    <a:bodyPr/>
                    <a:lstStyle/>
                    <a:p>
                      <a:pPr algn="just" fontAlgn="t"/>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目标方系统代码</a:t>
                      </a:r>
                    </a:p>
                  </a:txBody>
                  <a:tcPr marL="9525" marR="9525" marT="9525" marB="0">
                    <a:solidFill>
                      <a:schemeClr val="bg1">
                        <a:lumMod val="95000"/>
                      </a:schemeClr>
                    </a:solidFill>
                  </a:tcPr>
                </a:tc>
                <a:tc>
                  <a:txBody>
                    <a:bodyPr/>
                    <a:lstStyle/>
                    <a:p>
                      <a:pPr marL="0" algn="just" defTabSz="914400" rtl="0" eaLnBrk="1" fontAlgn="t" latinLnBrk="0" hangingPunct="1"/>
                      <a:r>
                        <a:rPr lang="en-US" altLang="zh-CN" sz="1200" u="none" strike="noStrike" kern="1200" dirty="0" err="1">
                          <a:solidFill>
                            <a:schemeClr val="dk1"/>
                          </a:solidFill>
                          <a:effectLst/>
                          <a:latin typeface="微软雅黑" panose="020B0503020204020204" pitchFamily="34" charset="-122"/>
                          <a:ea typeface="微软雅黑" panose="020B0503020204020204" pitchFamily="34" charset="-122"/>
                          <a:cs typeface="+mn-cs"/>
                        </a:rPr>
                        <a:t>targetSysId</a:t>
                      </a:r>
                    </a:p>
                  </a:txBody>
                  <a:tcPr marL="9525" marR="9525" marT="9525" marB="0">
                    <a:solidFill>
                      <a:schemeClr val="bg1">
                        <a:lumMod val="95000"/>
                      </a:schemeClr>
                    </a:solidFill>
                  </a:tcPr>
                </a:tc>
                <a:tc>
                  <a:txBody>
                    <a:bodyPr/>
                    <a:lstStyle/>
                    <a:p>
                      <a:pPr algn="ctr" fontAlgn="t"/>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95000"/>
                      </a:schemeClr>
                    </a:solidFill>
                  </a:tcPr>
                </a:tc>
                <a:tc>
                  <a:txBody>
                    <a:bodyPr/>
                    <a:lstStyle/>
                    <a:p>
                      <a:pPr algn="ctr" fontAlgn="t"/>
                      <a:r>
                        <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rPr>
                        <a:t>String</a:t>
                      </a:r>
                      <a:endParaRPr lang="en-US" altLang="zh-CN" sz="1200" b="0" i="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525" marR="9525" marT="9525" marB="0">
                    <a:solidFill>
                      <a:schemeClr val="bg1">
                        <a:lumMod val="95000"/>
                      </a:schemeClr>
                    </a:solidFill>
                  </a:tcPr>
                </a:tc>
                <a:tc>
                  <a:txBody>
                    <a:bodyPr/>
                    <a:lstStyle/>
                    <a:p>
                      <a:pPr algn="ctr" fontAlgn="t"/>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95000"/>
                      </a:schemeClr>
                    </a:solidFill>
                  </a:tcPr>
                </a:tc>
                <a:tc>
                  <a:txBody>
                    <a:bodyPr/>
                    <a:lstStyle/>
                    <a:p>
                      <a:pPr algn="ctr" fontAlgn="t"/>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N</a:t>
                      </a:r>
                    </a:p>
                  </a:txBody>
                  <a:tcPr marL="9525" marR="9525" marT="9525" marB="0">
                    <a:solidFill>
                      <a:schemeClr val="bg1">
                        <a:lumMod val="95000"/>
                      </a:schemeClr>
                    </a:solidFill>
                  </a:tcPr>
                </a:tc>
                <a:tc>
                  <a:txBody>
                    <a:bodyPr/>
                    <a:lstStyle/>
                    <a:p>
                      <a:pPr algn="just" fontAlgn="t"/>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95000"/>
                      </a:schemeClr>
                    </a:solidFill>
                  </a:tcPr>
                </a:tc>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预留字段，用于</a:t>
                      </a:r>
                      <a:r>
                        <a:rPr lang="en-US" altLang="zh-CN" sz="1200" u="none" strike="noStrike" dirty="0">
                          <a:effectLst/>
                          <a:latin typeface="微软雅黑" panose="020B0503020204020204" pitchFamily="34" charset="-122"/>
                          <a:ea typeface="微软雅黑" panose="020B0503020204020204" pitchFamily="34" charset="-122"/>
                        </a:rPr>
                        <a:t>MQ</a:t>
                      </a:r>
                      <a:r>
                        <a:rPr lang="zh-CN" altLang="en-US" sz="1200" u="none" strike="noStrike" dirty="0">
                          <a:effectLst/>
                          <a:latin typeface="微软雅黑" panose="020B0503020204020204" pitchFamily="34" charset="-122"/>
                          <a:ea typeface="微软雅黑" panose="020B0503020204020204" pitchFamily="34" charset="-122"/>
                        </a:rPr>
                        <a:t>路由</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bg1">
                        <a:lumMod val="95000"/>
                      </a:schemeClr>
                    </a:solidFill>
                  </a:tcPr>
                </a:tc>
                <a:extLst>
                  <a:ext uri="{0D108BD9-81ED-4DB2-BD59-A6C34878D82A}">
                    <a16:rowId xmlns:a16="http://schemas.microsoft.com/office/drawing/2014/main" xmlns="" val="10003"/>
                  </a:ext>
                </a:extLst>
              </a:tr>
              <a:tr h="158521">
                <a:tc>
                  <a:txBody>
                    <a:bodyPr/>
                    <a:lstStyle/>
                    <a:p>
                      <a:pPr algn="ctr" fontAlgn="t"/>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4</a:t>
                      </a:r>
                    </a:p>
                  </a:txBody>
                  <a:tcPr marL="9525" marR="9525" marT="9525" marB="0">
                    <a:solidFill>
                      <a:schemeClr val="bg1">
                        <a:lumMod val="85000"/>
                      </a:schemeClr>
                    </a:solidFill>
                  </a:tcPr>
                </a:tc>
                <a:tc>
                  <a:txBody>
                    <a:bodyPr/>
                    <a:lstStyle/>
                    <a:p>
                      <a:pPr algn="just" fontAlgn="t"/>
                      <a:r>
                        <a:rPr lang="zh-CN" altLang="en-US" sz="1200" u="none" strike="noStrike" dirty="0">
                          <a:effectLst/>
                          <a:latin typeface="微软雅黑" panose="020B0503020204020204" pitchFamily="34" charset="-122"/>
                          <a:ea typeface="微软雅黑" panose="020B0503020204020204" pitchFamily="34" charset="-122"/>
                        </a:rPr>
                        <a:t>内容字符集</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l" fontAlgn="t"/>
                      <a:r>
                        <a:rPr lang="en-US" sz="1200" u="none" strike="noStrike" dirty="0">
                          <a:effectLst/>
                          <a:latin typeface="微软雅黑" panose="020B0503020204020204" pitchFamily="34" charset="-122"/>
                          <a:ea typeface="微软雅黑" panose="020B0503020204020204" pitchFamily="34" charset="-122"/>
                        </a:rPr>
                        <a:t>charset</a:t>
                      </a:r>
                      <a:br>
                        <a:rPr lang="en-US" sz="1200" u="none" strike="noStrike" dirty="0">
                          <a:effectLst/>
                          <a:latin typeface="微软雅黑" panose="020B0503020204020204" pitchFamily="34" charset="-122"/>
                          <a:ea typeface="微软雅黑" panose="020B0503020204020204" pitchFamily="34" charset="-122"/>
                        </a:rPr>
                      </a:b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ctr" fontAlgn="t"/>
                      <a:r>
                        <a:rPr lang="en-US" altLang="zh-CN" sz="1200" u="none" strike="noStrike" dirty="0">
                          <a:effectLst/>
                          <a:latin typeface="微软雅黑" panose="020B0503020204020204" pitchFamily="34" charset="-122"/>
                          <a:ea typeface="微软雅黑" panose="020B0503020204020204" pitchFamily="34" charset="-122"/>
                        </a:rPr>
                        <a:t>10</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ctr" fontAlgn="t"/>
                      <a:r>
                        <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rPr>
                        <a:t>String</a:t>
                      </a: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ctr" fontAlgn="t"/>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ctr" fontAlgn="t"/>
                      <a:r>
                        <a:rPr lang="en-US" altLang="zh-CN" sz="1200" u="none" strike="noStrike" dirty="0">
                          <a:effectLst/>
                          <a:latin typeface="微软雅黑" panose="020B0503020204020204" pitchFamily="34" charset="-122"/>
                          <a:ea typeface="微软雅黑" panose="020B0503020204020204" pitchFamily="34" charset="-122"/>
                        </a:rPr>
                        <a:t>N</a:t>
                      </a: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just" fontAlgn="t"/>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默认</a:t>
                      </a:r>
                      <a:r>
                        <a:rPr lang="en-US" sz="1200" u="none" strike="noStrike" dirty="0">
                          <a:effectLst/>
                          <a:latin typeface="微软雅黑" panose="020B0503020204020204" pitchFamily="34" charset="-122"/>
                          <a:ea typeface="微软雅黑" panose="020B0503020204020204" pitchFamily="34" charset="-122"/>
                        </a:rPr>
                        <a:t>utf-8, </a:t>
                      </a:r>
                      <a:r>
                        <a:rPr lang="zh-CN" altLang="en-US" sz="1200" u="none" strike="noStrike" dirty="0">
                          <a:effectLst/>
                          <a:latin typeface="微软雅黑" panose="020B0503020204020204" pitchFamily="34" charset="-122"/>
                          <a:ea typeface="微软雅黑" panose="020B0503020204020204" pitchFamily="34" charset="-122"/>
                        </a:rPr>
                        <a:t>框架封装</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bg1">
                        <a:lumMod val="85000"/>
                      </a:schemeClr>
                    </a:solidFill>
                  </a:tcPr>
                </a:tc>
                <a:extLst>
                  <a:ext uri="{0D108BD9-81ED-4DB2-BD59-A6C34878D82A}">
                    <a16:rowId xmlns:a16="http://schemas.microsoft.com/office/drawing/2014/main" xmlns="" val="10004"/>
                  </a:ext>
                </a:extLst>
              </a:tr>
              <a:tr h="226641">
                <a:tc>
                  <a:txBody>
                    <a:bodyPr/>
                    <a:lstStyle/>
                    <a:p>
                      <a:pPr algn="ctr" fontAlgn="t"/>
                      <a:r>
                        <a:rPr lang="en-US" altLang="zh-CN" sz="1200" u="none" strike="noStrike" dirty="0">
                          <a:effectLst/>
                          <a:latin typeface="微软雅黑" panose="020B0503020204020204" pitchFamily="34" charset="-122"/>
                          <a:ea typeface="微软雅黑" panose="020B0503020204020204" pitchFamily="34" charset="-122"/>
                        </a:rPr>
                        <a:t>5</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95000"/>
                      </a:schemeClr>
                    </a:solidFill>
                  </a:tcPr>
                </a:tc>
                <a:tc>
                  <a:txBody>
                    <a:bodyPr/>
                    <a:lstStyle/>
                    <a:p>
                      <a:pPr algn="just" fontAlgn="t"/>
                      <a:r>
                        <a:rPr lang="zh-CN" altLang="en-US" sz="1200" u="none" strike="noStrike" dirty="0">
                          <a:effectLst/>
                          <a:latin typeface="微软雅黑" panose="020B0503020204020204" pitchFamily="34" charset="-122"/>
                          <a:ea typeface="微软雅黑" panose="020B0503020204020204" pitchFamily="34" charset="-122"/>
                        </a:rPr>
                        <a:t>调用时间</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95000"/>
                      </a:schemeClr>
                    </a:solidFill>
                  </a:tcPr>
                </a:tc>
                <a:tc>
                  <a:txBody>
                    <a:bodyPr/>
                    <a:lstStyle/>
                    <a:p>
                      <a:pPr algn="just" fontAlgn="t"/>
                      <a:r>
                        <a:rPr lang="en-US" sz="1200" u="none" strike="noStrike" dirty="0" err="1">
                          <a:effectLst/>
                          <a:latin typeface="微软雅黑" panose="020B0503020204020204" pitchFamily="34" charset="-122"/>
                          <a:ea typeface="微软雅黑" panose="020B0503020204020204" pitchFamily="34" charset="-122"/>
                        </a:rPr>
                        <a:t>create_timestamp</a:t>
                      </a:r>
                      <a:endParaRPr lang="en-US" sz="1200" b="0" i="0" u="none" strike="noStrike" dirty="0" err="1">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95000"/>
                      </a:schemeClr>
                    </a:solidFill>
                  </a:tcPr>
                </a:tc>
                <a:tc>
                  <a:txBody>
                    <a:bodyPr/>
                    <a:lstStyle/>
                    <a:p>
                      <a:pPr algn="ctr" fontAlgn="t"/>
                      <a:r>
                        <a:rPr lang="en-US" altLang="zh-CN" sz="1200" u="none" strike="noStrike" dirty="0">
                          <a:effectLst/>
                          <a:latin typeface="微软雅黑" panose="020B0503020204020204" pitchFamily="34" charset="-122"/>
                          <a:ea typeface="微软雅黑" panose="020B0503020204020204" pitchFamily="34" charset="-122"/>
                        </a:rPr>
                        <a:t>18</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95000"/>
                      </a:schemeClr>
                    </a:solidFill>
                  </a:tcPr>
                </a:tc>
                <a:tc>
                  <a:txBody>
                    <a:bodyPr/>
                    <a:lstStyle/>
                    <a:p>
                      <a:pPr algn="ctr" fontAlgn="t"/>
                      <a:r>
                        <a:rPr lang="en-US" sz="1200" u="none" strike="noStrike" dirty="0">
                          <a:effectLst/>
                          <a:latin typeface="微软雅黑" panose="020B0503020204020204" pitchFamily="34" charset="-122"/>
                          <a:ea typeface="微软雅黑" panose="020B0503020204020204" pitchFamily="34" charset="-122"/>
                        </a:rPr>
                        <a:t>String</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95000"/>
                      </a:schemeClr>
                    </a:solidFill>
                  </a:tcPr>
                </a:tc>
                <a:tc>
                  <a:txBody>
                    <a:bodyPr/>
                    <a:lstStyle/>
                    <a:p>
                      <a:pPr algn="ctr" fontAlgn="t"/>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95000"/>
                      </a:schemeClr>
                    </a:solidFill>
                  </a:tcPr>
                </a:tc>
                <a:tc>
                  <a:txBody>
                    <a:bodyPr/>
                    <a:lstStyle/>
                    <a:p>
                      <a:pPr algn="ctr" fontAlgn="t"/>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Y</a:t>
                      </a:r>
                    </a:p>
                  </a:txBody>
                  <a:tcPr marL="9525" marR="9525" marT="9525" marB="0">
                    <a:solidFill>
                      <a:schemeClr val="bg1">
                        <a:lumMod val="95000"/>
                      </a:schemeClr>
                    </a:solidFill>
                  </a:tcPr>
                </a:tc>
                <a:tc>
                  <a:txBody>
                    <a:bodyPr/>
                    <a:lstStyle/>
                    <a:p>
                      <a:pPr algn="just" fontAlgn="t"/>
                      <a:r>
                        <a:rPr lang="en-US" sz="1200" u="none" strike="noStrike" dirty="0">
                          <a:effectLst/>
                          <a:latin typeface="微软雅黑" panose="020B0503020204020204" pitchFamily="34" charset="-122"/>
                          <a:ea typeface="微软雅黑" panose="020B0503020204020204" pitchFamily="34" charset="-122"/>
                        </a:rPr>
                        <a:t>321648721736487</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95000"/>
                      </a:schemeClr>
                    </a:solidFill>
                  </a:tcPr>
                </a:tc>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　</a:t>
                      </a:r>
                      <a:r>
                        <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rPr>
                        <a:t>, </a:t>
                      </a:r>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框架封装</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bg1">
                        <a:lumMod val="95000"/>
                      </a:schemeClr>
                    </a:solidFill>
                  </a:tcPr>
                </a:tc>
                <a:extLst>
                  <a:ext uri="{0D108BD9-81ED-4DB2-BD59-A6C34878D82A}">
                    <a16:rowId xmlns:a16="http://schemas.microsoft.com/office/drawing/2014/main" xmlns="" val="10005"/>
                  </a:ext>
                </a:extLst>
              </a:tr>
              <a:tr h="386834">
                <a:tc>
                  <a:txBody>
                    <a:bodyPr/>
                    <a:lstStyle/>
                    <a:p>
                      <a:pPr algn="ctr" fontAlgn="t"/>
                      <a:r>
                        <a:rPr lang="en-US" altLang="zh-CN" sz="1200" u="none" strike="noStrike" dirty="0">
                          <a:effectLst/>
                          <a:latin typeface="微软雅黑" panose="020B0503020204020204" pitchFamily="34" charset="-122"/>
                          <a:ea typeface="微软雅黑" panose="020B0503020204020204" pitchFamily="34" charset="-122"/>
                        </a:rPr>
                        <a:t>6</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just" fontAlgn="t"/>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内容格式</a:t>
                      </a:r>
                    </a:p>
                  </a:txBody>
                  <a:tcPr marL="9525" marR="9525" marT="9525" marB="0">
                    <a:solidFill>
                      <a:schemeClr val="bg1">
                        <a:lumMod val="85000"/>
                      </a:schemeClr>
                    </a:solidFill>
                  </a:tcPr>
                </a:tc>
                <a:tc>
                  <a:txBody>
                    <a:bodyPr/>
                    <a:lstStyle/>
                    <a:p>
                      <a:pPr algn="just" fontAlgn="t"/>
                      <a:r>
                        <a:rPr lang="en-US" sz="1200" u="none" strike="noStrike" kern="1200" dirty="0" err="1">
                          <a:solidFill>
                            <a:schemeClr val="dk1"/>
                          </a:solidFill>
                          <a:effectLst/>
                          <a:latin typeface="微软雅黑" panose="020B0503020204020204" pitchFamily="34" charset="-122"/>
                          <a:ea typeface="微软雅黑" panose="020B0503020204020204" pitchFamily="34" charset="-122"/>
                          <a:cs typeface="+mn-cs"/>
                        </a:rPr>
                        <a:t>content_type</a:t>
                      </a:r>
                    </a:p>
                  </a:txBody>
                  <a:tcPr marL="9525" marR="9525" marT="9525" marB="0">
                    <a:solidFill>
                      <a:schemeClr val="bg1">
                        <a:lumMod val="85000"/>
                      </a:schemeClr>
                    </a:solidFill>
                  </a:tcPr>
                </a:tc>
                <a:tc>
                  <a:txBody>
                    <a:bodyPr/>
                    <a:lstStyle/>
                    <a:p>
                      <a:pPr algn="ctr" fontAlgn="t"/>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10</a:t>
                      </a:r>
                    </a:p>
                  </a:txBody>
                  <a:tcPr marL="9525" marR="9525" marT="9525" marB="0">
                    <a:solidFill>
                      <a:schemeClr val="bg1">
                        <a:lumMod val="85000"/>
                      </a:schemeClr>
                    </a:solidFill>
                  </a:tcPr>
                </a:tc>
                <a:tc>
                  <a:txBody>
                    <a:bodyPr/>
                    <a:lstStyle/>
                    <a:p>
                      <a:pPr algn="ctr" fontAlgn="t"/>
                      <a:r>
                        <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rPr>
                        <a:t>String</a:t>
                      </a:r>
                      <a:endParaRPr lang="en-US" altLang="zh-CN" sz="1200" b="0" i="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525" marR="9525" marT="9525" marB="0">
                    <a:solidFill>
                      <a:schemeClr val="bg1">
                        <a:lumMod val="85000"/>
                      </a:schemeClr>
                    </a:solidFill>
                  </a:tcPr>
                </a:tc>
                <a:tc>
                  <a:txBody>
                    <a:bodyPr/>
                    <a:lstStyle/>
                    <a:p>
                      <a:pPr algn="ctr" fontAlgn="t"/>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marL="0" algn="ctr" defTabSz="914400" rtl="0" eaLnBrk="1" fontAlgn="t" latinLnBrk="0" hangingPunct="1"/>
                      <a:r>
                        <a:rPr 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N</a:t>
                      </a:r>
                    </a:p>
                  </a:txBody>
                  <a:tcPr marL="9525" marR="9525" marT="9525" marB="0">
                    <a:solidFill>
                      <a:schemeClr val="bg1">
                        <a:lumMod val="85000"/>
                      </a:schemeClr>
                    </a:solidFill>
                  </a:tcPr>
                </a:tc>
                <a:tc>
                  <a:txBody>
                    <a:bodyPr/>
                    <a:lstStyle/>
                    <a:p>
                      <a:pPr algn="just" fontAlgn="t"/>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marL="0" algn="l" defTabSz="914400" rtl="0" eaLnBrk="1" fontAlgn="ctr" latinLnBrk="0" hangingPunct="1"/>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默认</a:t>
                      </a:r>
                      <a:r>
                        <a:rPr lang="en-US" altLang="zh-CN" sz="1200" u="none" strike="noStrike" kern="1200" dirty="0" err="1">
                          <a:solidFill>
                            <a:schemeClr val="dk1"/>
                          </a:solidFill>
                          <a:effectLst/>
                          <a:latin typeface="微软雅黑" panose="020B0503020204020204" pitchFamily="34" charset="-122"/>
                          <a:ea typeface="微软雅黑" panose="020B0503020204020204" pitchFamily="34" charset="-122"/>
                          <a:cs typeface="+mn-cs"/>
                        </a:rPr>
                        <a:t>json</a:t>
                      </a:r>
                      <a:r>
                        <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rPr>
                        <a:t>, , </a:t>
                      </a:r>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框架封装</a:t>
                      </a:r>
                      <a:endPar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525" marR="9525" marT="9525" marB="0" anchor="ctr">
                    <a:solidFill>
                      <a:schemeClr val="bg1">
                        <a:lumMod val="85000"/>
                      </a:schemeClr>
                    </a:solidFill>
                  </a:tcPr>
                </a:tc>
                <a:extLst>
                  <a:ext uri="{0D108BD9-81ED-4DB2-BD59-A6C34878D82A}">
                    <a16:rowId xmlns:a16="http://schemas.microsoft.com/office/drawing/2014/main" xmlns="" val="10006"/>
                  </a:ext>
                </a:extLst>
              </a:tr>
              <a:tr h="226641">
                <a:tc>
                  <a:txBody>
                    <a:bodyPr/>
                    <a:lstStyle/>
                    <a:p>
                      <a:pPr algn="ctr" fontAlgn="t"/>
                      <a:endParaRPr lang="en-US" altLang="zh-CN" sz="1200" b="0" i="0" u="none" strike="noStrike" dirty="0">
                        <a:solidFill>
                          <a:srgbClr val="000000"/>
                        </a:solidFill>
                        <a:effectLst/>
                        <a:latin typeface="+mj-ea"/>
                        <a:ea typeface="+mj-ea"/>
                      </a:endParaRPr>
                    </a:p>
                  </a:txBody>
                  <a:tcPr marL="9525" marR="9525" marT="9525" marB="0">
                    <a:solidFill>
                      <a:schemeClr val="bg1">
                        <a:lumMod val="85000"/>
                      </a:schemeClr>
                    </a:solidFill>
                  </a:tcPr>
                </a:tc>
                <a:tc>
                  <a:txBody>
                    <a:bodyPr/>
                    <a:lstStyle/>
                    <a:p>
                      <a:pPr algn="just" fontAlgn="t"/>
                      <a:endParaRPr lang="zh-CN" altLang="en-US" sz="1200" b="0" i="0" u="none" strike="noStrike" dirty="0">
                        <a:solidFill>
                          <a:srgbClr val="000000"/>
                        </a:solidFill>
                        <a:effectLst/>
                        <a:latin typeface="+mj-ea"/>
                        <a:ea typeface="+mj-ea"/>
                      </a:endParaRPr>
                    </a:p>
                  </a:txBody>
                  <a:tcPr marL="9525" marR="9525" marT="9525" marB="0">
                    <a:solidFill>
                      <a:schemeClr val="bg1">
                        <a:lumMod val="85000"/>
                      </a:schemeClr>
                    </a:solidFill>
                  </a:tcPr>
                </a:tc>
                <a:tc>
                  <a:txBody>
                    <a:bodyPr/>
                    <a:lstStyle/>
                    <a:p>
                      <a:pPr algn="just" fontAlgn="t"/>
                      <a:endParaRPr lang="en-US" sz="1200" u="none" strike="noStrike" kern="1200" dirty="0">
                        <a:solidFill>
                          <a:schemeClr val="dk1"/>
                        </a:solidFill>
                        <a:effectLst/>
                        <a:latin typeface="+mj-ea"/>
                        <a:ea typeface="+mj-ea"/>
                        <a:cs typeface="+mn-cs"/>
                      </a:endParaRPr>
                    </a:p>
                  </a:txBody>
                  <a:tcPr marL="9525" marR="9525" marT="9525" marB="0">
                    <a:solidFill>
                      <a:schemeClr val="bg1">
                        <a:lumMod val="85000"/>
                      </a:schemeClr>
                    </a:solidFill>
                  </a:tcPr>
                </a:tc>
                <a:tc>
                  <a:txBody>
                    <a:bodyPr/>
                    <a:lstStyle/>
                    <a:p>
                      <a:pPr algn="ctr" fontAlgn="t"/>
                      <a:endParaRPr lang="en-US" altLang="zh-CN" sz="1200" b="0" i="0" u="none" strike="noStrike" dirty="0">
                        <a:solidFill>
                          <a:srgbClr val="000000"/>
                        </a:solidFill>
                        <a:effectLst/>
                        <a:latin typeface="+mj-ea"/>
                        <a:ea typeface="+mj-ea"/>
                      </a:endParaRPr>
                    </a:p>
                  </a:txBody>
                  <a:tcPr marL="9525" marR="9525" marT="9525" marB="0">
                    <a:solidFill>
                      <a:schemeClr val="bg1">
                        <a:lumMod val="85000"/>
                      </a:schemeClr>
                    </a:solidFill>
                  </a:tcPr>
                </a:tc>
                <a:tc>
                  <a:txBody>
                    <a:bodyPr/>
                    <a:lstStyle/>
                    <a:p>
                      <a:pPr algn="ctr" fontAlgn="t"/>
                      <a:endParaRPr lang="en-US" sz="1200" b="0" i="0" u="none" strike="noStrike" dirty="0">
                        <a:solidFill>
                          <a:srgbClr val="000000"/>
                        </a:solidFill>
                        <a:effectLst/>
                        <a:latin typeface="+mj-ea"/>
                        <a:ea typeface="+mj-ea"/>
                      </a:endParaRPr>
                    </a:p>
                  </a:txBody>
                  <a:tcPr marL="9525" marR="9525" marT="9525" marB="0">
                    <a:solidFill>
                      <a:schemeClr val="bg1">
                        <a:lumMod val="85000"/>
                      </a:schemeClr>
                    </a:solidFill>
                  </a:tcPr>
                </a:tc>
                <a:tc>
                  <a:txBody>
                    <a:bodyPr/>
                    <a:lstStyle/>
                    <a:p>
                      <a:pPr algn="ctr" fontAlgn="t"/>
                      <a:endParaRPr lang="en-US" sz="1200" b="0" i="0" u="none" strike="noStrike" dirty="0">
                        <a:solidFill>
                          <a:srgbClr val="000000"/>
                        </a:solidFill>
                        <a:effectLst/>
                        <a:latin typeface="+mj-ea"/>
                        <a:ea typeface="+mj-ea"/>
                      </a:endParaRPr>
                    </a:p>
                  </a:txBody>
                  <a:tcPr marL="9525" marR="9525" marT="9525" marB="0">
                    <a:solidFill>
                      <a:schemeClr val="bg1">
                        <a:lumMod val="85000"/>
                      </a:schemeClr>
                    </a:solidFill>
                  </a:tcPr>
                </a:tc>
                <a:tc>
                  <a:txBody>
                    <a:bodyPr/>
                    <a:lstStyle/>
                    <a:p>
                      <a:pPr marL="0" algn="ctr" defTabSz="914400" rtl="0" eaLnBrk="1" fontAlgn="t" latinLnBrk="0" hangingPunct="1"/>
                      <a:endParaRPr lang="en-US" sz="1200" u="none" strike="noStrike" kern="1200" dirty="0">
                        <a:solidFill>
                          <a:schemeClr val="dk1"/>
                        </a:solidFill>
                        <a:effectLst/>
                        <a:latin typeface="+mj-ea"/>
                        <a:ea typeface="+mj-ea"/>
                        <a:cs typeface="+mn-cs"/>
                      </a:endParaRPr>
                    </a:p>
                  </a:txBody>
                  <a:tcPr marL="9525" marR="9525" marT="9525" marB="0">
                    <a:solidFill>
                      <a:schemeClr val="bg1">
                        <a:lumMod val="85000"/>
                      </a:schemeClr>
                    </a:solidFill>
                  </a:tcPr>
                </a:tc>
                <a:tc>
                  <a:txBody>
                    <a:bodyPr/>
                    <a:lstStyle/>
                    <a:p>
                      <a:pPr algn="just" fontAlgn="t"/>
                      <a:endParaRPr lang="zh-CN" altLang="en-US" sz="1200" b="0" i="0" u="none" strike="noStrike" dirty="0">
                        <a:solidFill>
                          <a:srgbClr val="000000"/>
                        </a:solidFill>
                        <a:effectLst/>
                        <a:latin typeface="+mj-ea"/>
                        <a:ea typeface="+mj-ea"/>
                      </a:endParaRPr>
                    </a:p>
                  </a:txBody>
                  <a:tcPr marL="9525" marR="9525" marT="9525" marB="0">
                    <a:solidFill>
                      <a:schemeClr val="bg1">
                        <a:lumMod val="85000"/>
                      </a:schemeClr>
                    </a:solidFill>
                  </a:tcPr>
                </a:tc>
                <a:tc>
                  <a:txBody>
                    <a:bodyPr/>
                    <a:lstStyle/>
                    <a:p>
                      <a:pPr algn="l" fontAlgn="ctr"/>
                      <a:endParaRPr lang="en-US" sz="1200" b="0" i="0" u="none" strike="noStrike" dirty="0">
                        <a:solidFill>
                          <a:srgbClr val="FF0000"/>
                        </a:solidFill>
                        <a:effectLst/>
                        <a:latin typeface="+mj-ea"/>
                        <a:ea typeface="+mj-ea"/>
                      </a:endParaRPr>
                    </a:p>
                  </a:txBody>
                  <a:tcPr marL="9525" marR="9525" marT="9525" marB="0" anchor="ctr">
                    <a:solidFill>
                      <a:schemeClr val="bg1">
                        <a:lumMod val="85000"/>
                      </a:schemeClr>
                    </a:solidFill>
                  </a:tcPr>
                </a:tc>
                <a:extLst>
                  <a:ext uri="{0D108BD9-81ED-4DB2-BD59-A6C34878D82A}">
                    <a16:rowId xmlns:a16="http://schemas.microsoft.com/office/drawing/2014/main" xmlns="" val="10007"/>
                  </a:ext>
                </a:extLst>
              </a:tr>
              <a:tr h="226641">
                <a:tc>
                  <a:txBody>
                    <a:bodyPr/>
                    <a:lstStyle/>
                    <a:p>
                      <a:pPr algn="ctr" fontAlgn="t"/>
                      <a:endParaRPr lang="en-US" altLang="zh-CN" sz="1200" b="0" i="0" u="none" strike="noStrike" dirty="0">
                        <a:solidFill>
                          <a:srgbClr val="000000"/>
                        </a:solidFill>
                        <a:effectLst/>
                        <a:latin typeface="+mj-ea"/>
                        <a:ea typeface="+mj-ea"/>
                      </a:endParaRPr>
                    </a:p>
                  </a:txBody>
                  <a:tcPr marL="9525" marR="9525" marT="9525" marB="0">
                    <a:solidFill>
                      <a:schemeClr val="bg1">
                        <a:lumMod val="85000"/>
                      </a:schemeClr>
                    </a:solidFill>
                  </a:tcPr>
                </a:tc>
                <a:tc>
                  <a:txBody>
                    <a:bodyPr/>
                    <a:lstStyle/>
                    <a:p>
                      <a:pPr algn="just" fontAlgn="t"/>
                      <a:endParaRPr lang="zh-CN" altLang="en-US" sz="1200" b="0" i="0" u="none" strike="noStrike" dirty="0">
                        <a:solidFill>
                          <a:srgbClr val="000000"/>
                        </a:solidFill>
                        <a:effectLst/>
                        <a:latin typeface="+mj-ea"/>
                        <a:ea typeface="+mj-ea"/>
                      </a:endParaRPr>
                    </a:p>
                  </a:txBody>
                  <a:tcPr marL="9525" marR="9525" marT="9525" marB="0">
                    <a:solidFill>
                      <a:schemeClr val="bg1">
                        <a:lumMod val="85000"/>
                      </a:schemeClr>
                    </a:solidFill>
                  </a:tcPr>
                </a:tc>
                <a:tc>
                  <a:txBody>
                    <a:bodyPr/>
                    <a:lstStyle/>
                    <a:p>
                      <a:pPr algn="just" fontAlgn="t"/>
                      <a:endParaRPr lang="en-US" sz="1200" u="none" strike="noStrike" kern="1200" dirty="0">
                        <a:solidFill>
                          <a:schemeClr val="dk1"/>
                        </a:solidFill>
                        <a:effectLst/>
                        <a:latin typeface="+mj-ea"/>
                        <a:ea typeface="+mj-ea"/>
                        <a:cs typeface="+mn-cs"/>
                      </a:endParaRPr>
                    </a:p>
                  </a:txBody>
                  <a:tcPr marL="9525" marR="9525" marT="9525" marB="0">
                    <a:solidFill>
                      <a:schemeClr val="bg1">
                        <a:lumMod val="85000"/>
                      </a:schemeClr>
                    </a:solidFill>
                  </a:tcPr>
                </a:tc>
                <a:tc>
                  <a:txBody>
                    <a:bodyPr/>
                    <a:lstStyle/>
                    <a:p>
                      <a:pPr algn="ctr" fontAlgn="t"/>
                      <a:endParaRPr lang="en-US" altLang="zh-CN" sz="1200" b="0" i="0" u="none" strike="noStrike" dirty="0">
                        <a:solidFill>
                          <a:srgbClr val="000000"/>
                        </a:solidFill>
                        <a:effectLst/>
                        <a:latin typeface="+mj-ea"/>
                        <a:ea typeface="+mj-ea"/>
                      </a:endParaRPr>
                    </a:p>
                  </a:txBody>
                  <a:tcPr marL="9525" marR="9525" marT="9525" marB="0">
                    <a:solidFill>
                      <a:schemeClr val="bg1">
                        <a:lumMod val="85000"/>
                      </a:schemeClr>
                    </a:solidFill>
                  </a:tcPr>
                </a:tc>
                <a:tc>
                  <a:txBody>
                    <a:bodyPr/>
                    <a:lstStyle/>
                    <a:p>
                      <a:pPr algn="ctr" fontAlgn="t"/>
                      <a:endParaRPr lang="en-US" sz="1200" b="0" i="0" u="none" strike="noStrike" dirty="0">
                        <a:solidFill>
                          <a:srgbClr val="000000"/>
                        </a:solidFill>
                        <a:effectLst/>
                        <a:latin typeface="+mj-ea"/>
                        <a:ea typeface="+mj-ea"/>
                      </a:endParaRPr>
                    </a:p>
                  </a:txBody>
                  <a:tcPr marL="9525" marR="9525" marT="9525" marB="0">
                    <a:solidFill>
                      <a:schemeClr val="bg1">
                        <a:lumMod val="85000"/>
                      </a:schemeClr>
                    </a:solidFill>
                  </a:tcPr>
                </a:tc>
                <a:tc>
                  <a:txBody>
                    <a:bodyPr/>
                    <a:lstStyle/>
                    <a:p>
                      <a:pPr algn="ctr" fontAlgn="t"/>
                      <a:endParaRPr lang="en-US" sz="1200" b="0" i="0" u="none" strike="noStrike" dirty="0">
                        <a:solidFill>
                          <a:srgbClr val="000000"/>
                        </a:solidFill>
                        <a:effectLst/>
                        <a:latin typeface="+mj-ea"/>
                        <a:ea typeface="+mj-ea"/>
                      </a:endParaRPr>
                    </a:p>
                  </a:txBody>
                  <a:tcPr marL="9525" marR="9525" marT="9525" marB="0">
                    <a:solidFill>
                      <a:schemeClr val="bg1">
                        <a:lumMod val="85000"/>
                      </a:schemeClr>
                    </a:solidFill>
                  </a:tcPr>
                </a:tc>
                <a:tc>
                  <a:txBody>
                    <a:bodyPr/>
                    <a:lstStyle/>
                    <a:p>
                      <a:pPr algn="ctr" fontAlgn="t"/>
                      <a:endParaRPr lang="en-US" sz="1200" b="0" i="0" u="none" strike="noStrike" dirty="0">
                        <a:solidFill>
                          <a:srgbClr val="000000"/>
                        </a:solidFill>
                        <a:effectLst/>
                        <a:latin typeface="+mj-ea"/>
                        <a:ea typeface="+mj-ea"/>
                      </a:endParaRPr>
                    </a:p>
                  </a:txBody>
                  <a:tcPr marL="9525" marR="9525" marT="9525" marB="0">
                    <a:solidFill>
                      <a:schemeClr val="bg1">
                        <a:lumMod val="85000"/>
                      </a:schemeClr>
                    </a:solidFill>
                  </a:tcPr>
                </a:tc>
                <a:tc>
                  <a:txBody>
                    <a:bodyPr/>
                    <a:lstStyle/>
                    <a:p>
                      <a:pPr algn="just" fontAlgn="t"/>
                      <a:endParaRPr lang="zh-CN" altLang="en-US" sz="1200" b="0" i="0" u="none" strike="noStrike" dirty="0">
                        <a:solidFill>
                          <a:srgbClr val="000000"/>
                        </a:solidFill>
                        <a:effectLst/>
                        <a:latin typeface="+mj-ea"/>
                        <a:ea typeface="+mj-ea"/>
                      </a:endParaRPr>
                    </a:p>
                  </a:txBody>
                  <a:tcPr marL="9525" marR="9525" marT="9525" marB="0">
                    <a:solidFill>
                      <a:schemeClr val="bg1">
                        <a:lumMod val="85000"/>
                      </a:schemeClr>
                    </a:solidFill>
                  </a:tcPr>
                </a:tc>
                <a:tc>
                  <a:txBody>
                    <a:bodyPr/>
                    <a:lstStyle/>
                    <a:p>
                      <a:pPr algn="l" fontAlgn="ctr"/>
                      <a:endParaRPr lang="en-US" sz="1200" b="0" i="0" u="none" strike="noStrike" dirty="0">
                        <a:solidFill>
                          <a:srgbClr val="FF0000"/>
                        </a:solidFill>
                        <a:effectLst/>
                        <a:latin typeface="+mj-ea"/>
                        <a:ea typeface="+mj-ea"/>
                      </a:endParaRPr>
                    </a:p>
                  </a:txBody>
                  <a:tcPr marL="9525" marR="9525" marT="9525" marB="0" anchor="ctr">
                    <a:solidFill>
                      <a:schemeClr val="bg1">
                        <a:lumMod val="85000"/>
                      </a:schemeClr>
                    </a:solidFill>
                  </a:tcPr>
                </a:tc>
                <a:extLst>
                  <a:ext uri="{0D108BD9-81ED-4DB2-BD59-A6C34878D82A}">
                    <a16:rowId xmlns:a16="http://schemas.microsoft.com/office/drawing/2014/main" xmlns="" val="10008"/>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微软雅黑" panose="020B0503020204020204" pitchFamily="34" charset="-122"/>
                <a:ea typeface="微软雅黑" panose="020B0503020204020204" pitchFamily="34" charset="-122"/>
              </a:rPr>
              <a:t>集成接口规范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内容规范（接口调用结果定义）</a:t>
            </a:r>
          </a:p>
        </p:txBody>
      </p:sp>
      <p:sp>
        <p:nvSpPr>
          <p:cNvPr id="10" name="Rectangle 9"/>
          <p:cNvSpPr/>
          <p:nvPr/>
        </p:nvSpPr>
        <p:spPr>
          <a:xfrm>
            <a:off x="5943600" y="1841696"/>
            <a:ext cx="5364619" cy="1383665"/>
          </a:xfrm>
          <a:prstGeom prst="rect">
            <a:avLst/>
          </a:prstGeom>
          <a:solidFill>
            <a:schemeClr val="bg1">
              <a:lumMod val="95000"/>
            </a:schemeClr>
          </a:solidFill>
        </p:spPr>
        <p:txBody>
          <a:bodyPr wrap="square">
            <a:spAutoFit/>
          </a:bodyPr>
          <a:lstStyle/>
          <a:p>
            <a:r>
              <a:rPr lang="zh-CN" altLang="en-US" sz="1200" b="1" dirty="0">
                <a:latin typeface="微软雅黑" panose="020B0503020204020204" pitchFamily="34" charset="-122"/>
                <a:ea typeface="微软雅黑" panose="020B0503020204020204" pitchFamily="34" charset="-122"/>
              </a:rPr>
              <a:t>调用结果示例</a:t>
            </a:r>
            <a:r>
              <a:rPr lang="en-US" altLang="zh-CN" sz="1200" b="1" dirty="0">
                <a:latin typeface="微软雅黑" panose="020B0503020204020204" pitchFamily="34" charset="-122"/>
                <a:ea typeface="微软雅黑" panose="020B0503020204020204" pitchFamily="34" charset="-122"/>
              </a:rPr>
              <a:t>:</a:t>
            </a:r>
          </a:p>
          <a:p>
            <a:endParaRPr lang="en-US" altLang="zh-CN" sz="1200" dirty="0"/>
          </a:p>
          <a:p>
            <a:r>
              <a:rPr lang="zh-CN" altLang="en-US" sz="1200" dirty="0"/>
              <a:t>{</a:t>
            </a:r>
          </a:p>
          <a:p>
            <a:r>
              <a:rPr lang="en-US" altLang="zh-CN" sz="1200" dirty="0"/>
              <a:t>   “code"</a:t>
            </a:r>
            <a:r>
              <a:rPr lang="zh-CN" altLang="en-US" sz="1200" dirty="0"/>
              <a:t>:  </a:t>
            </a:r>
            <a:r>
              <a:rPr lang="en-US" altLang="zh-CN" sz="1200" dirty="0"/>
              <a:t>"00000"</a:t>
            </a:r>
          </a:p>
          <a:p>
            <a:r>
              <a:rPr lang="en-US" altLang="zh-CN" sz="1200" dirty="0"/>
              <a:t>   “data"</a:t>
            </a:r>
            <a:r>
              <a:rPr lang="zh-CN" altLang="en-US" sz="1200" dirty="0"/>
              <a:t>:  </a:t>
            </a:r>
            <a:r>
              <a:rPr lang="en-US" altLang="zh-CN" sz="1200" dirty="0"/>
              <a:t>…</a:t>
            </a:r>
          </a:p>
          <a:p>
            <a:r>
              <a:rPr lang="en-US" altLang="zh-CN" sz="1200" dirty="0"/>
              <a:t>   “message": ""</a:t>
            </a:r>
            <a:endParaRPr lang="zh-CN" altLang="en-US" sz="1200" dirty="0"/>
          </a:p>
          <a:p>
            <a:r>
              <a:rPr lang="zh-CN" altLang="en-US" sz="1200" dirty="0"/>
              <a:t>}</a:t>
            </a:r>
          </a:p>
        </p:txBody>
      </p:sp>
      <p:graphicFrame>
        <p:nvGraphicFramePr>
          <p:cNvPr id="8" name="Table 7"/>
          <p:cNvGraphicFramePr>
            <a:graphicFrameLocks noGrp="1"/>
          </p:cNvGraphicFramePr>
          <p:nvPr>
            <p:extLst>
              <p:ext uri="{D42A27DB-BD31-4B8C-83A1-F6EECF244321}">
                <p14:modId xmlns:p14="http://schemas.microsoft.com/office/powerpoint/2010/main" val="1945244121"/>
              </p:ext>
            </p:extLst>
          </p:nvPr>
        </p:nvGraphicFramePr>
        <p:xfrm>
          <a:off x="825628" y="3683628"/>
          <a:ext cx="10482593" cy="999881"/>
        </p:xfrm>
        <a:graphic>
          <a:graphicData uri="http://schemas.openxmlformats.org/drawingml/2006/table">
            <a:tbl>
              <a:tblPr>
                <a:tableStyleId>{5C22544A-7EE6-4342-B048-85BDC9FD1C3A}</a:tableStyleId>
              </a:tblPr>
              <a:tblGrid>
                <a:gridCol w="831268">
                  <a:extLst>
                    <a:ext uri="{9D8B030D-6E8A-4147-A177-3AD203B41FA5}">
                      <a16:colId xmlns:a16="http://schemas.microsoft.com/office/drawing/2014/main" xmlns="" val="20000"/>
                    </a:ext>
                  </a:extLst>
                </a:gridCol>
                <a:gridCol w="1216116">
                  <a:extLst>
                    <a:ext uri="{9D8B030D-6E8A-4147-A177-3AD203B41FA5}">
                      <a16:colId xmlns:a16="http://schemas.microsoft.com/office/drawing/2014/main" xmlns="" val="20001"/>
                    </a:ext>
                  </a:extLst>
                </a:gridCol>
                <a:gridCol w="1789537">
                  <a:extLst>
                    <a:ext uri="{9D8B030D-6E8A-4147-A177-3AD203B41FA5}">
                      <a16:colId xmlns:a16="http://schemas.microsoft.com/office/drawing/2014/main" xmlns="" val="20002"/>
                    </a:ext>
                  </a:extLst>
                </a:gridCol>
                <a:gridCol w="785087">
                  <a:extLst>
                    <a:ext uri="{9D8B030D-6E8A-4147-A177-3AD203B41FA5}">
                      <a16:colId xmlns:a16="http://schemas.microsoft.com/office/drawing/2014/main" xmlns="" val="20003"/>
                    </a:ext>
                  </a:extLst>
                </a:gridCol>
                <a:gridCol w="785087">
                  <a:extLst>
                    <a:ext uri="{9D8B030D-6E8A-4147-A177-3AD203B41FA5}">
                      <a16:colId xmlns:a16="http://schemas.microsoft.com/office/drawing/2014/main" xmlns="" val="20004"/>
                    </a:ext>
                  </a:extLst>
                </a:gridCol>
                <a:gridCol w="785087">
                  <a:extLst>
                    <a:ext uri="{9D8B030D-6E8A-4147-A177-3AD203B41FA5}">
                      <a16:colId xmlns:a16="http://schemas.microsoft.com/office/drawing/2014/main" xmlns="" val="20005"/>
                    </a:ext>
                  </a:extLst>
                </a:gridCol>
                <a:gridCol w="831268">
                  <a:extLst>
                    <a:ext uri="{9D8B030D-6E8A-4147-A177-3AD203B41FA5}">
                      <a16:colId xmlns:a16="http://schemas.microsoft.com/office/drawing/2014/main" xmlns="" val="20006"/>
                    </a:ext>
                  </a:extLst>
                </a:gridCol>
                <a:gridCol w="1310833">
                  <a:extLst>
                    <a:ext uri="{9D8B030D-6E8A-4147-A177-3AD203B41FA5}">
                      <a16:colId xmlns:a16="http://schemas.microsoft.com/office/drawing/2014/main" xmlns="" val="20007"/>
                    </a:ext>
                  </a:extLst>
                </a:gridCol>
                <a:gridCol w="2148310">
                  <a:extLst>
                    <a:ext uri="{9D8B030D-6E8A-4147-A177-3AD203B41FA5}">
                      <a16:colId xmlns:a16="http://schemas.microsoft.com/office/drawing/2014/main" xmlns="" val="20008"/>
                    </a:ext>
                  </a:extLst>
                </a:gridCol>
              </a:tblGrid>
              <a:tr h="239786">
                <a:tc>
                  <a:txBody>
                    <a:bodyPr/>
                    <a:lstStyle/>
                    <a:p>
                      <a:pPr algn="ctr" fontAlgn="ctr"/>
                      <a:r>
                        <a:rPr lang="zh-CN" altLang="en-US" sz="1200" b="1" u="none" strike="noStrike" dirty="0">
                          <a:effectLst/>
                          <a:latin typeface="微软雅黑" panose="020B0503020204020204" pitchFamily="34" charset="-122"/>
                          <a:ea typeface="微软雅黑" panose="020B0503020204020204" pitchFamily="34" charset="-122"/>
                        </a:rPr>
                        <a:t>序号</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1"/>
                    </a:solidFill>
                  </a:tcPr>
                </a:tc>
                <a:tc>
                  <a:txBody>
                    <a:bodyPr/>
                    <a:lstStyle/>
                    <a:p>
                      <a:pPr marL="0" algn="ctr" defTabSz="914400" rtl="0" eaLnBrk="1" fontAlgn="ctr" latinLnBrk="0" hangingPunct="1"/>
                      <a:r>
                        <a:rPr lang="zh-CN" altLang="en-US" sz="1200" b="1" u="none" strike="noStrike" kern="1200" dirty="0">
                          <a:solidFill>
                            <a:schemeClr val="dk1"/>
                          </a:solidFill>
                          <a:effectLst/>
                          <a:latin typeface="微软雅黑" panose="020B0503020204020204" pitchFamily="34" charset="-122"/>
                          <a:ea typeface="微软雅黑" panose="020B0503020204020204" pitchFamily="34" charset="-122"/>
                          <a:cs typeface="+mn-cs"/>
                        </a:rPr>
                        <a:t>属性描述</a:t>
                      </a:r>
                    </a:p>
                  </a:txBody>
                  <a:tcPr marL="9525" marR="9525" marT="9525" marB="0">
                    <a:solidFill>
                      <a:schemeClr val="accent1"/>
                    </a:solidFill>
                  </a:tcPr>
                </a:tc>
                <a:tc>
                  <a:txBody>
                    <a:bodyPr/>
                    <a:lstStyle/>
                    <a:p>
                      <a:pPr marL="0" algn="ctr" defTabSz="914400" rtl="0" eaLnBrk="1" fontAlgn="ctr" latinLnBrk="0" hangingPunct="1"/>
                      <a:r>
                        <a:rPr lang="zh-CN" altLang="en-US" sz="1200" b="1" u="none" strike="noStrike" kern="1200" dirty="0">
                          <a:solidFill>
                            <a:schemeClr val="dk1"/>
                          </a:solidFill>
                          <a:effectLst/>
                          <a:latin typeface="微软雅黑" panose="020B0503020204020204" pitchFamily="34" charset="-122"/>
                          <a:ea typeface="微软雅黑" panose="020B0503020204020204" pitchFamily="34" charset="-122"/>
                          <a:cs typeface="+mn-cs"/>
                        </a:rPr>
                        <a:t>属性名称</a:t>
                      </a:r>
                    </a:p>
                  </a:txBody>
                  <a:tcPr marL="9525" marR="9525" marT="9525" marB="0">
                    <a:solidFill>
                      <a:schemeClr val="accent1"/>
                    </a:solidFill>
                  </a:tcPr>
                </a:tc>
                <a:tc>
                  <a:txBody>
                    <a:bodyPr/>
                    <a:lstStyle/>
                    <a:p>
                      <a:pPr algn="ctr" fontAlgn="ctr"/>
                      <a:r>
                        <a:rPr lang="zh-CN" altLang="en-US" sz="1200" b="1" u="none" strike="noStrike" dirty="0">
                          <a:effectLst/>
                          <a:latin typeface="微软雅黑" panose="020B0503020204020204" pitchFamily="34" charset="-122"/>
                          <a:ea typeface="微软雅黑" panose="020B0503020204020204" pitchFamily="34" charset="-122"/>
                        </a:rPr>
                        <a:t>输入长度</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1"/>
                    </a:solidFill>
                  </a:tcPr>
                </a:tc>
                <a:tc>
                  <a:txBody>
                    <a:bodyPr/>
                    <a:lstStyle/>
                    <a:p>
                      <a:pPr algn="ctr" fontAlgn="ctr"/>
                      <a:r>
                        <a:rPr lang="zh-CN" altLang="en-US" sz="1200" b="1" u="none" strike="noStrike" dirty="0">
                          <a:effectLst/>
                          <a:latin typeface="微软雅黑" panose="020B0503020204020204" pitchFamily="34" charset="-122"/>
                          <a:ea typeface="微软雅黑" panose="020B0503020204020204" pitchFamily="34" charset="-122"/>
                        </a:rPr>
                        <a:t>栏位属性</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1"/>
                    </a:solidFill>
                  </a:tcPr>
                </a:tc>
                <a:tc>
                  <a:txBody>
                    <a:bodyPr/>
                    <a:lstStyle/>
                    <a:p>
                      <a:pPr algn="ctr" fontAlgn="ctr"/>
                      <a:r>
                        <a:rPr lang="zh-CN" altLang="en-US" sz="1200" b="1" u="none" strike="noStrike" dirty="0">
                          <a:effectLst/>
                          <a:latin typeface="微软雅黑" panose="020B0503020204020204" pitchFamily="34" charset="-122"/>
                          <a:ea typeface="微软雅黑" panose="020B0503020204020204" pitchFamily="34" charset="-122"/>
                        </a:rPr>
                        <a:t>是否定长</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1"/>
                    </a:solidFill>
                  </a:tcPr>
                </a:tc>
                <a:tc>
                  <a:txBody>
                    <a:bodyPr/>
                    <a:lstStyle/>
                    <a:p>
                      <a:pPr algn="ctr" fontAlgn="ctr"/>
                      <a:r>
                        <a:rPr lang="zh-CN" altLang="en-US" sz="1200" b="1" u="none" strike="noStrike" dirty="0">
                          <a:effectLst/>
                          <a:latin typeface="微软雅黑" panose="020B0503020204020204" pitchFamily="34" charset="-122"/>
                          <a:ea typeface="微软雅黑" panose="020B0503020204020204" pitchFamily="34" charset="-122"/>
                        </a:rPr>
                        <a:t>是否必输</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1"/>
                    </a:solidFill>
                  </a:tcPr>
                </a:tc>
                <a:tc>
                  <a:txBody>
                    <a:bodyPr/>
                    <a:lstStyle/>
                    <a:p>
                      <a:pPr algn="ctr" fontAlgn="ctr"/>
                      <a:r>
                        <a:rPr lang="zh-CN" altLang="en-US" sz="1200" b="1" u="none" strike="noStrike" dirty="0">
                          <a:effectLst/>
                          <a:latin typeface="微软雅黑" panose="020B0503020204020204" pitchFamily="34" charset="-122"/>
                          <a:ea typeface="微软雅黑" panose="020B0503020204020204" pitchFamily="34" charset="-122"/>
                        </a:rPr>
                        <a:t>样例</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1"/>
                    </a:solidFill>
                  </a:tcPr>
                </a:tc>
                <a:tc>
                  <a:txBody>
                    <a:bodyPr/>
                    <a:lstStyle/>
                    <a:p>
                      <a:pPr algn="ctr" fontAlgn="ctr"/>
                      <a:r>
                        <a:rPr lang="zh-CN" altLang="en-US" sz="1200" b="1" u="none" strike="noStrike" dirty="0">
                          <a:effectLst/>
                          <a:latin typeface="微软雅黑" panose="020B0503020204020204" pitchFamily="34" charset="-122"/>
                          <a:ea typeface="微软雅黑" panose="020B0503020204020204" pitchFamily="34" charset="-122"/>
                        </a:rPr>
                        <a:t>备注</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1"/>
                    </a:solidFill>
                  </a:tcPr>
                </a:tc>
                <a:extLst>
                  <a:ext uri="{0D108BD9-81ED-4DB2-BD59-A6C34878D82A}">
                    <a16:rowId xmlns:a16="http://schemas.microsoft.com/office/drawing/2014/main" xmlns="" val="10000"/>
                  </a:ext>
                </a:extLst>
              </a:tr>
              <a:tr h="132938">
                <a:tc>
                  <a:txBody>
                    <a:bodyPr/>
                    <a:lstStyle/>
                    <a:p>
                      <a:pPr algn="ctr" fontAlgn="t"/>
                      <a:r>
                        <a:rPr lang="en-US" altLang="zh-CN" sz="1200" u="none" strike="noStrike" dirty="0">
                          <a:effectLst/>
                          <a:latin typeface="微软雅黑" panose="020B0503020204020204" pitchFamily="34" charset="-122"/>
                          <a:ea typeface="微软雅黑" panose="020B0503020204020204" pitchFamily="34" charset="-122"/>
                        </a:rPr>
                        <a:t>1</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tc>
                <a:tc>
                  <a:txBody>
                    <a:bodyPr/>
                    <a:lstStyle/>
                    <a:p>
                      <a:pPr marL="0" algn="just" defTabSz="914400" rtl="0" eaLnBrk="1" fontAlgn="t" latinLnBrk="0" hangingPunct="1"/>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结果代码</a:t>
                      </a:r>
                    </a:p>
                  </a:txBody>
                  <a:tcPr marL="9525" marR="9525" marT="9525" marB="0"/>
                </a:tc>
                <a:tc>
                  <a:txBody>
                    <a:bodyPr/>
                    <a:lstStyle/>
                    <a:p>
                      <a:pPr algn="just" fontAlgn="t"/>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code</a:t>
                      </a:r>
                    </a:p>
                  </a:txBody>
                  <a:tcPr marL="9525" marR="9525" marT="9525" marB="0"/>
                </a:tc>
                <a:tc>
                  <a:txBody>
                    <a:bodyPr/>
                    <a:lstStyle/>
                    <a:p>
                      <a:pPr algn="ctr" fontAlgn="t"/>
                      <a:r>
                        <a:rPr lang="en-US" altLang="zh-CN" sz="1200" u="none" strike="noStrike" dirty="0">
                          <a:effectLst/>
                          <a:latin typeface="微软雅黑" panose="020B0503020204020204" pitchFamily="34" charset="-122"/>
                          <a:ea typeface="微软雅黑" panose="020B0503020204020204" pitchFamily="34" charset="-122"/>
                        </a:rPr>
                        <a:t>4</a:t>
                      </a: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tc>
                <a:tc>
                  <a:txBody>
                    <a:bodyPr/>
                    <a:lstStyle/>
                    <a:p>
                      <a:pPr algn="ctr" fontAlgn="t"/>
                      <a:r>
                        <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rPr>
                        <a:t>String</a:t>
                      </a: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tc>
                <a:tc>
                  <a:txBody>
                    <a:bodyPr/>
                    <a:lstStyle/>
                    <a:p>
                      <a:pPr algn="ctr" fontAlgn="t"/>
                      <a:r>
                        <a:rPr lang="en-US" altLang="zh-CN" sz="1200" u="none" strike="noStrike" dirty="0">
                          <a:effectLst/>
                          <a:latin typeface="微软雅黑" panose="020B0503020204020204" pitchFamily="34" charset="-122"/>
                          <a:ea typeface="微软雅黑" panose="020B0503020204020204" pitchFamily="34" charset="-122"/>
                        </a:rPr>
                        <a:t>Y</a:t>
                      </a: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tc>
                <a:tc>
                  <a:txBody>
                    <a:bodyPr/>
                    <a:lstStyle/>
                    <a:p>
                      <a:pPr algn="ctr" fontAlgn="t"/>
                      <a:r>
                        <a:rPr lang="en-US" altLang="zh-CN" sz="1200" u="none" strike="noStrike" dirty="0">
                          <a:effectLst/>
                          <a:latin typeface="微软雅黑" panose="020B0503020204020204" pitchFamily="34" charset="-122"/>
                          <a:ea typeface="微软雅黑" panose="020B0503020204020204" pitchFamily="34" charset="-122"/>
                        </a:rPr>
                        <a:t>Y</a:t>
                      </a: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tc>
                <a:tc>
                  <a:txBody>
                    <a:bodyPr/>
                    <a:lstStyle/>
                    <a:p>
                      <a:pPr algn="just" fontAlgn="t"/>
                      <a:r>
                        <a:rPr lang="zh-CN" altLang="en-US" sz="1200" u="none" strike="noStrike">
                          <a:effectLst/>
                          <a:latin typeface="微软雅黑" panose="020B0503020204020204" pitchFamily="34" charset="-122"/>
                          <a:ea typeface="微软雅黑" panose="020B0503020204020204" pitchFamily="34" charset="-122"/>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tc>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　</a:t>
                      </a:r>
                      <a:r>
                        <a:rPr lang="en-US" altLang="zh-CN" sz="1200" u="none" strike="noStrike" dirty="0">
                          <a:effectLst/>
                          <a:latin typeface="微软雅黑" panose="020B0503020204020204" pitchFamily="34" charset="-122"/>
                          <a:ea typeface="微软雅黑" panose="020B0503020204020204" pitchFamily="34" charset="-122"/>
                        </a:rPr>
                        <a:t>00000</a:t>
                      </a:r>
                      <a:r>
                        <a:rPr lang="zh-CN" altLang="en-US" sz="1200" u="none" strike="noStrike" dirty="0">
                          <a:effectLst/>
                          <a:latin typeface="微软雅黑" panose="020B0503020204020204" pitchFamily="34" charset="-122"/>
                          <a:ea typeface="微软雅黑" panose="020B0503020204020204" pitchFamily="34" charset="-122"/>
                        </a:rPr>
                        <a:t>表示成功</a:t>
                      </a:r>
                      <a:endParaRPr lang="en-US" altLang="zh-CN" sz="1200" u="none" strike="noStrike" dirty="0">
                        <a:effectLst/>
                        <a:latin typeface="微软雅黑" panose="020B0503020204020204" pitchFamily="34" charset="-122"/>
                        <a:ea typeface="微软雅黑" panose="020B0503020204020204" pitchFamily="34" charset="-122"/>
                      </a:endParaRPr>
                    </a:p>
                    <a:p>
                      <a:pPr algn="l"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  00001</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表示失败</a:t>
                      </a:r>
                    </a:p>
                  </a:txBody>
                  <a:tcPr marL="9525" marR="9525" marT="9525" marB="0" anchor="ctr"/>
                </a:tc>
                <a:extLst>
                  <a:ext uri="{0D108BD9-81ED-4DB2-BD59-A6C34878D82A}">
                    <a16:rowId xmlns:a16="http://schemas.microsoft.com/office/drawing/2014/main" xmlns="" val="10001"/>
                  </a:ext>
                </a:extLst>
              </a:tr>
              <a:tr h="132938">
                <a:tc>
                  <a:txBody>
                    <a:bodyPr/>
                    <a:lstStyle/>
                    <a:p>
                      <a:pPr algn="ctr" fontAlgn="t"/>
                      <a:r>
                        <a:rPr lang="en-US" altLang="zh-CN" sz="1200" u="none" strike="noStrike" dirty="0">
                          <a:effectLst/>
                          <a:latin typeface="微软雅黑" panose="020B0503020204020204" pitchFamily="34" charset="-122"/>
                          <a:ea typeface="微软雅黑" panose="020B0503020204020204" pitchFamily="34" charset="-122"/>
                        </a:rPr>
                        <a:t>2</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marL="0" algn="just" defTabSz="914400" rtl="0" eaLnBrk="1" fontAlgn="t" latinLnBrk="0" hangingPunct="1"/>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结果数据</a:t>
                      </a:r>
                    </a:p>
                  </a:txBody>
                  <a:tcPr marL="9525" marR="9525" marT="9525" marB="0">
                    <a:solidFill>
                      <a:schemeClr val="bg1">
                        <a:lumMod val="85000"/>
                      </a:schemeClr>
                    </a:solidFill>
                  </a:tcPr>
                </a:tc>
                <a:tc>
                  <a:txBody>
                    <a:bodyPr/>
                    <a:lstStyle/>
                    <a:p>
                      <a:pPr algn="just" fontAlgn="t"/>
                      <a:r>
                        <a:rPr 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data</a:t>
                      </a:r>
                    </a:p>
                  </a:txBody>
                  <a:tcPr marL="9525" marR="9525" marT="9525" marB="0">
                    <a:solidFill>
                      <a:schemeClr val="bg1">
                        <a:lumMod val="85000"/>
                      </a:schemeClr>
                    </a:solidFill>
                  </a:tcPr>
                </a:tc>
                <a:tc>
                  <a:txBody>
                    <a:bodyPr/>
                    <a:lstStyle/>
                    <a:p>
                      <a:pPr algn="ctr" fontAlgn="t"/>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ctr" fontAlgn="t"/>
                      <a:r>
                        <a:rPr lang="en-US" altLang="zh-CN" sz="1200" u="none" strike="noStrike" dirty="0" err="1">
                          <a:effectLst/>
                          <a:latin typeface="微软雅黑" panose="020B0503020204020204" pitchFamily="34" charset="-122"/>
                          <a:ea typeface="微软雅黑" panose="020B0503020204020204" pitchFamily="34" charset="-122"/>
                        </a:rPr>
                        <a:t>Json</a:t>
                      </a: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ctr" fontAlgn="t"/>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ctr" fontAlgn="t"/>
                      <a:r>
                        <a:rPr lang="en-US" altLang="zh-CN" sz="1200" u="none" strike="noStrike" dirty="0">
                          <a:effectLst/>
                          <a:latin typeface="微软雅黑" panose="020B0503020204020204" pitchFamily="34" charset="-122"/>
                          <a:ea typeface="微软雅黑" panose="020B0503020204020204" pitchFamily="34" charset="-122"/>
                        </a:rPr>
                        <a:t>N</a:t>
                      </a: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just" fontAlgn="t"/>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solidFill>
                      <a:schemeClr val="bg1">
                        <a:lumMod val="85000"/>
                      </a:schemeClr>
                    </a:solidFill>
                  </a:tcPr>
                </a:tc>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　</a:t>
                      </a:r>
                      <a:r>
                        <a:rPr lang="en-US" altLang="zh-CN" sz="1200" u="none" strike="noStrike" dirty="0">
                          <a:effectLst/>
                          <a:latin typeface="微软雅黑" panose="020B0503020204020204" pitchFamily="34" charset="-122"/>
                          <a:ea typeface="微软雅黑" panose="020B0503020204020204" pitchFamily="34" charset="-122"/>
                        </a:rPr>
                        <a:t>JSON</a:t>
                      </a:r>
                      <a:r>
                        <a:rPr lang="zh-CN" altLang="en-US" sz="1200" u="none" strike="noStrike" dirty="0">
                          <a:effectLst/>
                          <a:latin typeface="微软雅黑" panose="020B0503020204020204" pitchFamily="34" charset="-122"/>
                          <a:ea typeface="微软雅黑" panose="020B0503020204020204" pitchFamily="34" charset="-122"/>
                        </a:rPr>
                        <a:t>格式</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bg1">
                        <a:lumMod val="85000"/>
                      </a:schemeClr>
                    </a:solidFill>
                  </a:tcPr>
                </a:tc>
                <a:extLst>
                  <a:ext uri="{0D108BD9-81ED-4DB2-BD59-A6C34878D82A}">
                    <a16:rowId xmlns:a16="http://schemas.microsoft.com/office/drawing/2014/main" xmlns="" val="10002"/>
                  </a:ext>
                </a:extLst>
              </a:tr>
              <a:tr h="132938">
                <a:tc>
                  <a:txBody>
                    <a:bodyPr/>
                    <a:lstStyle/>
                    <a:p>
                      <a:pPr algn="ctr" fontAlgn="t"/>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3</a:t>
                      </a:r>
                    </a:p>
                  </a:txBody>
                  <a:tcPr marL="9525" marR="9525" marT="9525" marB="0"/>
                </a:tc>
                <a:tc>
                  <a:txBody>
                    <a:bodyPr/>
                    <a:lstStyle/>
                    <a:p>
                      <a:pPr algn="just" fontAlgn="t"/>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错误信息</a:t>
                      </a:r>
                    </a:p>
                  </a:txBody>
                  <a:tcPr marL="9525" marR="9525" marT="9525" marB="0"/>
                </a:tc>
                <a:tc>
                  <a:txBody>
                    <a:bodyPr/>
                    <a:lstStyle/>
                    <a:p>
                      <a:pPr algn="just" fontAlgn="t"/>
                      <a:r>
                        <a:rPr lang="en-US" sz="1200" b="0" i="0" u="none" strike="noStrike" dirty="0">
                          <a:solidFill>
                            <a:srgbClr val="000000"/>
                          </a:solidFill>
                          <a:effectLst/>
                          <a:latin typeface="微软雅黑" panose="020B0503020204020204" pitchFamily="34" charset="-122"/>
                          <a:ea typeface="微软雅黑" panose="020B0503020204020204" pitchFamily="34" charset="-122"/>
                        </a:rPr>
                        <a:t>message</a:t>
                      </a:r>
                    </a:p>
                  </a:txBody>
                  <a:tcPr marL="9525" marR="9525" marT="9525" marB="0"/>
                </a:tc>
                <a:tc>
                  <a:txBody>
                    <a:bodyPr/>
                    <a:lstStyle/>
                    <a:p>
                      <a:pPr algn="ctr" fontAlgn="t"/>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tc>
                <a:tc>
                  <a:txBody>
                    <a:bodyPr/>
                    <a:lstStyle/>
                    <a:p>
                      <a:pPr algn="ctr" fontAlgn="t"/>
                      <a:r>
                        <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rPr>
                        <a:t>String</a:t>
                      </a:r>
                      <a:endParaRPr lang="en-US" altLang="zh-CN" sz="1200" b="0" i="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525" marR="9525" marT="9525" marB="0"/>
                </a:tc>
                <a:tc>
                  <a:txBody>
                    <a:bodyPr/>
                    <a:lstStyle/>
                    <a:p>
                      <a:pPr algn="ctr" fontAlgn="t"/>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tc>
                <a:tc>
                  <a:txBody>
                    <a:bodyPr/>
                    <a:lstStyle/>
                    <a:p>
                      <a:pPr algn="ctr" fontAlgn="t"/>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N</a:t>
                      </a:r>
                    </a:p>
                  </a:txBody>
                  <a:tcPr marL="9525" marR="9525" marT="9525" marB="0"/>
                </a:tc>
                <a:tc>
                  <a:txBody>
                    <a:bodyPr/>
                    <a:lstStyle/>
                    <a:p>
                      <a:pPr algn="just" fontAlgn="t"/>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tc>
                <a:tc>
                  <a:txBody>
                    <a:bodyPr/>
                    <a:lstStyle/>
                    <a:p>
                      <a:pPr algn="l"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xmlns="" val="10003"/>
                  </a:ext>
                </a:extLst>
              </a:tr>
            </a:tbl>
          </a:graphicData>
        </a:graphic>
      </p:graphicFrame>
      <p:sp>
        <p:nvSpPr>
          <p:cNvPr id="5" name="TextBox 4"/>
          <p:cNvSpPr txBox="1"/>
          <p:nvPr/>
        </p:nvSpPr>
        <p:spPr>
          <a:xfrm>
            <a:off x="931954" y="1903228"/>
            <a:ext cx="944880" cy="275590"/>
          </a:xfrm>
          <a:prstGeom prst="rect">
            <a:avLst/>
          </a:prstGeom>
          <a:noFill/>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数据格式：</a:t>
            </a:r>
          </a:p>
        </p:txBody>
      </p:sp>
      <p:sp>
        <p:nvSpPr>
          <p:cNvPr id="13" name="TextBox 12"/>
          <p:cNvSpPr txBox="1"/>
          <p:nvPr/>
        </p:nvSpPr>
        <p:spPr>
          <a:xfrm>
            <a:off x="931953" y="3378493"/>
            <a:ext cx="944880" cy="275590"/>
          </a:xfrm>
          <a:prstGeom prst="rect">
            <a:avLst/>
          </a:prstGeom>
          <a:noFill/>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字段描述：</a:t>
            </a:r>
          </a:p>
        </p:txBody>
      </p:sp>
      <p:pic>
        <p:nvPicPr>
          <p:cNvPr id="4" name="Picture 3"/>
          <p:cNvPicPr>
            <a:picLocks noChangeAspect="1"/>
          </p:cNvPicPr>
          <p:nvPr/>
        </p:nvPicPr>
        <p:blipFill>
          <a:blip r:embed="rId2"/>
          <a:stretch>
            <a:fillRect/>
          </a:stretch>
        </p:blipFill>
        <p:spPr>
          <a:xfrm>
            <a:off x="931953" y="2121968"/>
            <a:ext cx="2390775" cy="10096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目录</a:t>
            </a:r>
          </a:p>
        </p:txBody>
      </p:sp>
      <p:sp>
        <p:nvSpPr>
          <p:cNvPr id="3" name="Rectangle 4"/>
          <p:cNvSpPr>
            <a:spLocks noChangeArrowheads="1"/>
          </p:cNvSpPr>
          <p:nvPr/>
        </p:nvSpPr>
        <p:spPr bwMode="auto">
          <a:xfrm>
            <a:off x="495432" y="1384751"/>
            <a:ext cx="886812" cy="518680"/>
          </a:xfrm>
          <a:prstGeom prst="rect">
            <a:avLst/>
          </a:prstGeom>
          <a:solidFill>
            <a:srgbClr val="BDD7EE"/>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1</a:t>
            </a:r>
          </a:p>
        </p:txBody>
      </p:sp>
      <p:sp>
        <p:nvSpPr>
          <p:cNvPr id="4" name="Rectangle 5"/>
          <p:cNvSpPr>
            <a:spLocks noChangeArrowheads="1"/>
          </p:cNvSpPr>
          <p:nvPr/>
        </p:nvSpPr>
        <p:spPr bwMode="gray">
          <a:xfrm>
            <a:off x="1501623" y="1384751"/>
            <a:ext cx="6147209" cy="518680"/>
          </a:xfrm>
          <a:prstGeom prst="rect">
            <a:avLst/>
          </a:prstGeom>
          <a:solidFill>
            <a:srgbClr val="BDD7EE"/>
          </a:solidFill>
          <a:ln w="9525" algn="ctr">
            <a:noFill/>
            <a:miter lim="800000"/>
          </a:ln>
        </p:spPr>
        <p:txBody>
          <a:bodyPr lIns="180000" tIns="46800" rIns="72000" bIns="46800" anchor="ctr"/>
          <a:lstStyle/>
          <a:p>
            <a:pPr marL="0" lvl="1" fontAlgn="base" latinLnBrk="1" hangingPunct="0">
              <a:spcBef>
                <a:spcPct val="0"/>
              </a:spcBef>
              <a:spcAft>
                <a:spcPct val="0"/>
              </a:spcAft>
              <a:buClr>
                <a:srgbClr val="006600"/>
              </a:buClr>
              <a:buSzPct val="85000"/>
            </a:pPr>
            <a:r>
              <a:rPr lang="zh-CN" altLang="en-US" b="1" kern="0"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技术架构概述</a:t>
            </a:r>
            <a:endParaRPr lang="en-US" altLang="zh-CN" b="1" kern="0" dirty="0">
              <a:solidFill>
                <a:srgbClr val="00206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Rectangle 4"/>
          <p:cNvSpPr>
            <a:spLocks noChangeArrowheads="1"/>
          </p:cNvSpPr>
          <p:nvPr/>
        </p:nvSpPr>
        <p:spPr bwMode="auto">
          <a:xfrm>
            <a:off x="495432" y="2536524"/>
            <a:ext cx="886812" cy="518680"/>
          </a:xfrm>
          <a:prstGeom prst="rect">
            <a:avLst/>
          </a:prstGeom>
          <a:solidFill>
            <a:srgbClr val="BDD7EE"/>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3</a:t>
            </a:r>
          </a:p>
        </p:txBody>
      </p:sp>
      <p:sp>
        <p:nvSpPr>
          <p:cNvPr id="6" name="Rectangle 5"/>
          <p:cNvSpPr>
            <a:spLocks noChangeArrowheads="1"/>
          </p:cNvSpPr>
          <p:nvPr/>
        </p:nvSpPr>
        <p:spPr bwMode="gray">
          <a:xfrm>
            <a:off x="1500988" y="2536524"/>
            <a:ext cx="6147209" cy="518680"/>
          </a:xfrm>
          <a:prstGeom prst="rect">
            <a:avLst/>
          </a:prstGeom>
          <a:solidFill>
            <a:srgbClr val="BDD7EE"/>
          </a:solidFill>
          <a:ln w="9525" algn="ctr">
            <a:noFill/>
            <a:miter lim="800000"/>
          </a:ln>
        </p:spPr>
        <p:txBody>
          <a:bodyPr lIns="180000" tIns="46800" rIns="72000" bIns="46800" anchor="ctr"/>
          <a:lstStyle/>
          <a:p>
            <a:pPr marL="0" lvl="1" fontAlgn="base">
              <a:spcBef>
                <a:spcPct val="0"/>
              </a:spcBef>
              <a:spcAft>
                <a:spcPct val="0"/>
              </a:spcAft>
              <a:buClr>
                <a:srgbClr val="006600"/>
              </a:buClr>
              <a:buSzPct val="85000"/>
            </a:pPr>
            <a:r>
              <a:rPr lang="zh-CN" altLang="en-US" b="1" kern="0" dirty="0">
                <a:latin typeface="微软雅黑" panose="020B0503020204020204" pitchFamily="34" charset="-122"/>
                <a:ea typeface="微软雅黑" panose="020B0503020204020204" pitchFamily="34" charset="-122"/>
                <a:cs typeface="Arial" panose="020B0604020202020204" pitchFamily="34" charset="0"/>
                <a:sym typeface="+mn-ea"/>
              </a:rPr>
              <a:t>开发规范介绍</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Rectangle 7"/>
          <p:cNvSpPr>
            <a:spLocks noChangeArrowheads="1"/>
          </p:cNvSpPr>
          <p:nvPr/>
        </p:nvSpPr>
        <p:spPr bwMode="auto">
          <a:xfrm>
            <a:off x="495432" y="3127290"/>
            <a:ext cx="886812" cy="518680"/>
          </a:xfrm>
          <a:prstGeom prst="rect">
            <a:avLst/>
          </a:prstGeom>
          <a:solidFill>
            <a:schemeClr val="accent1">
              <a:lumMod val="40000"/>
              <a:lumOff val="60000"/>
            </a:schemeClr>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4</a:t>
            </a:r>
          </a:p>
        </p:txBody>
      </p:sp>
      <p:sp>
        <p:nvSpPr>
          <p:cNvPr id="8" name="Rectangle 5"/>
          <p:cNvSpPr>
            <a:spLocks noChangeArrowheads="1"/>
          </p:cNvSpPr>
          <p:nvPr/>
        </p:nvSpPr>
        <p:spPr bwMode="gray">
          <a:xfrm>
            <a:off x="1501623" y="3127290"/>
            <a:ext cx="6147209" cy="518680"/>
          </a:xfrm>
          <a:prstGeom prst="rect">
            <a:avLst/>
          </a:prstGeom>
          <a:solidFill>
            <a:schemeClr val="accent1">
              <a:lumMod val="40000"/>
              <a:lumOff val="60000"/>
            </a:schemeClr>
          </a:solidFill>
          <a:ln w="9525" algn="ctr">
            <a:noFill/>
            <a:miter lim="800000"/>
          </a:ln>
        </p:spPr>
        <p:txBody>
          <a:bodyPr lIns="180000" tIns="46800" rIns="72000" bIns="46800" anchor="ctr"/>
          <a:lstStyle/>
          <a:p>
            <a:pPr marL="0" lvl="1" fontAlgn="base" latinLnBrk="1" hangingPunct="0">
              <a:spcBef>
                <a:spcPct val="0"/>
              </a:spcBef>
              <a:spcAft>
                <a:spcPct val="0"/>
              </a:spcAft>
              <a:buClr>
                <a:srgbClr val="006600"/>
              </a:buClr>
              <a:buSzPct val="85000"/>
            </a:pPr>
            <a:r>
              <a:rPr lang="zh-CN" altLang="en-US" b="1" kern="0" dirty="0">
                <a:latin typeface="微软雅黑" panose="020B0503020204020204" pitchFamily="34" charset="-122"/>
                <a:ea typeface="微软雅黑" panose="020B0503020204020204" pitchFamily="34" charset="-122"/>
                <a:cs typeface="Arial" panose="020B0604020202020204" pitchFamily="34" charset="0"/>
              </a:rPr>
              <a:t>服务管理介绍</a:t>
            </a:r>
          </a:p>
        </p:txBody>
      </p:sp>
      <p:sp>
        <p:nvSpPr>
          <p:cNvPr id="11" name="Rectangle 7"/>
          <p:cNvSpPr>
            <a:spLocks noChangeArrowheads="1"/>
          </p:cNvSpPr>
          <p:nvPr/>
        </p:nvSpPr>
        <p:spPr bwMode="auto">
          <a:xfrm>
            <a:off x="495432" y="3710435"/>
            <a:ext cx="886812" cy="518680"/>
          </a:xfrm>
          <a:prstGeom prst="rect">
            <a:avLst/>
          </a:prstGeom>
          <a:solidFill>
            <a:srgbClr val="1B76C3"/>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5</a:t>
            </a:r>
          </a:p>
        </p:txBody>
      </p:sp>
      <p:sp>
        <p:nvSpPr>
          <p:cNvPr id="12" name="Rectangle 5"/>
          <p:cNvSpPr>
            <a:spLocks noChangeArrowheads="1"/>
          </p:cNvSpPr>
          <p:nvPr/>
        </p:nvSpPr>
        <p:spPr bwMode="gray">
          <a:xfrm>
            <a:off x="1500988" y="3710435"/>
            <a:ext cx="6147209" cy="518680"/>
          </a:xfrm>
          <a:prstGeom prst="rect">
            <a:avLst/>
          </a:prstGeom>
          <a:solidFill>
            <a:srgbClr val="1B76C3"/>
          </a:solidFill>
          <a:ln w="9525" algn="ctr">
            <a:noFill/>
            <a:miter lim="800000"/>
          </a:ln>
        </p:spPr>
        <p:txBody>
          <a:bodyPr lIns="180000" tIns="46800" rIns="72000" bIns="46800" anchor="ctr"/>
          <a:lstStyle/>
          <a:p>
            <a:pPr marL="0" lvl="1" fontAlgn="base" latinLnBrk="1" hangingPunct="0">
              <a:spcBef>
                <a:spcPct val="0"/>
              </a:spcBef>
              <a:spcAft>
                <a:spcPct val="0"/>
              </a:spcAft>
              <a:buClr>
                <a:srgbClr val="006600"/>
              </a:buClr>
              <a:buSzPct val="85000"/>
            </a:pPr>
            <a:r>
              <a:rPr lang="zh-CN" altLang="en-US" b="1"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rPr>
              <a:t>开发示例实操</a:t>
            </a:r>
            <a:endParaRPr lang="en-US" altLang="zh-CN" b="1"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Rectangle 7"/>
          <p:cNvSpPr>
            <a:spLocks noChangeArrowheads="1"/>
          </p:cNvSpPr>
          <p:nvPr/>
        </p:nvSpPr>
        <p:spPr bwMode="auto">
          <a:xfrm>
            <a:off x="495432" y="1956693"/>
            <a:ext cx="886812" cy="518680"/>
          </a:xfrm>
          <a:prstGeom prst="rect">
            <a:avLst/>
          </a:prstGeom>
          <a:solidFill>
            <a:srgbClr val="BDD7EE"/>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2</a:t>
            </a:r>
          </a:p>
        </p:txBody>
      </p:sp>
      <p:sp>
        <p:nvSpPr>
          <p:cNvPr id="14" name="Rectangle 5"/>
          <p:cNvSpPr>
            <a:spLocks noChangeArrowheads="1"/>
          </p:cNvSpPr>
          <p:nvPr/>
        </p:nvSpPr>
        <p:spPr bwMode="gray">
          <a:xfrm>
            <a:off x="1501623" y="1956693"/>
            <a:ext cx="6147209" cy="518680"/>
          </a:xfrm>
          <a:prstGeom prst="rect">
            <a:avLst/>
          </a:prstGeom>
          <a:solidFill>
            <a:srgbClr val="BDD7EE"/>
          </a:solidFill>
          <a:ln w="9525" algn="ctr">
            <a:noFill/>
            <a:miter lim="800000"/>
          </a:ln>
        </p:spPr>
        <p:txBody>
          <a:bodyPr lIns="180000" tIns="46800" rIns="72000" bIns="46800" anchor="ctr"/>
          <a:lstStyle/>
          <a:p>
            <a:pPr marL="0" lvl="1" fontAlgn="base">
              <a:spcBef>
                <a:spcPct val="0"/>
              </a:spcBef>
              <a:spcAft>
                <a:spcPct val="0"/>
              </a:spcAft>
              <a:buClr>
                <a:srgbClr val="006600"/>
              </a:buClr>
              <a:buSzPct val="85000"/>
            </a:pPr>
            <a:r>
              <a:rPr lang="zh-CN" altLang="en-US" b="1" kern="0" dirty="0">
                <a:latin typeface="微软雅黑" panose="020B0503020204020204" pitchFamily="34" charset="-122"/>
                <a:ea typeface="微软雅黑" panose="020B0503020204020204" pitchFamily="34" charset="-122"/>
                <a:cs typeface="Arial" panose="020B0604020202020204" pitchFamily="34" charset="0"/>
                <a:sym typeface="+mn-ea"/>
              </a:rPr>
              <a:t>开发环境搭建</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 name="AutoShape 10"/>
          <p:cNvSpPr>
            <a:spLocks noChangeArrowheads="1"/>
          </p:cNvSpPr>
          <p:nvPr/>
        </p:nvSpPr>
        <p:spPr bwMode="gray">
          <a:xfrm rot="5400000">
            <a:off x="409948" y="3771709"/>
            <a:ext cx="249844" cy="334687"/>
          </a:xfrm>
          <a:prstGeom prst="triangle">
            <a:avLst>
              <a:gd name="adj" fmla="val 50000"/>
            </a:avLst>
          </a:prstGeom>
          <a:solidFill>
            <a:srgbClr val="1B76C3"/>
          </a:solidFill>
          <a:ln w="57150">
            <a:solidFill>
              <a:srgbClr val="FFFFFF"/>
            </a:solidFill>
            <a:miter lim="800000"/>
          </a:ln>
        </p:spPr>
        <p:txBody>
          <a:bodyPr rot="10800000" vert="eaVert" wrap="none" lIns="0" tIns="46800" rIns="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defRPr/>
            </a:pPr>
            <a:endParaRPr lang="zh-CN" altLang="en-US" b="1" kern="0">
              <a:solidFill>
                <a:srgbClr val="000000"/>
              </a:solidFill>
              <a:latin typeface="微软雅黑" panose="020B0503020204020204" pitchFamily="34" charset="-122"/>
              <a:ea typeface="微软雅黑" panose="020B0503020204020204" pitchFamily="34" charset="-122"/>
              <a:cs typeface="华文楷体" panose="02010600040101010101" charset="-122"/>
            </a:endParaRPr>
          </a:p>
        </p:txBody>
      </p:sp>
      <p:pic>
        <p:nvPicPr>
          <p:cNvPr id="20" name="Picture 2" descr="PPT_title_art copy"/>
          <p:cNvPicPr>
            <a:picLocks noChangeAspect="1" noChangeArrowheads="1"/>
          </p:cNvPicPr>
          <p:nvPr/>
        </p:nvPicPr>
        <p:blipFill>
          <a:blip r:embed="rId2"/>
          <a:srcRect/>
          <a:stretch>
            <a:fillRect/>
          </a:stretch>
        </p:blipFill>
        <p:spPr bwMode="auto">
          <a:xfrm>
            <a:off x="7648833" y="1384751"/>
            <a:ext cx="4311330" cy="4648638"/>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DEMO</a:t>
            </a:r>
            <a:r>
              <a:rPr lang="zh-CN" altLang="en-US" dirty="0">
                <a:latin typeface="微软雅黑" panose="020B0503020204020204" pitchFamily="34" charset="-122"/>
                <a:ea typeface="微软雅黑" panose="020B0503020204020204" pitchFamily="34" charset="-122"/>
              </a:rPr>
              <a:t>介绍</a:t>
            </a:r>
          </a:p>
        </p:txBody>
      </p:sp>
      <p:pic>
        <p:nvPicPr>
          <p:cNvPr id="3" name="Picture 2"/>
          <p:cNvPicPr>
            <a:picLocks noChangeAspect="1"/>
          </p:cNvPicPr>
          <p:nvPr/>
        </p:nvPicPr>
        <p:blipFill>
          <a:blip r:embed="rId3"/>
          <a:stretch>
            <a:fillRect/>
          </a:stretch>
        </p:blipFill>
        <p:spPr>
          <a:xfrm>
            <a:off x="404520" y="1463041"/>
            <a:ext cx="5075831" cy="1407750"/>
          </a:xfrm>
          <a:prstGeom prst="rect">
            <a:avLst/>
          </a:prstGeom>
        </p:spPr>
      </p:pic>
      <p:pic>
        <p:nvPicPr>
          <p:cNvPr id="4" name="Picture 3"/>
          <p:cNvPicPr>
            <a:picLocks noChangeAspect="1"/>
          </p:cNvPicPr>
          <p:nvPr/>
        </p:nvPicPr>
        <p:blipFill>
          <a:blip r:embed="rId4"/>
          <a:stretch>
            <a:fillRect/>
          </a:stretch>
        </p:blipFill>
        <p:spPr>
          <a:xfrm>
            <a:off x="6175716" y="1210459"/>
            <a:ext cx="4448193" cy="5044123"/>
          </a:xfrm>
          <a:prstGeom prst="rect">
            <a:avLst/>
          </a:prstGeom>
        </p:spPr>
      </p:pic>
      <p:sp>
        <p:nvSpPr>
          <p:cNvPr id="5" name="TextBox 4"/>
          <p:cNvSpPr txBox="1"/>
          <p:nvPr/>
        </p:nvSpPr>
        <p:spPr>
          <a:xfrm>
            <a:off x="435940" y="4077586"/>
            <a:ext cx="1554480" cy="368300"/>
          </a:xfrm>
          <a:prstGeom prst="rect">
            <a:avLst/>
          </a:prstGeom>
          <a:noFill/>
        </p:spPr>
        <p:txBody>
          <a:bodyPr wrap="none" rtlCol="0">
            <a:spAutoFit/>
          </a:bodyPr>
          <a:lstStyle/>
          <a:p>
            <a:r>
              <a:rPr lang="zh-CN" altLang="en-US" b="1" dirty="0">
                <a:solidFill>
                  <a:srgbClr val="002060"/>
                </a:solidFill>
                <a:latin typeface="微软雅黑" panose="020B0503020204020204" pitchFamily="34" charset="-122"/>
                <a:ea typeface="微软雅黑" panose="020B0503020204020204" pitchFamily="34" charset="-122"/>
              </a:rPr>
              <a:t>后端工程结构</a:t>
            </a:r>
          </a:p>
        </p:txBody>
      </p:sp>
      <p:sp>
        <p:nvSpPr>
          <p:cNvPr id="7" name="Arrow: Right 6"/>
          <p:cNvSpPr/>
          <p:nvPr/>
        </p:nvSpPr>
        <p:spPr>
          <a:xfrm rot="18384937">
            <a:off x="1067682" y="3386245"/>
            <a:ext cx="720522" cy="3004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Arrow: Right 7"/>
          <p:cNvSpPr/>
          <p:nvPr/>
        </p:nvSpPr>
        <p:spPr>
          <a:xfrm>
            <a:off x="4889235" y="4150610"/>
            <a:ext cx="1127051" cy="2232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2445617" y="4077586"/>
            <a:ext cx="2560955" cy="368300"/>
          </a:xfrm>
          <a:prstGeom prst="rect">
            <a:avLst/>
          </a:prstGeom>
          <a:noFill/>
        </p:spPr>
        <p:txBody>
          <a:bodyPr wrap="none" rtlCol="0">
            <a:spAutoFit/>
          </a:bodyPr>
          <a:lstStyle>
            <a:defPPr>
              <a:defRPr lang="zh-CN"/>
            </a:defPPr>
            <a:lvl1pPr>
              <a:defRPr b="1">
                <a:solidFill>
                  <a:srgbClr val="002060"/>
                </a:solidFill>
              </a:defRPr>
            </a:lvl1pPr>
          </a:lstStyle>
          <a:p>
            <a:r>
              <a:rPr lang="zh-CN" altLang="en-US" dirty="0">
                <a:latin typeface="微软雅黑" panose="020B0503020204020204" pitchFamily="34" charset="-122"/>
                <a:ea typeface="微软雅黑" panose="020B0503020204020204" pitchFamily="34" charset="-122"/>
              </a:rPr>
              <a:t>框架包引用</a:t>
            </a:r>
            <a:r>
              <a:rPr lang="en-US" altLang="zh-CN" dirty="0">
                <a:latin typeface="微软雅黑" panose="020B0503020204020204" pitchFamily="34" charset="-122"/>
                <a:ea typeface="微软雅黑" panose="020B0503020204020204" pitchFamily="34" charset="-122"/>
              </a:rPr>
              <a:t>Maven</a:t>
            </a:r>
            <a:r>
              <a:rPr lang="zh-CN" altLang="en-US" dirty="0">
                <a:latin typeface="微软雅黑" panose="020B0503020204020204" pitchFamily="34" charset="-122"/>
                <a:ea typeface="微软雅黑" panose="020B0503020204020204" pitchFamily="34" charset="-122"/>
              </a:rPr>
              <a:t>地址</a:t>
            </a:r>
          </a:p>
        </p:txBody>
      </p:sp>
      <p:sp>
        <p:nvSpPr>
          <p:cNvPr id="10" name="TextBox 9"/>
          <p:cNvSpPr txBox="1"/>
          <p:nvPr/>
        </p:nvSpPr>
        <p:spPr>
          <a:xfrm>
            <a:off x="404520" y="5401346"/>
            <a:ext cx="4951730" cy="829945"/>
          </a:xfrm>
          <a:prstGeom prst="rect">
            <a:avLst/>
          </a:prstGeom>
          <a:noFill/>
        </p:spPr>
        <p:txBody>
          <a:bodyPr wrap="none" rtlCol="0">
            <a:spAutoFit/>
          </a:bodyPr>
          <a:lstStyle/>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demo-client: </a:t>
            </a:r>
            <a:r>
              <a:rPr lang="zh-CN" altLang="en-US" sz="1600" dirty="0">
                <a:latin typeface="微软雅黑" panose="020B0503020204020204" pitchFamily="34" charset="-122"/>
                <a:ea typeface="微软雅黑" panose="020B0503020204020204" pitchFamily="34" charset="-122"/>
              </a:rPr>
              <a:t>供其他系统集成使用的</a:t>
            </a:r>
            <a:r>
              <a:rPr lang="en-US" altLang="zh-CN" sz="1600" dirty="0">
                <a:latin typeface="微软雅黑" panose="020B0503020204020204" pitchFamily="34" charset="-122"/>
                <a:ea typeface="微软雅黑" panose="020B0503020204020204" pitchFamily="34" charset="-122"/>
              </a:rPr>
              <a:t>façade</a:t>
            </a:r>
            <a:r>
              <a:rPr lang="zh-CN" altLang="en-US" sz="1600" dirty="0">
                <a:latin typeface="微软雅黑" panose="020B0503020204020204" pitchFamily="34" charset="-122"/>
                <a:ea typeface="微软雅黑" panose="020B0503020204020204" pitchFamily="34" charset="-122"/>
              </a:rPr>
              <a:t>层</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demo-</a:t>
            </a:r>
            <a:r>
              <a:rPr lang="en-US" altLang="zh-CN" sz="1600" dirty="0" err="1">
                <a:latin typeface="微软雅黑" panose="020B0503020204020204" pitchFamily="34" charset="-122"/>
                <a:ea typeface="微软雅黑" panose="020B0503020204020204" pitchFamily="34" charset="-122"/>
              </a:rPr>
              <a:t>dao</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数据持久层，包含数据库操作逻辑</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demo-service: </a:t>
            </a:r>
            <a:r>
              <a:rPr lang="zh-CN" altLang="en-US" sz="1600" dirty="0">
                <a:latin typeface="微软雅黑" panose="020B0503020204020204" pitchFamily="34" charset="-122"/>
                <a:ea typeface="微软雅黑" panose="020B0503020204020204" pitchFamily="34" charset="-122"/>
              </a:rPr>
              <a:t>服务层，包含业务逻辑和控制逻辑</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tangle 100"/>
          <p:cNvSpPr/>
          <p:nvPr/>
        </p:nvSpPr>
        <p:spPr>
          <a:xfrm>
            <a:off x="3291840" y="1219200"/>
            <a:ext cx="8271121" cy="512064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Flowchart: Punched Tape 93"/>
          <p:cNvSpPr/>
          <p:nvPr/>
        </p:nvSpPr>
        <p:spPr>
          <a:xfrm>
            <a:off x="175793" y="5227852"/>
            <a:ext cx="1981112" cy="1177292"/>
          </a:xfrm>
          <a:prstGeom prst="flowChartPunchedTap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DEMO</a:t>
            </a:r>
            <a:r>
              <a:rPr lang="zh-CN" altLang="en-US" dirty="0">
                <a:latin typeface="微软雅黑" panose="020B0503020204020204" pitchFamily="34" charset="-122"/>
                <a:ea typeface="微软雅黑" panose="020B0503020204020204" pitchFamily="34" charset="-122"/>
              </a:rPr>
              <a:t>介绍</a:t>
            </a:r>
            <a:r>
              <a:rPr lang="en-US" altLang="zh-CN" dirty="0">
                <a:latin typeface="微软雅黑" panose="020B0503020204020204" pitchFamily="34" charset="-122"/>
                <a:ea typeface="微软雅黑" panose="020B0503020204020204" pitchFamily="34" charset="-122"/>
              </a:rPr>
              <a:t> - </a:t>
            </a:r>
            <a:r>
              <a:rPr lang="zh-CN" altLang="en-US" dirty="0">
                <a:latin typeface="微软雅黑" panose="020B0503020204020204" pitchFamily="34" charset="-122"/>
                <a:ea typeface="微软雅黑" panose="020B0503020204020204" pitchFamily="34" charset="-122"/>
              </a:rPr>
              <a:t>各模块间关系图</a:t>
            </a:r>
          </a:p>
        </p:txBody>
      </p:sp>
      <p:sp>
        <p:nvSpPr>
          <p:cNvPr id="3" name="Rectangle: Rounded Corners 2"/>
          <p:cNvSpPr/>
          <p:nvPr/>
        </p:nvSpPr>
        <p:spPr>
          <a:xfrm>
            <a:off x="6172706" y="4498338"/>
            <a:ext cx="2015831" cy="570486"/>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latin typeface="微软雅黑" panose="020B0503020204020204" pitchFamily="34" charset="-122"/>
                <a:ea typeface="微软雅黑" panose="020B0503020204020204" pitchFamily="34" charset="-122"/>
              </a:rPr>
              <a:t>DemoUserController</a:t>
            </a:r>
            <a:endParaRPr lang="en-US" altLang="zh-CN" sz="1200" dirty="0">
              <a:latin typeface="微软雅黑" panose="020B0503020204020204" pitchFamily="34" charset="-122"/>
              <a:ea typeface="微软雅黑" panose="020B0503020204020204" pitchFamily="34" charset="-122"/>
            </a:endParaRPr>
          </a:p>
          <a:p>
            <a:pPr algn="ctr"/>
            <a:r>
              <a:rPr lang="en-US" altLang="zh-CN" sz="1200" dirty="0">
                <a:latin typeface="微软雅黑" panose="020B0503020204020204" pitchFamily="34" charset="-122"/>
                <a:ea typeface="微软雅黑" panose="020B0503020204020204" pitchFamily="34" charset="-122"/>
              </a:rPr>
              <a:t>/demo/user</a:t>
            </a:r>
          </a:p>
        </p:txBody>
      </p:sp>
      <p:sp>
        <p:nvSpPr>
          <p:cNvPr id="4" name="Rectangle: Rounded Corners 3"/>
          <p:cNvSpPr/>
          <p:nvPr/>
        </p:nvSpPr>
        <p:spPr>
          <a:xfrm>
            <a:off x="3428136" y="2170176"/>
            <a:ext cx="1723000" cy="552893"/>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latin typeface="微软雅黑" panose="020B0503020204020204" pitchFamily="34" charset="-122"/>
                <a:ea typeface="微软雅黑" panose="020B0503020204020204" pitchFamily="34" charset="-122"/>
              </a:rPr>
              <a:t>DemoUserClient</a:t>
            </a:r>
            <a:endParaRPr lang="en-US" altLang="zh-CN" sz="1200" dirty="0">
              <a:latin typeface="微软雅黑" panose="020B0503020204020204" pitchFamily="34" charset="-122"/>
              <a:ea typeface="微软雅黑" panose="020B0503020204020204" pitchFamily="34" charset="-122"/>
            </a:endParaRPr>
          </a:p>
          <a:p>
            <a:pPr algn="ct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8" name="Straight Connector 7"/>
          <p:cNvCxnSpPr/>
          <p:nvPr/>
        </p:nvCxnSpPr>
        <p:spPr>
          <a:xfrm>
            <a:off x="5802701" y="1334055"/>
            <a:ext cx="0" cy="503016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nector: Curved 8"/>
          <p:cNvCxnSpPr>
            <a:endCxn id="4" idx="1"/>
          </p:cNvCxnSpPr>
          <p:nvPr/>
        </p:nvCxnSpPr>
        <p:spPr>
          <a:xfrm>
            <a:off x="1915748" y="1745911"/>
            <a:ext cx="1512388" cy="700712"/>
          </a:xfrm>
          <a:prstGeom prst="curvedConnector3">
            <a:avLst>
              <a:gd name="adj1" fmla="val 50000"/>
            </a:avLst>
          </a:prstGeom>
          <a:ln>
            <a:solidFill>
              <a:schemeClr val="bg1">
                <a:lumMod val="95000"/>
              </a:schemeClr>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428136" y="1400662"/>
            <a:ext cx="1723000" cy="276999"/>
          </a:xfrm>
          <a:prstGeom prst="rect">
            <a:avLst/>
          </a:prstGeom>
          <a:solidFill>
            <a:schemeClr val="bg1">
              <a:lumMod val="85000"/>
            </a:schemeClr>
          </a:solidFill>
          <a:effectLst>
            <a:outerShdw blurRad="50800" dist="38100" dir="2700000" algn="tl" rotWithShape="0">
              <a:prstClr val="black">
                <a:alpha val="40000"/>
              </a:prstClr>
            </a:outerShdw>
          </a:effectLst>
        </p:spPr>
        <p:txBody>
          <a:bodyPr wrap="square" rtlCol="0">
            <a:spAutoFit/>
          </a:bodyPr>
          <a:lstStyle>
            <a:defPPr>
              <a:defRPr lang="zh-CN"/>
            </a:defPPr>
            <a:lvl1pPr algn="ctr">
              <a:defRPr sz="1200">
                <a:latin typeface="微软雅黑" panose="020B0503020204020204" pitchFamily="34" charset="-122"/>
                <a:ea typeface="微软雅黑" panose="020B0503020204020204" pitchFamily="34" charset="-122"/>
              </a:defRPr>
            </a:lvl1pPr>
          </a:lstStyle>
          <a:p>
            <a:r>
              <a:rPr lang="en-US" altLang="zh-CN"/>
              <a:t>demo-client</a:t>
            </a:r>
            <a:endParaRPr lang="zh-CN" altLang="en-US" dirty="0"/>
          </a:p>
        </p:txBody>
      </p:sp>
      <p:sp>
        <p:nvSpPr>
          <p:cNvPr id="12" name="TextBox 11"/>
          <p:cNvSpPr txBox="1"/>
          <p:nvPr/>
        </p:nvSpPr>
        <p:spPr>
          <a:xfrm>
            <a:off x="6262497" y="1419118"/>
            <a:ext cx="1757116" cy="276999"/>
          </a:xfrm>
          <a:prstGeom prst="rect">
            <a:avLst/>
          </a:prstGeom>
          <a:solidFill>
            <a:schemeClr val="bg1">
              <a:lumMod val="85000"/>
            </a:schemeClr>
          </a:solidFill>
          <a:effectLst>
            <a:outerShdw blurRad="50800" dist="38100" dir="2700000" algn="tl" rotWithShape="0">
              <a:prstClr val="black">
                <a:alpha val="40000"/>
              </a:prstClr>
            </a:outerShdw>
          </a:effectLst>
        </p:spPr>
        <p:txBody>
          <a:bodyPr wrap="square" rtlCol="0">
            <a:spAutoFit/>
          </a:bodyPr>
          <a:lstStyle/>
          <a:p>
            <a:pPr algn="ctr"/>
            <a:r>
              <a:rPr lang="en-US" altLang="zh-CN" sz="1200" dirty="0">
                <a:latin typeface="微软雅黑" panose="020B0503020204020204" pitchFamily="34" charset="-122"/>
                <a:ea typeface="微软雅黑" panose="020B0503020204020204" pitchFamily="34" charset="-122"/>
              </a:rPr>
              <a:t>demo-service</a:t>
            </a:r>
            <a:endParaRPr lang="zh-CN" altLang="en-US" sz="1200" dirty="0">
              <a:latin typeface="微软雅黑" panose="020B0503020204020204" pitchFamily="34" charset="-122"/>
              <a:ea typeface="微软雅黑" panose="020B0503020204020204" pitchFamily="34" charset="-122"/>
            </a:endParaRPr>
          </a:p>
        </p:txBody>
      </p:sp>
      <p:sp>
        <p:nvSpPr>
          <p:cNvPr id="13" name="Rectangle: Rounded Corners 12"/>
          <p:cNvSpPr/>
          <p:nvPr/>
        </p:nvSpPr>
        <p:spPr>
          <a:xfrm>
            <a:off x="6173062" y="3214223"/>
            <a:ext cx="2015831" cy="48308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bg1"/>
                </a:solidFill>
                <a:latin typeface="微软雅黑" panose="020B0503020204020204" pitchFamily="34" charset="-122"/>
                <a:ea typeface="微软雅黑" panose="020B0503020204020204" pitchFamily="34" charset="-122"/>
              </a:rPr>
              <a:t>DemoUserService</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4" name="Rectangle: Rounded Corners 13"/>
          <p:cNvSpPr/>
          <p:nvPr/>
        </p:nvSpPr>
        <p:spPr>
          <a:xfrm>
            <a:off x="9280201" y="4081690"/>
            <a:ext cx="2015831" cy="499986"/>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bg1"/>
                </a:solidFill>
                <a:latin typeface="微软雅黑" panose="020B0503020204020204" pitchFamily="34" charset="-122"/>
                <a:ea typeface="微软雅黑" panose="020B0503020204020204" pitchFamily="34" charset="-122"/>
              </a:rPr>
              <a:t>DemoUserMapper</a:t>
            </a:r>
            <a:endParaRPr lang="zh-CN" altLang="en-US" sz="1200" dirty="0">
              <a:solidFill>
                <a:schemeClr val="bg1"/>
              </a:solidFill>
              <a:latin typeface="微软雅黑" panose="020B0503020204020204" pitchFamily="34" charset="-122"/>
              <a:ea typeface="微软雅黑" panose="020B0503020204020204" pitchFamily="34" charset="-122"/>
            </a:endParaRPr>
          </a:p>
        </p:txBody>
      </p:sp>
      <p:cxnSp>
        <p:nvCxnSpPr>
          <p:cNvPr id="15" name="Straight Connector 14"/>
          <p:cNvCxnSpPr/>
          <p:nvPr/>
        </p:nvCxnSpPr>
        <p:spPr>
          <a:xfrm>
            <a:off x="8701036" y="1334055"/>
            <a:ext cx="0" cy="5005785"/>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443413" y="1419119"/>
            <a:ext cx="1665976" cy="276999"/>
          </a:xfrm>
          <a:prstGeom prst="rect">
            <a:avLst/>
          </a:prstGeom>
          <a:solidFill>
            <a:schemeClr val="bg1">
              <a:lumMod val="85000"/>
            </a:schemeClr>
          </a:solidFill>
          <a:effectLst>
            <a:outerShdw blurRad="50800" dist="38100" dir="2700000" algn="tl" rotWithShape="0">
              <a:prstClr val="black">
                <a:alpha val="40000"/>
              </a:prstClr>
            </a:outerShdw>
          </a:effectLst>
        </p:spPr>
        <p:txBody>
          <a:bodyPr wrap="square" rtlCol="0">
            <a:spAutoFit/>
          </a:bodyPr>
          <a:lstStyle/>
          <a:p>
            <a:pPr algn="ctr"/>
            <a:r>
              <a:rPr lang="en-US" altLang="zh-CN" sz="1200" dirty="0">
                <a:latin typeface="微软雅黑" panose="020B0503020204020204" pitchFamily="34" charset="-122"/>
                <a:ea typeface="微软雅黑" panose="020B0503020204020204" pitchFamily="34" charset="-122"/>
              </a:rPr>
              <a:t>demo-</a:t>
            </a:r>
            <a:r>
              <a:rPr lang="en-US" altLang="zh-CN" sz="1200" dirty="0" err="1">
                <a:latin typeface="微软雅黑" panose="020B0503020204020204" pitchFamily="34" charset="-122"/>
                <a:ea typeface="微软雅黑" panose="020B0503020204020204" pitchFamily="34" charset="-122"/>
              </a:rPr>
              <a:t>dao</a:t>
            </a:r>
            <a:endParaRPr lang="en-US" altLang="zh-CN" sz="1200" dirty="0">
              <a:latin typeface="微软雅黑" panose="020B0503020204020204" pitchFamily="34" charset="-122"/>
              <a:ea typeface="微软雅黑" panose="020B0503020204020204" pitchFamily="34" charset="-122"/>
            </a:endParaRPr>
          </a:p>
        </p:txBody>
      </p:sp>
      <p:cxnSp>
        <p:nvCxnSpPr>
          <p:cNvPr id="17" name="Connector: Curved 16"/>
          <p:cNvCxnSpPr>
            <a:stCxn id="3" idx="0"/>
            <a:endCxn id="13" idx="2"/>
          </p:cNvCxnSpPr>
          <p:nvPr/>
        </p:nvCxnSpPr>
        <p:spPr>
          <a:xfrm rot="5400000" flipH="1" flipV="1">
            <a:off x="6780283" y="4097643"/>
            <a:ext cx="801035" cy="356"/>
          </a:xfrm>
          <a:prstGeom prst="curvedConnector3">
            <a:avLst>
              <a:gd name="adj1" fmla="val 50000"/>
            </a:avLst>
          </a:prstGeom>
          <a:ln>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Connector: Curved 17"/>
          <p:cNvCxnSpPr>
            <a:stCxn id="21" idx="2"/>
            <a:endCxn id="14" idx="0"/>
          </p:cNvCxnSpPr>
          <p:nvPr/>
        </p:nvCxnSpPr>
        <p:spPr>
          <a:xfrm rot="16200000" flipH="1">
            <a:off x="9926493" y="3720065"/>
            <a:ext cx="692803" cy="30445"/>
          </a:xfrm>
          <a:prstGeom prst="curvedConnector3">
            <a:avLst>
              <a:gd name="adj1" fmla="val 50000"/>
            </a:avLst>
          </a:prstGeom>
          <a:ln>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1" name="Rectangle: Rounded Corners 20"/>
          <p:cNvSpPr/>
          <p:nvPr/>
        </p:nvSpPr>
        <p:spPr>
          <a:xfrm>
            <a:off x="9249756" y="2905807"/>
            <a:ext cx="2015831" cy="48308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bg1"/>
                </a:solidFill>
                <a:latin typeface="微软雅黑" panose="020B0503020204020204" pitchFamily="34" charset="-122"/>
                <a:ea typeface="微软雅黑" panose="020B0503020204020204" pitchFamily="34" charset="-122"/>
              </a:rPr>
              <a:t>DemoUserDao</a:t>
            </a:r>
            <a:endParaRPr lang="zh-CN" altLang="en-US" sz="1200" dirty="0">
              <a:solidFill>
                <a:schemeClr val="bg1"/>
              </a:solidFill>
              <a:latin typeface="微软雅黑" panose="020B0503020204020204" pitchFamily="34" charset="-122"/>
              <a:ea typeface="微软雅黑" panose="020B0503020204020204" pitchFamily="34" charset="-122"/>
            </a:endParaRPr>
          </a:p>
        </p:txBody>
      </p:sp>
      <p:cxnSp>
        <p:nvCxnSpPr>
          <p:cNvPr id="23" name="Straight Arrow Connector 22"/>
          <p:cNvCxnSpPr>
            <a:stCxn id="13" idx="3"/>
            <a:endCxn id="21" idx="1"/>
          </p:cNvCxnSpPr>
          <p:nvPr/>
        </p:nvCxnSpPr>
        <p:spPr>
          <a:xfrm flipV="1">
            <a:off x="8188893" y="3147347"/>
            <a:ext cx="1060863" cy="308416"/>
          </a:xfrm>
          <a:prstGeom prst="straightConnector1">
            <a:avLst/>
          </a:prstGeom>
          <a:ln>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629037" y="1379474"/>
            <a:ext cx="1280159" cy="933938"/>
          </a:xfrm>
          <a:prstGeom prst="ellipse">
            <a:avLst/>
          </a:prstGeom>
          <a:solidFill>
            <a:schemeClr val="bg1">
              <a:lumMod val="95000"/>
            </a:schemeClr>
          </a:soli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lumMod val="65000"/>
                  </a:schemeClr>
                </a:solidFill>
              </a:rPr>
              <a:t>系统</a:t>
            </a:r>
            <a:r>
              <a:rPr lang="en-US" altLang="zh-CN" b="1" dirty="0">
                <a:solidFill>
                  <a:schemeClr val="bg1">
                    <a:lumMod val="65000"/>
                  </a:schemeClr>
                </a:solidFill>
              </a:rPr>
              <a:t>B</a:t>
            </a:r>
            <a:endParaRPr lang="zh-CN" altLang="en-US" b="1" dirty="0">
              <a:solidFill>
                <a:schemeClr val="bg1">
                  <a:lumMod val="65000"/>
                </a:schemeClr>
              </a:solidFill>
            </a:endParaRPr>
          </a:p>
        </p:txBody>
      </p:sp>
      <p:sp>
        <p:nvSpPr>
          <p:cNvPr id="26" name="Rectangle: Rounded Corners 25"/>
          <p:cNvSpPr/>
          <p:nvPr/>
        </p:nvSpPr>
        <p:spPr>
          <a:xfrm>
            <a:off x="6173848" y="2170176"/>
            <a:ext cx="2015831" cy="552893"/>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latin typeface="微软雅黑" panose="020B0503020204020204" pitchFamily="34" charset="-122"/>
                <a:ea typeface="微软雅黑" panose="020B0503020204020204" pitchFamily="34" charset="-122"/>
              </a:rPr>
              <a:t>DemoUserApi</a:t>
            </a:r>
            <a:endParaRPr lang="en-US" altLang="zh-CN" sz="1200" dirty="0">
              <a:latin typeface="微软雅黑" panose="020B0503020204020204" pitchFamily="34" charset="-122"/>
              <a:ea typeface="微软雅黑" panose="020B0503020204020204" pitchFamily="34" charset="-122"/>
            </a:endParaRPr>
          </a:p>
          <a:p>
            <a:pPr algn="ctr"/>
            <a:r>
              <a:rPr lang="en-US" altLang="zh-CN" sz="1200" dirty="0">
                <a:latin typeface="微软雅黑" panose="020B0503020204020204" pitchFamily="34" charset="-122"/>
                <a:ea typeface="微软雅黑" panose="020B0503020204020204" pitchFamily="34" charset="-122"/>
              </a:rPr>
              <a:t>/demo/</a:t>
            </a:r>
            <a:r>
              <a:rPr lang="en-US" altLang="zh-CN" sz="1200" dirty="0" err="1">
                <a:latin typeface="微软雅黑" panose="020B0503020204020204" pitchFamily="34" charset="-122"/>
                <a:ea typeface="微软雅黑" panose="020B0503020204020204" pitchFamily="34" charset="-122"/>
              </a:rPr>
              <a:t>api</a:t>
            </a:r>
            <a:r>
              <a:rPr lang="en-US" altLang="zh-CN" sz="1200" dirty="0">
                <a:latin typeface="微软雅黑" panose="020B0503020204020204" pitchFamily="34" charset="-122"/>
                <a:ea typeface="微软雅黑" panose="020B0503020204020204" pitchFamily="34" charset="-122"/>
              </a:rPr>
              <a:t>/user</a:t>
            </a:r>
          </a:p>
        </p:txBody>
      </p:sp>
      <p:sp>
        <p:nvSpPr>
          <p:cNvPr id="45" name="Oval 44"/>
          <p:cNvSpPr/>
          <p:nvPr/>
        </p:nvSpPr>
        <p:spPr>
          <a:xfrm>
            <a:off x="3339723" y="5346446"/>
            <a:ext cx="1280159" cy="933938"/>
          </a:xfrm>
          <a:prstGeom prst="ellipse">
            <a:avLst/>
          </a:prstGeom>
          <a:solidFill>
            <a:srgbClr val="0070C0"/>
          </a:solidFill>
          <a:ln w="2540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系统</a:t>
            </a:r>
            <a:r>
              <a:rPr lang="en-US" altLang="zh-CN" dirty="0"/>
              <a:t>A</a:t>
            </a:r>
          </a:p>
          <a:p>
            <a:pPr algn="ctr"/>
            <a:r>
              <a:rPr lang="zh-CN" altLang="en-US" dirty="0"/>
              <a:t>前台</a:t>
            </a:r>
          </a:p>
        </p:txBody>
      </p:sp>
      <p:cxnSp>
        <p:nvCxnSpPr>
          <p:cNvPr id="52" name="Connector: Curved 51"/>
          <p:cNvCxnSpPr>
            <a:stCxn id="4" idx="3"/>
            <a:endCxn id="26" idx="1"/>
          </p:cNvCxnSpPr>
          <p:nvPr/>
        </p:nvCxnSpPr>
        <p:spPr>
          <a:xfrm>
            <a:off x="5151136" y="2446623"/>
            <a:ext cx="1022712" cy="12700"/>
          </a:xfrm>
          <a:prstGeom prst="curvedConnector3">
            <a:avLst/>
          </a:prstGeom>
          <a:ln>
            <a:prstDash val="dash"/>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9" name="Connector: Curved 58"/>
          <p:cNvCxnSpPr>
            <a:stCxn id="26" idx="2"/>
            <a:endCxn id="13" idx="0"/>
          </p:cNvCxnSpPr>
          <p:nvPr/>
        </p:nvCxnSpPr>
        <p:spPr>
          <a:xfrm rot="5400000">
            <a:off x="6935794" y="2968253"/>
            <a:ext cx="491154" cy="786"/>
          </a:xfrm>
          <a:prstGeom prst="curvedConnector3">
            <a:avLst/>
          </a:prstGeom>
          <a:ln>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5" name="Connector: Curved 64"/>
          <p:cNvCxnSpPr>
            <a:stCxn id="45" idx="6"/>
            <a:endCxn id="3" idx="1"/>
          </p:cNvCxnSpPr>
          <p:nvPr/>
        </p:nvCxnSpPr>
        <p:spPr>
          <a:xfrm flipV="1">
            <a:off x="4619882" y="4783581"/>
            <a:ext cx="1552824" cy="1029834"/>
          </a:xfrm>
          <a:prstGeom prst="curvedConnector3">
            <a:avLst/>
          </a:prstGeom>
          <a:ln>
            <a:prstDash val="dash"/>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8" name="Cylinder 77"/>
          <p:cNvSpPr/>
          <p:nvPr/>
        </p:nvSpPr>
        <p:spPr>
          <a:xfrm>
            <a:off x="9688017" y="5340096"/>
            <a:ext cx="1200199" cy="377952"/>
          </a:xfrm>
          <a:prstGeom prst="can">
            <a:avLst/>
          </a:prstGeom>
          <a:solidFill>
            <a:schemeClr val="tx1">
              <a:lumMod val="50000"/>
              <a:lumOff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0" name="Connector: Curved 79"/>
          <p:cNvCxnSpPr>
            <a:stCxn id="14" idx="2"/>
            <a:endCxn id="78" idx="1"/>
          </p:cNvCxnSpPr>
          <p:nvPr/>
        </p:nvCxnSpPr>
        <p:spPr>
          <a:xfrm rot="5400000">
            <a:off x="9908907" y="4960886"/>
            <a:ext cx="758420" cy="12700"/>
          </a:xfrm>
          <a:prstGeom prst="curvedConnector3">
            <a:avLst/>
          </a:prstGeom>
          <a:ln>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1" name="Callout: Quad Arrow 80"/>
          <p:cNvSpPr/>
          <p:nvPr/>
        </p:nvSpPr>
        <p:spPr>
          <a:xfrm>
            <a:off x="860734" y="5382874"/>
            <a:ext cx="465598" cy="513831"/>
          </a:xfrm>
          <a:prstGeom prst="quad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2" name="Rectangle 81"/>
          <p:cNvSpPr/>
          <p:nvPr/>
        </p:nvSpPr>
        <p:spPr>
          <a:xfrm>
            <a:off x="301490" y="5916237"/>
            <a:ext cx="1584087" cy="261610"/>
          </a:xfrm>
          <a:prstGeom prst="rect">
            <a:avLst/>
          </a:prstGeom>
        </p:spPr>
        <p:txBody>
          <a:bodyPr wrap="none">
            <a:spAutoFit/>
          </a:bodyPr>
          <a:lstStyle/>
          <a:p>
            <a:pPr algn="ctr"/>
            <a:r>
              <a:rPr lang="en-US" altLang="zh-CN" sz="1100" dirty="0">
                <a:latin typeface="微软雅黑" panose="020B0503020204020204" pitchFamily="34" charset="-122"/>
                <a:ea typeface="微软雅黑" panose="020B0503020204020204" pitchFamily="34" charset="-122"/>
              </a:rPr>
              <a:t>demo-client-1.0.0.jar</a:t>
            </a:r>
          </a:p>
        </p:txBody>
      </p:sp>
      <p:cxnSp>
        <p:nvCxnSpPr>
          <p:cNvPr id="96" name="Straight Connector 95"/>
          <p:cNvCxnSpPr/>
          <p:nvPr/>
        </p:nvCxnSpPr>
        <p:spPr>
          <a:xfrm flipH="1">
            <a:off x="1926335" y="2905949"/>
            <a:ext cx="1501801" cy="2238565"/>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基于开源技术的开发框架</a:t>
            </a:r>
          </a:p>
        </p:txBody>
      </p:sp>
      <p:sp>
        <p:nvSpPr>
          <p:cNvPr id="15" name="Rectangle 10"/>
          <p:cNvSpPr>
            <a:spLocks noChangeArrowheads="1"/>
          </p:cNvSpPr>
          <p:nvPr/>
        </p:nvSpPr>
        <p:spPr bwMode="auto">
          <a:xfrm>
            <a:off x="903162" y="5659667"/>
            <a:ext cx="4937125" cy="576263"/>
          </a:xfrm>
          <a:prstGeom prst="rect">
            <a:avLst/>
          </a:prstGeom>
          <a:solidFill>
            <a:schemeClr val="accent1">
              <a:lumMod val="60000"/>
              <a:lumOff val="40000"/>
            </a:schemeClr>
          </a:solidFill>
          <a:ln w="9525">
            <a:miter lim="800000"/>
          </a:ln>
          <a:scene3d>
            <a:camera prst="legacyObliqueTopRight"/>
            <a:lightRig rig="legacyFlat3" dir="b"/>
          </a:scene3d>
          <a:sp3d extrusionH="430200" prstMaterial="legacyMatte">
            <a:bevelT w="13500" h="13500" prst="angle"/>
            <a:bevelB w="13500" h="13500" prst="angle"/>
            <a:extrusionClr>
              <a:schemeClr val="hlink"/>
            </a:extrusionClr>
            <a:contourClr>
              <a:schemeClr val="hlink"/>
            </a:contourClr>
          </a:sp3d>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dirty="0"/>
              <a:t>PostgreSQL</a:t>
            </a:r>
          </a:p>
        </p:txBody>
      </p:sp>
      <p:sp>
        <p:nvSpPr>
          <p:cNvPr id="16" name="Text Box 3"/>
          <p:cNvSpPr txBox="1">
            <a:spLocks noChangeArrowheads="1"/>
          </p:cNvSpPr>
          <p:nvPr/>
        </p:nvSpPr>
        <p:spPr bwMode="auto">
          <a:xfrm>
            <a:off x="514225" y="5632680"/>
            <a:ext cx="428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t>M</a:t>
            </a:r>
          </a:p>
        </p:txBody>
      </p:sp>
      <p:sp>
        <p:nvSpPr>
          <p:cNvPr id="17" name="Text Box 4"/>
          <p:cNvSpPr txBox="1">
            <a:spLocks noChangeArrowheads="1"/>
          </p:cNvSpPr>
          <p:nvPr/>
        </p:nvSpPr>
        <p:spPr bwMode="auto">
          <a:xfrm>
            <a:off x="514225" y="2825980"/>
            <a:ext cx="428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t>C</a:t>
            </a:r>
          </a:p>
        </p:txBody>
      </p:sp>
      <p:sp>
        <p:nvSpPr>
          <p:cNvPr id="18" name="Text Box 5"/>
          <p:cNvSpPr txBox="1">
            <a:spLocks noChangeArrowheads="1"/>
          </p:cNvSpPr>
          <p:nvPr/>
        </p:nvSpPr>
        <p:spPr bwMode="auto">
          <a:xfrm>
            <a:off x="514225" y="1971905"/>
            <a:ext cx="4270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t>V</a:t>
            </a:r>
          </a:p>
        </p:txBody>
      </p:sp>
      <p:sp>
        <p:nvSpPr>
          <p:cNvPr id="21" name="Line 6"/>
          <p:cNvSpPr>
            <a:spLocks noChangeShapeType="1"/>
          </p:cNvSpPr>
          <p:nvPr/>
        </p:nvSpPr>
        <p:spPr bwMode="auto">
          <a:xfrm>
            <a:off x="331662" y="3980092"/>
            <a:ext cx="9144000" cy="0"/>
          </a:xfrm>
          <a:prstGeom prst="line">
            <a:avLst/>
          </a:prstGeom>
          <a:noFill/>
          <a:ln w="38100">
            <a:solidFill>
              <a:schemeClr val="accent2"/>
            </a:solidFill>
            <a:prstDash val="lgDash"/>
            <a:round/>
          </a:ln>
          <a:extLst>
            <a:ext uri="{909E8E84-426E-40DD-AFC4-6F175D3DCCD1}">
              <a14:hiddenFill xmlns:a14="http://schemas.microsoft.com/office/drawing/2010/main">
                <a:noFill/>
              </a14:hiddenFill>
            </a:ext>
          </a:extLst>
        </p:spPr>
        <p:txBody>
          <a:bodyPr/>
          <a:lstStyle/>
          <a:p>
            <a:endParaRPr lang="zh-CN" altLang="en-US"/>
          </a:p>
        </p:txBody>
      </p:sp>
      <p:sp>
        <p:nvSpPr>
          <p:cNvPr id="22" name="Line 7"/>
          <p:cNvSpPr>
            <a:spLocks noChangeShapeType="1"/>
          </p:cNvSpPr>
          <p:nvPr/>
        </p:nvSpPr>
        <p:spPr bwMode="auto">
          <a:xfrm>
            <a:off x="331662" y="2614842"/>
            <a:ext cx="9144000" cy="0"/>
          </a:xfrm>
          <a:prstGeom prst="line">
            <a:avLst/>
          </a:prstGeom>
          <a:noFill/>
          <a:ln w="38100">
            <a:solidFill>
              <a:schemeClr val="accent2"/>
            </a:solidFill>
            <a:prstDash val="lgDash"/>
            <a:round/>
          </a:ln>
          <a:extLst>
            <a:ext uri="{909E8E84-426E-40DD-AFC4-6F175D3DCCD1}">
              <a14:hiddenFill xmlns:a14="http://schemas.microsoft.com/office/drawing/2010/main">
                <a:noFill/>
              </a14:hiddenFill>
            </a:ext>
          </a:extLst>
        </p:spPr>
        <p:txBody>
          <a:bodyPr/>
          <a:lstStyle/>
          <a:p>
            <a:endParaRPr lang="zh-CN" altLang="en-US"/>
          </a:p>
        </p:txBody>
      </p:sp>
      <p:sp>
        <p:nvSpPr>
          <p:cNvPr id="23" name="Rectangle 22"/>
          <p:cNvSpPr>
            <a:spLocks noChangeArrowheads="1"/>
          </p:cNvSpPr>
          <p:nvPr/>
        </p:nvSpPr>
        <p:spPr bwMode="auto">
          <a:xfrm>
            <a:off x="903162" y="2314805"/>
            <a:ext cx="8077200" cy="265112"/>
          </a:xfrm>
          <a:prstGeom prst="rect">
            <a:avLst/>
          </a:prstGeom>
          <a:solidFill>
            <a:srgbClr val="C0C0C0"/>
          </a:solidFill>
          <a:ln w="9525">
            <a:miter lim="800000"/>
          </a:ln>
          <a:scene3d>
            <a:camera prst="legacyObliqueTopRight"/>
            <a:lightRig rig="legacyFlat3" dir="b"/>
          </a:scene3d>
          <a:sp3d extrusionH="430200" prstMaterial="legacyMatte">
            <a:bevelT w="13500" h="13500" prst="angle"/>
            <a:bevelB w="13500" h="13500" prst="angle"/>
            <a:extrusionClr>
              <a:srgbClr val="C0C0C0"/>
            </a:extrusionClr>
            <a:contourClr>
              <a:srgbClr val="C0C0C0"/>
            </a:contourClr>
          </a:sp3d>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t>AJAX(Asynchronous JavaScript and XML)</a:t>
            </a:r>
          </a:p>
        </p:txBody>
      </p:sp>
      <p:sp>
        <p:nvSpPr>
          <p:cNvPr id="24" name="Rectangle 8"/>
          <p:cNvSpPr>
            <a:spLocks noChangeArrowheads="1"/>
          </p:cNvSpPr>
          <p:nvPr/>
        </p:nvSpPr>
        <p:spPr bwMode="auto">
          <a:xfrm>
            <a:off x="903162" y="4911955"/>
            <a:ext cx="4937125" cy="576262"/>
          </a:xfrm>
          <a:prstGeom prst="rect">
            <a:avLst/>
          </a:prstGeom>
          <a:solidFill>
            <a:srgbClr val="8CFFFF"/>
          </a:solidFill>
          <a:ln w="9525">
            <a:miter lim="800000"/>
          </a:ln>
          <a:scene3d>
            <a:camera prst="legacyObliqueTopRight"/>
            <a:lightRig rig="legacyFlat3" dir="b"/>
          </a:scene3d>
          <a:sp3d extrusionH="430200" prstMaterial="legacyMatte">
            <a:bevelT w="13500" h="13500" prst="angle"/>
            <a:bevelB w="13500" h="13500" prst="angle"/>
            <a:extrusionClr>
              <a:srgbClr val="6AC1C1"/>
            </a:extrusionClr>
            <a:contourClr>
              <a:srgbClr val="FF0066"/>
            </a:contourClr>
          </a:sp3d>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b="1" dirty="0" err="1"/>
              <a:t>MyBatis</a:t>
            </a:r>
            <a:r>
              <a:rPr lang="en-US" altLang="zh-CN" sz="2000" b="1" dirty="0"/>
              <a:t>(</a:t>
            </a:r>
            <a:r>
              <a:rPr lang="en-US" altLang="zh-CN" sz="2000" b="1" dirty="0" err="1"/>
              <a:t>ORMapping</a:t>
            </a:r>
            <a:r>
              <a:rPr lang="en-US" altLang="zh-CN" sz="2000" b="1" dirty="0"/>
              <a:t>/</a:t>
            </a:r>
            <a:r>
              <a:rPr lang="en-US" altLang="zh-CN" sz="2000" b="1" dirty="0" err="1"/>
              <a:t>CodeGenerator</a:t>
            </a:r>
            <a:r>
              <a:rPr lang="en-US" altLang="zh-CN" sz="2000" b="1" dirty="0"/>
              <a:t>)</a:t>
            </a:r>
          </a:p>
        </p:txBody>
      </p:sp>
      <p:sp>
        <p:nvSpPr>
          <p:cNvPr id="25" name="Rectangle 12"/>
          <p:cNvSpPr>
            <a:spLocks noChangeArrowheads="1"/>
          </p:cNvSpPr>
          <p:nvPr/>
        </p:nvSpPr>
        <p:spPr bwMode="auto">
          <a:xfrm>
            <a:off x="903162" y="1600430"/>
            <a:ext cx="1252539" cy="571500"/>
          </a:xfrm>
          <a:prstGeom prst="rect">
            <a:avLst/>
          </a:prstGeom>
          <a:solidFill>
            <a:srgbClr val="AADBFF"/>
          </a:solidFill>
          <a:ln w="9525">
            <a:miter lim="800000"/>
          </a:ln>
          <a:scene3d>
            <a:camera prst="legacyObliqueTopRight"/>
            <a:lightRig rig="legacyFlat3" dir="b"/>
          </a:scene3d>
          <a:sp3d extrusionH="430200" prstMaterial="legacyMatte">
            <a:bevelT w="13500" h="13500" prst="angle"/>
            <a:bevelB w="13500" h="13500" prst="angle"/>
            <a:extrusionClr>
              <a:srgbClr val="81A7C1"/>
            </a:extrusionClr>
            <a:contourClr>
              <a:srgbClr val="0066FF"/>
            </a:contourClr>
          </a:sp3d>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solidFill>
                  <a:schemeClr val="tx1">
                    <a:lumMod val="75000"/>
                    <a:lumOff val="25000"/>
                  </a:schemeClr>
                </a:solidFill>
              </a:rPr>
              <a:t>HTML5</a:t>
            </a:r>
          </a:p>
        </p:txBody>
      </p:sp>
      <p:sp>
        <p:nvSpPr>
          <p:cNvPr id="26" name="Rectangle 13"/>
          <p:cNvSpPr>
            <a:spLocks noChangeArrowheads="1"/>
          </p:cNvSpPr>
          <p:nvPr/>
        </p:nvSpPr>
        <p:spPr bwMode="auto">
          <a:xfrm>
            <a:off x="2285877" y="1600430"/>
            <a:ext cx="1087412" cy="571500"/>
          </a:xfrm>
          <a:prstGeom prst="rect">
            <a:avLst/>
          </a:prstGeom>
          <a:solidFill>
            <a:srgbClr val="AADBFF"/>
          </a:solidFill>
          <a:ln w="9525">
            <a:miter lim="800000"/>
          </a:ln>
          <a:scene3d>
            <a:camera prst="legacyObliqueTopRight"/>
            <a:lightRig rig="legacyFlat3" dir="b"/>
          </a:scene3d>
          <a:sp3d extrusionH="430200" prstMaterial="legacyMatte">
            <a:bevelT w="13500" h="13500" prst="angle"/>
            <a:bevelB w="13500" h="13500" prst="angle"/>
            <a:extrusionClr>
              <a:srgbClr val="81A7C1"/>
            </a:extrusionClr>
            <a:contourClr>
              <a:srgbClr val="0066FF"/>
            </a:contourClr>
          </a:sp3d>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solidFill>
                  <a:schemeClr val="tx1">
                    <a:lumMod val="75000"/>
                    <a:lumOff val="25000"/>
                  </a:schemeClr>
                </a:solidFill>
              </a:rPr>
              <a:t>CSS3</a:t>
            </a:r>
          </a:p>
        </p:txBody>
      </p:sp>
      <p:sp>
        <p:nvSpPr>
          <p:cNvPr id="27" name="Rectangle 26"/>
          <p:cNvSpPr>
            <a:spLocks noChangeArrowheads="1"/>
          </p:cNvSpPr>
          <p:nvPr/>
        </p:nvSpPr>
        <p:spPr bwMode="auto">
          <a:xfrm>
            <a:off x="903162" y="2829155"/>
            <a:ext cx="8077200" cy="576262"/>
          </a:xfrm>
          <a:prstGeom prst="rect">
            <a:avLst/>
          </a:prstGeom>
          <a:solidFill>
            <a:srgbClr val="C0C0C0"/>
          </a:solidFill>
          <a:ln w="9525">
            <a:miter lim="800000"/>
          </a:ln>
          <a:scene3d>
            <a:camera prst="legacyObliqueTopRight"/>
            <a:lightRig rig="legacyFlat3" dir="b"/>
          </a:scene3d>
          <a:sp3d extrusionH="430200" prstMaterial="legacyMatte">
            <a:bevelT w="13500" h="13500" prst="angle"/>
            <a:bevelB w="13500" h="13500" prst="angle"/>
            <a:extrusionClr>
              <a:srgbClr val="C0C0C0"/>
            </a:extrusionClr>
            <a:contourClr>
              <a:srgbClr val="C0C0C0"/>
            </a:contourClr>
          </a:sp3d>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None/>
            </a:pPr>
            <a:r>
              <a:rPr lang="en-US" altLang="zh-CN" sz="1800" b="1" dirty="0"/>
              <a:t>Spring Boot(JSON/Marshal/</a:t>
            </a:r>
            <a:r>
              <a:rPr lang="en-US" altLang="zh-CN" sz="1800" b="1" dirty="0" err="1"/>
              <a:t>Unmarshal</a:t>
            </a:r>
            <a:r>
              <a:rPr lang="en-US" altLang="zh-CN" sz="1800" b="1" dirty="0"/>
              <a:t>/</a:t>
            </a:r>
            <a:r>
              <a:rPr lang="en-US" altLang="zh-CN" sz="1800" b="1" dirty="0" err="1"/>
              <a:t>BeanValidation</a:t>
            </a:r>
            <a:r>
              <a:rPr lang="en-US" altLang="zh-CN" sz="1800" b="1" dirty="0"/>
              <a:t>)</a:t>
            </a:r>
          </a:p>
        </p:txBody>
      </p:sp>
      <p:sp>
        <p:nvSpPr>
          <p:cNvPr id="28" name="Rectangle 17"/>
          <p:cNvSpPr>
            <a:spLocks noChangeArrowheads="1"/>
          </p:cNvSpPr>
          <p:nvPr/>
        </p:nvSpPr>
        <p:spPr bwMode="auto">
          <a:xfrm rot="5400000">
            <a:off x="5802187" y="5478692"/>
            <a:ext cx="938213" cy="576263"/>
          </a:xfrm>
          <a:prstGeom prst="rect">
            <a:avLst/>
          </a:prstGeom>
          <a:solidFill>
            <a:srgbClr val="7DABD1"/>
          </a:solidFill>
          <a:ln w="9525">
            <a:miter lim="800000"/>
          </a:ln>
          <a:scene3d>
            <a:camera prst="legacyObliqueTopRight"/>
            <a:lightRig rig="legacyFlat3" dir="b"/>
          </a:scene3d>
          <a:sp3d extrusionH="430200" prstMaterial="legacyMatte">
            <a:bevelT w="13500" h="13500" prst="angle"/>
            <a:bevelB w="13500" h="13500" prst="angle"/>
            <a:extrusionClr>
              <a:srgbClr val="60819F"/>
            </a:extrusionClr>
            <a:contourClr>
              <a:srgbClr val="6600CC"/>
            </a:contourClr>
          </a:sp3d>
        </p:spPr>
        <p:txBody>
          <a:bodyPr wrap="none" anchor="ctr">
            <a:flatTx/>
          </a:bodyPr>
          <a:lstStyle/>
          <a:p>
            <a:pPr algn="ctr">
              <a:lnSpc>
                <a:spcPts val="1200"/>
              </a:lnSpc>
              <a:spcBef>
                <a:spcPct val="0"/>
              </a:spcBef>
            </a:pPr>
            <a:r>
              <a:rPr lang="en-US" altLang="zh-CN" b="1">
                <a:latin typeface="Arial" panose="020B0604020202020204" pitchFamily="34" charset="0"/>
                <a:ea typeface="宋体" panose="02010600030101010101" pitchFamily="2" charset="-122"/>
              </a:rPr>
              <a:t>Logback</a:t>
            </a:r>
          </a:p>
        </p:txBody>
      </p:sp>
      <p:sp>
        <p:nvSpPr>
          <p:cNvPr id="29" name="Rectangle 19"/>
          <p:cNvSpPr>
            <a:spLocks noChangeArrowheads="1"/>
          </p:cNvSpPr>
          <p:nvPr/>
        </p:nvSpPr>
        <p:spPr bwMode="auto">
          <a:xfrm rot="5400000">
            <a:off x="6587999" y="5478693"/>
            <a:ext cx="938213" cy="576262"/>
          </a:xfrm>
          <a:prstGeom prst="rect">
            <a:avLst/>
          </a:prstGeom>
          <a:solidFill>
            <a:srgbClr val="7DABD1"/>
          </a:solidFill>
          <a:ln w="9525">
            <a:miter lim="800000"/>
          </a:ln>
          <a:scene3d>
            <a:camera prst="legacyObliqueTopRight"/>
            <a:lightRig rig="legacyFlat3" dir="b"/>
          </a:scene3d>
          <a:sp3d extrusionH="430200" prstMaterial="legacyMatte">
            <a:bevelT w="13500" h="13500" prst="angle"/>
            <a:bevelB w="13500" h="13500" prst="angle"/>
            <a:extrusionClr>
              <a:srgbClr val="60819F"/>
            </a:extrusionClr>
            <a:contourClr>
              <a:srgbClr val="6600CC"/>
            </a:contourClr>
          </a:sp3d>
        </p:spPr>
        <p:txBody>
          <a:bodyPr wrap="none" anchor="ctr">
            <a:flatTx/>
          </a:bodyPr>
          <a:lstStyle/>
          <a:p>
            <a:pPr algn="ctr">
              <a:lnSpc>
                <a:spcPts val="1200"/>
              </a:lnSpc>
              <a:spcBef>
                <a:spcPct val="0"/>
              </a:spcBef>
            </a:pPr>
            <a:r>
              <a:rPr lang="en-US" altLang="zh-CN" sz="1400" b="1" dirty="0">
                <a:latin typeface="Arial" panose="020B0604020202020204" pitchFamily="34" charset="0"/>
                <a:ea typeface="宋体" panose="02010600030101010101" pitchFamily="2" charset="-122"/>
              </a:rPr>
              <a:t>RabbitMQ</a:t>
            </a:r>
          </a:p>
        </p:txBody>
      </p:sp>
      <p:sp>
        <p:nvSpPr>
          <p:cNvPr id="30" name="AutoShape 20"/>
          <p:cNvSpPr>
            <a:spLocks noChangeArrowheads="1"/>
          </p:cNvSpPr>
          <p:nvPr/>
        </p:nvSpPr>
        <p:spPr bwMode="auto">
          <a:xfrm>
            <a:off x="903162" y="4194405"/>
            <a:ext cx="4937125" cy="574675"/>
          </a:xfrm>
          <a:prstGeom prst="flowChartProcess">
            <a:avLst/>
          </a:prstGeom>
          <a:solidFill>
            <a:schemeClr val="accent2">
              <a:lumMod val="60000"/>
              <a:lumOff val="40000"/>
            </a:schemeClr>
          </a:solidFill>
          <a:ln w="9525">
            <a:miter lim="800000"/>
          </a:ln>
          <a:scene3d>
            <a:camera prst="legacyObliqueTopRight"/>
            <a:lightRig rig="legacyFlat3" dir="b"/>
          </a:scene3d>
          <a:sp3d extrusionH="430200" prstMaterial="legacyMatte">
            <a:bevelT w="13500" h="13500" prst="angle"/>
            <a:bevelB w="13500" h="13500" prst="angle"/>
            <a:extrusionClr>
              <a:schemeClr val="accent2">
                <a:lumMod val="60000"/>
                <a:lumOff val="40000"/>
              </a:schemeClr>
            </a:extrusionClr>
            <a:contourClr>
              <a:srgbClr val="FF33CC"/>
            </a:contourClr>
          </a:sp3d>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b="1" dirty="0"/>
              <a:t>Spring (IOC/AOP/Transactional)</a:t>
            </a:r>
          </a:p>
        </p:txBody>
      </p:sp>
      <p:sp>
        <p:nvSpPr>
          <p:cNvPr id="31" name="Rectangle 21"/>
          <p:cNvSpPr>
            <a:spLocks noChangeArrowheads="1"/>
          </p:cNvSpPr>
          <p:nvPr/>
        </p:nvSpPr>
        <p:spPr bwMode="auto">
          <a:xfrm rot="5400000">
            <a:off x="7671468" y="4927037"/>
            <a:ext cx="2041525" cy="576262"/>
          </a:xfrm>
          <a:prstGeom prst="rect">
            <a:avLst/>
          </a:prstGeom>
          <a:solidFill>
            <a:srgbClr val="7DABD1"/>
          </a:solidFill>
          <a:ln w="9525">
            <a:miter lim="800000"/>
          </a:ln>
          <a:scene3d>
            <a:camera prst="legacyObliqueTopRight"/>
            <a:lightRig rig="legacyFlat3" dir="b"/>
          </a:scene3d>
          <a:sp3d extrusionH="430200" prstMaterial="legacyMatte">
            <a:bevelT w="13500" h="13500" prst="angle"/>
            <a:bevelB w="13500" h="13500" prst="angle"/>
            <a:extrusionClr>
              <a:srgbClr val="60819F"/>
            </a:extrusionClr>
            <a:contourClr>
              <a:srgbClr val="6600CC"/>
            </a:contourClr>
          </a:sp3d>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dirty="0"/>
              <a:t>…</a:t>
            </a:r>
          </a:p>
        </p:txBody>
      </p:sp>
      <p:sp>
        <p:nvSpPr>
          <p:cNvPr id="32" name="Rectangle 13"/>
          <p:cNvSpPr>
            <a:spLocks noChangeArrowheads="1"/>
          </p:cNvSpPr>
          <p:nvPr/>
        </p:nvSpPr>
        <p:spPr bwMode="auto">
          <a:xfrm>
            <a:off x="3528864" y="1600430"/>
            <a:ext cx="968398" cy="571500"/>
          </a:xfrm>
          <a:prstGeom prst="rect">
            <a:avLst/>
          </a:prstGeom>
          <a:solidFill>
            <a:srgbClr val="C0C0C0"/>
          </a:solidFill>
          <a:ln w="9525">
            <a:miter lim="800000"/>
          </a:ln>
          <a:scene3d>
            <a:camera prst="legacyObliqueTopRight"/>
            <a:lightRig rig="legacyFlat3" dir="b"/>
          </a:scene3d>
          <a:sp3d extrusionH="430200" prstMaterial="legacyMatte">
            <a:bevelT w="13500" h="13500" prst="angle"/>
            <a:bevelB w="13500" h="13500" prst="angle"/>
            <a:extrusionClr>
              <a:srgbClr val="C0C0C0"/>
            </a:extrusionClr>
            <a:contourClr>
              <a:srgbClr val="C0C0C0"/>
            </a:contourClr>
          </a:sp3d>
        </p:spPr>
        <p:txBody>
          <a:bodyPr wrap="none" anchor="ctr">
            <a:flatTx/>
          </a:bodyPr>
          <a:lstStyle/>
          <a:p>
            <a:pPr algn="ctr">
              <a:spcBef>
                <a:spcPct val="0"/>
              </a:spcBef>
            </a:pPr>
            <a:r>
              <a:rPr lang="en-US" altLang="zh-CN" b="1" dirty="0">
                <a:latin typeface="Arial" panose="020B0604020202020204" pitchFamily="34" charset="0"/>
                <a:ea typeface="宋体" panose="02010600030101010101" pitchFamily="2" charset="-122"/>
              </a:rPr>
              <a:t>VUE</a:t>
            </a:r>
          </a:p>
        </p:txBody>
      </p:sp>
      <p:sp>
        <p:nvSpPr>
          <p:cNvPr id="33" name="Rectangle 13"/>
          <p:cNvSpPr>
            <a:spLocks noChangeArrowheads="1"/>
          </p:cNvSpPr>
          <p:nvPr/>
        </p:nvSpPr>
        <p:spPr bwMode="auto">
          <a:xfrm>
            <a:off x="4652837" y="1600430"/>
            <a:ext cx="1489098" cy="571500"/>
          </a:xfrm>
          <a:prstGeom prst="rect">
            <a:avLst/>
          </a:prstGeom>
          <a:solidFill>
            <a:srgbClr val="C0C0C0"/>
          </a:solidFill>
          <a:ln w="9525">
            <a:miter lim="800000"/>
          </a:ln>
          <a:scene3d>
            <a:camera prst="legacyObliqueTopRight"/>
            <a:lightRig rig="legacyFlat3" dir="b"/>
          </a:scene3d>
          <a:sp3d extrusionH="430200" prstMaterial="legacyMatte">
            <a:bevelT w="13500" h="13500" prst="angle"/>
            <a:bevelB w="13500" h="13500" prst="angle"/>
            <a:extrusionClr>
              <a:srgbClr val="C0C0C0"/>
            </a:extrusionClr>
            <a:contourClr>
              <a:srgbClr val="C0C0C0"/>
            </a:contourClr>
          </a:sp3d>
        </p:spPr>
        <p:txBody>
          <a:bodyPr wrap="none" anchor="ctr">
            <a:flatTx/>
          </a:bodyPr>
          <a:lstStyle/>
          <a:p>
            <a:pPr algn="ctr">
              <a:spcBef>
                <a:spcPct val="0"/>
              </a:spcBef>
            </a:pPr>
            <a:r>
              <a:rPr lang="en-US" altLang="zh-CN" b="1" dirty="0">
                <a:latin typeface="Arial" panose="020B0604020202020204" pitchFamily="34" charset="0"/>
                <a:ea typeface="宋体" panose="02010600030101010101" pitchFamily="2" charset="-122"/>
              </a:rPr>
              <a:t>Element-UI</a:t>
            </a:r>
          </a:p>
        </p:txBody>
      </p:sp>
      <p:sp>
        <p:nvSpPr>
          <p:cNvPr id="34" name="Rectangle 14"/>
          <p:cNvSpPr>
            <a:spLocks noChangeArrowheads="1"/>
          </p:cNvSpPr>
          <p:nvPr/>
        </p:nvSpPr>
        <p:spPr bwMode="auto">
          <a:xfrm>
            <a:off x="6297510" y="1600430"/>
            <a:ext cx="1487247" cy="560387"/>
          </a:xfrm>
          <a:prstGeom prst="rect">
            <a:avLst/>
          </a:prstGeom>
          <a:solidFill>
            <a:srgbClr val="C0C0C0"/>
          </a:solidFill>
          <a:ln w="9525">
            <a:miter lim="800000"/>
          </a:ln>
          <a:scene3d>
            <a:camera prst="legacyObliqueTopRight"/>
            <a:lightRig rig="legacyFlat3" dir="b"/>
          </a:scene3d>
          <a:sp3d extrusionH="430200" prstMaterial="legacyMatte">
            <a:bevelT w="13500" h="13500" prst="angle"/>
            <a:bevelB w="13500" h="13500" prst="angle"/>
            <a:extrusionClr>
              <a:srgbClr val="C0C0C0"/>
            </a:extrusionClr>
            <a:contourClr>
              <a:srgbClr val="C0C0C0"/>
            </a:contourClr>
          </a:sp3d>
        </p:spPr>
        <p:txBody>
          <a:bodyPr wrap="none" anchor="ctr">
            <a:flatTx/>
          </a:bodyPr>
          <a:lstStyle/>
          <a:p>
            <a:pPr algn="ctr">
              <a:spcBef>
                <a:spcPct val="0"/>
              </a:spcBef>
            </a:pPr>
            <a:r>
              <a:rPr lang="en-US" altLang="zh-CN" b="1" dirty="0">
                <a:latin typeface="Arial" panose="020B0604020202020204" pitchFamily="34" charset="0"/>
                <a:ea typeface="宋体" panose="02010600030101010101" pitchFamily="2" charset="-122"/>
              </a:rPr>
              <a:t>VUE-Router</a:t>
            </a:r>
          </a:p>
        </p:txBody>
      </p:sp>
      <p:sp>
        <p:nvSpPr>
          <p:cNvPr id="35" name="Rectangle 14"/>
          <p:cNvSpPr>
            <a:spLocks noChangeArrowheads="1"/>
          </p:cNvSpPr>
          <p:nvPr/>
        </p:nvSpPr>
        <p:spPr bwMode="auto">
          <a:xfrm>
            <a:off x="7942160" y="1600430"/>
            <a:ext cx="1038202" cy="560387"/>
          </a:xfrm>
          <a:prstGeom prst="rect">
            <a:avLst/>
          </a:prstGeom>
          <a:solidFill>
            <a:srgbClr val="C0C0C0"/>
          </a:solidFill>
          <a:ln w="9525">
            <a:miter lim="800000"/>
          </a:ln>
          <a:scene3d>
            <a:camera prst="legacyObliqueTopRight"/>
            <a:lightRig rig="legacyFlat3" dir="b"/>
          </a:scene3d>
          <a:sp3d extrusionH="430200" prstMaterial="legacyMatte">
            <a:bevelT w="13500" h="13500" prst="angle"/>
            <a:bevelB w="13500" h="13500" prst="angle"/>
            <a:extrusionClr>
              <a:srgbClr val="C0C0C0"/>
            </a:extrusionClr>
            <a:contourClr>
              <a:srgbClr val="C0C0C0"/>
            </a:contourClr>
          </a:sp3d>
        </p:spPr>
        <p:txBody>
          <a:bodyPr wrap="none" anchor="ctr">
            <a:flatTx/>
          </a:bodyPr>
          <a:lstStyle/>
          <a:p>
            <a:pPr algn="ctr">
              <a:spcBef>
                <a:spcPct val="0"/>
              </a:spcBef>
            </a:pPr>
            <a:r>
              <a:rPr lang="en-US" altLang="zh-CN" b="1" dirty="0">
                <a:latin typeface="Arial" panose="020B0604020202020204" pitchFamily="34" charset="0"/>
                <a:ea typeface="宋体" panose="02010600030101010101" pitchFamily="2" charset="-122"/>
              </a:rPr>
              <a:t>Less</a:t>
            </a:r>
          </a:p>
        </p:txBody>
      </p:sp>
      <p:sp>
        <p:nvSpPr>
          <p:cNvPr id="36" name="Rectangle 16"/>
          <p:cNvSpPr>
            <a:spLocks noChangeArrowheads="1"/>
          </p:cNvSpPr>
          <p:nvPr/>
        </p:nvSpPr>
        <p:spPr bwMode="auto">
          <a:xfrm rot="5400000">
            <a:off x="5801394" y="4376173"/>
            <a:ext cx="939800" cy="576263"/>
          </a:xfrm>
          <a:prstGeom prst="rect">
            <a:avLst/>
          </a:prstGeom>
          <a:solidFill>
            <a:srgbClr val="7DABD1"/>
          </a:solidFill>
          <a:ln w="9525">
            <a:miter lim="800000"/>
          </a:ln>
          <a:scene3d>
            <a:camera prst="legacyObliqueTopRight"/>
            <a:lightRig rig="legacyFlat3" dir="b"/>
          </a:scene3d>
          <a:sp3d extrusionH="430200" prstMaterial="legacyMatte">
            <a:bevelT w="13500" h="13500" prst="angle"/>
            <a:bevelB w="13500" h="13500" prst="angle"/>
            <a:extrusionClr>
              <a:srgbClr val="60819F"/>
            </a:extrusionClr>
            <a:contourClr>
              <a:srgbClr val="6600CC"/>
            </a:contourClr>
          </a:sp3d>
        </p:spPr>
        <p:txBody>
          <a:bodyPr wrap="none" anchor="ctr">
            <a:flatTx/>
          </a:bodyPr>
          <a:lstStyle/>
          <a:p>
            <a:pPr algn="ctr">
              <a:lnSpc>
                <a:spcPts val="1200"/>
              </a:lnSpc>
              <a:spcBef>
                <a:spcPct val="0"/>
              </a:spcBef>
            </a:pPr>
            <a:r>
              <a:rPr lang="en-US" altLang="zh-CN" b="1" dirty="0">
                <a:latin typeface="Arial" panose="020B0604020202020204" pitchFamily="34" charset="0"/>
                <a:ea typeface="宋体" panose="02010600030101010101" pitchFamily="2" charset="-122"/>
              </a:rPr>
              <a:t>Quartz</a:t>
            </a:r>
          </a:p>
        </p:txBody>
      </p:sp>
      <p:sp>
        <p:nvSpPr>
          <p:cNvPr id="37" name="Rectangle 18"/>
          <p:cNvSpPr>
            <a:spLocks noChangeArrowheads="1"/>
          </p:cNvSpPr>
          <p:nvPr/>
        </p:nvSpPr>
        <p:spPr bwMode="auto">
          <a:xfrm rot="5400000">
            <a:off x="7403181" y="4376174"/>
            <a:ext cx="939800" cy="576262"/>
          </a:xfrm>
          <a:prstGeom prst="rect">
            <a:avLst/>
          </a:prstGeom>
          <a:solidFill>
            <a:srgbClr val="7DABD1"/>
          </a:solidFill>
          <a:ln w="9525">
            <a:miter lim="800000"/>
          </a:ln>
          <a:scene3d>
            <a:camera prst="legacyObliqueTopRight"/>
            <a:lightRig rig="legacyFlat3" dir="b"/>
          </a:scene3d>
          <a:sp3d extrusionH="430200" prstMaterial="legacyMatte">
            <a:bevelT w="13500" h="13500" prst="angle"/>
            <a:bevelB w="13500" h="13500" prst="angle"/>
            <a:extrusionClr>
              <a:srgbClr val="60819F"/>
            </a:extrusionClr>
            <a:contourClr>
              <a:srgbClr val="6600CC"/>
            </a:contourClr>
          </a:sp3d>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ts val="1200"/>
              </a:lnSpc>
              <a:spcBef>
                <a:spcPct val="0"/>
              </a:spcBef>
              <a:buFontTx/>
              <a:buNone/>
            </a:pPr>
            <a:r>
              <a:rPr lang="en-US" altLang="zh-CN" sz="1800" b="1"/>
              <a:t>Grovvy</a:t>
            </a:r>
          </a:p>
        </p:txBody>
      </p:sp>
      <p:sp>
        <p:nvSpPr>
          <p:cNvPr id="38" name="Rectangle 18"/>
          <p:cNvSpPr>
            <a:spLocks noChangeArrowheads="1"/>
          </p:cNvSpPr>
          <p:nvPr/>
        </p:nvSpPr>
        <p:spPr bwMode="auto">
          <a:xfrm rot="5400000">
            <a:off x="7403974" y="5478693"/>
            <a:ext cx="938213" cy="576262"/>
          </a:xfrm>
          <a:prstGeom prst="rect">
            <a:avLst/>
          </a:prstGeom>
          <a:solidFill>
            <a:srgbClr val="7DABD1"/>
          </a:solidFill>
          <a:ln w="9525">
            <a:miter lim="800000"/>
          </a:ln>
          <a:scene3d>
            <a:camera prst="legacyObliqueTopRight"/>
            <a:lightRig rig="legacyFlat3" dir="b"/>
          </a:scene3d>
          <a:sp3d extrusionH="430200" prstMaterial="legacyMatte">
            <a:bevelT w="13500" h="13500" prst="angle"/>
            <a:bevelB w="13500" h="13500" prst="angle"/>
            <a:extrusionClr>
              <a:srgbClr val="60819F"/>
            </a:extrusionClr>
            <a:contourClr>
              <a:srgbClr val="6600CC"/>
            </a:contourClr>
          </a:sp3d>
        </p:spPr>
        <p:txBody>
          <a:bodyPr wrap="none" anchor="ctr">
            <a:flatTx/>
          </a:bodyPr>
          <a:lstStyle/>
          <a:p>
            <a:pPr algn="ctr">
              <a:lnSpc>
                <a:spcPts val="1200"/>
              </a:lnSpc>
              <a:spcBef>
                <a:spcPct val="0"/>
              </a:spcBef>
            </a:pPr>
            <a:r>
              <a:rPr lang="en-US" altLang="zh-CN" sz="1600" b="1" dirty="0">
                <a:latin typeface="Arial" panose="020B0604020202020204" pitchFamily="34" charset="0"/>
                <a:ea typeface="宋体" panose="02010600030101010101" pitchFamily="2" charset="-122"/>
              </a:rPr>
              <a:t>Apache </a:t>
            </a:r>
          </a:p>
          <a:p>
            <a:pPr algn="ctr">
              <a:lnSpc>
                <a:spcPts val="1200"/>
              </a:lnSpc>
              <a:spcBef>
                <a:spcPct val="0"/>
              </a:spcBef>
            </a:pPr>
            <a:r>
              <a:rPr lang="en-US" altLang="zh-CN" sz="1400" b="1" dirty="0">
                <a:latin typeface="Arial" panose="020B0604020202020204" pitchFamily="34" charset="0"/>
                <a:ea typeface="宋体" panose="02010600030101010101" pitchFamily="2" charset="-122"/>
              </a:rPr>
              <a:t>Commons</a:t>
            </a:r>
          </a:p>
        </p:txBody>
      </p:sp>
      <p:sp>
        <p:nvSpPr>
          <p:cNvPr id="39" name="Rectangle 18"/>
          <p:cNvSpPr>
            <a:spLocks noChangeArrowheads="1"/>
          </p:cNvSpPr>
          <p:nvPr/>
        </p:nvSpPr>
        <p:spPr bwMode="auto">
          <a:xfrm rot="5400000">
            <a:off x="6587206" y="4376174"/>
            <a:ext cx="939800" cy="576262"/>
          </a:xfrm>
          <a:prstGeom prst="rect">
            <a:avLst/>
          </a:prstGeom>
          <a:solidFill>
            <a:srgbClr val="7DABD1"/>
          </a:solidFill>
          <a:ln w="9525">
            <a:miter lim="800000"/>
          </a:ln>
          <a:scene3d>
            <a:camera prst="legacyObliqueTopRight"/>
            <a:lightRig rig="legacyFlat3" dir="b"/>
          </a:scene3d>
          <a:sp3d extrusionH="430200" prstMaterial="legacyMatte">
            <a:bevelT w="13500" h="13500" prst="angle"/>
            <a:bevelB w="13500" h="13500" prst="angle"/>
            <a:extrusionClr>
              <a:srgbClr val="60819F"/>
            </a:extrusionClr>
            <a:contourClr>
              <a:srgbClr val="6600CC"/>
            </a:contourClr>
          </a:sp3d>
        </p:spPr>
        <p:txBody>
          <a:bodyPr wrap="none" anchor="ctr">
            <a:flatTx/>
          </a:bodyPr>
          <a:lstStyle/>
          <a:p>
            <a:pPr algn="ctr">
              <a:lnSpc>
                <a:spcPts val="1200"/>
              </a:lnSpc>
              <a:spcBef>
                <a:spcPct val="0"/>
              </a:spcBef>
            </a:pPr>
            <a:r>
              <a:rPr lang="en-US" altLang="zh-CN" b="1">
                <a:latin typeface="Arial" panose="020B0604020202020204" pitchFamily="34" charset="0"/>
                <a:ea typeface="宋体" panose="02010600030101010101" pitchFamily="2" charset="-122"/>
              </a:rPr>
              <a:t>Redis</a:t>
            </a:r>
          </a:p>
        </p:txBody>
      </p:sp>
      <p:sp>
        <p:nvSpPr>
          <p:cNvPr id="40" name="Rectangle 11"/>
          <p:cNvSpPr>
            <a:spLocks noChangeArrowheads="1"/>
          </p:cNvSpPr>
          <p:nvPr/>
        </p:nvSpPr>
        <p:spPr bwMode="auto">
          <a:xfrm>
            <a:off x="903162" y="3616555"/>
            <a:ext cx="8077200" cy="317500"/>
          </a:xfrm>
          <a:prstGeom prst="rect">
            <a:avLst/>
          </a:prstGeom>
          <a:solidFill>
            <a:schemeClr val="accent6">
              <a:lumMod val="60000"/>
              <a:lumOff val="40000"/>
            </a:schemeClr>
          </a:solidFill>
          <a:ln w="9525">
            <a:miter lim="800000"/>
          </a:ln>
          <a:scene3d>
            <a:camera prst="legacyObliqueTopRight"/>
            <a:lightRig rig="legacyFlat3" dir="b"/>
          </a:scene3d>
          <a:sp3d extrusionH="430200" prstMaterial="legacyMatte">
            <a:bevelT w="13500" h="13500" prst="angle"/>
            <a:bevelB w="13500" h="13500" prst="angle"/>
            <a:extrusionClr>
              <a:srgbClr val="809F6C"/>
            </a:extrusionClr>
            <a:contourClr>
              <a:srgbClr val="92D050"/>
            </a:contourClr>
          </a:sp3d>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None/>
            </a:pPr>
            <a:r>
              <a:rPr lang="en-US" altLang="zh-CN" sz="1800" b="1" dirty="0"/>
              <a:t>Spring Cloud(</a:t>
            </a:r>
            <a:r>
              <a:rPr lang="en-US" altLang="zh-CN" sz="1800" b="1" dirty="0" err="1"/>
              <a:t>ConfigServer</a:t>
            </a:r>
            <a:r>
              <a:rPr lang="en-US" altLang="zh-CN" sz="1800" b="1" dirty="0"/>
              <a:t>/Eureka/</a:t>
            </a:r>
            <a:r>
              <a:rPr lang="en-US" altLang="zh-CN" sz="1800" b="1" dirty="0" err="1"/>
              <a:t>Zuul</a:t>
            </a:r>
            <a:r>
              <a:rPr lang="en-US" altLang="zh-CN" sz="1800" b="1" dirty="0"/>
              <a:t>/Stream/Sleuth/</a:t>
            </a:r>
            <a:r>
              <a:rPr lang="en-US" altLang="zh-CN" sz="1800" b="1" dirty="0" err="1"/>
              <a:t>Zipkin</a:t>
            </a:r>
            <a:r>
              <a:rPr lang="en-US" altLang="zh-CN" sz="1800" b="1" dirty="0"/>
              <a:t>)</a:t>
            </a:r>
          </a:p>
        </p:txBody>
      </p:sp>
      <p:sp>
        <p:nvSpPr>
          <p:cNvPr id="41" name="Rectangle 40"/>
          <p:cNvSpPr/>
          <p:nvPr/>
        </p:nvSpPr>
        <p:spPr>
          <a:xfrm>
            <a:off x="514225" y="3429230"/>
            <a:ext cx="8782050" cy="585787"/>
          </a:xfrm>
          <a:prstGeom prst="rect">
            <a:avLst/>
          </a:prstGeom>
          <a:solidFill>
            <a:srgbClr val="FFC000">
              <a:alpha val="5000"/>
            </a:srgb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altLang="zh-CN" sz="1200" b="1" dirty="0">
                <a:solidFill>
                  <a:schemeClr val="tx1"/>
                </a:solidFill>
              </a:rPr>
              <a:t>Service integration Tier</a:t>
            </a:r>
            <a:endParaRPr lang="zh-CN" altLang="en-US" sz="1200" b="1" dirty="0">
              <a:solidFill>
                <a:schemeClr val="tx1"/>
              </a:solidFill>
            </a:endParaRPr>
          </a:p>
        </p:txBody>
      </p:sp>
      <p:sp>
        <p:nvSpPr>
          <p:cNvPr id="42" name="Rectangle 41"/>
          <p:cNvSpPr/>
          <p:nvPr/>
        </p:nvSpPr>
        <p:spPr>
          <a:xfrm>
            <a:off x="514225" y="4049942"/>
            <a:ext cx="8782050" cy="2447925"/>
          </a:xfrm>
          <a:prstGeom prst="rect">
            <a:avLst/>
          </a:prstGeom>
          <a:solidFill>
            <a:schemeClr val="accent1">
              <a:alpha val="5000"/>
            </a:schemeClr>
          </a:solidFill>
        </p:spPr>
        <p:style>
          <a:lnRef idx="2">
            <a:schemeClr val="accent1">
              <a:shade val="50000"/>
            </a:schemeClr>
          </a:lnRef>
          <a:fillRef idx="1">
            <a:schemeClr val="accent1"/>
          </a:fillRef>
          <a:effectRef idx="0">
            <a:schemeClr val="accent1"/>
          </a:effectRef>
          <a:fontRef idx="minor">
            <a:schemeClr val="lt1"/>
          </a:fontRef>
        </p:style>
        <p:txBody>
          <a:bodyPr anchor="b"/>
          <a:lstStyle/>
          <a:p>
            <a:pPr algn="r">
              <a:defRPr/>
            </a:pPr>
            <a:r>
              <a:rPr lang="en-US" altLang="zh-CN" sz="1200" b="1" dirty="0">
                <a:solidFill>
                  <a:schemeClr val="tx1"/>
                </a:solidFill>
              </a:rPr>
              <a:t>Micro Service Tier</a:t>
            </a:r>
            <a:endParaRPr lang="zh-CN" altLang="en-US" sz="1200" b="1" dirty="0">
              <a:solidFill>
                <a:schemeClr val="tx1"/>
              </a:solidFill>
            </a:endParaRPr>
          </a:p>
        </p:txBody>
      </p:sp>
      <p:sp>
        <p:nvSpPr>
          <p:cNvPr id="43" name="Rectangle 42"/>
          <p:cNvSpPr/>
          <p:nvPr/>
        </p:nvSpPr>
        <p:spPr>
          <a:xfrm>
            <a:off x="514225" y="1187680"/>
            <a:ext cx="8782050" cy="2251075"/>
          </a:xfrm>
          <a:prstGeom prst="rect">
            <a:avLst/>
          </a:prstGeom>
          <a:solidFill>
            <a:srgbClr val="FF0000">
              <a:alpha val="5000"/>
            </a:srgb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altLang="zh-CN" sz="1200" b="1" dirty="0">
                <a:solidFill>
                  <a:schemeClr val="tx1"/>
                </a:solidFill>
              </a:rPr>
              <a:t>Web Application Tier</a:t>
            </a:r>
            <a:endParaRPr lang="zh-CN" altLang="en-US" sz="1200" b="1" dirty="0">
              <a:solidFill>
                <a:schemeClr val="tx1"/>
              </a:solidFill>
            </a:endParaRPr>
          </a:p>
        </p:txBody>
      </p:sp>
      <p:graphicFrame>
        <p:nvGraphicFramePr>
          <p:cNvPr id="44" name="Diagram 43"/>
          <p:cNvGraphicFramePr/>
          <p:nvPr/>
        </p:nvGraphicFramePr>
        <p:xfrm>
          <a:off x="9285185" y="889040"/>
          <a:ext cx="2827566" cy="57712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开发步骤</a:t>
            </a:r>
          </a:p>
        </p:txBody>
      </p:sp>
      <p:sp>
        <p:nvSpPr>
          <p:cNvPr id="3" name="TextBox 2"/>
          <p:cNvSpPr txBox="1"/>
          <p:nvPr/>
        </p:nvSpPr>
        <p:spPr>
          <a:xfrm>
            <a:off x="470515" y="1227806"/>
            <a:ext cx="11618391" cy="5262245"/>
          </a:xfrm>
          <a:prstGeom prst="rect">
            <a:avLst/>
          </a:prstGeom>
          <a:noFill/>
        </p:spPr>
        <p:txBody>
          <a:bodyPr wrap="square" rtlCol="0">
            <a:spAutoFit/>
          </a:bodyPr>
          <a:lstStyle/>
          <a:p>
            <a:pPr>
              <a:lnSpc>
                <a:spcPct val="150000"/>
              </a:lnSpc>
            </a:pPr>
            <a:r>
              <a:rPr lang="en-US" altLang="zh-CN" sz="3200" dirty="0">
                <a:latin typeface="微软雅黑" panose="020B0503020204020204" pitchFamily="34" charset="-122"/>
                <a:ea typeface="微软雅黑" panose="020B0503020204020204" pitchFamily="34" charset="-122"/>
              </a:rPr>
              <a:t>step 1: </a:t>
            </a:r>
            <a:r>
              <a:rPr lang="zh-CN" altLang="en-US" sz="3200" dirty="0">
                <a:latin typeface="微软雅黑" panose="020B0503020204020204" pitchFamily="34" charset="-122"/>
                <a:ea typeface="微软雅黑" panose="020B0503020204020204" pitchFamily="34" charset="-122"/>
              </a:rPr>
              <a:t>参照</a:t>
            </a:r>
            <a:r>
              <a:rPr lang="en-US" altLang="zh-CN" sz="3200" dirty="0">
                <a:latin typeface="微软雅黑" panose="020B0503020204020204" pitchFamily="34" charset="-122"/>
                <a:ea typeface="微软雅黑" panose="020B0503020204020204" pitchFamily="34" charset="-122"/>
              </a:rPr>
              <a:t> Demo</a:t>
            </a:r>
            <a:r>
              <a:rPr lang="zh-CN" altLang="en-US" sz="3200" dirty="0">
                <a:latin typeface="微软雅黑" panose="020B0503020204020204" pitchFamily="34" charset="-122"/>
                <a:ea typeface="微软雅黑" panose="020B0503020204020204" pitchFamily="34" charset="-122"/>
              </a:rPr>
              <a:t>，创建本系统工程框架</a:t>
            </a:r>
            <a:endParaRPr lang="en-US" altLang="zh-CN" sz="3200" dirty="0">
              <a:latin typeface="微软雅黑" panose="020B0503020204020204" pitchFamily="34" charset="-122"/>
              <a:ea typeface="微软雅黑" panose="020B0503020204020204" pitchFamily="34" charset="-122"/>
            </a:endParaRPr>
          </a:p>
          <a:p>
            <a:pPr>
              <a:lnSpc>
                <a:spcPct val="150000"/>
              </a:lnSpc>
            </a:pPr>
            <a:r>
              <a:rPr lang="en-US" altLang="zh-CN" sz="3200" dirty="0">
                <a:latin typeface="微软雅黑" panose="020B0503020204020204" pitchFamily="34" charset="-122"/>
                <a:ea typeface="微软雅黑" panose="020B0503020204020204" pitchFamily="34" charset="-122"/>
              </a:rPr>
              <a:t>step 2: </a:t>
            </a:r>
            <a:r>
              <a:rPr lang="zh-CN" altLang="en-US" sz="3200" dirty="0">
                <a:latin typeface="微软雅黑" panose="020B0503020204020204" pitchFamily="34" charset="-122"/>
                <a:ea typeface="微软雅黑" panose="020B0503020204020204" pitchFamily="34" charset="-122"/>
              </a:rPr>
              <a:t>开发</a:t>
            </a:r>
            <a:r>
              <a:rPr lang="en-US" altLang="zh-CN" sz="3200" dirty="0" err="1">
                <a:latin typeface="微软雅黑" panose="020B0503020204020204" pitchFamily="34" charset="-122"/>
                <a:ea typeface="微软雅黑" panose="020B0503020204020204" pitchFamily="34" charset="-122"/>
              </a:rPr>
              <a:t>dao</a:t>
            </a:r>
            <a:r>
              <a:rPr lang="zh-CN" altLang="en-US" sz="3200" dirty="0">
                <a:latin typeface="微软雅黑" panose="020B0503020204020204" pitchFamily="34" charset="-122"/>
                <a:ea typeface="微软雅黑" panose="020B0503020204020204" pitchFamily="34" charset="-122"/>
              </a:rPr>
              <a:t>工程， </a:t>
            </a:r>
            <a:r>
              <a:rPr lang="en-US" altLang="zh-CN" sz="3200" dirty="0" err="1">
                <a:latin typeface="微软雅黑" panose="020B0503020204020204" pitchFamily="34" charset="-122"/>
                <a:ea typeface="微软雅黑" panose="020B0503020204020204" pitchFamily="34" charset="-122"/>
              </a:rPr>
              <a:t>mybatis</a:t>
            </a:r>
            <a:r>
              <a:rPr lang="zh-CN" altLang="en-US" sz="3200" dirty="0">
                <a:latin typeface="微软雅黑" panose="020B0503020204020204" pitchFamily="34" charset="-122"/>
                <a:ea typeface="微软雅黑" panose="020B0503020204020204" pitchFamily="34" charset="-122"/>
              </a:rPr>
              <a:t> 代码生成</a:t>
            </a:r>
            <a:endParaRPr lang="en-US" altLang="zh-CN" sz="3200" dirty="0">
              <a:latin typeface="微软雅黑" panose="020B0503020204020204" pitchFamily="34" charset="-122"/>
              <a:ea typeface="微软雅黑" panose="020B0503020204020204" pitchFamily="34" charset="-122"/>
            </a:endParaRPr>
          </a:p>
          <a:p>
            <a:pPr>
              <a:lnSpc>
                <a:spcPct val="150000"/>
              </a:lnSpc>
            </a:pPr>
            <a:r>
              <a:rPr lang="en-US" altLang="zh-CN" sz="3200" dirty="0">
                <a:latin typeface="微软雅黑" panose="020B0503020204020204" pitchFamily="34" charset="-122"/>
                <a:ea typeface="微软雅黑" panose="020B0503020204020204" pitchFamily="34" charset="-122"/>
              </a:rPr>
              <a:t>step 3:</a:t>
            </a:r>
            <a:r>
              <a:rPr lang="zh-CN" altLang="en-US" sz="3200" dirty="0">
                <a:latin typeface="微软雅黑" panose="020B0503020204020204" pitchFamily="34" charset="-122"/>
                <a:ea typeface="微软雅黑" panose="020B0503020204020204" pitchFamily="34" charset="-122"/>
              </a:rPr>
              <a:t> 开发核心</a:t>
            </a:r>
            <a:r>
              <a:rPr lang="en-US" altLang="zh-CN" sz="3200" dirty="0">
                <a:latin typeface="微软雅黑" panose="020B0503020204020204" pitchFamily="34" charset="-122"/>
                <a:ea typeface="微软雅黑" panose="020B0503020204020204" pitchFamily="34" charset="-122"/>
              </a:rPr>
              <a:t>service</a:t>
            </a:r>
            <a:r>
              <a:rPr lang="zh-CN" altLang="en-US" sz="3200" dirty="0">
                <a:latin typeface="微软雅黑" panose="020B0503020204020204" pitchFamily="34" charset="-122"/>
                <a:ea typeface="微软雅黑" panose="020B0503020204020204" pitchFamily="34" charset="-122"/>
              </a:rPr>
              <a:t>业务逻辑</a:t>
            </a:r>
            <a:endParaRPr lang="en-US" altLang="zh-CN" sz="3200" dirty="0">
              <a:latin typeface="微软雅黑" panose="020B0503020204020204" pitchFamily="34" charset="-122"/>
              <a:ea typeface="微软雅黑" panose="020B0503020204020204" pitchFamily="34" charset="-122"/>
            </a:endParaRPr>
          </a:p>
          <a:p>
            <a:pPr>
              <a:lnSpc>
                <a:spcPct val="150000"/>
              </a:lnSpc>
            </a:pPr>
            <a:r>
              <a:rPr lang="en-US" altLang="zh-CN" sz="3200" dirty="0">
                <a:latin typeface="微软雅黑" panose="020B0503020204020204" pitchFamily="34" charset="-122"/>
                <a:ea typeface="微软雅黑" panose="020B0503020204020204" pitchFamily="34" charset="-122"/>
              </a:rPr>
              <a:t>step 4: </a:t>
            </a:r>
            <a:r>
              <a:rPr lang="zh-CN" altLang="en-US" sz="3200" dirty="0">
                <a:latin typeface="微软雅黑" panose="020B0503020204020204" pitchFamily="34" charset="-122"/>
                <a:ea typeface="微软雅黑" panose="020B0503020204020204" pitchFamily="34" charset="-122"/>
              </a:rPr>
              <a:t>开发</a:t>
            </a:r>
            <a:r>
              <a:rPr lang="en-US" altLang="zh-CN" sz="3200" dirty="0">
                <a:latin typeface="微软雅黑" panose="020B0503020204020204" pitchFamily="34" charset="-122"/>
                <a:ea typeface="微软雅黑" panose="020B0503020204020204" pitchFamily="34" charset="-122"/>
              </a:rPr>
              <a:t>controller(</a:t>
            </a:r>
            <a:r>
              <a:rPr lang="zh-CN" altLang="en-US" sz="3200" dirty="0">
                <a:latin typeface="微软雅黑" panose="020B0503020204020204" pitchFamily="34" charset="-122"/>
                <a:ea typeface="微软雅黑" panose="020B0503020204020204" pitchFamily="34" charset="-122"/>
              </a:rPr>
              <a:t>供前台管理平台调用的</a:t>
            </a:r>
            <a:r>
              <a:rPr lang="en-US" altLang="zh-CN" sz="3200" dirty="0">
                <a:latin typeface="微软雅黑" panose="020B0503020204020204" pitchFamily="34" charset="-122"/>
                <a:ea typeface="微软雅黑" panose="020B0503020204020204" pitchFamily="34" charset="-122"/>
              </a:rPr>
              <a:t>rest service</a:t>
            </a:r>
            <a:r>
              <a:rPr lang="zh-CN" altLang="en-US" sz="3200" dirty="0">
                <a:latin typeface="微软雅黑" panose="020B0503020204020204" pitchFamily="34" charset="-122"/>
                <a:ea typeface="微软雅黑" panose="020B0503020204020204" pitchFamily="34" charset="-122"/>
              </a:rPr>
              <a:t>）</a:t>
            </a:r>
            <a:endParaRPr lang="en-US" altLang="zh-CN" sz="3200" dirty="0">
              <a:latin typeface="微软雅黑" panose="020B0503020204020204" pitchFamily="34" charset="-122"/>
              <a:ea typeface="微软雅黑" panose="020B0503020204020204" pitchFamily="34" charset="-122"/>
            </a:endParaRPr>
          </a:p>
          <a:p>
            <a:pPr>
              <a:lnSpc>
                <a:spcPct val="150000"/>
              </a:lnSpc>
            </a:pPr>
            <a:r>
              <a:rPr lang="en-US" altLang="zh-CN" sz="3200" dirty="0">
                <a:latin typeface="微软雅黑" panose="020B0503020204020204" pitchFamily="34" charset="-122"/>
                <a:ea typeface="微软雅黑" panose="020B0503020204020204" pitchFamily="34" charset="-122"/>
              </a:rPr>
              <a:t>step 5: </a:t>
            </a:r>
            <a:r>
              <a:rPr lang="zh-CN" altLang="en-US" sz="3200" dirty="0">
                <a:latin typeface="微软雅黑" panose="020B0503020204020204" pitchFamily="34" charset="-122"/>
                <a:ea typeface="微软雅黑" panose="020B0503020204020204" pitchFamily="34" charset="-122"/>
              </a:rPr>
              <a:t>开发</a:t>
            </a:r>
            <a:r>
              <a:rPr lang="en-US" altLang="zh-CN" sz="3200" dirty="0" err="1">
                <a:latin typeface="微软雅黑" panose="020B0503020204020204" pitchFamily="34" charset="-122"/>
                <a:ea typeface="微软雅黑" panose="020B0503020204020204" pitchFamily="34" charset="-122"/>
              </a:rPr>
              <a:t>api</a:t>
            </a:r>
            <a:r>
              <a:rPr lang="zh-CN" altLang="en-US" sz="3200" dirty="0">
                <a:latin typeface="微软雅黑" panose="020B0503020204020204" pitchFamily="34" charset="-122"/>
                <a:ea typeface="微软雅黑" panose="020B0503020204020204" pitchFamily="34" charset="-122"/>
              </a:rPr>
              <a:t>（供其他系统调用的</a:t>
            </a:r>
            <a:r>
              <a:rPr lang="en-US" altLang="zh-CN" sz="3200" dirty="0">
                <a:latin typeface="微软雅黑" panose="020B0503020204020204" pitchFamily="34" charset="-122"/>
                <a:ea typeface="微软雅黑" panose="020B0503020204020204" pitchFamily="34" charset="-122"/>
              </a:rPr>
              <a:t>rest service</a:t>
            </a:r>
            <a:r>
              <a:rPr lang="zh-CN" altLang="en-US" sz="3200" dirty="0">
                <a:latin typeface="微软雅黑" panose="020B0503020204020204" pitchFamily="34" charset="-122"/>
                <a:ea typeface="微软雅黑" panose="020B0503020204020204" pitchFamily="34" charset="-122"/>
              </a:rPr>
              <a:t>）</a:t>
            </a:r>
            <a:endParaRPr lang="en-US" altLang="zh-CN" sz="3200" dirty="0">
              <a:latin typeface="微软雅黑" panose="020B0503020204020204" pitchFamily="34" charset="-122"/>
              <a:ea typeface="微软雅黑" panose="020B0503020204020204" pitchFamily="34" charset="-122"/>
            </a:endParaRPr>
          </a:p>
          <a:p>
            <a:pPr>
              <a:lnSpc>
                <a:spcPct val="150000"/>
              </a:lnSpc>
            </a:pPr>
            <a:r>
              <a:rPr lang="en-US" altLang="zh-CN" sz="3200" dirty="0">
                <a:latin typeface="微软雅黑" panose="020B0503020204020204" pitchFamily="34" charset="-122"/>
                <a:ea typeface="微软雅黑" panose="020B0503020204020204" pitchFamily="34" charset="-122"/>
              </a:rPr>
              <a:t>step 6: </a:t>
            </a:r>
            <a:r>
              <a:rPr lang="zh-CN" altLang="en-US" sz="3200" dirty="0">
                <a:latin typeface="微软雅黑" panose="020B0503020204020204" pitchFamily="34" charset="-122"/>
                <a:ea typeface="微软雅黑" panose="020B0503020204020204" pitchFamily="34" charset="-122"/>
              </a:rPr>
              <a:t>开发</a:t>
            </a:r>
            <a:r>
              <a:rPr lang="en-US" altLang="zh-CN" sz="3200" dirty="0">
                <a:latin typeface="微软雅黑" panose="020B0503020204020204" pitchFamily="34" charset="-122"/>
                <a:ea typeface="微软雅黑" panose="020B0503020204020204" pitchFamily="34" charset="-122"/>
              </a:rPr>
              <a:t>client (</a:t>
            </a:r>
            <a:r>
              <a:rPr lang="zh-CN" altLang="en-US" sz="3200" dirty="0">
                <a:latin typeface="微软雅黑" panose="020B0503020204020204" pitchFamily="34" charset="-122"/>
                <a:ea typeface="微软雅黑" panose="020B0503020204020204" pitchFamily="34" charset="-122"/>
              </a:rPr>
              <a:t>封装</a:t>
            </a:r>
            <a:r>
              <a:rPr lang="en-US" altLang="zh-CN" sz="3200" dirty="0" err="1">
                <a:latin typeface="微软雅黑" panose="020B0503020204020204" pitchFamily="34" charset="-122"/>
                <a:ea typeface="微软雅黑" panose="020B0503020204020204" pitchFamily="34" charset="-122"/>
              </a:rPr>
              <a:t>api</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提供</a:t>
            </a:r>
            <a:r>
              <a:rPr lang="en-US" altLang="zh-CN" sz="3200" dirty="0">
                <a:latin typeface="微软雅黑" panose="020B0503020204020204" pitchFamily="34" charset="-122"/>
                <a:ea typeface="微软雅黑" panose="020B0503020204020204" pitchFamily="34" charset="-122"/>
              </a:rPr>
              <a:t>jar</a:t>
            </a:r>
            <a:r>
              <a:rPr lang="zh-CN" altLang="en-US" sz="3200" dirty="0">
                <a:latin typeface="微软雅黑" panose="020B0503020204020204" pitchFamily="34" charset="-122"/>
                <a:ea typeface="微软雅黑" panose="020B0503020204020204" pitchFamily="34" charset="-122"/>
              </a:rPr>
              <a:t>包，方便其他系统调用</a:t>
            </a:r>
            <a:endParaRPr lang="en-US" altLang="zh-CN" sz="3200" dirty="0">
              <a:latin typeface="微软雅黑" panose="020B0503020204020204" pitchFamily="34" charset="-122"/>
              <a:ea typeface="微软雅黑" panose="020B0503020204020204" pitchFamily="34" charset="-122"/>
            </a:endParaRPr>
          </a:p>
          <a:p>
            <a:pPr>
              <a:lnSpc>
                <a:spcPct val="150000"/>
              </a:lnSpc>
            </a:pPr>
            <a:r>
              <a:rPr lang="zh-CN" altLang="en-US" sz="3200" dirty="0">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step 5</a:t>
            </a:r>
            <a:r>
              <a:rPr lang="zh-CN" altLang="en-US" sz="3200" dirty="0">
                <a:latin typeface="微软雅黑" panose="020B0503020204020204" pitchFamily="34" charset="-122"/>
                <a:ea typeface="微软雅黑" panose="020B0503020204020204" pitchFamily="34" charset="-122"/>
              </a:rPr>
              <a:t>开发的</a:t>
            </a:r>
            <a:r>
              <a:rPr lang="en-US" altLang="zh-CN" sz="3200" dirty="0">
                <a:latin typeface="微软雅黑" panose="020B0503020204020204" pitchFamily="34" charset="-122"/>
                <a:ea typeface="微软雅黑" panose="020B0503020204020204" pitchFamily="34" charset="-122"/>
              </a:rPr>
              <a:t>rest service</a:t>
            </a:r>
            <a:r>
              <a:rPr lang="zh-CN" altLang="en-US" sz="3200" dirty="0">
                <a:latin typeface="微软雅黑" panose="020B0503020204020204" pitchFamily="34" charset="-122"/>
                <a:ea typeface="微软雅黑" panose="020B0503020204020204" pitchFamily="34" charset="-122"/>
              </a:rPr>
              <a:t>接口</a:t>
            </a:r>
            <a:r>
              <a:rPr lang="en-US" altLang="zh-CN" sz="3200" dirty="0">
                <a:latin typeface="微软雅黑" panose="020B0503020204020204" pitchFamily="34" charset="-122"/>
                <a:ea typeface="微软雅黑" panose="020B0503020204020204" pitchFamily="34" charset="-122"/>
              </a:rPr>
              <a:t>)</a:t>
            </a:r>
            <a:endParaRPr lang="zh-CN" altLang="en-US" sz="3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代码生成器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安装</a:t>
            </a:r>
          </a:p>
        </p:txBody>
      </p:sp>
      <p:sp>
        <p:nvSpPr>
          <p:cNvPr id="4" name="TextBox 3"/>
          <p:cNvSpPr txBox="1"/>
          <p:nvPr/>
        </p:nvSpPr>
        <p:spPr>
          <a:xfrm>
            <a:off x="1121664" y="1755648"/>
            <a:ext cx="10167655" cy="830997"/>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Eclipse plugin:</a:t>
            </a:r>
          </a:p>
          <a:p>
            <a:r>
              <a:rPr lang="zh-CN" altLang="en-US" sz="2400" dirty="0">
                <a:latin typeface="微软雅黑" panose="020B0503020204020204" pitchFamily="34" charset="-122"/>
                <a:ea typeface="微软雅黑" panose="020B0503020204020204" pitchFamily="34" charset="-122"/>
              </a:rPr>
              <a:t>远程共享目录： </a:t>
            </a:r>
            <a:r>
              <a:rPr lang="en-US" altLang="zh-CN" sz="2400" dirty="0">
                <a:latin typeface="微软雅黑" panose="020B0503020204020204" pitchFamily="34" charset="-122"/>
                <a:ea typeface="微软雅黑" panose="020B0503020204020204" pitchFamily="34" charset="-122"/>
              </a:rPr>
              <a:t>\\zcfs224vw\</a:t>
            </a:r>
            <a:r>
              <a:rPr lang="zh-CN" altLang="en-US" sz="2400" dirty="0">
                <a:latin typeface="微软雅黑" panose="020B0503020204020204" pitchFamily="34" charset="-122"/>
                <a:ea typeface="微软雅黑" panose="020B0503020204020204" pitchFamily="34" charset="-122"/>
              </a:rPr>
              <a:t>恒大智慧社区</a:t>
            </a:r>
            <a:r>
              <a:rPr lang="en-US" altLang="zh-CN" sz="2400" dirty="0">
                <a:latin typeface="微软雅黑" panose="020B0503020204020204" pitchFamily="34" charset="-122"/>
                <a:ea typeface="微软雅黑" panose="020B0503020204020204" pitchFamily="34" charset="-122"/>
              </a:rPr>
              <a:t>\IBM\tools\eclipse </a:t>
            </a:r>
            <a:r>
              <a:rPr lang="en-US" altLang="zh-CN" sz="2400" dirty="0" err="1">
                <a:latin typeface="微软雅黑" panose="020B0503020204020204" pitchFamily="34" charset="-122"/>
                <a:ea typeface="微软雅黑" panose="020B0503020204020204" pitchFamily="34" charset="-122"/>
              </a:rPr>
              <a:t>dropins</a:t>
            </a:r>
            <a:r>
              <a:rPr lang="en-US" altLang="zh-CN" sz="2400" dirty="0">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p:txBody>
      </p:sp>
      <p:pic>
        <p:nvPicPr>
          <p:cNvPr id="6" name="Picture 5"/>
          <p:cNvPicPr>
            <a:picLocks noChangeAspect="1"/>
          </p:cNvPicPr>
          <p:nvPr/>
        </p:nvPicPr>
        <p:blipFill>
          <a:blip r:embed="rId2"/>
          <a:stretch>
            <a:fillRect/>
          </a:stretch>
        </p:blipFill>
        <p:spPr>
          <a:xfrm>
            <a:off x="1039358" y="3062002"/>
            <a:ext cx="4017284" cy="2036933"/>
          </a:xfrm>
          <a:prstGeom prst="rect">
            <a:avLst/>
          </a:prstGeom>
        </p:spPr>
      </p:pic>
      <p:sp>
        <p:nvSpPr>
          <p:cNvPr id="7" name="Star: 4 Points 6"/>
          <p:cNvSpPr/>
          <p:nvPr/>
        </p:nvSpPr>
        <p:spPr>
          <a:xfrm>
            <a:off x="3048000" y="2879122"/>
            <a:ext cx="426720" cy="365760"/>
          </a:xfrm>
          <a:prstGeom prst="star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代码生成器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使用</a:t>
            </a:r>
          </a:p>
        </p:txBody>
      </p:sp>
      <p:pic>
        <p:nvPicPr>
          <p:cNvPr id="4" name="Picture 3"/>
          <p:cNvPicPr>
            <a:picLocks noChangeAspect="1"/>
          </p:cNvPicPr>
          <p:nvPr/>
        </p:nvPicPr>
        <p:blipFill>
          <a:blip r:embed="rId2"/>
          <a:stretch>
            <a:fillRect/>
          </a:stretch>
        </p:blipFill>
        <p:spPr>
          <a:xfrm>
            <a:off x="490275" y="1301876"/>
            <a:ext cx="5605724" cy="4625769"/>
          </a:xfrm>
          <a:prstGeom prst="rect">
            <a:avLst/>
          </a:prstGeom>
        </p:spPr>
      </p:pic>
      <p:pic>
        <p:nvPicPr>
          <p:cNvPr id="6" name="Picture 5"/>
          <p:cNvPicPr>
            <a:picLocks noChangeAspect="1"/>
          </p:cNvPicPr>
          <p:nvPr/>
        </p:nvPicPr>
        <p:blipFill>
          <a:blip r:embed="rId3"/>
          <a:stretch>
            <a:fillRect/>
          </a:stretch>
        </p:blipFill>
        <p:spPr>
          <a:xfrm>
            <a:off x="6095999" y="1147043"/>
            <a:ext cx="5058119" cy="531208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latin typeface="微软雅黑" panose="020B0503020204020204" pitchFamily="34" charset="-122"/>
                <a:ea typeface="微软雅黑" panose="020B0503020204020204" pitchFamily="34" charset="-122"/>
              </a:rPr>
              <a:t>开发框架：后端组件</a:t>
            </a:r>
          </a:p>
        </p:txBody>
      </p:sp>
      <p:graphicFrame>
        <p:nvGraphicFramePr>
          <p:cNvPr id="15" name="Table 14"/>
          <p:cNvGraphicFramePr>
            <a:graphicFrameLocks noGrp="1"/>
          </p:cNvGraphicFramePr>
          <p:nvPr>
            <p:extLst>
              <p:ext uri="{D42A27DB-BD31-4B8C-83A1-F6EECF244321}">
                <p14:modId xmlns:p14="http://schemas.microsoft.com/office/powerpoint/2010/main" val="3846144898"/>
              </p:ext>
            </p:extLst>
          </p:nvPr>
        </p:nvGraphicFramePr>
        <p:xfrm>
          <a:off x="453189" y="1157389"/>
          <a:ext cx="11285622" cy="5148523"/>
        </p:xfrm>
        <a:graphic>
          <a:graphicData uri="http://schemas.openxmlformats.org/drawingml/2006/table">
            <a:tbl>
              <a:tblPr>
                <a:tableStyleId>{0505E3EF-67EA-436B-97B2-0124C06EBD24}</a:tableStyleId>
              </a:tblPr>
              <a:tblGrid>
                <a:gridCol w="1001237">
                  <a:extLst>
                    <a:ext uri="{9D8B030D-6E8A-4147-A177-3AD203B41FA5}">
                      <a16:colId xmlns:a16="http://schemas.microsoft.com/office/drawing/2014/main" xmlns="" val="20000"/>
                    </a:ext>
                  </a:extLst>
                </a:gridCol>
                <a:gridCol w="2223594">
                  <a:extLst>
                    <a:ext uri="{9D8B030D-6E8A-4147-A177-3AD203B41FA5}">
                      <a16:colId xmlns:a16="http://schemas.microsoft.com/office/drawing/2014/main" xmlns="" val="20001"/>
                    </a:ext>
                  </a:extLst>
                </a:gridCol>
                <a:gridCol w="1520458">
                  <a:extLst>
                    <a:ext uri="{9D8B030D-6E8A-4147-A177-3AD203B41FA5}">
                      <a16:colId xmlns:a16="http://schemas.microsoft.com/office/drawing/2014/main" xmlns="" val="20002"/>
                    </a:ext>
                  </a:extLst>
                </a:gridCol>
                <a:gridCol w="6540333">
                  <a:extLst>
                    <a:ext uri="{9D8B030D-6E8A-4147-A177-3AD203B41FA5}">
                      <a16:colId xmlns:a16="http://schemas.microsoft.com/office/drawing/2014/main" xmlns="" val="20003"/>
                    </a:ext>
                  </a:extLst>
                </a:gridCol>
              </a:tblGrid>
              <a:tr h="233134">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内容</a:t>
                      </a:r>
                    </a:p>
                  </a:txBody>
                  <a:tcPr marL="5767" marR="5767" marT="5767" marB="0" anchor="ctr">
                    <a:solidFill>
                      <a:schemeClr val="accent1">
                        <a:lumMod val="40000"/>
                        <a:lumOff val="60000"/>
                      </a:schemeClr>
                    </a:solidFill>
                  </a:tcPr>
                </a:tc>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组件名称</a:t>
                      </a:r>
                    </a:p>
                  </a:txBody>
                  <a:tcPr marL="5767" marR="5767" marT="5767" marB="0" anchor="ctr">
                    <a:solidFill>
                      <a:schemeClr val="accent1">
                        <a:lumMod val="40000"/>
                        <a:lumOff val="60000"/>
                      </a:schemeClr>
                    </a:solidFill>
                  </a:tcPr>
                </a:tc>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版本</a:t>
                      </a:r>
                    </a:p>
                  </a:txBody>
                  <a:tcPr marL="5767" marR="5767" marT="5767" marB="0" anchor="ctr">
                    <a:solidFill>
                      <a:schemeClr val="accent1">
                        <a:lumMod val="40000"/>
                        <a:lumOff val="60000"/>
                      </a:schemeClr>
                    </a:solidFill>
                  </a:tcPr>
                </a:tc>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说明</a:t>
                      </a:r>
                    </a:p>
                  </a:txBody>
                  <a:tcPr marL="5767" marR="5767" marT="5767" marB="0" anchor="ctr">
                    <a:solidFill>
                      <a:schemeClr val="accent1">
                        <a:lumMod val="40000"/>
                        <a:lumOff val="60000"/>
                      </a:schemeClr>
                    </a:solidFill>
                  </a:tcPr>
                </a:tc>
                <a:extLst>
                  <a:ext uri="{0D108BD9-81ED-4DB2-BD59-A6C34878D82A}">
                    <a16:rowId xmlns:a16="http://schemas.microsoft.com/office/drawing/2014/main" xmlns="" val="10000"/>
                  </a:ext>
                </a:extLst>
              </a:tr>
              <a:tr h="242758">
                <a:tc rowSpan="4">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核心框架</a:t>
                      </a:r>
                    </a:p>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 </a:t>
                      </a:r>
                    </a:p>
                  </a:txBody>
                  <a:tcPr marL="5767" marR="5767" marT="5767" marB="0" anchor="ctr"/>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Spring cloud</a:t>
                      </a: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sym typeface="+mn-ea"/>
                        </a:rPr>
                        <a:t>Dalston.RELEASE</a:t>
                      </a: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微服务工具包，提供分布式系统的配置管理、服务发现、断路器、智能路由、控制总线等</a:t>
                      </a:r>
                    </a:p>
                  </a:txBody>
                  <a:tcPr marL="5767" marR="5767" marT="5767" marB="0" anchor="b"/>
                </a:tc>
                <a:extLst>
                  <a:ext uri="{0D108BD9-81ED-4DB2-BD59-A6C34878D82A}">
                    <a16:rowId xmlns:a16="http://schemas.microsoft.com/office/drawing/2014/main" xmlns="" val="10001"/>
                  </a:ext>
                </a:extLst>
              </a:tr>
              <a:tr h="180750">
                <a:tc vMerge="1">
                  <a:txBody>
                    <a:bodyPr/>
                    <a:lstStyle/>
                    <a:p>
                      <a:endParaRPr lang="zh-CN"/>
                    </a:p>
                  </a:txBody>
                  <a:tcPr/>
                </a:tc>
                <a:tc>
                  <a:txBody>
                    <a:bodyPr/>
                    <a:lstStyle/>
                    <a:p>
                      <a:pPr marL="0" algn="l" defTabSz="914400" rtl="0" eaLnBrk="1" fontAlgn="b" latinLnBrk="0" hangingPunct="1">
                        <a:buNone/>
                      </a:pPr>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sym typeface="+mn-ea"/>
                        </a:rPr>
                        <a:t>spring-boot  </a:t>
                      </a:r>
                      <a:endParaRPr lang="en-US"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sym typeface="+mn-ea"/>
                      </a:endParaRPr>
                    </a:p>
                  </a:txBody>
                  <a:tcPr marL="5767" marR="5767" marT="5767" marB="0" anchor="b"/>
                </a:tc>
                <a:tc>
                  <a:txBody>
                    <a:bodyPr/>
                    <a:lstStyle/>
                    <a:p>
                      <a:pPr marL="0" algn="l" defTabSz="914400" rtl="0" eaLnBrk="1" fontAlgn="b" latinLnBrk="0" hangingPunct="1">
                        <a:buNone/>
                      </a:pPr>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sym typeface="+mn-ea"/>
                        </a:rPr>
                        <a:t>1.5.2.RELEASE</a:t>
                      </a:r>
                      <a:endParaRPr lang="en-US"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sym typeface="+mn-ea"/>
                      </a:endParaRPr>
                    </a:p>
                  </a:txBody>
                  <a:tcPr marL="5767" marR="5767" marT="5767" marB="0" anchor="b"/>
                </a:tc>
                <a:tc>
                  <a:txBody>
                    <a:bodyPr/>
                    <a:lstStyle/>
                    <a:p>
                      <a:pPr marL="0" algn="l" defTabSz="914400" rtl="0" eaLnBrk="1" fontAlgn="b" latinLnBrk="0" hangingPunct="1">
                        <a:buNone/>
                      </a:pPr>
                      <a:r>
                        <a:rPr lang="en-US"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简化创建产品级的 Spring 应用和服务，含诸多开箱即用微服务功能，</a:t>
                      </a:r>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与</a:t>
                      </a:r>
                      <a:r>
                        <a:rPr lang="en-US"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spring cloud联合部署</a:t>
                      </a:r>
                    </a:p>
                  </a:txBody>
                  <a:tcPr marL="5767" marR="5767" marT="5767" marB="0" anchor="b"/>
                </a:tc>
                <a:extLst>
                  <a:ext uri="{0D108BD9-81ED-4DB2-BD59-A6C34878D82A}">
                    <a16:rowId xmlns:a16="http://schemas.microsoft.com/office/drawing/2014/main" xmlns="" val="10002"/>
                  </a:ext>
                </a:extLst>
              </a:tr>
              <a:tr h="180750">
                <a:tc vMerge="1">
                  <a:txBody>
                    <a:bodyPr/>
                    <a:lstStyle/>
                    <a:p>
                      <a:endParaRPr lang="zh-CN"/>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Spring Data</a:t>
                      </a: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Kay-SR1</a:t>
                      </a:r>
                    </a:p>
                  </a:txBody>
                  <a:tcPr marL="5767" marR="5767" marT="5767" marB="0" anchor="b"/>
                </a:tc>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数据访问及操作的工具包，封装了很多种数据及数据库的访问相关技术，包括：jdbc等</a:t>
                      </a:r>
                    </a:p>
                  </a:txBody>
                  <a:tcPr marL="5767" marR="5767" marT="5767" marB="0" anchor="b"/>
                </a:tc>
                <a:extLst>
                  <a:ext uri="{0D108BD9-81ED-4DB2-BD59-A6C34878D82A}">
                    <a16:rowId xmlns:a16="http://schemas.microsoft.com/office/drawing/2014/main" xmlns="" val="10003"/>
                  </a:ext>
                </a:extLst>
              </a:tr>
              <a:tr h="180750">
                <a:tc vMerge="1">
                  <a:txBody>
                    <a:bodyPr/>
                    <a:lstStyle/>
                    <a:p>
                      <a:endParaRPr lang="zh-CN"/>
                    </a:p>
                  </a:txBody>
                  <a:tcPr marL="5767" marR="5767" marT="5767" marB="0" anchor="b"/>
                </a:tc>
                <a:tc>
                  <a:txBody>
                    <a:bodyPr/>
                    <a:lstStyle/>
                    <a:p>
                      <a:pPr marL="0" algn="l" defTabSz="914400" rtl="0" eaLnBrk="1" fontAlgn="b" latinLnBrk="0" hangingPunct="1"/>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Spring MVC</a:t>
                      </a: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4.3.7</a:t>
                      </a:r>
                    </a:p>
                  </a:txBody>
                  <a:tcPr marL="5767" marR="5767" marT="5767" marB="0" anchor="b"/>
                </a:tc>
                <a:tc>
                  <a:txBody>
                    <a:bodyPr/>
                    <a:lstStyle/>
                    <a:p>
                      <a:pPr marL="0" algn="l" defTabSz="914400" rtl="0" eaLnBrk="1" fontAlgn="b" latinLnBrk="0" hangingPunct="1"/>
                      <a:r>
                        <a:rPr lang="en-US" sz="1000" u="none" strike="noStrike" kern="1200" dirty="0" err="1">
                          <a:solidFill>
                            <a:schemeClr val="dk1"/>
                          </a:solidFill>
                          <a:effectLst/>
                          <a:latin typeface="微软雅黑" panose="020B0503020204020204" pitchFamily="34" charset="-122"/>
                          <a:ea typeface="微软雅黑" panose="020B0503020204020204" pitchFamily="34" charset="-122"/>
                          <a:cs typeface="+mn-cs"/>
                        </a:rPr>
                        <a:t>Restful，SOAP</a:t>
                      </a:r>
                    </a:p>
                  </a:txBody>
                  <a:tcPr marL="5767" marR="5767" marT="5767" marB="0" anchor="b"/>
                </a:tc>
                <a:extLst>
                  <a:ext uri="{0D108BD9-81ED-4DB2-BD59-A6C34878D82A}">
                    <a16:rowId xmlns:a16="http://schemas.microsoft.com/office/drawing/2014/main" xmlns="" val="10004"/>
                  </a:ext>
                </a:extLst>
              </a:tr>
              <a:tr h="164176">
                <a:tc rowSpan="2">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缓存框架</a:t>
                      </a:r>
                    </a:p>
                  </a:txBody>
                  <a:tcPr marL="5767" marR="5767" marT="5767" marB="0" anchor="ctr"/>
                </a:tc>
                <a:tc>
                  <a:txBody>
                    <a:bodyPr/>
                    <a:lstStyle/>
                    <a:p>
                      <a:pPr marL="0" algn="l" defTabSz="914400" rtl="0" eaLnBrk="1" fontAlgn="b" latinLnBrk="0" hangingPunct="1"/>
                      <a:r>
                        <a:rPr lang="en-US" sz="1000" u="none" strike="noStrike" kern="1200" dirty="0" err="1">
                          <a:solidFill>
                            <a:schemeClr val="dk1"/>
                          </a:solidFill>
                          <a:effectLst/>
                          <a:latin typeface="微软雅黑" panose="020B0503020204020204" pitchFamily="34" charset="-122"/>
                          <a:ea typeface="微软雅黑" panose="020B0503020204020204" pitchFamily="34" charset="-122"/>
                          <a:cs typeface="+mn-cs"/>
                        </a:rPr>
                        <a:t>Redis</a:t>
                      </a: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3.2.11</a:t>
                      </a:r>
                    </a:p>
                  </a:txBody>
                  <a:tcPr marL="5767" marR="5767" marT="5767" marB="0" anchor="b"/>
                </a:tc>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Redis是一个开源的缓存数据库</a:t>
                      </a:r>
                    </a:p>
                  </a:txBody>
                  <a:tcPr marL="5767" marR="5767" marT="5767" marB="0" anchor="b"/>
                </a:tc>
                <a:extLst>
                  <a:ext uri="{0D108BD9-81ED-4DB2-BD59-A6C34878D82A}">
                    <a16:rowId xmlns:a16="http://schemas.microsoft.com/office/drawing/2014/main" xmlns="" val="10005"/>
                  </a:ext>
                </a:extLst>
              </a:tr>
              <a:tr h="180750">
                <a:tc vMerge="1">
                  <a:txBody>
                    <a:bodyPr/>
                    <a:lstStyle/>
                    <a:p>
                      <a:endParaRPr lang="zh-CN"/>
                    </a:p>
                  </a:txBody>
                  <a:tcPr marL="5767" marR="5767" marT="5767" marB="0" anchor="b"/>
                </a:tc>
                <a:tc>
                  <a:txBody>
                    <a:bodyPr/>
                    <a:lstStyle/>
                    <a:p>
                      <a:pPr marL="0" algn="l" defTabSz="914400" rtl="0" eaLnBrk="1" fontAlgn="b" latinLnBrk="0" hangingPunct="1"/>
                      <a:r>
                        <a:rPr lang="en-US" sz="1000" u="none" strike="noStrike" kern="1200" dirty="0" err="1">
                          <a:solidFill>
                            <a:schemeClr val="dk1"/>
                          </a:solidFill>
                          <a:effectLst/>
                          <a:latin typeface="微软雅黑" panose="020B0503020204020204" pitchFamily="34" charset="-122"/>
                          <a:ea typeface="微软雅黑" panose="020B0503020204020204" pitchFamily="34" charset="-122"/>
                          <a:cs typeface="+mn-cs"/>
                        </a:rPr>
                        <a:t>Redis</a:t>
                      </a:r>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 Client</a:t>
                      </a: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2.8.1</a:t>
                      </a:r>
                    </a:p>
                  </a:txBody>
                  <a:tcPr marL="5767" marR="5767" marT="5767" marB="0" anchor="b"/>
                </a:tc>
                <a:tc>
                  <a:txBody>
                    <a:bodyPr/>
                    <a:lstStyle/>
                    <a:p>
                      <a:pPr marL="0" algn="l" defTabSz="914400" rtl="0" eaLnBrk="1" fontAlgn="b" latinLnBrk="0" hangingPunct="1"/>
                      <a:r>
                        <a:rPr lang="en-US" sz="1000" u="none" strike="noStrike" kern="1200" dirty="0" err="1">
                          <a:solidFill>
                            <a:schemeClr val="dk1"/>
                          </a:solidFill>
                          <a:effectLst/>
                          <a:latin typeface="微软雅黑" panose="020B0503020204020204" pitchFamily="34" charset="-122"/>
                          <a:ea typeface="微软雅黑" panose="020B0503020204020204" pitchFamily="34" charset="-122"/>
                          <a:cs typeface="+mn-cs"/>
                        </a:rPr>
                        <a:t>Redis</a:t>
                      </a:r>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 Client</a:t>
                      </a:r>
                    </a:p>
                  </a:txBody>
                  <a:tcPr marL="5767" marR="5767" marT="5767" marB="0" anchor="b"/>
                </a:tc>
                <a:extLst>
                  <a:ext uri="{0D108BD9-81ED-4DB2-BD59-A6C34878D82A}">
                    <a16:rowId xmlns:a16="http://schemas.microsoft.com/office/drawing/2014/main" xmlns="" val="10006"/>
                  </a:ext>
                </a:extLst>
              </a:tr>
              <a:tr h="180750">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权限框架</a:t>
                      </a:r>
                    </a:p>
                  </a:txBody>
                  <a:tcPr marL="5767" marR="5767" marT="5767" marB="0" anchor="ctr"/>
                </a:tc>
                <a:tc>
                  <a:txBody>
                    <a:bodyPr/>
                    <a:lstStyle/>
                    <a:p>
                      <a:pPr marL="0" algn="l" defTabSz="914400" rtl="0" eaLnBrk="1" fontAlgn="b" latinLnBrk="0" hangingPunct="1"/>
                      <a:r>
                        <a:rPr lang="en-US" sz="1000"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JWT token</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c>
                  <a:txBody>
                    <a:bodyPr/>
                    <a:lstStyle/>
                    <a:p>
                      <a:pPr marL="0" algn="l" defTabSz="914400" rtl="0" eaLnBrk="1" fontAlgn="b" latinLnBrk="0" hangingPunct="1"/>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c>
                  <a:txBody>
                    <a:bodyPr/>
                    <a:lstStyle/>
                    <a:p>
                      <a:pPr algn="l" fontAlgn="ctr"/>
                      <a:r>
                        <a:rPr lang="zh-CN" altLang="en-US" sz="1000" b="0" i="0" u="none" strike="noStrike" dirty="0" smtClean="0">
                          <a:solidFill>
                            <a:srgbClr val="000000"/>
                          </a:solidFill>
                          <a:effectLst/>
                          <a:latin typeface="微软雅黑" panose="020B0503020204020204" pitchFamily="34" charset="-122"/>
                          <a:ea typeface="微软雅黑" panose="020B0503020204020204" pitchFamily="34" charset="-122"/>
                        </a:rPr>
                        <a:t>一种紧凑而安全的开</a:t>
                      </a:r>
                      <a:r>
                        <a:rPr lang="zh-CN" altLang="en-US" sz="10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发标准</a:t>
                      </a:r>
                      <a:r>
                        <a:rPr lang="en-US" altLang="zh-CN" sz="10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(RFC 7519)</a:t>
                      </a:r>
                      <a:r>
                        <a:rPr lang="zh-CN" altLang="en-US" sz="10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，特别用于分</a:t>
                      </a:r>
                      <a:r>
                        <a:rPr lang="zh-CN" altLang="en-US" sz="1000" b="0" i="0" u="none" strike="noStrike" dirty="0" smtClean="0">
                          <a:solidFill>
                            <a:srgbClr val="000000"/>
                          </a:solidFill>
                          <a:effectLst/>
                          <a:latin typeface="微软雅黑" panose="020B0503020204020204" pitchFamily="34" charset="-122"/>
                          <a:ea typeface="微软雅黑" panose="020B0503020204020204" pitchFamily="34" charset="-122"/>
                        </a:rPr>
                        <a:t>布式应用间声明传输，</a:t>
                      </a:r>
                      <a:r>
                        <a:rPr lang="en-US" altLang="zh-CN" sz="1000" b="0" i="0" u="none" strike="noStrike" dirty="0" smtClean="0">
                          <a:solidFill>
                            <a:srgbClr val="000000"/>
                          </a:solidFill>
                          <a:effectLst/>
                          <a:latin typeface="微软雅黑" panose="020B0503020204020204" pitchFamily="34" charset="-122"/>
                          <a:ea typeface="微软雅黑" panose="020B0503020204020204" pitchFamily="34" charset="-122"/>
                        </a:rPr>
                        <a:t>SSO</a:t>
                      </a:r>
                      <a:r>
                        <a:rPr lang="zh-CN" altLang="en-US" sz="1000" b="0" i="0" u="none" strike="noStrike" dirty="0" smtClean="0">
                          <a:solidFill>
                            <a:srgbClr val="000000"/>
                          </a:solidFill>
                          <a:effectLst/>
                          <a:latin typeface="微软雅黑" panose="020B0503020204020204" pitchFamily="34" charset="-122"/>
                          <a:ea typeface="微软雅黑" panose="020B0503020204020204" pitchFamily="34" charset="-122"/>
                        </a:rPr>
                        <a:t>等场景。</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767" marR="5767" marT="5767" marB="0" anchor="b"/>
                </a:tc>
                <a:extLst>
                  <a:ext uri="{0D108BD9-81ED-4DB2-BD59-A6C34878D82A}">
                    <a16:rowId xmlns:a16="http://schemas.microsoft.com/office/drawing/2014/main" xmlns="" val="10007"/>
                  </a:ext>
                </a:extLst>
              </a:tr>
              <a:tr h="180340">
                <a:tc rowSpan="3">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持久化框架</a:t>
                      </a:r>
                    </a:p>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 </a:t>
                      </a:r>
                    </a:p>
                  </a:txBody>
                  <a:tcPr marL="5767" marR="5767" marT="5767" marB="0" anchor="ctr"/>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Spring JDBC</a:t>
                      </a: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4.3.</a:t>
                      </a:r>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7</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c>
                  <a:txBody>
                    <a:bodyPr/>
                    <a:lstStyle/>
                    <a:p>
                      <a:pPr marL="0" algn="l" defTabSz="914400" rtl="0" eaLnBrk="1" fontAlgn="b" latinLnBrk="0" hangingPunct="1"/>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JDBC</a:t>
                      </a:r>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（高效复杂查询）</a:t>
                      </a:r>
                    </a:p>
                  </a:txBody>
                  <a:tcPr marL="5767" marR="5767" marT="5767" marB="0" anchor="b"/>
                </a:tc>
                <a:extLst>
                  <a:ext uri="{0D108BD9-81ED-4DB2-BD59-A6C34878D82A}">
                    <a16:rowId xmlns:a16="http://schemas.microsoft.com/office/drawing/2014/main" xmlns="" val="10010"/>
                  </a:ext>
                </a:extLst>
              </a:tr>
              <a:tr h="189825">
                <a:tc vMerge="1">
                  <a:txBody>
                    <a:bodyPr/>
                    <a:lstStyle/>
                    <a:p>
                      <a:endParaRPr lang="zh-CN"/>
                    </a:p>
                  </a:txBody>
                  <a:tcPr marL="5767" marR="5767" marT="5767" marB="0" anchor="b"/>
                </a:tc>
                <a:tc>
                  <a:txBody>
                    <a:bodyPr/>
                    <a:lstStyle/>
                    <a:p>
                      <a:pPr marL="0" algn="l" defTabSz="914400" rtl="0" eaLnBrk="1" fontAlgn="b" latinLnBrk="0" hangingPunct="1"/>
                      <a:r>
                        <a:rPr lang="en-US" sz="1000" u="none" strike="noStrike" kern="1200" dirty="0" err="1">
                          <a:solidFill>
                            <a:schemeClr val="dk1"/>
                          </a:solidFill>
                          <a:effectLst/>
                          <a:latin typeface="微软雅黑" panose="020B0503020204020204" pitchFamily="34" charset="-122"/>
                          <a:ea typeface="微软雅黑" panose="020B0503020204020204" pitchFamily="34" charset="-122"/>
                          <a:cs typeface="+mn-cs"/>
                        </a:rPr>
                        <a:t>Mybatis</a:t>
                      </a: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3.4.</a:t>
                      </a:r>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4</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MyBatis 是一款优秀的持久层框架，它支持定制化 SQL、存储过程以及高级映射</a:t>
                      </a:r>
                    </a:p>
                  </a:txBody>
                  <a:tcPr marL="5767" marR="5767" marT="5767" marB="0" anchor="b"/>
                </a:tc>
                <a:extLst>
                  <a:ext uri="{0D108BD9-81ED-4DB2-BD59-A6C34878D82A}">
                    <a16:rowId xmlns:a16="http://schemas.microsoft.com/office/drawing/2014/main" xmlns="" val="10011"/>
                  </a:ext>
                </a:extLst>
              </a:tr>
              <a:tr h="180750">
                <a:tc vMerge="1">
                  <a:txBody>
                    <a:bodyPr/>
                    <a:lstStyle/>
                    <a:p>
                      <a:endParaRPr lang="zh-CN"/>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Alibaba Druid</a:t>
                      </a: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 </a:t>
                      </a:r>
                    </a:p>
                  </a:txBody>
                  <a:tcPr marL="5767" marR="5767" marT="5767" marB="0" anchor="b"/>
                </a:tc>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Druid是Java语言中最好的数据库连接池,Druid能够提供强大的监控和扩展功能</a:t>
                      </a:r>
                    </a:p>
                  </a:txBody>
                  <a:tcPr marL="5767" marR="5767" marT="5767" marB="0" anchor="b"/>
                </a:tc>
                <a:extLst>
                  <a:ext uri="{0D108BD9-81ED-4DB2-BD59-A6C34878D82A}">
                    <a16:rowId xmlns:a16="http://schemas.microsoft.com/office/drawing/2014/main" xmlns="" val="10012"/>
                  </a:ext>
                </a:extLst>
              </a:tr>
              <a:tr h="180340">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集成框架</a:t>
                      </a:r>
                    </a:p>
                  </a:txBody>
                  <a:tcPr marL="5767" marR="5767" marT="5767" marB="0" anchor="ctr"/>
                </a:tc>
                <a:tc>
                  <a:txBody>
                    <a:bodyPr/>
                    <a:lstStyle/>
                    <a:p>
                      <a:pPr marL="0" marR="0" lvl="0" indent="0" algn="l" defTabSz="914400" rtl="0" eaLnBrk="1" fontAlgn="b" latinLnBrk="0" hangingPunct="1">
                        <a:lnSpc>
                          <a:spcPct val="100000"/>
                        </a:lnSpc>
                        <a:spcBef>
                          <a:spcPts val="0"/>
                        </a:spcBef>
                        <a:spcAft>
                          <a:spcPts val="0"/>
                        </a:spcAft>
                        <a:buClrTx/>
                        <a:buSzTx/>
                        <a:buFontTx/>
                        <a:buNone/>
                        <a:defRPr/>
                      </a:pPr>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Spring Cloud </a:t>
                      </a:r>
                      <a:r>
                        <a:rPr lang="en-US" altLang="zh-CN" sz="1000" u="none" strike="noStrike" kern="1200" dirty="0" err="1">
                          <a:solidFill>
                            <a:schemeClr val="dk1"/>
                          </a:solidFill>
                          <a:effectLst/>
                          <a:latin typeface="微软雅黑" panose="020B0503020204020204" pitchFamily="34" charset="-122"/>
                          <a:ea typeface="微软雅黑" panose="020B0503020204020204" pitchFamily="34" charset="-122"/>
                          <a:cs typeface="+mn-cs"/>
                        </a:rPr>
                        <a:t>Zuul</a:t>
                      </a:r>
                      <a:endPar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4.3.0</a:t>
                      </a:r>
                    </a:p>
                  </a:txBody>
                  <a:tcPr marL="5767" marR="5767" marT="5767" marB="0" anchor="b"/>
                </a:tc>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集成开发框架</a:t>
                      </a:r>
                    </a:p>
                  </a:txBody>
                  <a:tcPr marL="5767" marR="5767" marT="5767" marB="0" anchor="b"/>
                </a:tc>
                <a:extLst>
                  <a:ext uri="{0D108BD9-81ED-4DB2-BD59-A6C34878D82A}">
                    <a16:rowId xmlns:a16="http://schemas.microsoft.com/office/drawing/2014/main" xmlns="" val="10013"/>
                  </a:ext>
                </a:extLst>
              </a:tr>
              <a:tr h="180750">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消息中间件</a:t>
                      </a:r>
                    </a:p>
                  </a:txBody>
                  <a:tcPr marL="5767" marR="5767" marT="5767" marB="0" anchor="ctr"/>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RabbitMQ</a:t>
                      </a: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1.3.0</a:t>
                      </a: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 </a:t>
                      </a:r>
                      <a:r>
                        <a:rPr lang="en-US" sz="1000" u="none" strike="noStrike" kern="1200" dirty="0" err="1">
                          <a:solidFill>
                            <a:schemeClr val="dk1"/>
                          </a:solidFill>
                          <a:effectLst/>
                          <a:latin typeface="微软雅黑" panose="020B0503020204020204" pitchFamily="34" charset="-122"/>
                          <a:ea typeface="微软雅黑" panose="020B0503020204020204" pitchFamily="34" charset="-122"/>
                          <a:cs typeface="+mn-cs"/>
                        </a:rPr>
                        <a:t>RabbitMQ是一个在AMQP基础上完成的，可复用的企业消息系统</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extLst>
                  <a:ext uri="{0D108BD9-81ED-4DB2-BD59-A6C34878D82A}">
                    <a16:rowId xmlns:a16="http://schemas.microsoft.com/office/drawing/2014/main" xmlns="" val="10014"/>
                  </a:ext>
                </a:extLst>
              </a:tr>
              <a:tr h="180975">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任务调度</a:t>
                      </a:r>
                    </a:p>
                  </a:txBody>
                  <a:tcPr marL="5767" marR="5767" marT="5767" marB="0" anchor="ctr"/>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Quartz</a:t>
                      </a: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2.1</a:t>
                      </a: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 Quartz是一个完全由java编写的开源作业调度框架</a:t>
                      </a:r>
                    </a:p>
                  </a:txBody>
                  <a:tcPr marL="5767" marR="5767" marT="5767" marB="0" anchor="b"/>
                </a:tc>
                <a:extLst>
                  <a:ext uri="{0D108BD9-81ED-4DB2-BD59-A6C34878D82A}">
                    <a16:rowId xmlns:a16="http://schemas.microsoft.com/office/drawing/2014/main" xmlns="" val="10015"/>
                  </a:ext>
                </a:extLst>
              </a:tr>
              <a:tr h="180750">
                <a:tc rowSpan="6">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工具类</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 </a:t>
                      </a:r>
                    </a:p>
                  </a:txBody>
                  <a:tcPr marL="5767" marR="5767" marT="5767" marB="0" anchor="ctr"/>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Apache Commons</a:t>
                      </a: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 </a:t>
                      </a: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 </a:t>
                      </a:r>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Java</a:t>
                      </a:r>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领域最广泛使用的工具组件</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extLst>
                  <a:ext uri="{0D108BD9-81ED-4DB2-BD59-A6C34878D82A}">
                    <a16:rowId xmlns:a16="http://schemas.microsoft.com/office/drawing/2014/main" xmlns="" val="10016"/>
                  </a:ext>
                </a:extLst>
              </a:tr>
              <a:tr h="180750">
                <a:tc vMerge="1">
                  <a:txBody>
                    <a:bodyPr/>
                    <a:lstStyle/>
                    <a:p>
                      <a:endParaRPr lang="zh-CN"/>
                    </a:p>
                  </a:txBody>
                  <a:tcPr marL="5767" marR="5767" marT="5767" marB="0" anchor="b"/>
                </a:tc>
                <a:tc>
                  <a:txBody>
                    <a:bodyPr/>
                    <a:lstStyle/>
                    <a:p>
                      <a:pPr marL="0" algn="l" defTabSz="914400" rtl="0" eaLnBrk="1" fontAlgn="b" latinLnBrk="0" hangingPunct="1"/>
                      <a:r>
                        <a:rPr lang="en-US" altLang="zh-CN" sz="1000" u="none" strike="noStrike" kern="1200" dirty="0" err="1">
                          <a:solidFill>
                            <a:schemeClr val="dk1"/>
                          </a:solidFill>
                          <a:effectLst/>
                          <a:latin typeface="微软雅黑" panose="020B0503020204020204" pitchFamily="34" charset="-122"/>
                          <a:ea typeface="微软雅黑" panose="020B0503020204020204" pitchFamily="34" charset="-122"/>
                          <a:cs typeface="+mn-cs"/>
                        </a:rPr>
                        <a:t>Fastjson</a:t>
                      </a:r>
                    </a:p>
                  </a:txBody>
                  <a:tcPr marL="5767" marR="5767" marT="5767" marB="0" anchor="b"/>
                </a:tc>
                <a:tc>
                  <a:txBody>
                    <a:bodyPr/>
                    <a:lstStyle/>
                    <a:p>
                      <a:pPr marL="0" algn="l" defTabSz="914400" rtl="0" eaLnBrk="1" fontAlgn="b" latinLnBrk="0" hangingPunct="1"/>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1.2.35</a:t>
                      </a: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 Fastjson是一个Java语言编写的JSON处理器</a:t>
                      </a:r>
                    </a:p>
                  </a:txBody>
                  <a:tcPr marL="5767" marR="5767" marT="5767" marB="0" anchor="b"/>
                </a:tc>
                <a:extLst>
                  <a:ext uri="{0D108BD9-81ED-4DB2-BD59-A6C34878D82A}">
                    <a16:rowId xmlns:a16="http://schemas.microsoft.com/office/drawing/2014/main" xmlns="" val="10017"/>
                  </a:ext>
                </a:extLst>
              </a:tr>
              <a:tr h="180750">
                <a:tc vMerge="1">
                  <a:txBody>
                    <a:bodyPr/>
                    <a:lstStyle/>
                    <a:p>
                      <a:endParaRPr lang="zh-CN"/>
                    </a:p>
                  </a:txBody>
                  <a:tcPr marL="5767" marR="5767" marT="5767" marB="0" anchor="b"/>
                </a:tc>
                <a:tc>
                  <a:txBody>
                    <a:bodyPr/>
                    <a:lstStyle/>
                    <a:p>
                      <a:pPr marL="0" algn="l" defTabSz="914400" rtl="0" eaLnBrk="1" fontAlgn="b" latinLnBrk="0" hangingPunct="1"/>
                      <a:r>
                        <a:rPr lang="en-US" sz="1000" u="none" strike="noStrike" kern="1200" dirty="0" err="1">
                          <a:solidFill>
                            <a:schemeClr val="dk1"/>
                          </a:solidFill>
                          <a:effectLst/>
                          <a:latin typeface="微软雅黑" panose="020B0503020204020204" pitchFamily="34" charset="-122"/>
                          <a:ea typeface="微软雅黑" panose="020B0503020204020204" pitchFamily="34" charset="-122"/>
                          <a:cs typeface="+mn-cs"/>
                        </a:rPr>
                        <a:t>Xstream</a:t>
                      </a:r>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 </a:t>
                      </a: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1.4.9</a:t>
                      </a: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 Xstream 使用最新的图形卡技术来大幅度提升计算速度，速度甚至可以和MPI分布式计算相媲美</a:t>
                      </a:r>
                    </a:p>
                  </a:txBody>
                  <a:tcPr marL="5767" marR="5767" marT="5767" marB="0" anchor="b"/>
                </a:tc>
                <a:extLst>
                  <a:ext uri="{0D108BD9-81ED-4DB2-BD59-A6C34878D82A}">
                    <a16:rowId xmlns:a16="http://schemas.microsoft.com/office/drawing/2014/main" xmlns="" val="10018"/>
                  </a:ext>
                </a:extLst>
              </a:tr>
              <a:tr h="180750">
                <a:tc vMerge="1">
                  <a:txBody>
                    <a:bodyPr/>
                    <a:lstStyle/>
                    <a:p>
                      <a:endParaRPr lang="zh-CN"/>
                    </a:p>
                  </a:txBody>
                  <a:tcPr/>
                </a:tc>
                <a:tc>
                  <a:txBody>
                    <a:bodyPr/>
                    <a:lstStyle/>
                    <a:p>
                      <a:pPr marL="0" algn="l" defTabSz="914400" rtl="0" eaLnBrk="1" fontAlgn="b" latinLnBrk="0" hangingPunct="1"/>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swagger2</a:t>
                      </a:r>
                    </a:p>
                  </a:txBody>
                  <a:tcPr marL="5767" marR="5767" marT="5767" marB="0" anchor="b"/>
                </a:tc>
                <a:tc>
                  <a:txBody>
                    <a:bodyPr/>
                    <a:lstStyle/>
                    <a:p>
                      <a:pPr marL="0" algn="l" defTabSz="914400" rtl="0" eaLnBrk="1" fontAlgn="b" latinLnBrk="0" hangingPunct="1"/>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2.6.1</a:t>
                      </a:r>
                    </a:p>
                  </a:txBody>
                  <a:tcPr marL="5767" marR="5767" marT="5767" marB="0" anchor="b"/>
                </a:tc>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是一款</a:t>
                      </a:r>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RESTFUL</a:t>
                      </a:r>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接口的文档在线自动生成</a:t>
                      </a:r>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a:t>
                      </a:r>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功能测试功能软件</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extLst>
                  <a:ext uri="{0D108BD9-81ED-4DB2-BD59-A6C34878D82A}">
                    <a16:rowId xmlns:a16="http://schemas.microsoft.com/office/drawing/2014/main" xmlns="" val="10019"/>
                  </a:ext>
                </a:extLst>
              </a:tr>
              <a:tr h="180750">
                <a:tc vMerge="1">
                  <a:txBody>
                    <a:bodyPr/>
                    <a:lstStyle/>
                    <a:p>
                      <a:endParaRPr lang="zh-CN"/>
                    </a:p>
                  </a:txBody>
                  <a:tcPr/>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JDK</a:t>
                      </a: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1.8.0_25</a:t>
                      </a:r>
                    </a:p>
                  </a:txBody>
                  <a:tcPr marL="5767" marR="5767" marT="5767" marB="0" anchor="b"/>
                </a:tc>
                <a:tc>
                  <a:txBody>
                    <a:bodyPr/>
                    <a:lstStyle/>
                    <a:p>
                      <a:pPr marL="0" algn="l" defTabSz="914400" rtl="0" eaLnBrk="1" fontAlgn="b" latinLnBrk="0" hangingPunct="1"/>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extLst>
                  <a:ext uri="{0D108BD9-81ED-4DB2-BD59-A6C34878D82A}">
                    <a16:rowId xmlns:a16="http://schemas.microsoft.com/office/drawing/2014/main" xmlns="" val="10020"/>
                  </a:ext>
                </a:extLst>
              </a:tr>
              <a:tr h="180750">
                <a:tc vMerge="1">
                  <a:txBody>
                    <a:bodyPr/>
                    <a:lstStyle/>
                    <a:p>
                      <a:endParaRPr lang="zh-CN"/>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Dozer </a:t>
                      </a: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5.3</a:t>
                      </a: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 Dozer是一种JavaBean的映射工具，类似于apache的BeanUtils</a:t>
                      </a:r>
                    </a:p>
                  </a:txBody>
                  <a:tcPr marL="5767" marR="5767" marT="5767" marB="0" anchor="b"/>
                </a:tc>
                <a:extLst>
                  <a:ext uri="{0D108BD9-81ED-4DB2-BD59-A6C34878D82A}">
                    <a16:rowId xmlns:a16="http://schemas.microsoft.com/office/drawing/2014/main" xmlns="" val="10021"/>
                  </a:ext>
                </a:extLst>
              </a:tr>
              <a:tr h="180750">
                <a:tc rowSpan="2">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日志管理</a:t>
                      </a:r>
                    </a:p>
                    <a:p>
                      <a:pPr marL="0" algn="l" defTabSz="914400" rtl="0" eaLnBrk="1" fontAlgn="b" latinLnBrk="0" hangingPunct="1"/>
                      <a:endPar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ctr"/>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SLF4J </a:t>
                      </a:r>
                    </a:p>
                  </a:txBody>
                  <a:tcPr marL="5767" marR="5767" marT="5767" marB="0" anchor="b"/>
                </a:tc>
                <a:tc>
                  <a:txBody>
                    <a:bodyPr/>
                    <a:lstStyle/>
                    <a:p>
                      <a:pPr marL="0" algn="l" defTabSz="914400" rtl="0" eaLnBrk="1" fontAlgn="b" latinLnBrk="0" hangingPunct="1"/>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1.7.24</a:t>
                      </a: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 </a:t>
                      </a:r>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简单日志门面</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extLst>
                  <a:ext uri="{0D108BD9-81ED-4DB2-BD59-A6C34878D82A}">
                    <a16:rowId xmlns:a16="http://schemas.microsoft.com/office/drawing/2014/main" xmlns="" val="10022"/>
                  </a:ext>
                </a:extLst>
              </a:tr>
              <a:tr h="180750">
                <a:tc vMerge="1">
                  <a:txBody>
                    <a:bodyPr/>
                    <a:lstStyle/>
                    <a:p>
                      <a:endParaRPr lang="zh-CN"/>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Log4j2</a:t>
                      </a: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2.9.1</a:t>
                      </a:r>
                    </a:p>
                  </a:txBody>
                  <a:tcPr marL="5767" marR="5767" marT="5767"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 </a:t>
                      </a:r>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Java</a:t>
                      </a:r>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领域最广泛的日志记录组件</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5767" marR="5767" marT="5767" marB="0" anchor="b"/>
                </a:tc>
                <a:extLst>
                  <a:ext uri="{0D108BD9-81ED-4DB2-BD59-A6C34878D82A}">
                    <a16:rowId xmlns:a16="http://schemas.microsoft.com/office/drawing/2014/main" xmlns="" val="10023"/>
                  </a:ext>
                </a:extLst>
              </a:tr>
              <a:tr h="184350">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反向代理</a:t>
                      </a:r>
                    </a:p>
                  </a:txBody>
                  <a:tcPr marL="9525" marR="9525" marT="9525" marB="0" anchor="ctr"/>
                </a:tc>
                <a:tc>
                  <a:txBody>
                    <a:bodyPr/>
                    <a:lstStyle/>
                    <a:p>
                      <a:pPr marL="0" algn="l" defTabSz="914400" rtl="0" eaLnBrk="1" fontAlgn="b" latinLnBrk="0" hangingPunct="1"/>
                      <a:r>
                        <a:rPr lang="en-US" sz="1000" u="none" strike="noStrike" kern="1200" dirty="0" err="1">
                          <a:solidFill>
                            <a:schemeClr val="dk1"/>
                          </a:solidFill>
                          <a:effectLst/>
                          <a:latin typeface="微软雅黑" panose="020B0503020204020204" pitchFamily="34" charset="-122"/>
                          <a:ea typeface="微软雅黑" panose="020B0503020204020204" pitchFamily="34" charset="-122"/>
                          <a:cs typeface="+mn-cs"/>
                        </a:rPr>
                        <a:t>Ngnix</a:t>
                      </a:r>
                    </a:p>
                  </a:txBody>
                  <a:tcPr marL="9525" marR="9525" marT="9525"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1.12.2</a:t>
                      </a:r>
                    </a:p>
                  </a:txBody>
                  <a:tcPr marL="9525" marR="9525" marT="9525" marB="0" anchor="b"/>
                </a:tc>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高性能的</a:t>
                      </a:r>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HTTP</a:t>
                      </a:r>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和反向代理服务器</a:t>
                      </a:r>
                    </a:p>
                  </a:txBody>
                  <a:tcPr marL="9525" marR="9525" marT="9525" marB="0" anchor="b"/>
                </a:tc>
                <a:extLst>
                  <a:ext uri="{0D108BD9-81ED-4DB2-BD59-A6C34878D82A}">
                    <a16:rowId xmlns:a16="http://schemas.microsoft.com/office/drawing/2014/main" xmlns="" val="10024"/>
                  </a:ext>
                </a:extLst>
              </a:tr>
              <a:tr h="184350">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数据库</a:t>
                      </a:r>
                    </a:p>
                  </a:txBody>
                  <a:tcPr marL="9525" marR="9525" marT="9525" marB="0" anchor="ctr"/>
                </a:tc>
                <a:tc>
                  <a:txBody>
                    <a:bodyPr/>
                    <a:lstStyle/>
                    <a:p>
                      <a:pPr marL="0" algn="l" defTabSz="914400" rtl="0" eaLnBrk="1" fontAlgn="b" latinLnBrk="0" hangingPunct="1"/>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PostgreSQL</a:t>
                      </a:r>
                    </a:p>
                  </a:txBody>
                  <a:tcPr marL="9525" marR="9525" marT="9525"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9.6.6-2</a:t>
                      </a:r>
                    </a:p>
                  </a:txBody>
                  <a:tcPr marL="9525" marR="9525" marT="9525" marB="0" anchor="b"/>
                </a:tc>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PostgreSQL是一款开源的、免费的、功能非常强大的关系型数据库</a:t>
                      </a:r>
                    </a:p>
                  </a:txBody>
                  <a:tcPr marL="9525" marR="9525" marT="9525" marB="0" anchor="b"/>
                </a:tc>
                <a:extLst>
                  <a:ext uri="{0D108BD9-81ED-4DB2-BD59-A6C34878D82A}">
                    <a16:rowId xmlns:a16="http://schemas.microsoft.com/office/drawing/2014/main" xmlns="" val="10025"/>
                  </a:ext>
                </a:extLst>
              </a:tr>
              <a:tr h="167733">
                <a:tc>
                  <a:txBody>
                    <a:bodyPr/>
                    <a:lstStyle/>
                    <a:p>
                      <a:endParaRPr lang="zh-CN" sz="1000" dirty="0">
                        <a:latin typeface="微软雅黑" panose="020B0503020204020204" pitchFamily="34" charset="-122"/>
                        <a:ea typeface="微软雅黑" panose="020B0503020204020204" pitchFamily="34" charset="-122"/>
                      </a:endParaRPr>
                    </a:p>
                  </a:txBody>
                  <a:tcPr marL="9525" marR="9525" marT="9525" marB="0" anchor="ctr"/>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Tomcat</a:t>
                      </a:r>
                    </a:p>
                  </a:txBody>
                  <a:tcPr marL="9525" marR="9525" marT="9525"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8.5.23</a:t>
                      </a:r>
                    </a:p>
                  </a:txBody>
                  <a:tcPr marL="9525" marR="9525" marT="9525" marB="0" anchor="b"/>
                </a:tc>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Tomcat 服务器是一个免费的开放源代码的Web 应用服务器，提供基于NIO的阻塞和非阻塞API</a:t>
                      </a:r>
                    </a:p>
                  </a:txBody>
                  <a:tcPr marL="9525" marR="9525" marT="9525" marB="0" anchor="b"/>
                </a:tc>
                <a:extLst>
                  <a:ext uri="{0D108BD9-81ED-4DB2-BD59-A6C34878D82A}">
                    <a16:rowId xmlns:a16="http://schemas.microsoft.com/office/drawing/2014/main" xmlns="" val="10026"/>
                  </a:ext>
                </a:extLst>
              </a:tr>
              <a:tr h="184350">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部署方案</a:t>
                      </a:r>
                    </a:p>
                  </a:txBody>
                  <a:tcPr marL="9525" marR="9525" marT="9525" marB="0" anchor="ctr"/>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Jenkins</a:t>
                      </a:r>
                    </a:p>
                  </a:txBody>
                  <a:tcPr marL="9525" marR="9525" marT="9525" marB="0" anchor="b"/>
                </a:tc>
                <a:tc>
                  <a:txBody>
                    <a:bodyPr/>
                    <a:lstStyle/>
                    <a:p>
                      <a:pPr marL="0" algn="l" defTabSz="914400" rtl="0" eaLnBrk="1" fontAlgn="b" latinLnBrk="0" hangingPunct="1"/>
                      <a:r>
                        <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2.14</a:t>
                      </a:r>
                    </a:p>
                  </a:txBody>
                  <a:tcPr marL="9525" marR="9525" marT="9525" marB="0" anchor="b"/>
                </a:tc>
                <a:tc>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持续开发</a:t>
                      </a:r>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a:t>
                      </a:r>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持续集成工具</a:t>
                      </a:r>
                      <a:endParaRPr lang="en-US" sz="10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525" marR="9525" marT="9525" marB="0" anchor="b"/>
                </a:tc>
                <a:extLst>
                  <a:ext uri="{0D108BD9-81ED-4DB2-BD59-A6C34878D82A}">
                    <a16:rowId xmlns:a16="http://schemas.microsoft.com/office/drawing/2014/main" xmlns="" val="10027"/>
                  </a:ext>
                </a:extLst>
              </a:tr>
              <a:tr h="177209">
                <a:tc rowSpan="2">
                  <a:txBody>
                    <a:bodyPr/>
                    <a:lstStyle/>
                    <a:p>
                      <a:pPr marL="0" algn="l" defTabSz="914400" rtl="0" eaLnBrk="1" fontAlgn="b" latinLnBrk="0" hangingPunct="1"/>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测试</a:t>
                      </a:r>
                    </a:p>
                  </a:txBody>
                  <a:tcPr marL="9525" marR="9525" marT="9525" marB="0" anchor="ctr"/>
                </a:tc>
                <a:tc>
                  <a:txBody>
                    <a:bodyPr/>
                    <a:lstStyle/>
                    <a:p>
                      <a:pPr marL="0" algn="l" defTabSz="914400" rtl="0" eaLnBrk="1" fontAlgn="b" latinLnBrk="0" hangingPunct="1"/>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Junit</a:t>
                      </a:r>
                    </a:p>
                  </a:txBody>
                  <a:tcPr marL="9525" marR="9525" marT="9525" marB="0" anchor="b"/>
                </a:tc>
                <a:tc>
                  <a:txBody>
                    <a:bodyPr/>
                    <a:lstStyle/>
                    <a:p>
                      <a:pPr marL="0" algn="l" defTabSz="914400" rtl="0" eaLnBrk="1" fontAlgn="b" latinLnBrk="0" hangingPunct="1"/>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4.12</a:t>
                      </a:r>
                    </a:p>
                  </a:txBody>
                  <a:tcPr marL="9525" marR="9525" marT="9525" marB="0" anchor="b"/>
                </a:tc>
                <a:tc>
                  <a:txBody>
                    <a:bodyPr/>
                    <a:lstStyle/>
                    <a:p>
                      <a:pPr marL="0" algn="l" defTabSz="914400" rtl="0" eaLnBrk="1" fontAlgn="b" latinLnBrk="0" hangingPunct="1"/>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Java</a:t>
                      </a:r>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程序单元</a:t>
                      </a:r>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sym typeface="+mn-ea"/>
                        </a:rPr>
                        <a:t>测试框架</a:t>
                      </a:r>
                      <a:endPar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sym typeface="+mn-ea"/>
                      </a:endParaRPr>
                    </a:p>
                  </a:txBody>
                  <a:tcPr marL="9525" marR="9525" marT="9525" marB="0" anchor="b"/>
                </a:tc>
                <a:extLst>
                  <a:ext uri="{0D108BD9-81ED-4DB2-BD59-A6C34878D82A}">
                    <a16:rowId xmlns:a16="http://schemas.microsoft.com/office/drawing/2014/main" xmlns="" val="10028"/>
                  </a:ext>
                </a:extLst>
              </a:tr>
              <a:tr h="167733">
                <a:tc vMerge="1">
                  <a:txBody>
                    <a:bodyPr/>
                    <a:lstStyle/>
                    <a:p>
                      <a:endParaRPr lang="zh-CN"/>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defRPr/>
                      </a:pPr>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Jasmine</a:t>
                      </a:r>
                    </a:p>
                  </a:txBody>
                  <a:tcPr marL="9525" marR="9525" marT="9525" marB="0" anchor="b"/>
                </a:tc>
                <a:tc>
                  <a:txBody>
                    <a:bodyPr/>
                    <a:lstStyle/>
                    <a:p>
                      <a:pPr marL="0" algn="l" defTabSz="914400" rtl="0" eaLnBrk="1" fontAlgn="b" latinLnBrk="0" hangingPunct="1"/>
                      <a:r>
                        <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rPr>
                        <a:t>2.2.0</a:t>
                      </a: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defRPr/>
                      </a:pPr>
                      <a:r>
                        <a:rPr lang="en-US" altLang="zh-CN" sz="1000" u="none" strike="noStrike" kern="1200" dirty="0" err="1">
                          <a:solidFill>
                            <a:schemeClr val="dk1"/>
                          </a:solidFill>
                          <a:effectLst/>
                          <a:latin typeface="微软雅黑" panose="020B0503020204020204" pitchFamily="34" charset="-122"/>
                          <a:ea typeface="微软雅黑" panose="020B0503020204020204" pitchFamily="34" charset="-122"/>
                          <a:cs typeface="+mn-cs"/>
                        </a:rPr>
                        <a:t>Javascript</a:t>
                      </a:r>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rPr>
                        <a:t>程序单元</a:t>
                      </a:r>
                      <a:r>
                        <a:rPr lang="zh-CN" altLang="en-US" sz="1000" u="none" strike="noStrike" kern="1200" dirty="0">
                          <a:solidFill>
                            <a:schemeClr val="dk1"/>
                          </a:solidFill>
                          <a:effectLst/>
                          <a:latin typeface="微软雅黑" panose="020B0503020204020204" pitchFamily="34" charset="-122"/>
                          <a:ea typeface="微软雅黑" panose="020B0503020204020204" pitchFamily="34" charset="-122"/>
                          <a:cs typeface="+mn-cs"/>
                          <a:sym typeface="+mn-ea"/>
                        </a:rPr>
                        <a:t>测试框架</a:t>
                      </a:r>
                      <a:endParaRPr lang="en-US" altLang="zh-CN" sz="1000" u="none" strike="noStrike" kern="1200" dirty="0">
                        <a:solidFill>
                          <a:schemeClr val="dk1"/>
                        </a:solidFill>
                        <a:effectLst/>
                        <a:latin typeface="微软雅黑" panose="020B0503020204020204" pitchFamily="34" charset="-122"/>
                        <a:ea typeface="微软雅黑" panose="020B0503020204020204" pitchFamily="34" charset="-122"/>
                        <a:cs typeface="+mn-cs"/>
                        <a:sym typeface="+mn-ea"/>
                      </a:endParaRPr>
                    </a:p>
                  </a:txBody>
                  <a:tcPr marL="9525" marR="9525" marT="9525" marB="0" anchor="b"/>
                </a:tc>
                <a:extLst>
                  <a:ext uri="{0D108BD9-81ED-4DB2-BD59-A6C34878D82A}">
                    <a16:rowId xmlns:a16="http://schemas.microsoft.com/office/drawing/2014/main" xmlns="" val="10029"/>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目录</a:t>
            </a:r>
          </a:p>
        </p:txBody>
      </p:sp>
      <p:sp>
        <p:nvSpPr>
          <p:cNvPr id="3" name="Rectangle 4"/>
          <p:cNvSpPr>
            <a:spLocks noChangeArrowheads="1"/>
          </p:cNvSpPr>
          <p:nvPr/>
        </p:nvSpPr>
        <p:spPr bwMode="auto">
          <a:xfrm>
            <a:off x="495432" y="1384751"/>
            <a:ext cx="886812" cy="518680"/>
          </a:xfrm>
          <a:prstGeom prst="rect">
            <a:avLst/>
          </a:prstGeom>
          <a:solidFill>
            <a:srgbClr val="BDD7EE"/>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1</a:t>
            </a:r>
          </a:p>
        </p:txBody>
      </p:sp>
      <p:sp>
        <p:nvSpPr>
          <p:cNvPr id="4" name="Rectangle 5"/>
          <p:cNvSpPr>
            <a:spLocks noChangeArrowheads="1"/>
          </p:cNvSpPr>
          <p:nvPr/>
        </p:nvSpPr>
        <p:spPr bwMode="gray">
          <a:xfrm>
            <a:off x="1501623" y="1384751"/>
            <a:ext cx="6147209" cy="518680"/>
          </a:xfrm>
          <a:prstGeom prst="rect">
            <a:avLst/>
          </a:prstGeom>
          <a:solidFill>
            <a:srgbClr val="BDD7EE"/>
          </a:solidFill>
          <a:ln w="9525" algn="ctr">
            <a:noFill/>
            <a:miter lim="800000"/>
          </a:ln>
        </p:spPr>
        <p:txBody>
          <a:bodyPr lIns="180000" tIns="46800" rIns="72000" bIns="46800" anchor="ctr"/>
          <a:lstStyle/>
          <a:p>
            <a:pPr marL="0" lvl="1" fontAlgn="base" latinLnBrk="1" hangingPunct="0">
              <a:spcBef>
                <a:spcPct val="0"/>
              </a:spcBef>
              <a:spcAft>
                <a:spcPct val="0"/>
              </a:spcAft>
              <a:buClr>
                <a:srgbClr val="006600"/>
              </a:buClr>
              <a:buSzPct val="85000"/>
            </a:pPr>
            <a:r>
              <a:rPr lang="zh-CN" altLang="en-US" b="1" kern="0"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技术架构概述</a:t>
            </a:r>
            <a:endParaRPr lang="en-US" altLang="zh-CN" b="1" kern="0" dirty="0">
              <a:solidFill>
                <a:srgbClr val="00206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Rectangle 4"/>
          <p:cNvSpPr>
            <a:spLocks noChangeArrowheads="1"/>
          </p:cNvSpPr>
          <p:nvPr/>
        </p:nvSpPr>
        <p:spPr bwMode="auto">
          <a:xfrm>
            <a:off x="495432" y="2536524"/>
            <a:ext cx="886812" cy="518680"/>
          </a:xfrm>
          <a:prstGeom prst="rect">
            <a:avLst/>
          </a:prstGeom>
          <a:solidFill>
            <a:schemeClr val="accent1">
              <a:lumMod val="40000"/>
              <a:lumOff val="60000"/>
            </a:schemeClr>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a:t>
            </a:r>
          </a:p>
        </p:txBody>
      </p:sp>
      <p:sp>
        <p:nvSpPr>
          <p:cNvPr id="6" name="Rectangle 5"/>
          <p:cNvSpPr>
            <a:spLocks noChangeArrowheads="1"/>
          </p:cNvSpPr>
          <p:nvPr/>
        </p:nvSpPr>
        <p:spPr bwMode="gray">
          <a:xfrm>
            <a:off x="1500988" y="2536524"/>
            <a:ext cx="6147209" cy="518680"/>
          </a:xfrm>
          <a:prstGeom prst="rect">
            <a:avLst/>
          </a:prstGeom>
          <a:solidFill>
            <a:schemeClr val="accent1">
              <a:lumMod val="40000"/>
              <a:lumOff val="60000"/>
            </a:schemeClr>
          </a:solidFill>
          <a:ln w="9525" algn="ctr">
            <a:noFill/>
            <a:miter lim="800000"/>
          </a:ln>
        </p:spPr>
        <p:txBody>
          <a:bodyPr lIns="180000" tIns="46800" rIns="72000" bIns="46800" anchor="ctr"/>
          <a:lstStyle/>
          <a:p>
            <a:pPr marL="0" lvl="1" fontAlgn="base">
              <a:spcBef>
                <a:spcPct val="0"/>
              </a:spcBef>
              <a:spcAft>
                <a:spcPct val="0"/>
              </a:spcAft>
              <a:buClr>
                <a:srgbClr val="006600"/>
              </a:buClr>
              <a:buSzPct val="85000"/>
            </a:pPr>
            <a:r>
              <a:rPr lang="zh-CN" altLang="en-US" b="1" kern="0" dirty="0">
                <a:latin typeface="微软雅黑" panose="020B0503020204020204" pitchFamily="34" charset="-122"/>
                <a:ea typeface="微软雅黑" panose="020B0503020204020204" pitchFamily="34" charset="-122"/>
                <a:cs typeface="Arial" panose="020B0604020202020204" pitchFamily="34" charset="0"/>
                <a:sym typeface="+mn-ea"/>
              </a:rPr>
              <a:t>开发规范介绍</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Rectangle 7"/>
          <p:cNvSpPr>
            <a:spLocks noChangeArrowheads="1"/>
          </p:cNvSpPr>
          <p:nvPr/>
        </p:nvSpPr>
        <p:spPr bwMode="auto">
          <a:xfrm>
            <a:off x="495432" y="3127290"/>
            <a:ext cx="886812" cy="518680"/>
          </a:xfrm>
          <a:prstGeom prst="rect">
            <a:avLst/>
          </a:prstGeom>
          <a:solidFill>
            <a:schemeClr val="accent1">
              <a:lumMod val="40000"/>
              <a:lumOff val="60000"/>
            </a:schemeClr>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4</a:t>
            </a:r>
          </a:p>
        </p:txBody>
      </p:sp>
      <p:sp>
        <p:nvSpPr>
          <p:cNvPr id="8" name="Rectangle 5"/>
          <p:cNvSpPr>
            <a:spLocks noChangeArrowheads="1"/>
          </p:cNvSpPr>
          <p:nvPr/>
        </p:nvSpPr>
        <p:spPr bwMode="gray">
          <a:xfrm>
            <a:off x="1501623" y="3127290"/>
            <a:ext cx="6147209" cy="518680"/>
          </a:xfrm>
          <a:prstGeom prst="rect">
            <a:avLst/>
          </a:prstGeom>
          <a:solidFill>
            <a:schemeClr val="accent1">
              <a:lumMod val="40000"/>
              <a:lumOff val="60000"/>
            </a:schemeClr>
          </a:solidFill>
          <a:ln w="9525" algn="ctr">
            <a:noFill/>
            <a:miter lim="800000"/>
          </a:ln>
        </p:spPr>
        <p:txBody>
          <a:bodyPr lIns="180000" tIns="46800" rIns="72000" bIns="46800" anchor="ctr"/>
          <a:lstStyle/>
          <a:p>
            <a:pPr marL="0" lvl="1" fontAlgn="base" latinLnBrk="1" hangingPunct="0">
              <a:spcBef>
                <a:spcPct val="0"/>
              </a:spcBef>
              <a:spcAft>
                <a:spcPct val="0"/>
              </a:spcAft>
              <a:buClr>
                <a:srgbClr val="006600"/>
              </a:buClr>
              <a:buSzPct val="85000"/>
            </a:pPr>
            <a:r>
              <a:rPr lang="zh-CN" altLang="en-US" b="1" kern="0" dirty="0">
                <a:latin typeface="微软雅黑" panose="020B0503020204020204" pitchFamily="34" charset="-122"/>
                <a:ea typeface="微软雅黑" panose="020B0503020204020204" pitchFamily="34" charset="-122"/>
                <a:cs typeface="Arial" panose="020B0604020202020204" pitchFamily="34" charset="0"/>
              </a:rPr>
              <a:t>服务管理介绍</a:t>
            </a:r>
          </a:p>
        </p:txBody>
      </p:sp>
      <p:sp>
        <p:nvSpPr>
          <p:cNvPr id="11" name="Rectangle 7"/>
          <p:cNvSpPr>
            <a:spLocks noChangeArrowheads="1"/>
          </p:cNvSpPr>
          <p:nvPr/>
        </p:nvSpPr>
        <p:spPr bwMode="auto">
          <a:xfrm>
            <a:off x="495432" y="3710435"/>
            <a:ext cx="886812" cy="518680"/>
          </a:xfrm>
          <a:prstGeom prst="rect">
            <a:avLst/>
          </a:prstGeom>
          <a:solidFill>
            <a:schemeClr val="accent1">
              <a:lumMod val="40000"/>
              <a:lumOff val="60000"/>
            </a:schemeClr>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5</a:t>
            </a:r>
          </a:p>
        </p:txBody>
      </p:sp>
      <p:sp>
        <p:nvSpPr>
          <p:cNvPr id="12" name="Rectangle 5"/>
          <p:cNvSpPr>
            <a:spLocks noChangeArrowheads="1"/>
          </p:cNvSpPr>
          <p:nvPr/>
        </p:nvSpPr>
        <p:spPr bwMode="gray">
          <a:xfrm>
            <a:off x="1500988" y="3710435"/>
            <a:ext cx="6147209" cy="518680"/>
          </a:xfrm>
          <a:prstGeom prst="rect">
            <a:avLst/>
          </a:prstGeom>
          <a:solidFill>
            <a:schemeClr val="accent1">
              <a:lumMod val="40000"/>
              <a:lumOff val="60000"/>
            </a:schemeClr>
          </a:solidFill>
          <a:ln w="9525" algn="ctr">
            <a:noFill/>
            <a:miter lim="800000"/>
          </a:ln>
        </p:spPr>
        <p:txBody>
          <a:bodyPr lIns="180000" tIns="46800" rIns="72000" bIns="46800" anchor="ctr"/>
          <a:lstStyle/>
          <a:p>
            <a:pPr marL="0" lvl="1" fontAlgn="base" latinLnBrk="1" hangingPunct="0">
              <a:spcBef>
                <a:spcPct val="0"/>
              </a:spcBef>
              <a:spcAft>
                <a:spcPct val="0"/>
              </a:spcAft>
              <a:buClr>
                <a:srgbClr val="006600"/>
              </a:buClr>
              <a:buSzPct val="85000"/>
            </a:pPr>
            <a:r>
              <a:rPr lang="en-US" altLang="zh-CN" b="1" kern="0" dirty="0">
                <a:solidFill>
                  <a:prstClr val="black"/>
                </a:solidFill>
                <a:latin typeface="微软雅黑" panose="020B0503020204020204" pitchFamily="34" charset="-122"/>
                <a:ea typeface="微软雅黑" panose="020B0503020204020204" pitchFamily="34" charset="-122"/>
                <a:cs typeface="Arial" panose="020B0604020202020204" pitchFamily="34" charset="0"/>
                <a:sym typeface="+mn-ea"/>
              </a:rPr>
              <a:t>Demo</a:t>
            </a:r>
            <a:r>
              <a:rPr lang="zh-CN" altLang="en-US" b="1" kern="0" dirty="0">
                <a:solidFill>
                  <a:prstClr val="black"/>
                </a:solidFill>
                <a:latin typeface="微软雅黑" panose="020B0503020204020204" pitchFamily="34" charset="-122"/>
                <a:ea typeface="微软雅黑" panose="020B0503020204020204" pitchFamily="34" charset="-122"/>
                <a:cs typeface="Arial" panose="020B0604020202020204" pitchFamily="34" charset="0"/>
                <a:sym typeface="+mn-ea"/>
              </a:rPr>
              <a:t>示例</a:t>
            </a:r>
            <a:endParaRPr lang="en-US" altLang="zh-CN" b="1" kern="0" dirty="0">
              <a:solidFill>
                <a:prstClr val="black"/>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Rectangle 7"/>
          <p:cNvSpPr>
            <a:spLocks noChangeArrowheads="1"/>
          </p:cNvSpPr>
          <p:nvPr/>
        </p:nvSpPr>
        <p:spPr bwMode="auto">
          <a:xfrm>
            <a:off x="495432" y="1956693"/>
            <a:ext cx="886812" cy="518680"/>
          </a:xfrm>
          <a:prstGeom prst="rect">
            <a:avLst/>
          </a:prstGeom>
          <a:solidFill>
            <a:srgbClr val="1B76C3"/>
          </a:solidFill>
          <a:ln w="9525" algn="ctr">
            <a:noFill/>
            <a:miter lim="800000"/>
          </a:ln>
        </p:spPr>
        <p:txBody>
          <a:bodyPr lIns="180000" tIns="46800" rIns="7200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pPr>
            <a:r>
              <a:rPr lang="en-US" altLang="zh-CN"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p>
        </p:txBody>
      </p:sp>
      <p:sp>
        <p:nvSpPr>
          <p:cNvPr id="14" name="Rectangle 5"/>
          <p:cNvSpPr>
            <a:spLocks noChangeArrowheads="1"/>
          </p:cNvSpPr>
          <p:nvPr/>
        </p:nvSpPr>
        <p:spPr bwMode="gray">
          <a:xfrm>
            <a:off x="1501623" y="1956693"/>
            <a:ext cx="6147209" cy="518680"/>
          </a:xfrm>
          <a:prstGeom prst="rect">
            <a:avLst/>
          </a:prstGeom>
          <a:solidFill>
            <a:srgbClr val="1B76C3"/>
          </a:solidFill>
          <a:ln w="9525" algn="ctr">
            <a:noFill/>
            <a:miter lim="800000"/>
          </a:ln>
        </p:spPr>
        <p:txBody>
          <a:bodyPr lIns="180000" tIns="46800" rIns="72000" bIns="46800" anchor="ctr"/>
          <a:lstStyle/>
          <a:p>
            <a:pPr marL="0" lvl="1" fontAlgn="base">
              <a:spcBef>
                <a:spcPct val="0"/>
              </a:spcBef>
              <a:spcAft>
                <a:spcPct val="0"/>
              </a:spcAft>
              <a:buClr>
                <a:srgbClr val="006600"/>
              </a:buClr>
              <a:buSzPct val="85000"/>
            </a:pPr>
            <a:r>
              <a:rPr lang="zh-CN" altLang="en-US" b="1"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rPr>
              <a:t>开发环境搭建</a:t>
            </a:r>
            <a:endParaRPr lang="zh-CN" altLang="en-US"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 name="AutoShape 10"/>
          <p:cNvSpPr>
            <a:spLocks noChangeArrowheads="1"/>
          </p:cNvSpPr>
          <p:nvPr/>
        </p:nvSpPr>
        <p:spPr bwMode="gray">
          <a:xfrm rot="5400000">
            <a:off x="409948" y="2026025"/>
            <a:ext cx="249844" cy="334687"/>
          </a:xfrm>
          <a:prstGeom prst="triangle">
            <a:avLst>
              <a:gd name="adj" fmla="val 50000"/>
            </a:avLst>
          </a:prstGeom>
          <a:solidFill>
            <a:srgbClr val="1B76C3"/>
          </a:solidFill>
          <a:ln w="57150">
            <a:solidFill>
              <a:srgbClr val="FFFFFF"/>
            </a:solidFill>
            <a:miter lim="800000"/>
          </a:ln>
        </p:spPr>
        <p:txBody>
          <a:bodyPr rot="10800000" vert="eaVert" wrap="none" lIns="0" tIns="46800" rIns="0" bIns="46800" anchor="ctr"/>
          <a:lstStyle/>
          <a:p>
            <a:pPr algn="ctr" fontAlgn="base" latinLnBrk="1" hangingPunct="0">
              <a:spcBef>
                <a:spcPct val="0"/>
              </a:spcBef>
              <a:spcAft>
                <a:spcPct val="0"/>
              </a:spcAft>
              <a:buClr>
                <a:srgbClr val="006600"/>
              </a:buClr>
              <a:buSzPct val="85000"/>
              <a:buFont typeface="Wingdings" panose="05000000000000000000" pitchFamily="2" charset="2"/>
              <a:buNone/>
              <a:defRPr/>
            </a:pPr>
            <a:endParaRPr lang="zh-CN" altLang="en-US" b="1" kern="0">
              <a:solidFill>
                <a:srgbClr val="000000"/>
              </a:solidFill>
              <a:latin typeface="微软雅黑" panose="020B0503020204020204" pitchFamily="34" charset="-122"/>
              <a:ea typeface="微软雅黑" panose="020B0503020204020204" pitchFamily="34" charset="-122"/>
              <a:cs typeface="华文楷体" panose="02010600040101010101" charset="-122"/>
            </a:endParaRPr>
          </a:p>
        </p:txBody>
      </p:sp>
      <p:pic>
        <p:nvPicPr>
          <p:cNvPr id="20" name="Picture 2" descr="PPT_title_art copy"/>
          <p:cNvPicPr>
            <a:picLocks noChangeAspect="1" noChangeArrowheads="1"/>
          </p:cNvPicPr>
          <p:nvPr/>
        </p:nvPicPr>
        <p:blipFill>
          <a:blip r:embed="rId2"/>
          <a:srcRect/>
          <a:stretch>
            <a:fillRect/>
          </a:stretch>
        </p:blipFill>
        <p:spPr bwMode="auto">
          <a:xfrm>
            <a:off x="7648833" y="1384751"/>
            <a:ext cx="4311330" cy="4648638"/>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开发环境</a:t>
            </a:r>
          </a:p>
        </p:txBody>
      </p:sp>
      <p:sp>
        <p:nvSpPr>
          <p:cNvPr id="3" name="TextBox 2"/>
          <p:cNvSpPr txBox="1"/>
          <p:nvPr/>
        </p:nvSpPr>
        <p:spPr>
          <a:xfrm>
            <a:off x="404519" y="1143240"/>
            <a:ext cx="10803808" cy="507831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JDK</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jdk-8u151</a:t>
            </a:r>
            <a:r>
              <a:rPr lang="zh-CN" altLang="en-US" sz="2400" dirty="0">
                <a:latin typeface="微软雅黑" panose="020B0503020204020204" pitchFamily="34" charset="-122"/>
                <a:ea typeface="微软雅黑" panose="020B0503020204020204" pitchFamily="34" charset="-122"/>
              </a:rPr>
              <a:t>，下载目录：</a:t>
            </a:r>
            <a:r>
              <a:rPr lang="en-US" altLang="zh-CN" sz="2400" dirty="0">
                <a:latin typeface="微软雅黑" panose="020B0503020204020204" pitchFamily="34" charset="-122"/>
                <a:ea typeface="微软雅黑" panose="020B0503020204020204" pitchFamily="34" charset="-122"/>
              </a:rPr>
              <a:t>\\zcfs224vw\</a:t>
            </a:r>
            <a:r>
              <a:rPr lang="zh-CN" altLang="en-US" sz="2400" dirty="0">
                <a:latin typeface="微软雅黑" panose="020B0503020204020204" pitchFamily="34" charset="-122"/>
                <a:ea typeface="微软雅黑" panose="020B0503020204020204" pitchFamily="34" charset="-122"/>
              </a:rPr>
              <a:t>恒大智慧社区</a:t>
            </a:r>
            <a:r>
              <a:rPr lang="en-US" altLang="zh-CN" sz="2400" dirty="0">
                <a:latin typeface="微软雅黑" panose="020B0503020204020204" pitchFamily="34" charset="-122"/>
                <a:ea typeface="微软雅黑" panose="020B0503020204020204" pitchFamily="34" charset="-122"/>
              </a:rPr>
              <a:t>\IBM\tools</a:t>
            </a:r>
          </a:p>
          <a:p>
            <a:pPr marL="457200" indent="-457200">
              <a:lnSpc>
                <a:spcPct val="15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Eclipse</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eclipse.rar</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eclipse-jee-oxygen-R-win32-x86_64</a:t>
            </a:r>
            <a:r>
              <a:rPr lang="zh-CN" altLang="en-US" sz="2400" dirty="0">
                <a:latin typeface="微软雅黑" panose="020B0503020204020204" pitchFamily="34" charset="-122"/>
                <a:ea typeface="微软雅黑" panose="020B0503020204020204" pitchFamily="34" charset="-122"/>
              </a:rPr>
              <a:t>绿色版）</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注意：绿色版含有必要插件和设置，需解压到</a:t>
            </a:r>
            <a:r>
              <a:rPr lang="en-US" altLang="zh-CN" sz="2400" dirty="0">
                <a:solidFill>
                  <a:srgbClr val="FF0000"/>
                </a:solidFill>
                <a:latin typeface="微软雅黑" panose="020B0503020204020204" pitchFamily="34" charset="-122"/>
                <a:ea typeface="微软雅黑" panose="020B0503020204020204" pitchFamily="34" charset="-122"/>
              </a:rPr>
              <a:t>D</a:t>
            </a:r>
            <a:r>
              <a:rPr lang="zh-CN" altLang="en-US" sz="2400" dirty="0">
                <a:solidFill>
                  <a:srgbClr val="FF0000"/>
                </a:solidFill>
                <a:latin typeface="微软雅黑" panose="020B0503020204020204" pitchFamily="34" charset="-122"/>
                <a:ea typeface="微软雅黑" panose="020B0503020204020204" pitchFamily="34" charset="-122"/>
              </a:rPr>
              <a:t>盘根目录。</a:t>
            </a:r>
            <a:endParaRPr lang="en-US" altLang="zh-CN" sz="2400" dirty="0">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Eclispe</a:t>
            </a:r>
            <a:r>
              <a:rPr lang="zh-CN" altLang="en-US" sz="2400" dirty="0">
                <a:latin typeface="微软雅黑" panose="020B0503020204020204" pitchFamily="34" charset="-122"/>
                <a:ea typeface="微软雅黑" panose="020B0503020204020204" pitchFamily="34" charset="-122"/>
              </a:rPr>
              <a:t>插件：</a:t>
            </a:r>
            <a:r>
              <a:rPr lang="en-US" altLang="zh-CN" sz="2400" dirty="0">
                <a:latin typeface="微软雅黑" panose="020B0503020204020204" pitchFamily="34" charset="-122"/>
                <a:ea typeface="微软雅黑" panose="020B0503020204020204" pitchFamily="34" charset="-122"/>
              </a:rPr>
              <a:t>commons4e</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mybatis</a:t>
            </a:r>
            <a:r>
              <a:rPr lang="en-US" altLang="zh-CN" sz="2400" dirty="0">
                <a:latin typeface="微软雅黑" panose="020B0503020204020204" pitchFamily="34" charset="-122"/>
                <a:ea typeface="微软雅黑" panose="020B0503020204020204" pitchFamily="34" charset="-122"/>
              </a:rPr>
              <a:t>-gen</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propedit</a:t>
            </a:r>
            <a:endParaRPr lang="en-US" altLang="zh-CN" sz="2400" dirty="0">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Eclipse </a:t>
            </a:r>
            <a:r>
              <a:rPr lang="zh-CN" altLang="en-US" sz="2400" dirty="0">
                <a:latin typeface="微软雅黑" panose="020B0503020204020204" pitchFamily="34" charset="-122"/>
                <a:ea typeface="微软雅黑" panose="020B0503020204020204" pitchFamily="34" charset="-122"/>
              </a:rPr>
              <a:t>编码设置</a:t>
            </a:r>
            <a:r>
              <a:rPr lang="en-US" altLang="zh-CN" sz="2400" dirty="0">
                <a:latin typeface="微软雅黑" panose="020B0503020204020204" pitchFamily="34" charset="-122"/>
                <a:ea typeface="微软雅黑" panose="020B0503020204020204" pitchFamily="34" charset="-122"/>
              </a:rPr>
              <a:t>UTF-8</a:t>
            </a:r>
          </a:p>
          <a:p>
            <a:pPr marL="457200" indent="-457200">
              <a:lnSpc>
                <a:spcPct val="15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Maven</a:t>
            </a:r>
            <a:r>
              <a:rPr lang="zh-CN" altLang="en-US" sz="2400" dirty="0">
                <a:latin typeface="微软雅黑" panose="020B0503020204020204" pitchFamily="34" charset="-122"/>
                <a:ea typeface="微软雅黑" panose="020B0503020204020204" pitchFamily="34" charset="-122"/>
              </a:rPr>
              <a:t>私服：</a:t>
            </a:r>
            <a:r>
              <a:rPr lang="en-US" altLang="zh-CN" sz="2400" dirty="0">
                <a:latin typeface="微软雅黑" panose="020B0503020204020204" pitchFamily="34" charset="-122"/>
                <a:ea typeface="微软雅黑" panose="020B0503020204020204" pitchFamily="34" charset="-122"/>
                <a:hlinkClick r:id="rId3"/>
              </a:rPr>
              <a:t>http://192.168.0.237:8081/nexus/#welcome</a:t>
            </a:r>
            <a:endParaRPr lang="en-US" altLang="zh-CN" sz="2400" dirty="0">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Maven</a:t>
            </a:r>
            <a:r>
              <a:rPr lang="zh-CN" altLang="en-US" sz="2400" dirty="0">
                <a:latin typeface="微软雅黑" panose="020B0503020204020204" pitchFamily="34" charset="-122"/>
                <a:ea typeface="微软雅黑" panose="020B0503020204020204" pitchFamily="34" charset="-122"/>
              </a:rPr>
              <a:t>配置文件：</a:t>
            </a:r>
            <a:endParaRPr lang="en-US" altLang="zh-CN" sz="2400" dirty="0">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编码格式配置文件：</a:t>
            </a:r>
          </a:p>
        </p:txBody>
      </p:sp>
      <p:graphicFrame>
        <p:nvGraphicFramePr>
          <p:cNvPr id="9" name="Object 8"/>
          <p:cNvGraphicFramePr>
            <a:graphicFrameLocks noChangeAspect="1"/>
          </p:cNvGraphicFramePr>
          <p:nvPr/>
        </p:nvGraphicFramePr>
        <p:xfrm>
          <a:off x="5806423" y="5355672"/>
          <a:ext cx="1330549" cy="1122651"/>
        </p:xfrm>
        <a:graphic>
          <a:graphicData uri="http://schemas.openxmlformats.org/presentationml/2006/ole">
            <mc:AlternateContent xmlns:mc="http://schemas.openxmlformats.org/markup-compatibility/2006">
              <mc:Choice xmlns:v="urn:schemas-microsoft-com:vml" Requires="v">
                <p:oleObj spid="_x0000_s6130" name="Packager Shell Object" showAsIcon="1" r:id="rId4" imgW="914400" imgH="771525" progId="Package">
                  <p:embed/>
                </p:oleObj>
              </mc:Choice>
              <mc:Fallback>
                <p:oleObj name="Packager Shell Object" showAsIcon="1" r:id="rId4" imgW="914400" imgH="771525" progId="Package">
                  <p:embed/>
                  <p:pic>
                    <p:nvPicPr>
                      <p:cNvPr id="0" name="图片 5390"/>
                      <p:cNvPicPr/>
                      <p:nvPr/>
                    </p:nvPicPr>
                    <p:blipFill>
                      <a:blip r:embed="rId5"/>
                      <a:stretch>
                        <a:fillRect/>
                      </a:stretch>
                    </p:blipFill>
                    <p:spPr>
                      <a:xfrm>
                        <a:off x="5806423" y="5355672"/>
                        <a:ext cx="1330549" cy="1122651"/>
                      </a:xfrm>
                      <a:prstGeom prst="rect">
                        <a:avLst/>
                      </a:prstGeom>
                    </p:spPr>
                  </p:pic>
                </p:oleObj>
              </mc:Fallback>
            </mc:AlternateContent>
          </a:graphicData>
        </a:graphic>
      </p:graphicFrame>
      <p:graphicFrame>
        <p:nvGraphicFramePr>
          <p:cNvPr id="5" name="Object 4"/>
          <p:cNvGraphicFramePr>
            <a:graphicFrameLocks noChangeAspect="1"/>
          </p:cNvGraphicFramePr>
          <p:nvPr/>
        </p:nvGraphicFramePr>
        <p:xfrm>
          <a:off x="3233153" y="4551874"/>
          <a:ext cx="1579675" cy="1122276"/>
        </p:xfrm>
        <a:graphic>
          <a:graphicData uri="http://schemas.openxmlformats.org/presentationml/2006/ole">
            <mc:AlternateContent xmlns:mc="http://schemas.openxmlformats.org/markup-compatibility/2006">
              <mc:Choice xmlns:v="urn:schemas-microsoft-com:vml" Requires="v">
                <p:oleObj spid="_x0000_s6131" name="Packager Shell Object" showAsIcon="1" r:id="rId6" imgW="914400" imgH="771525" progId="Package">
                  <p:embed/>
                </p:oleObj>
              </mc:Choice>
              <mc:Fallback>
                <p:oleObj name="Packager Shell Object" showAsIcon="1" r:id="rId6" imgW="914400" imgH="771525" progId="Package">
                  <p:embed/>
                  <p:pic>
                    <p:nvPicPr>
                      <p:cNvPr id="0" name="图片 5391"/>
                      <p:cNvPicPr/>
                      <p:nvPr/>
                    </p:nvPicPr>
                    <p:blipFill>
                      <a:blip r:embed="rId7"/>
                      <a:stretch>
                        <a:fillRect/>
                      </a:stretch>
                    </p:blipFill>
                    <p:spPr>
                      <a:xfrm>
                        <a:off x="3233153" y="4551874"/>
                        <a:ext cx="1579675" cy="1122276"/>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59361664"/>
              </p:ext>
            </p:extLst>
          </p:nvPr>
        </p:nvGraphicFramePr>
        <p:xfrm>
          <a:off x="3364736" y="5428455"/>
          <a:ext cx="2322513" cy="711200"/>
        </p:xfrm>
        <a:graphic>
          <a:graphicData uri="http://schemas.openxmlformats.org/presentationml/2006/ole">
            <mc:AlternateContent xmlns:mc="http://schemas.openxmlformats.org/markup-compatibility/2006">
              <mc:Choice xmlns:v="urn:schemas-microsoft-com:vml" Requires="v">
                <p:oleObj spid="_x0000_s6132" name="包装程序外壳对象" showAsIcon="1" r:id="rId8" imgW="2323080" imgH="711360" progId="Package">
                  <p:embed/>
                </p:oleObj>
              </mc:Choice>
              <mc:Fallback>
                <p:oleObj name="包装程序外壳对象" showAsIcon="1" r:id="rId8" imgW="2323080" imgH="711360" progId="Package">
                  <p:embed/>
                  <p:pic>
                    <p:nvPicPr>
                      <p:cNvPr id="0" name=""/>
                      <p:cNvPicPr/>
                      <p:nvPr/>
                    </p:nvPicPr>
                    <p:blipFill>
                      <a:blip r:embed="rId9"/>
                      <a:stretch>
                        <a:fillRect/>
                      </a:stretch>
                    </p:blipFill>
                    <p:spPr>
                      <a:xfrm>
                        <a:off x="3364736" y="5428455"/>
                        <a:ext cx="2322513" cy="711200"/>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开发环境 </a:t>
            </a:r>
            <a:r>
              <a:rPr lang="en-US" altLang="zh-CN" dirty="0">
                <a:latin typeface="微软雅黑" panose="020B0503020204020204" pitchFamily="34" charset="-122"/>
                <a:ea typeface="微软雅黑" panose="020B0503020204020204" pitchFamily="34" charset="-122"/>
              </a:rPr>
              <a:t>– Eclipse</a:t>
            </a:r>
            <a:r>
              <a:rPr lang="zh-CN" altLang="en-US" dirty="0">
                <a:latin typeface="微软雅黑" panose="020B0503020204020204" pitchFamily="34" charset="-122"/>
                <a:ea typeface="微软雅黑" panose="020B0503020204020204" pitchFamily="34" charset="-122"/>
              </a:rPr>
              <a:t>代码格式配置</a:t>
            </a:r>
          </a:p>
        </p:txBody>
      </p:sp>
      <p:pic>
        <p:nvPicPr>
          <p:cNvPr id="11" name="Picture 10"/>
          <p:cNvPicPr>
            <a:picLocks noChangeAspect="1"/>
          </p:cNvPicPr>
          <p:nvPr/>
        </p:nvPicPr>
        <p:blipFill>
          <a:blip r:embed="rId2"/>
          <a:stretch>
            <a:fillRect/>
          </a:stretch>
        </p:blipFill>
        <p:spPr>
          <a:xfrm>
            <a:off x="497541" y="1191577"/>
            <a:ext cx="3576854" cy="3743325"/>
          </a:xfrm>
          <a:prstGeom prst="rect">
            <a:avLst/>
          </a:prstGeom>
        </p:spPr>
      </p:pic>
      <p:pic>
        <p:nvPicPr>
          <p:cNvPr id="13" name="Picture 12"/>
          <p:cNvPicPr>
            <a:picLocks noChangeAspect="1"/>
          </p:cNvPicPr>
          <p:nvPr/>
        </p:nvPicPr>
        <p:blipFill>
          <a:blip r:embed="rId3"/>
          <a:stretch>
            <a:fillRect/>
          </a:stretch>
        </p:blipFill>
        <p:spPr>
          <a:xfrm>
            <a:off x="4279961" y="1190820"/>
            <a:ext cx="3930978" cy="4200525"/>
          </a:xfrm>
          <a:prstGeom prst="rect">
            <a:avLst/>
          </a:prstGeom>
        </p:spPr>
      </p:pic>
      <p:sp>
        <p:nvSpPr>
          <p:cNvPr id="14" name="TextBox 13"/>
          <p:cNvSpPr txBox="1"/>
          <p:nvPr/>
        </p:nvSpPr>
        <p:spPr>
          <a:xfrm>
            <a:off x="4207560" y="5515074"/>
            <a:ext cx="3545842" cy="461665"/>
          </a:xfrm>
          <a:prstGeom prst="rect">
            <a:avLst/>
          </a:prstGeom>
          <a:noFill/>
          <a:effectLst>
            <a:outerShdw blurRad="50800" dist="38100" dir="2700000" algn="tl" rotWithShape="0">
              <a:prstClr val="black">
                <a:alpha val="40000"/>
              </a:prstClr>
            </a:outerShdw>
          </a:effectLst>
        </p:spPr>
        <p:txBody>
          <a:bodyPr wrap="none" rtlCol="0">
            <a:spAutoFit/>
          </a:bodyPr>
          <a:lstStyle/>
          <a:p>
            <a:r>
              <a:rPr lang="zh-CN" altLang="en-US" sz="1200" dirty="0">
                <a:latin typeface="微软雅黑" panose="020B0503020204020204" pitchFamily="34" charset="-122"/>
                <a:ea typeface="微软雅黑" panose="020B0503020204020204" pitchFamily="34" charset="-122"/>
              </a:rPr>
              <a:t>导入 </a:t>
            </a:r>
            <a:r>
              <a:rPr lang="en-US" altLang="zh-CN" sz="1200" dirty="0">
                <a:latin typeface="微软雅黑" panose="020B0503020204020204" pitchFamily="34" charset="-122"/>
                <a:ea typeface="微软雅黑" panose="020B0503020204020204" pitchFamily="34" charset="-122"/>
              </a:rPr>
              <a:t>template</a:t>
            </a:r>
            <a:r>
              <a:rPr lang="zh-CN" altLang="en-US" sz="1200" dirty="0">
                <a:latin typeface="微软雅黑" panose="020B0503020204020204" pitchFamily="34" charset="-122"/>
                <a:ea typeface="微软雅黑" panose="020B0503020204020204" pitchFamily="34" charset="-122"/>
              </a:rPr>
              <a:t>文件：</a:t>
            </a:r>
            <a:r>
              <a:rPr lang="en-US" altLang="zh-CN" sz="1200" dirty="0">
                <a:latin typeface="微软雅黑" panose="020B0503020204020204" pitchFamily="34" charset="-122"/>
                <a:ea typeface="微软雅黑" panose="020B0503020204020204" pitchFamily="34" charset="-122"/>
              </a:rPr>
              <a:t>egsc_code_templates.xml,</a:t>
            </a:r>
          </a:p>
          <a:p>
            <a:r>
              <a:rPr lang="zh-CN" altLang="en-US" sz="1200" dirty="0">
                <a:latin typeface="微软雅黑" panose="020B0503020204020204" pitchFamily="34" charset="-122"/>
                <a:ea typeface="微软雅黑" panose="020B0503020204020204" pitchFamily="34" charset="-122"/>
              </a:rPr>
              <a:t>生效后，生成新类会遵循此模板。</a:t>
            </a:r>
          </a:p>
        </p:txBody>
      </p:sp>
      <p:sp>
        <p:nvSpPr>
          <p:cNvPr id="15" name="TextBox 14"/>
          <p:cNvSpPr txBox="1"/>
          <p:nvPr/>
        </p:nvSpPr>
        <p:spPr>
          <a:xfrm>
            <a:off x="404520" y="5529431"/>
            <a:ext cx="3690434" cy="430887"/>
          </a:xfrm>
          <a:prstGeom prst="rect">
            <a:avLst/>
          </a:prstGeom>
          <a:noFill/>
          <a:effectLst>
            <a:outerShdw blurRad="50800" dist="38100" dir="2700000" algn="tl" rotWithShape="0">
              <a:prstClr val="black">
                <a:alpha val="40000"/>
              </a:prstClr>
            </a:outerShdw>
          </a:effectLst>
        </p:spPr>
        <p:txBody>
          <a:bodyPr wrap="none" rtlCol="0">
            <a:spAutoFit/>
          </a:bodyPr>
          <a:lstStyle/>
          <a:p>
            <a:r>
              <a:rPr lang="zh-CN" altLang="en-US" sz="1100" dirty="0">
                <a:latin typeface="微软雅黑" panose="020B0503020204020204" pitchFamily="34" charset="-122"/>
                <a:ea typeface="微软雅黑" panose="020B0503020204020204" pitchFamily="34" charset="-122"/>
              </a:rPr>
              <a:t>导入 </a:t>
            </a:r>
            <a:r>
              <a:rPr lang="en-US" altLang="zh-CN" sz="1100" dirty="0">
                <a:latin typeface="微软雅黑" panose="020B0503020204020204" pitchFamily="34" charset="-122"/>
                <a:ea typeface="微软雅黑" panose="020B0503020204020204" pitchFamily="34" charset="-122"/>
              </a:rPr>
              <a:t>format</a:t>
            </a:r>
            <a:r>
              <a:rPr lang="zh-CN" altLang="en-US" sz="1100" dirty="0">
                <a:latin typeface="微软雅黑" panose="020B0503020204020204" pitchFamily="34" charset="-122"/>
                <a:ea typeface="微软雅黑" panose="020B0503020204020204" pitchFamily="34" charset="-122"/>
              </a:rPr>
              <a:t>文件</a:t>
            </a:r>
            <a:r>
              <a:rPr lang="en-US" altLang="zh-CN" sz="1100" dirty="0">
                <a:latin typeface="微软雅黑" panose="020B0503020204020204" pitchFamily="34" charset="-122"/>
                <a:ea typeface="微软雅黑" panose="020B0503020204020204" pitchFamily="34" charset="-122"/>
              </a:rPr>
              <a:t>:google_code_format.xml</a:t>
            </a:r>
            <a:r>
              <a:rPr lang="zh-CN" altLang="en-US" sz="1100" dirty="0">
                <a:latin typeface="微软雅黑" panose="020B0503020204020204" pitchFamily="34" charset="-122"/>
                <a:ea typeface="微软雅黑" panose="020B0503020204020204" pitchFamily="34" charset="-122"/>
              </a:rPr>
              <a:t>， 生效后，</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用</a:t>
            </a:r>
            <a:r>
              <a:rPr lang="en-US" altLang="zh-CN" sz="1100" dirty="0" err="1">
                <a:latin typeface="微软雅黑" panose="020B0503020204020204" pitchFamily="34" charset="-122"/>
                <a:ea typeface="微软雅黑" panose="020B0503020204020204" pitchFamily="34" charset="-122"/>
              </a:rPr>
              <a:t>Ctrl+Shift+F</a:t>
            </a:r>
            <a:r>
              <a:rPr lang="zh-CN" altLang="en-US" sz="1100" dirty="0">
                <a:latin typeface="微软雅黑" panose="020B0503020204020204" pitchFamily="34" charset="-122"/>
                <a:ea typeface="微软雅黑" panose="020B0503020204020204" pitchFamily="34" charset="-122"/>
              </a:rPr>
              <a:t>快捷键对代码进行</a:t>
            </a:r>
            <a:r>
              <a:rPr lang="en-US" altLang="zh-CN" sz="1100" dirty="0">
                <a:latin typeface="微软雅黑" panose="020B0503020204020204" pitchFamily="34" charset="-122"/>
                <a:ea typeface="微软雅黑" panose="020B0503020204020204" pitchFamily="34" charset="-122"/>
              </a:rPr>
              <a:t>format.</a:t>
            </a:r>
            <a:endParaRPr lang="zh-CN" altLang="en-US" sz="1100" dirty="0">
              <a:latin typeface="微软雅黑" panose="020B0503020204020204" pitchFamily="34" charset="-122"/>
              <a:ea typeface="微软雅黑" panose="020B0503020204020204" pitchFamily="34" charset="-122"/>
            </a:endParaRPr>
          </a:p>
        </p:txBody>
      </p:sp>
      <p:sp>
        <p:nvSpPr>
          <p:cNvPr id="16" name="Arrow: Right 15"/>
          <p:cNvSpPr/>
          <p:nvPr/>
        </p:nvSpPr>
        <p:spPr>
          <a:xfrm rot="17080895">
            <a:off x="2699443" y="5066804"/>
            <a:ext cx="573602"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Arrow: Right 16"/>
          <p:cNvSpPr/>
          <p:nvPr/>
        </p:nvSpPr>
        <p:spPr>
          <a:xfrm rot="17483485">
            <a:off x="7647586" y="5527885"/>
            <a:ext cx="573602"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stretch>
            <a:fillRect/>
          </a:stretch>
        </p:blipFill>
        <p:spPr>
          <a:xfrm>
            <a:off x="8314229" y="1190821"/>
            <a:ext cx="3644561" cy="4200525"/>
          </a:xfrm>
          <a:prstGeom prst="rect">
            <a:avLst/>
          </a:prstGeom>
        </p:spPr>
      </p:pic>
      <p:sp>
        <p:nvSpPr>
          <p:cNvPr id="10" name="TextBox 13"/>
          <p:cNvSpPr txBox="1"/>
          <p:nvPr/>
        </p:nvSpPr>
        <p:spPr>
          <a:xfrm>
            <a:off x="8432881" y="5606374"/>
            <a:ext cx="2375971" cy="276999"/>
          </a:xfrm>
          <a:prstGeom prst="rect">
            <a:avLst/>
          </a:prstGeom>
          <a:noFill/>
          <a:effectLst>
            <a:outerShdw blurRad="50800" dist="38100" dir="2700000" algn="tl" rotWithShape="0">
              <a:prstClr val="black">
                <a:alpha val="40000"/>
              </a:prstClr>
            </a:outerShdw>
          </a:effectLst>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将自动添加注释选项打勾并保存</a:t>
            </a:r>
            <a:r>
              <a:rPr lang="en-US" altLang="zh-CN" sz="1200" dirty="0" smtClean="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
        <p:nvSpPr>
          <p:cNvPr id="12" name="Arrow: Right 16"/>
          <p:cNvSpPr/>
          <p:nvPr/>
        </p:nvSpPr>
        <p:spPr>
          <a:xfrm rot="17483485">
            <a:off x="11142350" y="5560208"/>
            <a:ext cx="573602"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开发环境 </a:t>
            </a:r>
            <a:r>
              <a:rPr lang="en-US" altLang="zh-CN" dirty="0">
                <a:latin typeface="微软雅黑" panose="020B0503020204020204" pitchFamily="34" charset="-122"/>
                <a:ea typeface="微软雅黑" panose="020B0503020204020204" pitchFamily="34" charset="-122"/>
              </a:rPr>
              <a:t>– Maven</a:t>
            </a:r>
            <a:r>
              <a:rPr lang="zh-CN" altLang="en-US" dirty="0">
                <a:latin typeface="微软雅黑" panose="020B0503020204020204" pitchFamily="34" charset="-122"/>
                <a:ea typeface="微软雅黑" panose="020B0503020204020204" pitchFamily="34" charset="-122"/>
              </a:rPr>
              <a:t>库配置</a:t>
            </a:r>
          </a:p>
        </p:txBody>
      </p:sp>
      <p:pic>
        <p:nvPicPr>
          <p:cNvPr id="4" name="Picture 3">
            <a:extLst>
              <a:ext uri="{FF2B5EF4-FFF2-40B4-BE49-F238E27FC236}">
                <a16:creationId xmlns:a16="http://schemas.microsoft.com/office/drawing/2014/main" xmlns="" id="{EB3E2ECC-89C5-43FC-B9D5-4EA1E85319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1542" y="1272208"/>
            <a:ext cx="9088916" cy="5297557"/>
          </a:xfrm>
          <a:prstGeom prst="rect">
            <a:avLst/>
          </a:prstGeom>
        </p:spPr>
      </p:pic>
      <p:sp>
        <p:nvSpPr>
          <p:cNvPr id="13" name="Rectangle 12">
            <a:extLst>
              <a:ext uri="{FF2B5EF4-FFF2-40B4-BE49-F238E27FC236}">
                <a16:creationId xmlns:a16="http://schemas.microsoft.com/office/drawing/2014/main" xmlns="" id="{90BF64FD-A4F7-490C-8A48-0FF1B7A16A8D}"/>
              </a:ext>
            </a:extLst>
          </p:cNvPr>
          <p:cNvSpPr/>
          <p:nvPr/>
        </p:nvSpPr>
        <p:spPr>
          <a:xfrm>
            <a:off x="1910842" y="2286000"/>
            <a:ext cx="1110653" cy="15902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13">
            <a:extLst>
              <a:ext uri="{FF2B5EF4-FFF2-40B4-BE49-F238E27FC236}">
                <a16:creationId xmlns:a16="http://schemas.microsoft.com/office/drawing/2014/main" xmlns="" id="{1061E6CD-24BE-4CA8-AD18-36EFD90AD525}"/>
              </a:ext>
            </a:extLst>
          </p:cNvPr>
          <p:cNvSpPr/>
          <p:nvPr/>
        </p:nvSpPr>
        <p:spPr>
          <a:xfrm>
            <a:off x="3380795" y="2415208"/>
            <a:ext cx="4212701" cy="18884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14">
            <a:extLst>
              <a:ext uri="{FF2B5EF4-FFF2-40B4-BE49-F238E27FC236}">
                <a16:creationId xmlns:a16="http://schemas.microsoft.com/office/drawing/2014/main" xmlns="" id="{6110E986-521F-4A93-9709-72F4BBE7C045}"/>
              </a:ext>
            </a:extLst>
          </p:cNvPr>
          <p:cNvSpPr/>
          <p:nvPr/>
        </p:nvSpPr>
        <p:spPr>
          <a:xfrm>
            <a:off x="4109664" y="3712265"/>
            <a:ext cx="4212701" cy="18884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427344" y="1215747"/>
            <a:ext cx="6263912" cy="3801682"/>
          </a:xfrm>
          <a:prstGeom prst="rect">
            <a:avLst/>
          </a:prstGeom>
        </p:spPr>
      </p:pic>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开发环境 </a:t>
            </a:r>
            <a:r>
              <a:rPr lang="en-US" altLang="zh-CN" dirty="0">
                <a:latin typeface="微软雅黑" panose="020B0503020204020204" pitchFamily="34" charset="-122"/>
                <a:ea typeface="微软雅黑" panose="020B0503020204020204" pitchFamily="34" charset="-122"/>
              </a:rPr>
              <a:t>– Maven</a:t>
            </a:r>
            <a:r>
              <a:rPr lang="zh-CN" altLang="en-US" dirty="0">
                <a:latin typeface="微软雅黑" panose="020B0503020204020204" pitchFamily="34" charset="-122"/>
                <a:ea typeface="微软雅黑" panose="020B0503020204020204" pitchFamily="34" charset="-122"/>
              </a:rPr>
              <a:t>库配置</a:t>
            </a:r>
          </a:p>
        </p:txBody>
      </p:sp>
      <p:sp>
        <p:nvSpPr>
          <p:cNvPr id="8" name="Arrow: Right 7"/>
          <p:cNvSpPr/>
          <p:nvPr/>
        </p:nvSpPr>
        <p:spPr>
          <a:xfrm rot="9366679">
            <a:off x="6843420" y="2463501"/>
            <a:ext cx="633145" cy="2366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7497367" y="2160772"/>
            <a:ext cx="2013585" cy="368300"/>
          </a:xfrm>
          <a:prstGeom prst="rect">
            <a:avLst/>
          </a:prstGeom>
          <a:noFill/>
          <a:effectLst>
            <a:outerShdw blurRad="50800" dist="38100" dir="2700000" algn="tl" rotWithShape="0">
              <a:prstClr val="black">
                <a:alpha val="40000"/>
              </a:prstClr>
            </a:outerShdw>
          </a:effectLst>
        </p:spPr>
        <p:txBody>
          <a:bodyPr wrap="none" rtlCol="0">
            <a:spAutoFit/>
          </a:bodyPr>
          <a:lstStyle/>
          <a:p>
            <a:r>
              <a:rPr lang="zh-CN" altLang="en-US" dirty="0">
                <a:latin typeface="微软雅黑" panose="020B0503020204020204" pitchFamily="34" charset="-122"/>
                <a:ea typeface="微软雅黑" panose="020B0503020204020204" pitchFamily="34" charset="-122"/>
              </a:rPr>
              <a:t>导入 </a:t>
            </a:r>
            <a:r>
              <a:rPr lang="en-US" altLang="zh-CN" dirty="0">
                <a:latin typeface="微软雅黑" panose="020B0503020204020204" pitchFamily="34" charset="-122"/>
                <a:ea typeface="微软雅黑" panose="020B0503020204020204" pitchFamily="34" charset="-122"/>
              </a:rPr>
              <a:t>settings.xml</a:t>
            </a:r>
            <a:endParaRPr lang="zh-CN" altLang="en-US" dirty="0">
              <a:latin typeface="微软雅黑" panose="020B0503020204020204" pitchFamily="34" charset="-122"/>
              <a:ea typeface="微软雅黑" panose="020B0503020204020204" pitchFamily="34" charset="-122"/>
            </a:endParaRPr>
          </a:p>
        </p:txBody>
      </p:sp>
      <p:sp>
        <p:nvSpPr>
          <p:cNvPr id="10" name="Arrow: Right 9"/>
          <p:cNvSpPr/>
          <p:nvPr/>
        </p:nvSpPr>
        <p:spPr>
          <a:xfrm rot="14080151">
            <a:off x="3246937" y="4705383"/>
            <a:ext cx="905558" cy="2440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3313381" y="5392285"/>
            <a:ext cx="4299585" cy="368300"/>
          </a:xfrm>
          <a:prstGeom prst="rect">
            <a:avLst/>
          </a:prstGeom>
          <a:noFill/>
          <a:effectLst>
            <a:outerShdw blurRad="50800" dist="38100" dir="2700000" algn="tl" rotWithShape="0">
              <a:prstClr val="black">
                <a:alpha val="40000"/>
              </a:prstClr>
            </a:outerShdw>
          </a:effectLst>
        </p:spPr>
        <p:txBody>
          <a:bodyPr wrap="none" rtlCol="0">
            <a:spAutoFit/>
          </a:bodyPr>
          <a:lstStyle/>
          <a:p>
            <a:r>
              <a:rPr lang="zh-CN" altLang="en-US" dirty="0">
                <a:latin typeface="微软雅黑" panose="020B0503020204020204" pitchFamily="34" charset="-122"/>
                <a:ea typeface="微软雅黑" panose="020B0503020204020204" pitchFamily="34" charset="-122"/>
              </a:rPr>
              <a:t>导入 </a:t>
            </a:r>
            <a:r>
              <a:rPr lang="en-US" altLang="zh-CN" dirty="0">
                <a:latin typeface="微软雅黑" panose="020B0503020204020204" pitchFamily="34" charset="-122"/>
                <a:ea typeface="微软雅黑" panose="020B0503020204020204" pitchFamily="34" charset="-122"/>
              </a:rPr>
              <a:t>settings.xml</a:t>
            </a:r>
            <a:r>
              <a:rPr lang="zh-CN" altLang="en-US" dirty="0">
                <a:latin typeface="微软雅黑" panose="020B0503020204020204" pitchFamily="34" charset="-122"/>
                <a:ea typeface="微软雅黑" panose="020B0503020204020204" pitchFamily="34" charset="-122"/>
              </a:rPr>
              <a:t>生效后，本地库的地址</a:t>
            </a:r>
          </a:p>
        </p:txBody>
      </p:sp>
    </p:spTree>
    <p:extLst>
      <p:ext uri="{BB962C8B-B14F-4D97-AF65-F5344CB8AC3E}">
        <p14:creationId xmlns:p14="http://schemas.microsoft.com/office/powerpoint/2010/main" val="72502210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TotalTime>
  <Words>2801</Words>
  <Application>Microsoft Office PowerPoint</Application>
  <PresentationFormat>宽屏</PresentationFormat>
  <Paragraphs>527</Paragraphs>
  <Slides>32</Slides>
  <Notes>3</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5</vt:i4>
      </vt:variant>
      <vt:variant>
        <vt:lpstr>幻灯片标题</vt:lpstr>
      </vt:variant>
      <vt:variant>
        <vt:i4>32</vt:i4>
      </vt:variant>
    </vt:vector>
  </HeadingPairs>
  <TitlesOfParts>
    <vt:vector size="52" baseType="lpstr">
      <vt:lpstr>Futura Bk</vt:lpstr>
      <vt:lpstr>等线</vt:lpstr>
      <vt:lpstr>等线 Light</vt:lpstr>
      <vt:lpstr>黑体</vt:lpstr>
      <vt:lpstr>华文楷体</vt:lpstr>
      <vt:lpstr>宋体</vt:lpstr>
      <vt:lpstr>Microsoft YaHei</vt:lpstr>
      <vt:lpstr>Microsoft YaHei</vt:lpstr>
      <vt:lpstr>Arial</vt:lpstr>
      <vt:lpstr>Calibri</vt:lpstr>
      <vt:lpstr>Calibri Light</vt:lpstr>
      <vt:lpstr>Times New Roman</vt:lpstr>
      <vt:lpstr>Wingdings</vt:lpstr>
      <vt:lpstr>1_Office Theme</vt:lpstr>
      <vt:lpstr>Custom Design</vt:lpstr>
      <vt:lpstr>Picture</vt:lpstr>
      <vt:lpstr>Packager Shell Object</vt:lpstr>
      <vt:lpstr>包装程序外壳对象</vt:lpstr>
      <vt:lpstr>Microsoft Word 文档</vt:lpstr>
      <vt:lpstr>Microsoft Excel 工作表</vt:lpstr>
      <vt:lpstr>PowerPoint 演示文稿</vt:lpstr>
      <vt:lpstr>目录</vt:lpstr>
      <vt:lpstr>基于开源技术的开发框架</vt:lpstr>
      <vt:lpstr>开发框架：后端组件</vt:lpstr>
      <vt:lpstr>目录</vt:lpstr>
      <vt:lpstr>开发环境</vt:lpstr>
      <vt:lpstr>开发环境 – Eclipse代码格式配置</vt:lpstr>
      <vt:lpstr>开发环境 – Maven库配置</vt:lpstr>
      <vt:lpstr>开发环境 – Maven库配置</vt:lpstr>
      <vt:lpstr>目录</vt:lpstr>
      <vt:lpstr>开发框架 - POM结构介绍</vt:lpstr>
      <vt:lpstr>应用开发 - 编程规范</vt:lpstr>
      <vt:lpstr>应用开发 – 前后端HTTP请求规范</vt:lpstr>
      <vt:lpstr>应用开发 – MQ使用规范</vt:lpstr>
      <vt:lpstr>应用开发 – 异常码使用规范</vt:lpstr>
      <vt:lpstr>应用开发 – Redis使用规范</vt:lpstr>
      <vt:lpstr>目录</vt:lpstr>
      <vt:lpstr>服务管理 – 开发步骤介绍</vt:lpstr>
      <vt:lpstr>服务管理 – 技术架构图（一）</vt:lpstr>
      <vt:lpstr>服务管理 – 技术架构图（二）</vt:lpstr>
      <vt:lpstr>集成接口规范 - 场景规范</vt:lpstr>
      <vt:lpstr>集成接口规范 - 应用与组件关系图</vt:lpstr>
      <vt:lpstr>集成接口规范  – API请求规范</vt:lpstr>
      <vt:lpstr>集成接口规范 - 内容规范（请求接口定义）</vt:lpstr>
      <vt:lpstr>集成接口规范 - 内容规范（请求头参数定义）</vt:lpstr>
      <vt:lpstr>集成接口规范 - 内容规范（接口调用结果定义）</vt:lpstr>
      <vt:lpstr>目录</vt:lpstr>
      <vt:lpstr>DEMO介绍</vt:lpstr>
      <vt:lpstr>DEMO介绍 - 各模块间关系图</vt:lpstr>
      <vt:lpstr>开发步骤</vt:lpstr>
      <vt:lpstr>代码生成器 – 安装</vt:lpstr>
      <vt:lpstr>代码生成器 – 使用</vt:lpstr>
    </vt:vector>
  </TitlesOfParts>
  <Company>IBM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ADMINIBM</dc:creator>
  <cp:lastModifiedBy>高艳龙(500035)</cp:lastModifiedBy>
  <cp:revision>537</cp:revision>
  <dcterms:created xsi:type="dcterms:W3CDTF">2017-11-20T07:39:00Z</dcterms:created>
  <dcterms:modified xsi:type="dcterms:W3CDTF">2018-01-11T03:20:11Z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2052-10.1.0.6875</vt:lpwstr>
  </property>
</Properties>
</file>