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Proxima Nova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0000"/>
                </a:solidFill>
              </a:rPr>
              <a:t>Dr. Map</a:t>
            </a:r>
            <a:endParaRPr sz="9600">
              <a:solidFill>
                <a:srgbClr val="000000"/>
              </a:solidFill>
            </a:endParaRP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Preventive doctor within your hands</a:t>
            </a:r>
            <a:r>
              <a:rPr lang="en" sz="2400"/>
              <a:t> 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63" name="Shape 6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   What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Shape 65"/>
          <p:cNvSpPr txBox="1"/>
          <p:nvPr>
            <p:ph idx="4294967295" type="body"/>
          </p:nvPr>
        </p:nvSpPr>
        <p:spPr>
          <a:xfrm>
            <a:off x="2855550" y="10154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Awareness</a:t>
            </a:r>
            <a:b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Highlight  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widespread diseases , precautions and symptoms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Intuitive Mapping</a:t>
            </a: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b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Choropleth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maps - uniquely shaded 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Real Time Statistics</a:t>
            </a:r>
            <a:b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Provide a simple unifying 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interface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Alert System 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Users are notified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Periodic </a:t>
            </a: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Maintenance</a:t>
            </a: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+ Bug Fix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Multi-lingual support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4294967295" type="title"/>
          </p:nvPr>
        </p:nvSpPr>
        <p:spPr>
          <a:xfrm>
            <a:off x="435900" y="175325"/>
            <a:ext cx="776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One stop guide to prevention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7898" l="30757" r="0" t="7627"/>
          <a:stretch/>
        </p:blipFill>
        <p:spPr>
          <a:xfrm>
            <a:off x="1607687" y="1036200"/>
            <a:ext cx="5928624" cy="372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222650" y="330475"/>
            <a:ext cx="4045200" cy="9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Key Elements</a:t>
            </a:r>
            <a:endParaRPr b="0" sz="2400">
              <a:solidFill>
                <a:srgbClr val="000000"/>
              </a:solidFill>
            </a:endParaRP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18328" r="19855" t="0"/>
          <a:stretch/>
        </p:blipFill>
        <p:spPr>
          <a:xfrm>
            <a:off x="4861125" y="711525"/>
            <a:ext cx="4045200" cy="36809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321225" y="1391875"/>
            <a:ext cx="3319200" cy="30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➔"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collection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➔"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Display statistics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➔"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counter check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➔"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Epidemic prediction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➔"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Notification broadcasting 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895350" y="416725"/>
            <a:ext cx="28080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Benefits</a:t>
            </a:r>
            <a:endParaRPr b="1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654975" y="1154900"/>
            <a:ext cx="53460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Notification of disease outbreak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Stock medicines beforehand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Govt can get early prediction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Govt directly gets reports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Multi lingual support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Why Not?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Multi-lingual support for everyone</a:t>
            </a:r>
            <a:endParaRPr b="0" sz="1400">
              <a:solidFill>
                <a:srgbClr val="000000"/>
              </a:solidFill>
            </a:endParaRP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Prevention is better than cure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One stop app to fight diseases</a:t>
            </a:r>
            <a:endParaRPr b="0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