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71" r:id="rId10"/>
    <p:sldId id="262" r:id="rId11"/>
    <p:sldId id="270" r:id="rId12"/>
    <p:sldId id="263" r:id="rId13"/>
    <p:sldId id="272" r:id="rId14"/>
    <p:sldId id="264" r:id="rId15"/>
    <p:sldId id="273" r:id="rId16"/>
    <p:sldId id="267" r:id="rId17"/>
    <p:sldId id="265" r:id="rId18"/>
    <p:sldId id="274" r:id="rId19"/>
    <p:sldId id="266" r:id="rId2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4B757-CB05-43A6-BA9E-68A658BBEE94}" v="5" dt="2024-06-21T10:03:32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ma, Amrita (Cognizant)" userId="6f917310-3488-47e9-a80b-62660b2fb453" providerId="ADAL" clId="{E904DA47-480A-4D15-A9A8-7FA9F095F9F2}"/>
    <pc:docChg chg="undo custSel mod addSld delSld modSld sldOrd">
      <pc:chgData name="Verma, Amrita (Cognizant)" userId="6f917310-3488-47e9-a80b-62660b2fb453" providerId="ADAL" clId="{E904DA47-480A-4D15-A9A8-7FA9F095F9F2}" dt="2024-06-12T11:57:04.196" v="3125" actId="20577"/>
      <pc:docMkLst>
        <pc:docMk/>
      </pc:docMkLst>
      <pc:sldChg chg="addSp delSp modSp">
        <pc:chgData name="Verma, Amrita (Cognizant)" userId="6f917310-3488-47e9-a80b-62660b2fb453" providerId="ADAL" clId="{E904DA47-480A-4D15-A9A8-7FA9F095F9F2}" dt="2024-06-12T11:52:34.897" v="2980" actId="6549"/>
        <pc:sldMkLst>
          <pc:docMk/>
          <pc:sldMk cId="0" sldId="257"/>
        </pc:sldMkLst>
        <pc:spChg chg="mod">
          <ac:chgData name="Verma, Amrita (Cognizant)" userId="6f917310-3488-47e9-a80b-62660b2fb453" providerId="ADAL" clId="{E904DA47-480A-4D15-A9A8-7FA9F095F9F2}" dt="2024-06-12T11:48:59.609" v="2754" actId="20577"/>
          <ac:spMkLst>
            <pc:docMk/>
            <pc:sldMk cId="0" sldId="257"/>
            <ac:spMk id="11" creationId="{00000000-0000-0000-0000-000000000000}"/>
          </ac:spMkLst>
        </pc:spChg>
        <pc:spChg chg="mod">
          <ac:chgData name="Verma, Amrita (Cognizant)" userId="6f917310-3488-47e9-a80b-62660b2fb453" providerId="ADAL" clId="{E904DA47-480A-4D15-A9A8-7FA9F095F9F2}" dt="2024-06-12T11:47:14.172" v="2660" actId="14100"/>
          <ac:spMkLst>
            <pc:docMk/>
            <pc:sldMk cId="0" sldId="257"/>
            <ac:spMk id="12" creationId="{00000000-0000-0000-0000-000000000000}"/>
          </ac:spMkLst>
        </pc:spChg>
        <pc:spChg chg="mod">
          <ac:chgData name="Verma, Amrita (Cognizant)" userId="6f917310-3488-47e9-a80b-62660b2fb453" providerId="ADAL" clId="{E904DA47-480A-4D15-A9A8-7FA9F095F9F2}" dt="2024-06-12T11:49:44.604" v="2823" actId="20577"/>
          <ac:spMkLst>
            <pc:docMk/>
            <pc:sldMk cId="0" sldId="257"/>
            <ac:spMk id="13" creationId="{00000000-0000-0000-0000-000000000000}"/>
          </ac:spMkLst>
        </pc:spChg>
        <pc:spChg chg="add del">
          <ac:chgData name="Verma, Amrita (Cognizant)" userId="6f917310-3488-47e9-a80b-62660b2fb453" providerId="ADAL" clId="{E904DA47-480A-4D15-A9A8-7FA9F095F9F2}" dt="2024-06-12T11:46:54.417" v="2656" actId="478"/>
          <ac:spMkLst>
            <pc:docMk/>
            <pc:sldMk cId="0" sldId="257"/>
            <ac:spMk id="14" creationId="{00000000-0000-0000-0000-000000000000}"/>
          </ac:spMkLst>
        </pc:spChg>
        <pc:spChg chg="mod">
          <ac:chgData name="Verma, Amrita (Cognizant)" userId="6f917310-3488-47e9-a80b-62660b2fb453" providerId="ADAL" clId="{E904DA47-480A-4D15-A9A8-7FA9F095F9F2}" dt="2024-06-12T11:50:43.923" v="2870" actId="20577"/>
          <ac:spMkLst>
            <pc:docMk/>
            <pc:sldMk cId="0" sldId="257"/>
            <ac:spMk id="15" creationId="{00000000-0000-0000-0000-000000000000}"/>
          </ac:spMkLst>
        </pc:spChg>
        <pc:spChg chg="add del">
          <ac:chgData name="Verma, Amrita (Cognizant)" userId="6f917310-3488-47e9-a80b-62660b2fb453" providerId="ADAL" clId="{E904DA47-480A-4D15-A9A8-7FA9F095F9F2}" dt="2024-06-12T11:46:54.417" v="2656" actId="478"/>
          <ac:spMkLst>
            <pc:docMk/>
            <pc:sldMk cId="0" sldId="257"/>
            <ac:spMk id="16" creationId="{00000000-0000-0000-0000-000000000000}"/>
          </ac:spMkLst>
        </pc:spChg>
        <pc:spChg chg="mod">
          <ac:chgData name="Verma, Amrita (Cognizant)" userId="6f917310-3488-47e9-a80b-62660b2fb453" providerId="ADAL" clId="{E904DA47-480A-4D15-A9A8-7FA9F095F9F2}" dt="2024-06-12T11:51:39.824" v="2918" actId="20577"/>
          <ac:spMkLst>
            <pc:docMk/>
            <pc:sldMk cId="0" sldId="257"/>
            <ac:spMk id="17" creationId="{00000000-0000-0000-0000-000000000000}"/>
          </ac:spMkLst>
        </pc:spChg>
        <pc:spChg chg="add del mod">
          <ac:chgData name="Verma, Amrita (Cognizant)" userId="6f917310-3488-47e9-a80b-62660b2fb453" providerId="ADAL" clId="{E904DA47-480A-4D15-A9A8-7FA9F095F9F2}" dt="2024-06-12T11:52:34.897" v="2980" actId="6549"/>
          <ac:spMkLst>
            <pc:docMk/>
            <pc:sldMk cId="0" sldId="257"/>
            <ac:spMk id="18" creationId="{00000000-0000-0000-0000-000000000000}"/>
          </ac:spMkLst>
        </pc:spChg>
        <pc:spChg chg="add del mod">
          <ac:chgData name="Verma, Amrita (Cognizant)" userId="6f917310-3488-47e9-a80b-62660b2fb453" providerId="ADAL" clId="{E904DA47-480A-4D15-A9A8-7FA9F095F9F2}" dt="2024-06-12T11:52:10.534" v="2946" actId="20577"/>
          <ac:spMkLst>
            <pc:docMk/>
            <pc:sldMk cId="0" sldId="257"/>
            <ac:spMk id="19" creationId="{00000000-0000-0000-0000-000000000000}"/>
          </ac:spMkLst>
        </pc:spChg>
        <pc:spChg chg="add del mod">
          <ac:chgData name="Verma, Amrita (Cognizant)" userId="6f917310-3488-47e9-a80b-62660b2fb453" providerId="ADAL" clId="{E904DA47-480A-4D15-A9A8-7FA9F095F9F2}" dt="2024-06-12T11:52:32.292" v="2978" actId="6549"/>
          <ac:spMkLst>
            <pc:docMk/>
            <pc:sldMk cId="0" sldId="257"/>
            <ac:spMk id="20" creationId="{00000000-0000-0000-0000-000000000000}"/>
          </ac:spMkLst>
        </pc:spChg>
        <pc:spChg chg="add del">
          <ac:chgData name="Verma, Amrita (Cognizant)" userId="6f917310-3488-47e9-a80b-62660b2fb453" providerId="ADAL" clId="{E904DA47-480A-4D15-A9A8-7FA9F095F9F2}" dt="2024-06-12T11:52:27.716" v="2977" actId="478"/>
          <ac:spMkLst>
            <pc:docMk/>
            <pc:sldMk cId="0" sldId="257"/>
            <ac:spMk id="21" creationId="{00000000-0000-0000-0000-000000000000}"/>
          </ac:spMkLst>
        </pc:spChg>
        <pc:spChg chg="add del">
          <ac:chgData name="Verma, Amrita (Cognizant)" userId="6f917310-3488-47e9-a80b-62660b2fb453" providerId="ADAL" clId="{E904DA47-480A-4D15-A9A8-7FA9F095F9F2}" dt="2024-06-12T11:52:02.850" v="2945" actId="478"/>
          <ac:spMkLst>
            <pc:docMk/>
            <pc:sldMk cId="0" sldId="257"/>
            <ac:spMk id="22" creationId="{00000000-0000-0000-0000-000000000000}"/>
          </ac:spMkLst>
        </pc:spChg>
        <pc:spChg chg="add del mod">
          <ac:chgData name="Verma, Amrita (Cognizant)" userId="6f917310-3488-47e9-a80b-62660b2fb453" providerId="ADAL" clId="{E904DA47-480A-4D15-A9A8-7FA9F095F9F2}" dt="2024-06-12T11:52:24.230" v="2976" actId="20577"/>
          <ac:spMkLst>
            <pc:docMk/>
            <pc:sldMk cId="0" sldId="257"/>
            <ac:spMk id="23" creationId="{00000000-0000-0000-0000-000000000000}"/>
          </ac:spMkLst>
        </pc:spChg>
      </pc:sldChg>
      <pc:sldChg chg="modSp">
        <pc:chgData name="Verma, Amrita (Cognizant)" userId="6f917310-3488-47e9-a80b-62660b2fb453" providerId="ADAL" clId="{E904DA47-480A-4D15-A9A8-7FA9F095F9F2}" dt="2024-06-12T11:44:11.863" v="2510" actId="20577"/>
        <pc:sldMkLst>
          <pc:docMk/>
          <pc:sldMk cId="0" sldId="259"/>
        </pc:sldMkLst>
        <pc:spChg chg="mod">
          <ac:chgData name="Verma, Amrita (Cognizant)" userId="6f917310-3488-47e9-a80b-62660b2fb453" providerId="ADAL" clId="{E904DA47-480A-4D15-A9A8-7FA9F095F9F2}" dt="2024-06-12T11:44:11.863" v="2510" actId="20577"/>
          <ac:spMkLst>
            <pc:docMk/>
            <pc:sldMk cId="0" sldId="259"/>
            <ac:spMk id="6" creationId="{00000000-0000-0000-0000-000000000000}"/>
          </ac:spMkLst>
        </pc:spChg>
      </pc:sldChg>
      <pc:sldChg chg="modSp">
        <pc:chgData name="Verma, Amrita (Cognizant)" userId="6f917310-3488-47e9-a80b-62660b2fb453" providerId="ADAL" clId="{E904DA47-480A-4D15-A9A8-7FA9F095F9F2}" dt="2024-06-12T11:57:04.196" v="3125" actId="20577"/>
        <pc:sldMkLst>
          <pc:docMk/>
          <pc:sldMk cId="0" sldId="260"/>
        </pc:sldMkLst>
        <pc:spChg chg="mod">
          <ac:chgData name="Verma, Amrita (Cognizant)" userId="6f917310-3488-47e9-a80b-62660b2fb453" providerId="ADAL" clId="{E904DA47-480A-4D15-A9A8-7FA9F095F9F2}" dt="2024-06-12T11:57:04.196" v="3125" actId="20577"/>
          <ac:spMkLst>
            <pc:docMk/>
            <pc:sldMk cId="0" sldId="260"/>
            <ac:spMk id="6" creationId="{00000000-0000-0000-0000-000000000000}"/>
          </ac:spMkLst>
        </pc:spChg>
      </pc:sldChg>
      <pc:sldChg chg="addSp delSp modSp">
        <pc:chgData name="Verma, Amrita (Cognizant)" userId="6f917310-3488-47e9-a80b-62660b2fb453" providerId="ADAL" clId="{E904DA47-480A-4D15-A9A8-7FA9F095F9F2}" dt="2024-06-12T11:12:38.093" v="1161" actId="113"/>
        <pc:sldMkLst>
          <pc:docMk/>
          <pc:sldMk cId="0" sldId="261"/>
        </pc:sldMkLst>
        <pc:spChg chg="mod">
          <ac:chgData name="Verma, Amrita (Cognizant)" userId="6f917310-3488-47e9-a80b-62660b2fb453" providerId="ADAL" clId="{E904DA47-480A-4D15-A9A8-7FA9F095F9F2}" dt="2024-06-12T11:12:38.093" v="1161" actId="113"/>
          <ac:spMkLst>
            <pc:docMk/>
            <pc:sldMk cId="0" sldId="261"/>
            <ac:spMk id="5" creationId="{00000000-0000-0000-0000-000000000000}"/>
          </ac:spMkLst>
        </pc:spChg>
        <pc:spChg chg="mod">
          <ac:chgData name="Verma, Amrita (Cognizant)" userId="6f917310-3488-47e9-a80b-62660b2fb453" providerId="ADAL" clId="{E904DA47-480A-4D15-A9A8-7FA9F095F9F2}" dt="2024-06-12T10:29:36.441" v="396" actId="5793"/>
          <ac:spMkLst>
            <pc:docMk/>
            <pc:sldMk cId="0" sldId="261"/>
            <ac:spMk id="6" creationId="{00000000-0000-0000-0000-000000000000}"/>
          </ac:spMkLst>
        </pc:spChg>
        <pc:picChg chg="add del mod">
          <ac:chgData name="Verma, Amrita (Cognizant)" userId="6f917310-3488-47e9-a80b-62660b2fb453" providerId="ADAL" clId="{E904DA47-480A-4D15-A9A8-7FA9F095F9F2}" dt="2024-06-12T10:47:02.113" v="726"/>
          <ac:picMkLst>
            <pc:docMk/>
            <pc:sldMk cId="0" sldId="261"/>
            <ac:picMk id="8" creationId="{488EF607-D7C2-42D9-94E3-6062E147D79B}"/>
          </ac:picMkLst>
        </pc:picChg>
      </pc:sldChg>
      <pc:sldChg chg="delSp modSp">
        <pc:chgData name="Verma, Amrita (Cognizant)" userId="6f917310-3488-47e9-a80b-62660b2fb453" providerId="ADAL" clId="{E904DA47-480A-4D15-A9A8-7FA9F095F9F2}" dt="2024-06-12T11:03:55.419" v="989" actId="113"/>
        <pc:sldMkLst>
          <pc:docMk/>
          <pc:sldMk cId="0" sldId="262"/>
        </pc:sldMkLst>
        <pc:spChg chg="mod">
          <ac:chgData name="Verma, Amrita (Cognizant)" userId="6f917310-3488-47e9-a80b-62660b2fb453" providerId="ADAL" clId="{E904DA47-480A-4D15-A9A8-7FA9F095F9F2}" dt="2024-06-12T10:58:46.681" v="924" actId="14100"/>
          <ac:spMkLst>
            <pc:docMk/>
            <pc:sldMk cId="0" sldId="262"/>
            <ac:spMk id="3" creationId="{00000000-0000-0000-0000-000000000000}"/>
          </ac:spMkLst>
        </pc:spChg>
        <pc:spChg chg="mod">
          <ac:chgData name="Verma, Amrita (Cognizant)" userId="6f917310-3488-47e9-a80b-62660b2fb453" providerId="ADAL" clId="{E904DA47-480A-4D15-A9A8-7FA9F095F9F2}" dt="2024-06-12T11:03:55.419" v="989" actId="113"/>
          <ac:spMkLst>
            <pc:docMk/>
            <pc:sldMk cId="0" sldId="262"/>
            <ac:spMk id="5" creationId="{00000000-0000-0000-0000-000000000000}"/>
          </ac:spMkLst>
        </pc:spChg>
        <pc:spChg chg="del mod">
          <ac:chgData name="Verma, Amrita (Cognizant)" userId="6f917310-3488-47e9-a80b-62660b2fb453" providerId="ADAL" clId="{E904DA47-480A-4D15-A9A8-7FA9F095F9F2}" dt="2024-06-12T10:48:50.750" v="739" actId="478"/>
          <ac:spMkLst>
            <pc:docMk/>
            <pc:sldMk cId="0" sldId="262"/>
            <ac:spMk id="6" creationId="{00000000-0000-0000-0000-000000000000}"/>
          </ac:spMkLst>
        </pc:spChg>
      </pc:sldChg>
      <pc:sldChg chg="modSp">
        <pc:chgData name="Verma, Amrita (Cognizant)" userId="6f917310-3488-47e9-a80b-62660b2fb453" providerId="ADAL" clId="{E904DA47-480A-4D15-A9A8-7FA9F095F9F2}" dt="2024-06-12T11:15:41.511" v="1251" actId="20577"/>
        <pc:sldMkLst>
          <pc:docMk/>
          <pc:sldMk cId="0" sldId="263"/>
        </pc:sldMkLst>
        <pc:spChg chg="mod">
          <ac:chgData name="Verma, Amrita (Cognizant)" userId="6f917310-3488-47e9-a80b-62660b2fb453" providerId="ADAL" clId="{E904DA47-480A-4D15-A9A8-7FA9F095F9F2}" dt="2024-06-12T11:15:41.511" v="1251" actId="20577"/>
          <ac:spMkLst>
            <pc:docMk/>
            <pc:sldMk cId="0" sldId="263"/>
            <ac:spMk id="6" creationId="{00000000-0000-0000-0000-000000000000}"/>
          </ac:spMkLst>
        </pc:spChg>
      </pc:sldChg>
      <pc:sldChg chg="modSp ord">
        <pc:chgData name="Verma, Amrita (Cognizant)" userId="6f917310-3488-47e9-a80b-62660b2fb453" providerId="ADAL" clId="{E904DA47-480A-4D15-A9A8-7FA9F095F9F2}" dt="2024-06-12T11:30:56.048" v="1671" actId="20577"/>
        <pc:sldMkLst>
          <pc:docMk/>
          <pc:sldMk cId="0" sldId="264"/>
        </pc:sldMkLst>
        <pc:spChg chg="mod">
          <ac:chgData name="Verma, Amrita (Cognizant)" userId="6f917310-3488-47e9-a80b-62660b2fb453" providerId="ADAL" clId="{E904DA47-480A-4D15-A9A8-7FA9F095F9F2}" dt="2024-06-12T11:23:24.639" v="1268" actId="207"/>
          <ac:spMkLst>
            <pc:docMk/>
            <pc:sldMk cId="0" sldId="264"/>
            <ac:spMk id="5" creationId="{00000000-0000-0000-0000-000000000000}"/>
          </ac:spMkLst>
        </pc:spChg>
        <pc:spChg chg="mod">
          <ac:chgData name="Verma, Amrita (Cognizant)" userId="6f917310-3488-47e9-a80b-62660b2fb453" providerId="ADAL" clId="{E904DA47-480A-4D15-A9A8-7FA9F095F9F2}" dt="2024-06-12T11:30:56.048" v="1671" actId="20577"/>
          <ac:spMkLst>
            <pc:docMk/>
            <pc:sldMk cId="0" sldId="264"/>
            <ac:spMk id="6" creationId="{00000000-0000-0000-0000-000000000000}"/>
          </ac:spMkLst>
        </pc:spChg>
      </pc:sldChg>
      <pc:sldChg chg="modSp">
        <pc:chgData name="Verma, Amrita (Cognizant)" userId="6f917310-3488-47e9-a80b-62660b2fb453" providerId="ADAL" clId="{E904DA47-480A-4D15-A9A8-7FA9F095F9F2}" dt="2024-06-12T11:41:10.149" v="2443" actId="20577"/>
        <pc:sldMkLst>
          <pc:docMk/>
          <pc:sldMk cId="0" sldId="265"/>
        </pc:sldMkLst>
        <pc:spChg chg="mod">
          <ac:chgData name="Verma, Amrita (Cognizant)" userId="6f917310-3488-47e9-a80b-62660b2fb453" providerId="ADAL" clId="{E904DA47-480A-4D15-A9A8-7FA9F095F9F2}" dt="2024-06-12T11:37:48.084" v="1937" actId="20577"/>
          <ac:spMkLst>
            <pc:docMk/>
            <pc:sldMk cId="0" sldId="265"/>
            <ac:spMk id="5" creationId="{00000000-0000-0000-0000-000000000000}"/>
          </ac:spMkLst>
        </pc:spChg>
        <pc:spChg chg="mod">
          <ac:chgData name="Verma, Amrita (Cognizant)" userId="6f917310-3488-47e9-a80b-62660b2fb453" providerId="ADAL" clId="{E904DA47-480A-4D15-A9A8-7FA9F095F9F2}" dt="2024-06-12T11:41:10.149" v="2443" actId="20577"/>
          <ac:spMkLst>
            <pc:docMk/>
            <pc:sldMk cId="0" sldId="265"/>
            <ac:spMk id="6" creationId="{00000000-0000-0000-0000-000000000000}"/>
          </ac:spMkLst>
        </pc:spChg>
      </pc:sldChg>
      <pc:sldChg chg="delSp modSp">
        <pc:chgData name="Verma, Amrita (Cognizant)" userId="6f917310-3488-47e9-a80b-62660b2fb453" providerId="ADAL" clId="{E904DA47-480A-4D15-A9A8-7FA9F095F9F2}" dt="2024-06-12T11:53:23.295" v="3082" actId="122"/>
        <pc:sldMkLst>
          <pc:docMk/>
          <pc:sldMk cId="0" sldId="266"/>
        </pc:sldMkLst>
        <pc:spChg chg="mod">
          <ac:chgData name="Verma, Amrita (Cognizant)" userId="6f917310-3488-47e9-a80b-62660b2fb453" providerId="ADAL" clId="{E904DA47-480A-4D15-A9A8-7FA9F095F9F2}" dt="2024-06-12T11:42:56.544" v="2451" actId="20577"/>
          <ac:spMkLst>
            <pc:docMk/>
            <pc:sldMk cId="0" sldId="266"/>
            <ac:spMk id="4" creationId="{00000000-0000-0000-0000-000000000000}"/>
          </ac:spMkLst>
        </pc:spChg>
        <pc:spChg chg="del">
          <ac:chgData name="Verma, Amrita (Cognizant)" userId="6f917310-3488-47e9-a80b-62660b2fb453" providerId="ADAL" clId="{E904DA47-480A-4D15-A9A8-7FA9F095F9F2}" dt="2024-06-12T11:52:47.345" v="2981" actId="478"/>
          <ac:spMkLst>
            <pc:docMk/>
            <pc:sldMk cId="0" sldId="266"/>
            <ac:spMk id="5" creationId="{00000000-0000-0000-0000-000000000000}"/>
          </ac:spMkLst>
        </pc:spChg>
        <pc:spChg chg="mod">
          <ac:chgData name="Verma, Amrita (Cognizant)" userId="6f917310-3488-47e9-a80b-62660b2fb453" providerId="ADAL" clId="{E904DA47-480A-4D15-A9A8-7FA9F095F9F2}" dt="2024-06-12T11:53:23.295" v="3082" actId="122"/>
          <ac:spMkLst>
            <pc:docMk/>
            <pc:sldMk cId="0" sldId="266"/>
            <ac:spMk id="6" creationId="{00000000-0000-0000-0000-000000000000}"/>
          </ac:spMkLst>
        </pc:spChg>
      </pc:sldChg>
      <pc:sldChg chg="modSp ord">
        <pc:chgData name="Verma, Amrita (Cognizant)" userId="6f917310-3488-47e9-a80b-62660b2fb453" providerId="ADAL" clId="{E904DA47-480A-4D15-A9A8-7FA9F095F9F2}" dt="2024-06-12T11:43:08.989" v="2454" actId="20577"/>
        <pc:sldMkLst>
          <pc:docMk/>
          <pc:sldMk cId="0" sldId="267"/>
        </pc:sldMkLst>
        <pc:spChg chg="mod">
          <ac:chgData name="Verma, Amrita (Cognizant)" userId="6f917310-3488-47e9-a80b-62660b2fb453" providerId="ADAL" clId="{E904DA47-480A-4D15-A9A8-7FA9F095F9F2}" dt="2024-06-12T11:43:08.989" v="2454" actId="20577"/>
          <ac:spMkLst>
            <pc:docMk/>
            <pc:sldMk cId="0" sldId="267"/>
            <ac:spMk id="4" creationId="{00000000-0000-0000-0000-000000000000}"/>
          </ac:spMkLst>
        </pc:spChg>
      </pc:sldChg>
      <pc:sldChg chg="addSp delSp modSp add del mod setBg">
        <pc:chgData name="Verma, Amrita (Cognizant)" userId="6f917310-3488-47e9-a80b-62660b2fb453" providerId="ADAL" clId="{E904DA47-480A-4D15-A9A8-7FA9F095F9F2}" dt="2024-06-12T10:02:28.517" v="210" actId="2696"/>
        <pc:sldMkLst>
          <pc:docMk/>
          <pc:sldMk cId="422951779" sldId="268"/>
        </pc:sldMkLst>
        <pc:spChg chg="add del">
          <ac:chgData name="Verma, Amrita (Cognizant)" userId="6f917310-3488-47e9-a80b-62660b2fb453" providerId="ADAL" clId="{E904DA47-480A-4D15-A9A8-7FA9F095F9F2}" dt="2024-06-12T09:02:01.150" v="90" actId="26606"/>
          <ac:spMkLst>
            <pc:docMk/>
            <pc:sldMk cId="422951779" sldId="268"/>
            <ac:spMk id="5" creationId="{AB8C311F-7253-4AED-9701-7FC0708C41C7}"/>
          </ac:spMkLst>
        </pc:spChg>
        <pc:spChg chg="add del">
          <ac:chgData name="Verma, Amrita (Cognizant)" userId="6f917310-3488-47e9-a80b-62660b2fb453" providerId="ADAL" clId="{E904DA47-480A-4D15-A9A8-7FA9F095F9F2}" dt="2024-06-12T09:02:01.150" v="90" actId="26606"/>
          <ac:spMkLst>
            <pc:docMk/>
            <pc:sldMk cId="422951779" sldId="268"/>
            <ac:spMk id="6" creationId="{E2384209-CB15-4CDF-9D31-C44FD9A3F20D}"/>
          </ac:spMkLst>
        </pc:spChg>
        <pc:spChg chg="add del">
          <ac:chgData name="Verma, Amrita (Cognizant)" userId="6f917310-3488-47e9-a80b-62660b2fb453" providerId="ADAL" clId="{E904DA47-480A-4D15-A9A8-7FA9F095F9F2}" dt="2024-06-12T09:02:01.150" v="90" actId="26606"/>
          <ac:spMkLst>
            <pc:docMk/>
            <pc:sldMk cId="422951779" sldId="268"/>
            <ac:spMk id="7" creationId="{2633B3B5-CC90-43F0-8714-D31D1F3F0209}"/>
          </ac:spMkLst>
        </pc:spChg>
        <pc:spChg chg="add del">
          <ac:chgData name="Verma, Amrita (Cognizant)" userId="6f917310-3488-47e9-a80b-62660b2fb453" providerId="ADAL" clId="{E904DA47-480A-4D15-A9A8-7FA9F095F9F2}" dt="2024-06-12T09:01:53.921" v="86" actId="26606"/>
          <ac:spMkLst>
            <pc:docMk/>
            <pc:sldMk cId="422951779" sldId="268"/>
            <ac:spMk id="8" creationId="{F3060C83-F051-4F0E-ABAD-AA0DFC48B218}"/>
          </ac:spMkLst>
        </pc:spChg>
        <pc:spChg chg="add del">
          <ac:chgData name="Verma, Amrita (Cognizant)" userId="6f917310-3488-47e9-a80b-62660b2fb453" providerId="ADAL" clId="{E904DA47-480A-4D15-A9A8-7FA9F095F9F2}" dt="2024-06-12T09:02:01.150" v="90" actId="26606"/>
          <ac:spMkLst>
            <pc:docMk/>
            <pc:sldMk cId="422951779" sldId="268"/>
            <ac:spMk id="9" creationId="{A8D57A06-A426-446D-B02C-A2DC6B62E45E}"/>
          </ac:spMkLst>
        </pc:spChg>
        <pc:spChg chg="add del">
          <ac:chgData name="Verma, Amrita (Cognizant)" userId="6f917310-3488-47e9-a80b-62660b2fb453" providerId="ADAL" clId="{E904DA47-480A-4D15-A9A8-7FA9F095F9F2}" dt="2024-06-12T09:01:53.921" v="86" actId="26606"/>
          <ac:spMkLst>
            <pc:docMk/>
            <pc:sldMk cId="422951779" sldId="268"/>
            <ac:spMk id="10" creationId="{83C98ABE-055B-441F-B07E-44F97F083C39}"/>
          </ac:spMkLst>
        </pc:spChg>
        <pc:spChg chg="add del">
          <ac:chgData name="Verma, Amrita (Cognizant)" userId="6f917310-3488-47e9-a80b-62660b2fb453" providerId="ADAL" clId="{E904DA47-480A-4D15-A9A8-7FA9F095F9F2}" dt="2024-06-12T09:01:53.921" v="86" actId="26606"/>
          <ac:spMkLst>
            <pc:docMk/>
            <pc:sldMk cId="422951779" sldId="268"/>
            <ac:spMk id="12" creationId="{29FDB030-9B49-4CED-8CCD-4D99382388AC}"/>
          </ac:spMkLst>
        </pc:spChg>
        <pc:spChg chg="add del">
          <ac:chgData name="Verma, Amrita (Cognizant)" userId="6f917310-3488-47e9-a80b-62660b2fb453" providerId="ADAL" clId="{E904DA47-480A-4D15-A9A8-7FA9F095F9F2}" dt="2024-06-12T09:01:53.921" v="86" actId="26606"/>
          <ac:spMkLst>
            <pc:docMk/>
            <pc:sldMk cId="422951779" sldId="268"/>
            <ac:spMk id="14" creationId="{3783CA14-24A1-485C-8B30-D6A5D87987AD}"/>
          </ac:spMkLst>
        </pc:spChg>
        <pc:spChg chg="add del">
          <ac:chgData name="Verma, Amrita (Cognizant)" userId="6f917310-3488-47e9-a80b-62660b2fb453" providerId="ADAL" clId="{E904DA47-480A-4D15-A9A8-7FA9F095F9F2}" dt="2024-06-12T09:01:53.921" v="86" actId="26606"/>
          <ac:spMkLst>
            <pc:docMk/>
            <pc:sldMk cId="422951779" sldId="268"/>
            <ac:spMk id="16" creationId="{9A97C86A-04D6-40F7-AE84-31AB43E6A846}"/>
          </ac:spMkLst>
        </pc:spChg>
        <pc:spChg chg="add del">
          <ac:chgData name="Verma, Amrita (Cognizant)" userId="6f917310-3488-47e9-a80b-62660b2fb453" providerId="ADAL" clId="{E904DA47-480A-4D15-A9A8-7FA9F095F9F2}" dt="2024-06-12T09:01:53.921" v="86" actId="26606"/>
          <ac:spMkLst>
            <pc:docMk/>
            <pc:sldMk cId="422951779" sldId="268"/>
            <ac:spMk id="18" creationId="{FF9F2414-84E8-453E-B1F3-389FDE8192D9}"/>
          </ac:spMkLst>
        </pc:spChg>
        <pc:spChg chg="add del">
          <ac:chgData name="Verma, Amrita (Cognizant)" userId="6f917310-3488-47e9-a80b-62660b2fb453" providerId="ADAL" clId="{E904DA47-480A-4D15-A9A8-7FA9F095F9F2}" dt="2024-06-12T09:01:53.921" v="86" actId="26606"/>
          <ac:spMkLst>
            <pc:docMk/>
            <pc:sldMk cId="422951779" sldId="268"/>
            <ac:spMk id="20" creationId="{3ECA69A1-7536-43AC-85EF-C7106179F5ED}"/>
          </ac:spMkLst>
        </pc:spChg>
        <pc:spChg chg="add del">
          <ac:chgData name="Verma, Amrita (Cognizant)" userId="6f917310-3488-47e9-a80b-62660b2fb453" providerId="ADAL" clId="{E904DA47-480A-4D15-A9A8-7FA9F095F9F2}" dt="2024-06-12T09:02:30.884" v="94" actId="26606"/>
          <ac:spMkLst>
            <pc:docMk/>
            <pc:sldMk cId="422951779" sldId="268"/>
            <ac:spMk id="21" creationId="{F3060C83-F051-4F0E-ABAD-AA0DFC48B218}"/>
          </ac:spMkLst>
        </pc:spChg>
        <pc:spChg chg="add del">
          <ac:chgData name="Verma, Amrita (Cognizant)" userId="6f917310-3488-47e9-a80b-62660b2fb453" providerId="ADAL" clId="{E904DA47-480A-4D15-A9A8-7FA9F095F9F2}" dt="2024-06-12T09:02:30.884" v="94" actId="26606"/>
          <ac:spMkLst>
            <pc:docMk/>
            <pc:sldMk cId="422951779" sldId="268"/>
            <ac:spMk id="22" creationId="{83C98ABE-055B-441F-B07E-44F97F083C39}"/>
          </ac:spMkLst>
        </pc:spChg>
        <pc:spChg chg="add del">
          <ac:chgData name="Verma, Amrita (Cognizant)" userId="6f917310-3488-47e9-a80b-62660b2fb453" providerId="ADAL" clId="{E904DA47-480A-4D15-A9A8-7FA9F095F9F2}" dt="2024-06-12T09:02:30.884" v="94" actId="26606"/>
          <ac:spMkLst>
            <pc:docMk/>
            <pc:sldMk cId="422951779" sldId="268"/>
            <ac:spMk id="23" creationId="{29FDB030-9B49-4CED-8CCD-4D99382388AC}"/>
          </ac:spMkLst>
        </pc:spChg>
        <pc:spChg chg="add del">
          <ac:chgData name="Verma, Amrita (Cognizant)" userId="6f917310-3488-47e9-a80b-62660b2fb453" providerId="ADAL" clId="{E904DA47-480A-4D15-A9A8-7FA9F095F9F2}" dt="2024-06-12T09:02:30.884" v="94" actId="26606"/>
          <ac:spMkLst>
            <pc:docMk/>
            <pc:sldMk cId="422951779" sldId="268"/>
            <ac:spMk id="24" creationId="{3783CA14-24A1-485C-8B30-D6A5D87987AD}"/>
          </ac:spMkLst>
        </pc:spChg>
        <pc:spChg chg="add del">
          <ac:chgData name="Verma, Amrita (Cognizant)" userId="6f917310-3488-47e9-a80b-62660b2fb453" providerId="ADAL" clId="{E904DA47-480A-4D15-A9A8-7FA9F095F9F2}" dt="2024-06-12T09:02:30.884" v="94" actId="26606"/>
          <ac:spMkLst>
            <pc:docMk/>
            <pc:sldMk cId="422951779" sldId="268"/>
            <ac:spMk id="25" creationId="{9A97C86A-04D6-40F7-AE84-31AB43E6A846}"/>
          </ac:spMkLst>
        </pc:spChg>
        <pc:spChg chg="add del">
          <ac:chgData name="Verma, Amrita (Cognizant)" userId="6f917310-3488-47e9-a80b-62660b2fb453" providerId="ADAL" clId="{E904DA47-480A-4D15-A9A8-7FA9F095F9F2}" dt="2024-06-12T09:02:30.884" v="94" actId="26606"/>
          <ac:spMkLst>
            <pc:docMk/>
            <pc:sldMk cId="422951779" sldId="268"/>
            <ac:spMk id="26" creationId="{FF9F2414-84E8-453E-B1F3-389FDE8192D9}"/>
          </ac:spMkLst>
        </pc:spChg>
        <pc:spChg chg="add del">
          <ac:chgData name="Verma, Amrita (Cognizant)" userId="6f917310-3488-47e9-a80b-62660b2fb453" providerId="ADAL" clId="{E904DA47-480A-4D15-A9A8-7FA9F095F9F2}" dt="2024-06-12T09:02:30.884" v="94" actId="26606"/>
          <ac:spMkLst>
            <pc:docMk/>
            <pc:sldMk cId="422951779" sldId="268"/>
            <ac:spMk id="27" creationId="{3ECA69A1-7536-43AC-85EF-C7106179F5ED}"/>
          </ac:spMkLst>
        </pc:spChg>
        <pc:grpChg chg="add del">
          <ac:chgData name="Verma, Amrita (Cognizant)" userId="6f917310-3488-47e9-a80b-62660b2fb453" providerId="ADAL" clId="{E904DA47-480A-4D15-A9A8-7FA9F095F9F2}" dt="2024-06-12T09:02:05.964" v="92" actId="26606"/>
          <ac:grpSpMkLst>
            <pc:docMk/>
            <pc:sldMk cId="422951779" sldId="268"/>
            <ac:grpSpMk id="13" creationId="{723C66ED-DBBF-12CA-7F5E-813E0E7D036A}"/>
          </ac:grpSpMkLst>
        </pc:grpChg>
        <pc:picChg chg="add">
          <ac:chgData name="Verma, Amrita (Cognizant)" userId="6f917310-3488-47e9-a80b-62660b2fb453" providerId="ADAL" clId="{E904DA47-480A-4D15-A9A8-7FA9F095F9F2}" dt="2024-06-12T10:01:05.744" v="206"/>
          <ac:picMkLst>
            <pc:docMk/>
            <pc:sldMk cId="422951779" sldId="268"/>
            <ac:picMk id="2" creationId="{E8478A4B-2246-4F8C-A376-F4CCBE89CB03}"/>
          </ac:picMkLst>
        </pc:picChg>
        <pc:picChg chg="add del mod">
          <ac:chgData name="Verma, Amrita (Cognizant)" userId="6f917310-3488-47e9-a80b-62660b2fb453" providerId="ADAL" clId="{E904DA47-480A-4D15-A9A8-7FA9F095F9F2}" dt="2024-06-12T09:02:32.836" v="97"/>
          <ac:picMkLst>
            <pc:docMk/>
            <pc:sldMk cId="422951779" sldId="268"/>
            <ac:picMk id="3" creationId="{CB6BC20E-BABB-4972-8214-ADF671F7DB85}"/>
          </ac:picMkLst>
        </pc:picChg>
      </pc:sldChg>
      <pc:sldChg chg="addSp modSp add">
        <pc:chgData name="Verma, Amrita (Cognizant)" userId="6f917310-3488-47e9-a80b-62660b2fb453" providerId="ADAL" clId="{E904DA47-480A-4D15-A9A8-7FA9F095F9F2}" dt="2024-06-12T10:26:14.291" v="386" actId="14100"/>
        <pc:sldMkLst>
          <pc:docMk/>
          <pc:sldMk cId="1264436744" sldId="268"/>
        </pc:sldMkLst>
        <pc:picChg chg="add mod">
          <ac:chgData name="Verma, Amrita (Cognizant)" userId="6f917310-3488-47e9-a80b-62660b2fb453" providerId="ADAL" clId="{E904DA47-480A-4D15-A9A8-7FA9F095F9F2}" dt="2024-06-12T10:26:14.291" v="386" actId="14100"/>
          <ac:picMkLst>
            <pc:docMk/>
            <pc:sldMk cId="1264436744" sldId="268"/>
            <ac:picMk id="3" creationId="{7F08A95F-41AD-4C28-9251-35B81E06B748}"/>
          </ac:picMkLst>
        </pc:picChg>
      </pc:sldChg>
      <pc:sldChg chg="add del">
        <pc:chgData name="Verma, Amrita (Cognizant)" userId="6f917310-3488-47e9-a80b-62660b2fb453" providerId="ADAL" clId="{E904DA47-480A-4D15-A9A8-7FA9F095F9F2}" dt="2024-06-12T10:26:47.474" v="387" actId="2696"/>
        <pc:sldMkLst>
          <pc:docMk/>
          <pc:sldMk cId="2780643751" sldId="269"/>
        </pc:sldMkLst>
      </pc:sldChg>
      <pc:sldChg chg="addSp modSp add">
        <pc:chgData name="Verma, Amrita (Cognizant)" userId="6f917310-3488-47e9-a80b-62660b2fb453" providerId="ADAL" clId="{E904DA47-480A-4D15-A9A8-7FA9F095F9F2}" dt="2024-06-12T10:47:26.664" v="736" actId="962"/>
        <pc:sldMkLst>
          <pc:docMk/>
          <pc:sldMk cId="3179700327" sldId="269"/>
        </pc:sldMkLst>
        <pc:picChg chg="add mod">
          <ac:chgData name="Verma, Amrita (Cognizant)" userId="6f917310-3488-47e9-a80b-62660b2fb453" providerId="ADAL" clId="{E904DA47-480A-4D15-A9A8-7FA9F095F9F2}" dt="2024-06-12T10:47:26.664" v="736" actId="962"/>
          <ac:picMkLst>
            <pc:docMk/>
            <pc:sldMk cId="3179700327" sldId="269"/>
            <ac:picMk id="3" creationId="{00BC1A76-CE4D-4568-AF30-94C3CEAA61F3}"/>
          </ac:picMkLst>
        </pc:picChg>
      </pc:sldChg>
      <pc:sldChg chg="addSp modSp add del mod ord setBg">
        <pc:chgData name="Verma, Amrita (Cognizant)" userId="6f917310-3488-47e9-a80b-62660b2fb453" providerId="ADAL" clId="{E904DA47-480A-4D15-A9A8-7FA9F095F9F2}" dt="2024-06-12T10:02:23.073" v="209" actId="2696"/>
        <pc:sldMkLst>
          <pc:docMk/>
          <pc:sldMk cId="3221949119" sldId="269"/>
        </pc:sldMkLst>
        <pc:spChg chg="add">
          <ac:chgData name="Verma, Amrita (Cognizant)" userId="6f917310-3488-47e9-a80b-62660b2fb453" providerId="ADAL" clId="{E904DA47-480A-4D15-A9A8-7FA9F095F9F2}" dt="2024-06-12T09:26:26.362" v="165" actId="26606"/>
          <ac:spMkLst>
            <pc:docMk/>
            <pc:sldMk cId="3221949119" sldId="269"/>
            <ac:spMk id="8" creationId="{F3060C83-F051-4F0E-ABAD-AA0DFC48B218}"/>
          </ac:spMkLst>
        </pc:spChg>
        <pc:spChg chg="add">
          <ac:chgData name="Verma, Amrita (Cognizant)" userId="6f917310-3488-47e9-a80b-62660b2fb453" providerId="ADAL" clId="{E904DA47-480A-4D15-A9A8-7FA9F095F9F2}" dt="2024-06-12T09:26:26.362" v="165" actId="26606"/>
          <ac:spMkLst>
            <pc:docMk/>
            <pc:sldMk cId="3221949119" sldId="269"/>
            <ac:spMk id="10" creationId="{83C98ABE-055B-441F-B07E-44F97F083C39}"/>
          </ac:spMkLst>
        </pc:spChg>
        <pc:spChg chg="add">
          <ac:chgData name="Verma, Amrita (Cognizant)" userId="6f917310-3488-47e9-a80b-62660b2fb453" providerId="ADAL" clId="{E904DA47-480A-4D15-A9A8-7FA9F095F9F2}" dt="2024-06-12T09:26:26.362" v="165" actId="26606"/>
          <ac:spMkLst>
            <pc:docMk/>
            <pc:sldMk cId="3221949119" sldId="269"/>
            <ac:spMk id="12" creationId="{29FDB030-9B49-4CED-8CCD-4D99382388AC}"/>
          </ac:spMkLst>
        </pc:spChg>
        <pc:spChg chg="add">
          <ac:chgData name="Verma, Amrita (Cognizant)" userId="6f917310-3488-47e9-a80b-62660b2fb453" providerId="ADAL" clId="{E904DA47-480A-4D15-A9A8-7FA9F095F9F2}" dt="2024-06-12T09:26:26.362" v="165" actId="26606"/>
          <ac:spMkLst>
            <pc:docMk/>
            <pc:sldMk cId="3221949119" sldId="269"/>
            <ac:spMk id="14" creationId="{3783CA14-24A1-485C-8B30-D6A5D87987AD}"/>
          </ac:spMkLst>
        </pc:spChg>
        <pc:spChg chg="add">
          <ac:chgData name="Verma, Amrita (Cognizant)" userId="6f917310-3488-47e9-a80b-62660b2fb453" providerId="ADAL" clId="{E904DA47-480A-4D15-A9A8-7FA9F095F9F2}" dt="2024-06-12T09:26:26.362" v="165" actId="26606"/>
          <ac:spMkLst>
            <pc:docMk/>
            <pc:sldMk cId="3221949119" sldId="269"/>
            <ac:spMk id="16" creationId="{9A97C86A-04D6-40F7-AE84-31AB43E6A846}"/>
          </ac:spMkLst>
        </pc:spChg>
        <pc:spChg chg="add">
          <ac:chgData name="Verma, Amrita (Cognizant)" userId="6f917310-3488-47e9-a80b-62660b2fb453" providerId="ADAL" clId="{E904DA47-480A-4D15-A9A8-7FA9F095F9F2}" dt="2024-06-12T09:26:26.362" v="165" actId="26606"/>
          <ac:spMkLst>
            <pc:docMk/>
            <pc:sldMk cId="3221949119" sldId="269"/>
            <ac:spMk id="18" creationId="{FF9F2414-84E8-453E-B1F3-389FDE8192D9}"/>
          </ac:spMkLst>
        </pc:spChg>
        <pc:spChg chg="add">
          <ac:chgData name="Verma, Amrita (Cognizant)" userId="6f917310-3488-47e9-a80b-62660b2fb453" providerId="ADAL" clId="{E904DA47-480A-4D15-A9A8-7FA9F095F9F2}" dt="2024-06-12T09:26:26.362" v="165" actId="26606"/>
          <ac:spMkLst>
            <pc:docMk/>
            <pc:sldMk cId="3221949119" sldId="269"/>
            <ac:spMk id="20" creationId="{3ECA69A1-7536-43AC-85EF-C7106179F5ED}"/>
          </ac:spMkLst>
        </pc:spChg>
        <pc:picChg chg="add mod">
          <ac:chgData name="Verma, Amrita (Cognizant)" userId="6f917310-3488-47e9-a80b-62660b2fb453" providerId="ADAL" clId="{E904DA47-480A-4D15-A9A8-7FA9F095F9F2}" dt="2024-06-12T09:26:26.362" v="165" actId="26606"/>
          <ac:picMkLst>
            <pc:docMk/>
            <pc:sldMk cId="3221949119" sldId="269"/>
            <ac:picMk id="3" creationId="{1364F105-53A7-42EA-89CF-CE982F33BC00}"/>
          </ac:picMkLst>
        </pc:picChg>
      </pc:sldChg>
      <pc:sldChg chg="addSp modSp add mod setBg">
        <pc:chgData name="Verma, Amrita (Cognizant)" userId="6f917310-3488-47e9-a80b-62660b2fb453" providerId="ADAL" clId="{E904DA47-480A-4D15-A9A8-7FA9F095F9F2}" dt="2024-06-12T11:00:54.653" v="988" actId="962"/>
        <pc:sldMkLst>
          <pc:docMk/>
          <pc:sldMk cId="500973984" sldId="270"/>
        </pc:sldMkLst>
        <pc:spChg chg="add">
          <ac:chgData name="Verma, Amrita (Cognizant)" userId="6f917310-3488-47e9-a80b-62660b2fb453" providerId="ADAL" clId="{E904DA47-480A-4D15-A9A8-7FA9F095F9F2}" dt="2024-06-12T11:00:54.307" v="986" actId="26606"/>
          <ac:spMkLst>
            <pc:docMk/>
            <pc:sldMk cId="500973984" sldId="270"/>
            <ac:spMk id="8" creationId="{86FF76B9-219D-4469-AF87-0236D29032F1}"/>
          </ac:spMkLst>
        </pc:spChg>
        <pc:spChg chg="add">
          <ac:chgData name="Verma, Amrita (Cognizant)" userId="6f917310-3488-47e9-a80b-62660b2fb453" providerId="ADAL" clId="{E904DA47-480A-4D15-A9A8-7FA9F095F9F2}" dt="2024-06-12T11:00:54.307" v="986" actId="26606"/>
          <ac:spMkLst>
            <pc:docMk/>
            <pc:sldMk cId="500973984" sldId="270"/>
            <ac:spMk id="14" creationId="{2E80C965-DB6D-4F81-9E9E-B027384D0BD6}"/>
          </ac:spMkLst>
        </pc:spChg>
        <pc:spChg chg="add">
          <ac:chgData name="Verma, Amrita (Cognizant)" userId="6f917310-3488-47e9-a80b-62660b2fb453" providerId="ADAL" clId="{E904DA47-480A-4D15-A9A8-7FA9F095F9F2}" dt="2024-06-12T11:00:54.307" v="986" actId="26606"/>
          <ac:spMkLst>
            <pc:docMk/>
            <pc:sldMk cId="500973984" sldId="270"/>
            <ac:spMk id="16" creationId="{633C5E46-DAC5-4661-9C87-22B08E2A512F}"/>
          </ac:spMkLst>
        </pc:spChg>
        <pc:grpChg chg="add">
          <ac:chgData name="Verma, Amrita (Cognizant)" userId="6f917310-3488-47e9-a80b-62660b2fb453" providerId="ADAL" clId="{E904DA47-480A-4D15-A9A8-7FA9F095F9F2}" dt="2024-06-12T11:00:54.307" v="986" actId="26606"/>
          <ac:grpSpMkLst>
            <pc:docMk/>
            <pc:sldMk cId="500973984" sldId="270"/>
            <ac:grpSpMk id="10" creationId="{DB88BD78-87E1-424D-B479-C37D8E41B12E}"/>
          </ac:grpSpMkLst>
        </pc:grpChg>
        <pc:picChg chg="add mod">
          <ac:chgData name="Verma, Amrita (Cognizant)" userId="6f917310-3488-47e9-a80b-62660b2fb453" providerId="ADAL" clId="{E904DA47-480A-4D15-A9A8-7FA9F095F9F2}" dt="2024-06-12T11:00:54.653" v="988" actId="962"/>
          <ac:picMkLst>
            <pc:docMk/>
            <pc:sldMk cId="500973984" sldId="270"/>
            <ac:picMk id="3" creationId="{48C890FD-1625-463A-B5CD-B39EDD3CD276}"/>
          </ac:picMkLst>
        </pc:picChg>
      </pc:sldChg>
      <pc:sldChg chg="addSp delSp modSp add del mod setBg">
        <pc:chgData name="Verma, Amrita (Cognizant)" userId="6f917310-3488-47e9-a80b-62660b2fb453" providerId="ADAL" clId="{E904DA47-480A-4D15-A9A8-7FA9F095F9F2}" dt="2024-06-12T10:02:34.884" v="211" actId="2696"/>
        <pc:sldMkLst>
          <pc:docMk/>
          <pc:sldMk cId="1725553309" sldId="270"/>
        </pc:sldMkLst>
        <pc:spChg chg="add del">
          <ac:chgData name="Verma, Amrita (Cognizant)" userId="6f917310-3488-47e9-a80b-62660b2fb453" providerId="ADAL" clId="{E904DA47-480A-4D15-A9A8-7FA9F095F9F2}" dt="2024-06-12T09:38:10.124" v="171" actId="26606"/>
          <ac:spMkLst>
            <pc:docMk/>
            <pc:sldMk cId="1725553309" sldId="270"/>
            <ac:spMk id="8" creationId="{F3060C83-F051-4F0E-ABAD-AA0DFC48B218}"/>
          </ac:spMkLst>
        </pc:spChg>
        <pc:spChg chg="add del">
          <ac:chgData name="Verma, Amrita (Cognizant)" userId="6f917310-3488-47e9-a80b-62660b2fb453" providerId="ADAL" clId="{E904DA47-480A-4D15-A9A8-7FA9F095F9F2}" dt="2024-06-12T09:38:10.124" v="171" actId="26606"/>
          <ac:spMkLst>
            <pc:docMk/>
            <pc:sldMk cId="1725553309" sldId="270"/>
            <ac:spMk id="10" creationId="{83C98ABE-055B-441F-B07E-44F97F083C39}"/>
          </ac:spMkLst>
        </pc:spChg>
        <pc:spChg chg="add del">
          <ac:chgData name="Verma, Amrita (Cognizant)" userId="6f917310-3488-47e9-a80b-62660b2fb453" providerId="ADAL" clId="{E904DA47-480A-4D15-A9A8-7FA9F095F9F2}" dt="2024-06-12T09:38:10.124" v="171" actId="26606"/>
          <ac:spMkLst>
            <pc:docMk/>
            <pc:sldMk cId="1725553309" sldId="270"/>
            <ac:spMk id="12" creationId="{29FDB030-9B49-4CED-8CCD-4D99382388AC}"/>
          </ac:spMkLst>
        </pc:spChg>
        <pc:spChg chg="add del">
          <ac:chgData name="Verma, Amrita (Cognizant)" userId="6f917310-3488-47e9-a80b-62660b2fb453" providerId="ADAL" clId="{E904DA47-480A-4D15-A9A8-7FA9F095F9F2}" dt="2024-06-12T09:38:10.124" v="171" actId="26606"/>
          <ac:spMkLst>
            <pc:docMk/>
            <pc:sldMk cId="1725553309" sldId="270"/>
            <ac:spMk id="14" creationId="{3783CA14-24A1-485C-8B30-D6A5D87987AD}"/>
          </ac:spMkLst>
        </pc:spChg>
        <pc:spChg chg="add del">
          <ac:chgData name="Verma, Amrita (Cognizant)" userId="6f917310-3488-47e9-a80b-62660b2fb453" providerId="ADAL" clId="{E904DA47-480A-4D15-A9A8-7FA9F095F9F2}" dt="2024-06-12T09:38:10.124" v="171" actId="26606"/>
          <ac:spMkLst>
            <pc:docMk/>
            <pc:sldMk cId="1725553309" sldId="270"/>
            <ac:spMk id="16" creationId="{9A97C86A-04D6-40F7-AE84-31AB43E6A846}"/>
          </ac:spMkLst>
        </pc:spChg>
        <pc:spChg chg="add del">
          <ac:chgData name="Verma, Amrita (Cognizant)" userId="6f917310-3488-47e9-a80b-62660b2fb453" providerId="ADAL" clId="{E904DA47-480A-4D15-A9A8-7FA9F095F9F2}" dt="2024-06-12T09:38:10.124" v="171" actId="26606"/>
          <ac:spMkLst>
            <pc:docMk/>
            <pc:sldMk cId="1725553309" sldId="270"/>
            <ac:spMk id="18" creationId="{FF9F2414-84E8-453E-B1F3-389FDE8192D9}"/>
          </ac:spMkLst>
        </pc:spChg>
        <pc:spChg chg="add del">
          <ac:chgData name="Verma, Amrita (Cognizant)" userId="6f917310-3488-47e9-a80b-62660b2fb453" providerId="ADAL" clId="{E904DA47-480A-4D15-A9A8-7FA9F095F9F2}" dt="2024-06-12T09:38:10.124" v="171" actId="26606"/>
          <ac:spMkLst>
            <pc:docMk/>
            <pc:sldMk cId="1725553309" sldId="270"/>
            <ac:spMk id="20" creationId="{3ECA69A1-7536-43AC-85EF-C7106179F5ED}"/>
          </ac:spMkLst>
        </pc:spChg>
        <pc:spChg chg="add del">
          <ac:chgData name="Verma, Amrita (Cognizant)" userId="6f917310-3488-47e9-a80b-62660b2fb453" providerId="ADAL" clId="{E904DA47-480A-4D15-A9A8-7FA9F095F9F2}" dt="2024-06-12T09:38:12.026" v="173" actId="26606"/>
          <ac:spMkLst>
            <pc:docMk/>
            <pc:sldMk cId="1725553309" sldId="270"/>
            <ac:spMk id="22" creationId="{42A4FC2C-047E-45A5-965D-8E1E3BF09BC6}"/>
          </ac:spMkLst>
        </pc:spChg>
        <pc:spChg chg="add del">
          <ac:chgData name="Verma, Amrita (Cognizant)" userId="6f917310-3488-47e9-a80b-62660b2fb453" providerId="ADAL" clId="{E904DA47-480A-4D15-A9A8-7FA9F095F9F2}" dt="2024-06-12T09:38:13.838" v="175" actId="26606"/>
          <ac:spMkLst>
            <pc:docMk/>
            <pc:sldMk cId="1725553309" sldId="270"/>
            <ac:spMk id="24" creationId="{F3060C83-F051-4F0E-ABAD-AA0DFC48B218}"/>
          </ac:spMkLst>
        </pc:spChg>
        <pc:spChg chg="add del">
          <ac:chgData name="Verma, Amrita (Cognizant)" userId="6f917310-3488-47e9-a80b-62660b2fb453" providerId="ADAL" clId="{E904DA47-480A-4D15-A9A8-7FA9F095F9F2}" dt="2024-06-12T09:38:13.838" v="175" actId="26606"/>
          <ac:spMkLst>
            <pc:docMk/>
            <pc:sldMk cId="1725553309" sldId="270"/>
            <ac:spMk id="25" creationId="{83C98ABE-055B-441F-B07E-44F97F083C39}"/>
          </ac:spMkLst>
        </pc:spChg>
        <pc:spChg chg="add del">
          <ac:chgData name="Verma, Amrita (Cognizant)" userId="6f917310-3488-47e9-a80b-62660b2fb453" providerId="ADAL" clId="{E904DA47-480A-4D15-A9A8-7FA9F095F9F2}" dt="2024-06-12T09:38:13.838" v="175" actId="26606"/>
          <ac:spMkLst>
            <pc:docMk/>
            <pc:sldMk cId="1725553309" sldId="270"/>
            <ac:spMk id="26" creationId="{29FDB030-9B49-4CED-8CCD-4D99382388AC}"/>
          </ac:spMkLst>
        </pc:spChg>
        <pc:spChg chg="add del">
          <ac:chgData name="Verma, Amrita (Cognizant)" userId="6f917310-3488-47e9-a80b-62660b2fb453" providerId="ADAL" clId="{E904DA47-480A-4D15-A9A8-7FA9F095F9F2}" dt="2024-06-12T09:38:13.838" v="175" actId="26606"/>
          <ac:spMkLst>
            <pc:docMk/>
            <pc:sldMk cId="1725553309" sldId="270"/>
            <ac:spMk id="27" creationId="{3783CA14-24A1-485C-8B30-D6A5D87987AD}"/>
          </ac:spMkLst>
        </pc:spChg>
        <pc:spChg chg="add del">
          <ac:chgData name="Verma, Amrita (Cognizant)" userId="6f917310-3488-47e9-a80b-62660b2fb453" providerId="ADAL" clId="{E904DA47-480A-4D15-A9A8-7FA9F095F9F2}" dt="2024-06-12T09:38:13.838" v="175" actId="26606"/>
          <ac:spMkLst>
            <pc:docMk/>
            <pc:sldMk cId="1725553309" sldId="270"/>
            <ac:spMk id="28" creationId="{9A97C86A-04D6-40F7-AE84-31AB43E6A846}"/>
          </ac:spMkLst>
        </pc:spChg>
        <pc:spChg chg="add del">
          <ac:chgData name="Verma, Amrita (Cognizant)" userId="6f917310-3488-47e9-a80b-62660b2fb453" providerId="ADAL" clId="{E904DA47-480A-4D15-A9A8-7FA9F095F9F2}" dt="2024-06-12T09:38:13.838" v="175" actId="26606"/>
          <ac:spMkLst>
            <pc:docMk/>
            <pc:sldMk cId="1725553309" sldId="270"/>
            <ac:spMk id="29" creationId="{FF9F2414-84E8-453E-B1F3-389FDE8192D9}"/>
          </ac:spMkLst>
        </pc:spChg>
        <pc:spChg chg="add del">
          <ac:chgData name="Verma, Amrita (Cognizant)" userId="6f917310-3488-47e9-a80b-62660b2fb453" providerId="ADAL" clId="{E904DA47-480A-4D15-A9A8-7FA9F095F9F2}" dt="2024-06-12T09:38:13.838" v="175" actId="26606"/>
          <ac:spMkLst>
            <pc:docMk/>
            <pc:sldMk cId="1725553309" sldId="270"/>
            <ac:spMk id="30" creationId="{3ECA69A1-7536-43AC-85EF-C7106179F5ED}"/>
          </ac:spMkLst>
        </pc:spChg>
        <pc:spChg chg="add">
          <ac:chgData name="Verma, Amrita (Cognizant)" userId="6f917310-3488-47e9-a80b-62660b2fb453" providerId="ADAL" clId="{E904DA47-480A-4D15-A9A8-7FA9F095F9F2}" dt="2024-06-12T09:38:13.841" v="176" actId="26606"/>
          <ac:spMkLst>
            <pc:docMk/>
            <pc:sldMk cId="1725553309" sldId="270"/>
            <ac:spMk id="32" creationId="{42A4FC2C-047E-45A5-965D-8E1E3BF09BC6}"/>
          </ac:spMkLst>
        </pc:spChg>
        <pc:picChg chg="add mod">
          <ac:chgData name="Verma, Amrita (Cognizant)" userId="6f917310-3488-47e9-a80b-62660b2fb453" providerId="ADAL" clId="{E904DA47-480A-4D15-A9A8-7FA9F095F9F2}" dt="2024-06-12T09:38:13.841" v="176" actId="26606"/>
          <ac:picMkLst>
            <pc:docMk/>
            <pc:sldMk cId="1725553309" sldId="270"/>
            <ac:picMk id="3" creationId="{AD805B62-8610-4A56-A5A8-1BABA4F2C3E7}"/>
          </ac:picMkLst>
        </pc:picChg>
      </pc:sldChg>
      <pc:sldChg chg="addSp modSp add">
        <pc:chgData name="Verma, Amrita (Cognizant)" userId="6f917310-3488-47e9-a80b-62660b2fb453" providerId="ADAL" clId="{E904DA47-480A-4D15-A9A8-7FA9F095F9F2}" dt="2024-06-12T11:14:37.744" v="1165" actId="962"/>
        <pc:sldMkLst>
          <pc:docMk/>
          <pc:sldMk cId="924571754" sldId="271"/>
        </pc:sldMkLst>
        <pc:picChg chg="add mod">
          <ac:chgData name="Verma, Amrita (Cognizant)" userId="6f917310-3488-47e9-a80b-62660b2fb453" providerId="ADAL" clId="{E904DA47-480A-4D15-A9A8-7FA9F095F9F2}" dt="2024-06-12T11:14:37.744" v="1165" actId="962"/>
          <ac:picMkLst>
            <pc:docMk/>
            <pc:sldMk cId="924571754" sldId="271"/>
            <ac:picMk id="3" creationId="{19448BA8-163D-4924-9D63-D76B6A343176}"/>
          </ac:picMkLst>
        </pc:picChg>
      </pc:sldChg>
      <pc:sldChg chg="addSp modSp add del mod setBg">
        <pc:chgData name="Verma, Amrita (Cognizant)" userId="6f917310-3488-47e9-a80b-62660b2fb453" providerId="ADAL" clId="{E904DA47-480A-4D15-A9A8-7FA9F095F9F2}" dt="2024-06-12T10:02:40.424" v="212" actId="2696"/>
        <pc:sldMkLst>
          <pc:docMk/>
          <pc:sldMk cId="1040487847" sldId="271"/>
        </pc:sldMkLst>
        <pc:spChg chg="add">
          <ac:chgData name="Verma, Amrita (Cognizant)" userId="6f917310-3488-47e9-a80b-62660b2fb453" providerId="ADAL" clId="{E904DA47-480A-4D15-A9A8-7FA9F095F9F2}" dt="2024-06-12T09:39:07.724" v="183" actId="26606"/>
          <ac:spMkLst>
            <pc:docMk/>
            <pc:sldMk cId="1040487847" sldId="271"/>
            <ac:spMk id="8" creationId="{F3060C83-F051-4F0E-ABAD-AA0DFC48B218}"/>
          </ac:spMkLst>
        </pc:spChg>
        <pc:spChg chg="add">
          <ac:chgData name="Verma, Amrita (Cognizant)" userId="6f917310-3488-47e9-a80b-62660b2fb453" providerId="ADAL" clId="{E904DA47-480A-4D15-A9A8-7FA9F095F9F2}" dt="2024-06-12T09:39:07.724" v="183" actId="26606"/>
          <ac:spMkLst>
            <pc:docMk/>
            <pc:sldMk cId="1040487847" sldId="271"/>
            <ac:spMk id="10" creationId="{83C98ABE-055B-441F-B07E-44F97F083C39}"/>
          </ac:spMkLst>
        </pc:spChg>
        <pc:spChg chg="add">
          <ac:chgData name="Verma, Amrita (Cognizant)" userId="6f917310-3488-47e9-a80b-62660b2fb453" providerId="ADAL" clId="{E904DA47-480A-4D15-A9A8-7FA9F095F9F2}" dt="2024-06-12T09:39:07.724" v="183" actId="26606"/>
          <ac:spMkLst>
            <pc:docMk/>
            <pc:sldMk cId="1040487847" sldId="271"/>
            <ac:spMk id="12" creationId="{29FDB030-9B49-4CED-8CCD-4D99382388AC}"/>
          </ac:spMkLst>
        </pc:spChg>
        <pc:spChg chg="add">
          <ac:chgData name="Verma, Amrita (Cognizant)" userId="6f917310-3488-47e9-a80b-62660b2fb453" providerId="ADAL" clId="{E904DA47-480A-4D15-A9A8-7FA9F095F9F2}" dt="2024-06-12T09:39:07.724" v="183" actId="26606"/>
          <ac:spMkLst>
            <pc:docMk/>
            <pc:sldMk cId="1040487847" sldId="271"/>
            <ac:spMk id="14" creationId="{3783CA14-24A1-485C-8B30-D6A5D87987AD}"/>
          </ac:spMkLst>
        </pc:spChg>
        <pc:spChg chg="add">
          <ac:chgData name="Verma, Amrita (Cognizant)" userId="6f917310-3488-47e9-a80b-62660b2fb453" providerId="ADAL" clId="{E904DA47-480A-4D15-A9A8-7FA9F095F9F2}" dt="2024-06-12T09:39:07.724" v="183" actId="26606"/>
          <ac:spMkLst>
            <pc:docMk/>
            <pc:sldMk cId="1040487847" sldId="271"/>
            <ac:spMk id="16" creationId="{9A97C86A-04D6-40F7-AE84-31AB43E6A846}"/>
          </ac:spMkLst>
        </pc:spChg>
        <pc:spChg chg="add">
          <ac:chgData name="Verma, Amrita (Cognizant)" userId="6f917310-3488-47e9-a80b-62660b2fb453" providerId="ADAL" clId="{E904DA47-480A-4D15-A9A8-7FA9F095F9F2}" dt="2024-06-12T09:39:07.724" v="183" actId="26606"/>
          <ac:spMkLst>
            <pc:docMk/>
            <pc:sldMk cId="1040487847" sldId="271"/>
            <ac:spMk id="18" creationId="{FF9F2414-84E8-453E-B1F3-389FDE8192D9}"/>
          </ac:spMkLst>
        </pc:spChg>
        <pc:spChg chg="add">
          <ac:chgData name="Verma, Amrita (Cognizant)" userId="6f917310-3488-47e9-a80b-62660b2fb453" providerId="ADAL" clId="{E904DA47-480A-4D15-A9A8-7FA9F095F9F2}" dt="2024-06-12T09:39:07.724" v="183" actId="26606"/>
          <ac:spMkLst>
            <pc:docMk/>
            <pc:sldMk cId="1040487847" sldId="271"/>
            <ac:spMk id="20" creationId="{3ECA69A1-7536-43AC-85EF-C7106179F5ED}"/>
          </ac:spMkLst>
        </pc:spChg>
        <pc:picChg chg="add mod">
          <ac:chgData name="Verma, Amrita (Cognizant)" userId="6f917310-3488-47e9-a80b-62660b2fb453" providerId="ADAL" clId="{E904DA47-480A-4D15-A9A8-7FA9F095F9F2}" dt="2024-06-12T09:39:07.724" v="183" actId="26606"/>
          <ac:picMkLst>
            <pc:docMk/>
            <pc:sldMk cId="1040487847" sldId="271"/>
            <ac:picMk id="3" creationId="{09AC09EA-64E1-4951-B066-F1C01780ACBC}"/>
          </ac:picMkLst>
        </pc:picChg>
      </pc:sldChg>
      <pc:sldChg chg="addSp modSp add del">
        <pc:chgData name="Verma, Amrita (Cognizant)" userId="6f917310-3488-47e9-a80b-62660b2fb453" providerId="ADAL" clId="{E904DA47-480A-4D15-A9A8-7FA9F095F9F2}" dt="2024-06-12T10:02:45.925" v="213" actId="2696"/>
        <pc:sldMkLst>
          <pc:docMk/>
          <pc:sldMk cId="2987546206" sldId="272"/>
        </pc:sldMkLst>
        <pc:picChg chg="add mod">
          <ac:chgData name="Verma, Amrita (Cognizant)" userId="6f917310-3488-47e9-a80b-62660b2fb453" providerId="ADAL" clId="{E904DA47-480A-4D15-A9A8-7FA9F095F9F2}" dt="2024-06-12T09:40:28.640" v="187" actId="962"/>
          <ac:picMkLst>
            <pc:docMk/>
            <pc:sldMk cId="2987546206" sldId="272"/>
            <ac:picMk id="3" creationId="{BC0E634A-071A-4EE8-BFAD-51767DFFCA34}"/>
          </ac:picMkLst>
        </pc:picChg>
      </pc:sldChg>
      <pc:sldChg chg="addSp modSp add">
        <pc:chgData name="Verma, Amrita (Cognizant)" userId="6f917310-3488-47e9-a80b-62660b2fb453" providerId="ADAL" clId="{E904DA47-480A-4D15-A9A8-7FA9F095F9F2}" dt="2024-06-12T11:20:53.749" v="1255" actId="962"/>
        <pc:sldMkLst>
          <pc:docMk/>
          <pc:sldMk cId="4057683183" sldId="272"/>
        </pc:sldMkLst>
        <pc:picChg chg="add mod">
          <ac:chgData name="Verma, Amrita (Cognizant)" userId="6f917310-3488-47e9-a80b-62660b2fb453" providerId="ADAL" clId="{E904DA47-480A-4D15-A9A8-7FA9F095F9F2}" dt="2024-06-12T11:20:53.749" v="1255" actId="962"/>
          <ac:picMkLst>
            <pc:docMk/>
            <pc:sldMk cId="4057683183" sldId="272"/>
            <ac:picMk id="3" creationId="{FBF65F73-8761-44E8-AA8C-2ED2B777F5D9}"/>
          </ac:picMkLst>
        </pc:picChg>
      </pc:sldChg>
      <pc:sldChg chg="addSp modSp add del">
        <pc:chgData name="Verma, Amrita (Cognizant)" userId="6f917310-3488-47e9-a80b-62660b2fb453" providerId="ADAL" clId="{E904DA47-480A-4D15-A9A8-7FA9F095F9F2}" dt="2024-06-12T10:02:49.491" v="214" actId="2696"/>
        <pc:sldMkLst>
          <pc:docMk/>
          <pc:sldMk cId="1243639675" sldId="273"/>
        </pc:sldMkLst>
        <pc:picChg chg="add mod">
          <ac:chgData name="Verma, Amrita (Cognizant)" userId="6f917310-3488-47e9-a80b-62660b2fb453" providerId="ADAL" clId="{E904DA47-480A-4D15-A9A8-7FA9F095F9F2}" dt="2024-06-12T09:41:44" v="191" actId="962"/>
          <ac:picMkLst>
            <pc:docMk/>
            <pc:sldMk cId="1243639675" sldId="273"/>
            <ac:picMk id="3" creationId="{2A4076AB-A496-49D9-9D06-5D9E0AD2FA41}"/>
          </ac:picMkLst>
        </pc:picChg>
      </pc:sldChg>
      <pc:sldChg chg="addSp modSp add">
        <pc:chgData name="Verma, Amrita (Cognizant)" userId="6f917310-3488-47e9-a80b-62660b2fb453" providerId="ADAL" clId="{E904DA47-480A-4D15-A9A8-7FA9F095F9F2}" dt="2024-06-12T11:29:51.718" v="1573" actId="27614"/>
        <pc:sldMkLst>
          <pc:docMk/>
          <pc:sldMk cId="4065466079" sldId="273"/>
        </pc:sldMkLst>
        <pc:picChg chg="add mod">
          <ac:chgData name="Verma, Amrita (Cognizant)" userId="6f917310-3488-47e9-a80b-62660b2fb453" providerId="ADAL" clId="{E904DA47-480A-4D15-A9A8-7FA9F095F9F2}" dt="2024-06-12T11:29:51.718" v="1573" actId="27614"/>
          <ac:picMkLst>
            <pc:docMk/>
            <pc:sldMk cId="4065466079" sldId="273"/>
            <ac:picMk id="3" creationId="{3BB4F28B-F0EE-446B-BC29-3CC0D6F40617}"/>
          </ac:picMkLst>
        </pc:picChg>
      </pc:sldChg>
      <pc:sldChg chg="addSp modSp add">
        <pc:chgData name="Verma, Amrita (Cognizant)" userId="6f917310-3488-47e9-a80b-62660b2fb453" providerId="ADAL" clId="{E904DA47-480A-4D15-A9A8-7FA9F095F9F2}" dt="2024-06-12T11:42:07.255" v="2447" actId="962"/>
        <pc:sldMkLst>
          <pc:docMk/>
          <pc:sldMk cId="79453719" sldId="274"/>
        </pc:sldMkLst>
        <pc:picChg chg="add mod">
          <ac:chgData name="Verma, Amrita (Cognizant)" userId="6f917310-3488-47e9-a80b-62660b2fb453" providerId="ADAL" clId="{E904DA47-480A-4D15-A9A8-7FA9F095F9F2}" dt="2024-06-12T11:42:07.255" v="2447" actId="962"/>
          <ac:picMkLst>
            <pc:docMk/>
            <pc:sldMk cId="79453719" sldId="274"/>
            <ac:picMk id="3" creationId="{1A07F93C-CC20-49D3-A991-0747C780005C}"/>
          </ac:picMkLst>
        </pc:picChg>
      </pc:sldChg>
      <pc:sldChg chg="addSp modSp add del">
        <pc:chgData name="Verma, Amrita (Cognizant)" userId="6f917310-3488-47e9-a80b-62660b2fb453" providerId="ADAL" clId="{E904DA47-480A-4D15-A9A8-7FA9F095F9F2}" dt="2024-06-12T10:02:56.301" v="215" actId="2696"/>
        <pc:sldMkLst>
          <pc:docMk/>
          <pc:sldMk cId="4227068066" sldId="274"/>
        </pc:sldMkLst>
        <pc:picChg chg="add mod">
          <ac:chgData name="Verma, Amrita (Cognizant)" userId="6f917310-3488-47e9-a80b-62660b2fb453" providerId="ADAL" clId="{E904DA47-480A-4D15-A9A8-7FA9F095F9F2}" dt="2024-06-12T09:42:45.398" v="195" actId="962"/>
          <ac:picMkLst>
            <pc:docMk/>
            <pc:sldMk cId="4227068066" sldId="274"/>
            <ac:picMk id="3" creationId="{A54D0A62-061B-43E6-991B-3832769350D5}"/>
          </ac:picMkLst>
        </pc:picChg>
      </pc:sldChg>
      <pc:sldChg chg="addSp modSp add del mod setBg">
        <pc:chgData name="Verma, Amrita (Cognizant)" userId="6f917310-3488-47e9-a80b-62660b2fb453" providerId="ADAL" clId="{E904DA47-480A-4D15-A9A8-7FA9F095F9F2}" dt="2024-06-12T10:03:02.795" v="216" actId="2696"/>
        <pc:sldMkLst>
          <pc:docMk/>
          <pc:sldMk cId="394861029" sldId="275"/>
        </pc:sldMkLst>
        <pc:spChg chg="add">
          <ac:chgData name="Verma, Amrita (Cognizant)" userId="6f917310-3488-47e9-a80b-62660b2fb453" providerId="ADAL" clId="{E904DA47-480A-4D15-A9A8-7FA9F095F9F2}" dt="2024-06-12T09:45:06.136" v="200" actId="26606"/>
          <ac:spMkLst>
            <pc:docMk/>
            <pc:sldMk cId="394861029" sldId="275"/>
            <ac:spMk id="8" creationId="{F3060C83-F051-4F0E-ABAD-AA0DFC48B218}"/>
          </ac:spMkLst>
        </pc:spChg>
        <pc:spChg chg="add">
          <ac:chgData name="Verma, Amrita (Cognizant)" userId="6f917310-3488-47e9-a80b-62660b2fb453" providerId="ADAL" clId="{E904DA47-480A-4D15-A9A8-7FA9F095F9F2}" dt="2024-06-12T09:45:06.136" v="200" actId="26606"/>
          <ac:spMkLst>
            <pc:docMk/>
            <pc:sldMk cId="394861029" sldId="275"/>
            <ac:spMk id="10" creationId="{83C98ABE-055B-441F-B07E-44F97F083C39}"/>
          </ac:spMkLst>
        </pc:spChg>
        <pc:spChg chg="add">
          <ac:chgData name="Verma, Amrita (Cognizant)" userId="6f917310-3488-47e9-a80b-62660b2fb453" providerId="ADAL" clId="{E904DA47-480A-4D15-A9A8-7FA9F095F9F2}" dt="2024-06-12T09:45:06.136" v="200" actId="26606"/>
          <ac:spMkLst>
            <pc:docMk/>
            <pc:sldMk cId="394861029" sldId="275"/>
            <ac:spMk id="12" creationId="{29FDB030-9B49-4CED-8CCD-4D99382388AC}"/>
          </ac:spMkLst>
        </pc:spChg>
        <pc:spChg chg="add">
          <ac:chgData name="Verma, Amrita (Cognizant)" userId="6f917310-3488-47e9-a80b-62660b2fb453" providerId="ADAL" clId="{E904DA47-480A-4D15-A9A8-7FA9F095F9F2}" dt="2024-06-12T09:45:06.136" v="200" actId="26606"/>
          <ac:spMkLst>
            <pc:docMk/>
            <pc:sldMk cId="394861029" sldId="275"/>
            <ac:spMk id="14" creationId="{3783CA14-24A1-485C-8B30-D6A5D87987AD}"/>
          </ac:spMkLst>
        </pc:spChg>
        <pc:spChg chg="add">
          <ac:chgData name="Verma, Amrita (Cognizant)" userId="6f917310-3488-47e9-a80b-62660b2fb453" providerId="ADAL" clId="{E904DA47-480A-4D15-A9A8-7FA9F095F9F2}" dt="2024-06-12T09:45:06.136" v="200" actId="26606"/>
          <ac:spMkLst>
            <pc:docMk/>
            <pc:sldMk cId="394861029" sldId="275"/>
            <ac:spMk id="16" creationId="{9A97C86A-04D6-40F7-AE84-31AB43E6A846}"/>
          </ac:spMkLst>
        </pc:spChg>
        <pc:spChg chg="add">
          <ac:chgData name="Verma, Amrita (Cognizant)" userId="6f917310-3488-47e9-a80b-62660b2fb453" providerId="ADAL" clId="{E904DA47-480A-4D15-A9A8-7FA9F095F9F2}" dt="2024-06-12T09:45:06.136" v="200" actId="26606"/>
          <ac:spMkLst>
            <pc:docMk/>
            <pc:sldMk cId="394861029" sldId="275"/>
            <ac:spMk id="18" creationId="{FF9F2414-84E8-453E-B1F3-389FDE8192D9}"/>
          </ac:spMkLst>
        </pc:spChg>
        <pc:spChg chg="add">
          <ac:chgData name="Verma, Amrita (Cognizant)" userId="6f917310-3488-47e9-a80b-62660b2fb453" providerId="ADAL" clId="{E904DA47-480A-4D15-A9A8-7FA9F095F9F2}" dt="2024-06-12T09:45:06.136" v="200" actId="26606"/>
          <ac:spMkLst>
            <pc:docMk/>
            <pc:sldMk cId="394861029" sldId="275"/>
            <ac:spMk id="20" creationId="{3ECA69A1-7536-43AC-85EF-C7106179F5ED}"/>
          </ac:spMkLst>
        </pc:spChg>
        <pc:picChg chg="add mod">
          <ac:chgData name="Verma, Amrita (Cognizant)" userId="6f917310-3488-47e9-a80b-62660b2fb453" providerId="ADAL" clId="{E904DA47-480A-4D15-A9A8-7FA9F095F9F2}" dt="2024-06-12T09:45:16.641" v="202" actId="14100"/>
          <ac:picMkLst>
            <pc:docMk/>
            <pc:sldMk cId="394861029" sldId="275"/>
            <ac:picMk id="3" creationId="{1AD76444-7380-4B39-ADF5-60F60D2F8F58}"/>
          </ac:picMkLst>
        </pc:picChg>
      </pc:sldChg>
      <pc:sldChg chg="addSp add del">
        <pc:chgData name="Verma, Amrita (Cognizant)" userId="6f917310-3488-47e9-a80b-62660b2fb453" providerId="ADAL" clId="{E904DA47-480A-4D15-A9A8-7FA9F095F9F2}" dt="2024-06-12T10:03:10.191" v="217" actId="2696"/>
        <pc:sldMkLst>
          <pc:docMk/>
          <pc:sldMk cId="2696415668" sldId="276"/>
        </pc:sldMkLst>
        <pc:picChg chg="add">
          <ac:chgData name="Verma, Amrita (Cognizant)" userId="6f917310-3488-47e9-a80b-62660b2fb453" providerId="ADAL" clId="{E904DA47-480A-4D15-A9A8-7FA9F095F9F2}" dt="2024-06-12T09:47:56.658" v="204"/>
          <ac:picMkLst>
            <pc:docMk/>
            <pc:sldMk cId="2696415668" sldId="276"/>
            <ac:picMk id="2" creationId="{9919AAE1-C1D6-4489-AE52-BADD71FECFC1}"/>
          </ac:picMkLst>
        </pc:picChg>
      </pc:sldChg>
    </pc:docChg>
  </pc:docChgLst>
  <pc:docChgLst>
    <pc:chgData name="Verma, Amrita (Cognizant)" userId="6f917310-3488-47e9-a80b-62660b2fb453" providerId="ADAL" clId="{0E74B757-CB05-43A6-BA9E-68A658BBEE94}"/>
    <pc:docChg chg="undo custSel addSld delSld modSld">
      <pc:chgData name="Verma, Amrita (Cognizant)" userId="6f917310-3488-47e9-a80b-62660b2fb453" providerId="ADAL" clId="{0E74B757-CB05-43A6-BA9E-68A658BBEE94}" dt="2024-06-21T10:03:34.926" v="50" actId="962"/>
      <pc:docMkLst>
        <pc:docMk/>
      </pc:docMkLst>
      <pc:sldChg chg="modSp mod">
        <pc:chgData name="Verma, Amrita (Cognizant)" userId="6f917310-3488-47e9-a80b-62660b2fb453" providerId="ADAL" clId="{0E74B757-CB05-43A6-BA9E-68A658BBEE94}" dt="2024-06-21T09:30:56.507" v="23" actId="20577"/>
        <pc:sldMkLst>
          <pc:docMk/>
          <pc:sldMk cId="0" sldId="256"/>
        </pc:sldMkLst>
        <pc:spChg chg="mod">
          <ac:chgData name="Verma, Amrita (Cognizant)" userId="6f917310-3488-47e9-a80b-62660b2fb453" providerId="ADAL" clId="{0E74B757-CB05-43A6-BA9E-68A658BBEE94}" dt="2024-06-21T09:30:56.507" v="23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Verma, Amrita (Cognizant)" userId="6f917310-3488-47e9-a80b-62660b2fb453" providerId="ADAL" clId="{0E74B757-CB05-43A6-BA9E-68A658BBEE94}" dt="2024-06-21T09:57:58.306" v="38" actId="962"/>
        <pc:sldMkLst>
          <pc:docMk/>
          <pc:sldMk cId="1264436744" sldId="268"/>
        </pc:sldMkLst>
        <pc:picChg chg="del">
          <ac:chgData name="Verma, Amrita (Cognizant)" userId="6f917310-3488-47e9-a80b-62660b2fb453" providerId="ADAL" clId="{0E74B757-CB05-43A6-BA9E-68A658BBEE94}" dt="2024-06-21T09:31:16.782" v="24" actId="478"/>
          <ac:picMkLst>
            <pc:docMk/>
            <pc:sldMk cId="1264436744" sldId="268"/>
            <ac:picMk id="3" creationId="{7F08A95F-41AD-4C28-9251-35B81E06B748}"/>
          </ac:picMkLst>
        </pc:picChg>
        <pc:picChg chg="add del">
          <ac:chgData name="Verma, Amrita (Cognizant)" userId="6f917310-3488-47e9-a80b-62660b2fb453" providerId="ADAL" clId="{0E74B757-CB05-43A6-BA9E-68A658BBEE94}" dt="2024-06-21T09:57:41.803" v="35" actId="478"/>
          <ac:picMkLst>
            <pc:docMk/>
            <pc:sldMk cId="1264436744" sldId="268"/>
            <ac:picMk id="3" creationId="{9CE07A42-6394-E3AE-37EA-39609C36EA31}"/>
          </ac:picMkLst>
        </pc:picChg>
        <pc:picChg chg="add del mod">
          <ac:chgData name="Verma, Amrita (Cognizant)" userId="6f917310-3488-47e9-a80b-62660b2fb453" providerId="ADAL" clId="{0E74B757-CB05-43A6-BA9E-68A658BBEE94}" dt="2024-06-21T09:36:43.334" v="31" actId="478"/>
          <ac:picMkLst>
            <pc:docMk/>
            <pc:sldMk cId="1264436744" sldId="268"/>
            <ac:picMk id="4" creationId="{6928B70C-E676-A312-A8ED-9478C9D35E0C}"/>
          </ac:picMkLst>
        </pc:picChg>
        <pc:picChg chg="add mod">
          <ac:chgData name="Verma, Amrita (Cognizant)" userId="6f917310-3488-47e9-a80b-62660b2fb453" providerId="ADAL" clId="{0E74B757-CB05-43A6-BA9E-68A658BBEE94}" dt="2024-06-21T09:57:58.306" v="38" actId="962"/>
          <ac:picMkLst>
            <pc:docMk/>
            <pc:sldMk cId="1264436744" sldId="268"/>
            <ac:picMk id="5" creationId="{E31704F6-E5CA-3CCC-B6A8-E79F328803CE}"/>
          </ac:picMkLst>
        </pc:picChg>
        <pc:picChg chg="add del">
          <ac:chgData name="Verma, Amrita (Cognizant)" userId="6f917310-3488-47e9-a80b-62660b2fb453" providerId="ADAL" clId="{0E74B757-CB05-43A6-BA9E-68A658BBEE94}" dt="2024-06-21T09:57:33.771" v="33" actId="478"/>
          <ac:picMkLst>
            <pc:docMk/>
            <pc:sldMk cId="1264436744" sldId="268"/>
            <ac:picMk id="6" creationId="{D146238D-A88A-4073-3FC2-40E299E8BCAA}"/>
          </ac:picMkLst>
        </pc:picChg>
      </pc:sldChg>
      <pc:sldChg chg="addSp delSp modSp add del mod">
        <pc:chgData name="Verma, Amrita (Cognizant)" userId="6f917310-3488-47e9-a80b-62660b2fb453" providerId="ADAL" clId="{0E74B757-CB05-43A6-BA9E-68A658BBEE94}" dt="2024-06-21T10:01:26.394" v="42" actId="962"/>
        <pc:sldMkLst>
          <pc:docMk/>
          <pc:sldMk cId="3179700327" sldId="269"/>
        </pc:sldMkLst>
        <pc:picChg chg="del">
          <ac:chgData name="Verma, Amrita (Cognizant)" userId="6f917310-3488-47e9-a80b-62660b2fb453" providerId="ADAL" clId="{0E74B757-CB05-43A6-BA9E-68A658BBEE94}" dt="2024-06-21T10:01:01.329" v="39" actId="478"/>
          <ac:picMkLst>
            <pc:docMk/>
            <pc:sldMk cId="3179700327" sldId="269"/>
            <ac:picMk id="3" creationId="{00BC1A76-CE4D-4568-AF30-94C3CEAA61F3}"/>
          </ac:picMkLst>
        </pc:picChg>
        <pc:picChg chg="add mod">
          <ac:chgData name="Verma, Amrita (Cognizant)" userId="6f917310-3488-47e9-a80b-62660b2fb453" providerId="ADAL" clId="{0E74B757-CB05-43A6-BA9E-68A658BBEE94}" dt="2024-06-21T10:01:26.394" v="42" actId="962"/>
          <ac:picMkLst>
            <pc:docMk/>
            <pc:sldMk cId="3179700327" sldId="269"/>
            <ac:picMk id="4" creationId="{ECAA125A-1339-7CE5-C838-10E42A249D4F}"/>
          </ac:picMkLst>
        </pc:picChg>
      </pc:sldChg>
      <pc:sldChg chg="addSp delSp modSp mod">
        <pc:chgData name="Verma, Amrita (Cognizant)" userId="6f917310-3488-47e9-a80b-62660b2fb453" providerId="ADAL" clId="{0E74B757-CB05-43A6-BA9E-68A658BBEE94}" dt="2024-06-21T10:03:34.926" v="50" actId="962"/>
        <pc:sldMkLst>
          <pc:docMk/>
          <pc:sldMk cId="500973984" sldId="270"/>
        </pc:sldMkLst>
        <pc:picChg chg="del">
          <ac:chgData name="Verma, Amrita (Cognizant)" userId="6f917310-3488-47e9-a80b-62660b2fb453" providerId="ADAL" clId="{0E74B757-CB05-43A6-BA9E-68A658BBEE94}" dt="2024-06-21T10:02:21.361" v="47" actId="478"/>
          <ac:picMkLst>
            <pc:docMk/>
            <pc:sldMk cId="500973984" sldId="270"/>
            <ac:picMk id="3" creationId="{48C890FD-1625-463A-B5CD-B39EDD3CD276}"/>
          </ac:picMkLst>
        </pc:picChg>
        <pc:picChg chg="add mod">
          <ac:chgData name="Verma, Amrita (Cognizant)" userId="6f917310-3488-47e9-a80b-62660b2fb453" providerId="ADAL" clId="{0E74B757-CB05-43A6-BA9E-68A658BBEE94}" dt="2024-06-21T10:03:34.926" v="50" actId="962"/>
          <ac:picMkLst>
            <pc:docMk/>
            <pc:sldMk cId="500973984" sldId="270"/>
            <ac:picMk id="4" creationId="{BF3A34C8-15F1-2423-2F3C-82C06F8DEFA9}"/>
          </ac:picMkLst>
        </pc:picChg>
      </pc:sldChg>
      <pc:sldChg chg="addSp delSp modSp mod">
        <pc:chgData name="Verma, Amrita (Cognizant)" userId="6f917310-3488-47e9-a80b-62660b2fb453" providerId="ADAL" clId="{0E74B757-CB05-43A6-BA9E-68A658BBEE94}" dt="2024-06-21T10:01:59.214" v="46" actId="962"/>
        <pc:sldMkLst>
          <pc:docMk/>
          <pc:sldMk cId="924571754" sldId="271"/>
        </pc:sldMkLst>
        <pc:picChg chg="add del">
          <ac:chgData name="Verma, Amrita (Cognizant)" userId="6f917310-3488-47e9-a80b-62660b2fb453" providerId="ADAL" clId="{0E74B757-CB05-43A6-BA9E-68A658BBEE94}" dt="2024-06-21T10:01:38.150" v="43" actId="478"/>
          <ac:picMkLst>
            <pc:docMk/>
            <pc:sldMk cId="924571754" sldId="271"/>
            <ac:picMk id="3" creationId="{19448BA8-163D-4924-9D63-D76B6A343176}"/>
          </ac:picMkLst>
        </pc:picChg>
        <pc:picChg chg="add mod">
          <ac:chgData name="Verma, Amrita (Cognizant)" userId="6f917310-3488-47e9-a80b-62660b2fb453" providerId="ADAL" clId="{0E74B757-CB05-43A6-BA9E-68A658BBEE94}" dt="2024-06-21T10:01:59.214" v="46" actId="962"/>
          <ac:picMkLst>
            <pc:docMk/>
            <pc:sldMk cId="924571754" sldId="271"/>
            <ac:picMk id="4" creationId="{0E3FA14A-F79B-8828-A01A-7DA0D2E844A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09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00225"/>
            <a:ext cx="73152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Employee Onboarding Application
</a:t>
            </a:r>
            <a:r>
              <a:rPr lang="en-US" sz="14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Technical Requirements and Implementation Steps</a:t>
            </a:r>
          </a:p>
          <a:p>
            <a:pPr marL="0" indent="0" algn="ctr">
              <a:buNone/>
            </a:pPr>
            <a:endParaRPr lang="en-US" sz="1100" dirty="0">
              <a:solidFill>
                <a:srgbClr val="000000"/>
              </a:solidFill>
              <a:latin typeface="Outfit" pitchFamily="34" charset="0"/>
              <a:ea typeface="Outfit" pitchFamily="34" charset="-122"/>
            </a:endParaRPr>
          </a:p>
          <a:p>
            <a:pPr marL="0" indent="0" algn="ctr">
              <a:buNone/>
            </a:pPr>
            <a:endParaRPr lang="en-US" sz="1100" dirty="0">
              <a:solidFill>
                <a:srgbClr val="000000"/>
              </a:solidFill>
              <a:latin typeface="Outfit" pitchFamily="34" charset="0"/>
              <a:ea typeface="Outfit" pitchFamily="34" charset="-122"/>
            </a:endParaRPr>
          </a:p>
          <a:p>
            <a:pPr marL="0" indent="0" algn="ctr"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</a:rPr>
              <a:t>                        </a:t>
            </a:r>
          </a:p>
          <a:p>
            <a:pPr marL="0" indent="0" algn="ctr"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</a:rPr>
              <a:t>            </a:t>
            </a:r>
          </a:p>
          <a:p>
            <a:pPr marL="0" indent="0" algn="ctr"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</a:rPr>
              <a:t>                  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rgbClr val="0070C0"/>
                </a:solidFill>
                <a:latin typeface="Outfit" pitchFamily="34" charset="0"/>
                <a:ea typeface="Outfit" pitchFamily="34" charset="-122"/>
              </a:rPr>
              <a:t>                                                     By Gyan Prakash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-14631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40461"/>
            <a:ext cx="7315200" cy="12259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Add Employee details </a:t>
            </a:r>
            <a:endParaRPr lang="en-US" sz="1200" b="1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 </a:t>
            </a:r>
            <a:r>
              <a:rPr lang="en-US" sz="1400" dirty="0"/>
              <a:t>In this page we insert employee of data , Data reflected in employee.txt files</a:t>
            </a:r>
            <a:r>
              <a:rPr lang="en-US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add employee component allows users to input details of a new employee and add them to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It contains input fields for the employee's name, ID, address, contact, and salary.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Users can submit the form by clicking the add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Error handling is implemented to display messages for any validation errors or server-side errors encountered during the addition of a new employee.</a:t>
            </a:r>
            <a:endParaRPr lang="en-US" sz="1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Employee details : 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Employee 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Employee Id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Employee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Employee 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Employee 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Employee </a:t>
            </a:r>
            <a:r>
              <a:rPr lang="en-US" sz="1600" dirty="0" err="1"/>
              <a:t>d.o.j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1768"/>
            <a:ext cx="1407490" cy="1324506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5289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F3A34C8-15F1-2423-2F3C-82C06F8D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73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540067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</a:rPr>
              <a:t>Employee Database (Employee.txt)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207008" y="1054417"/>
            <a:ext cx="7315200" cy="31907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Overview: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employees.txt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serves as the database for employee records in the application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Structure: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line represents an employee record in JSON format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200" b="1" dirty="0"/>
              <a:t>   Fields:</a:t>
            </a:r>
            <a:r>
              <a:rPr lang="en-US" sz="1200" dirty="0"/>
              <a:t> Includes name, ID, address, contact, and salary.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200" b="1" dirty="0"/>
              <a:t>   Accessing Data:</a:t>
            </a:r>
            <a:r>
              <a:rPr lang="en-US" sz="1200" dirty="0"/>
              <a:t> Application reads/writes to</a:t>
            </a:r>
            <a:r>
              <a:rPr lang="en-US" sz="1200" dirty="0">
                <a:latin typeface="Arial" panose="020B0604020202020204" pitchFamily="34" charset="0"/>
              </a:rPr>
              <a:t> employee.txt For Employee info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200" b="1" dirty="0"/>
              <a:t>   Advantages:</a:t>
            </a:r>
            <a:r>
              <a:rPr lang="en-US" sz="1200" dirty="0"/>
              <a:t> Simple, portable, and flexible.</a:t>
            </a:r>
            <a:endParaRPr lang="en-US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200" b="1" dirty="0"/>
              <a:t>   Considerations:</a:t>
            </a:r>
            <a:r>
              <a:rPr lang="en-US" sz="1200" dirty="0"/>
              <a:t> Scalability and data integrity are key factors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200" dirty="0"/>
              <a:t>The employees.txt file stores employee records in a text-based format, using JSON structure for each entry. It provides simplicity, flexibility, and portability for managing employee data. While efficient for small to medium-sized datasets, considerations for data integrity and scalability should be noted. Overall, employees.txt serves as a reliable solution for storing and accessing employee information within the Employee Management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/>
              <a:t>Benefits: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1" dirty="0">
                <a:solidFill>
                  <a:srgbClr val="0070C0"/>
                </a:solidFill>
              </a:rPr>
              <a:t>Simplicity</a:t>
            </a:r>
            <a:r>
              <a:rPr lang="en-US" sz="1200" b="1" dirty="0"/>
              <a:t>: </a:t>
            </a:r>
            <a:r>
              <a:rPr lang="en-US" sz="1200" dirty="0"/>
              <a:t>The straightforward structure of employees.txt simplifies the process of storing and retrieving employee information, minimizing complexity and facilitating ease of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1" dirty="0">
                <a:solidFill>
                  <a:srgbClr val="0070C0"/>
                </a:solidFill>
              </a:rPr>
              <a:t>Flexibility</a:t>
            </a:r>
            <a:r>
              <a:rPr lang="en-US" sz="1200" dirty="0">
                <a:solidFill>
                  <a:srgbClr val="0070C0"/>
                </a:solidFill>
              </a:rPr>
              <a:t>: </a:t>
            </a:r>
            <a:r>
              <a:rPr lang="en-US" sz="1200" dirty="0"/>
              <a:t>As a text-based file, employees.txt offers flexibility in terms of data manipulation and integration with other systems or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2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b="1" dirty="0">
                <a:solidFill>
                  <a:srgbClr val="0070C0"/>
                </a:solidFill>
              </a:rPr>
              <a:t>Ease of Maintenance: </a:t>
            </a:r>
            <a:r>
              <a:rPr lang="en-US" sz="1200" dirty="0"/>
              <a:t>Maintenance tasks such as data backup, restoration, and version control are simplified due to the file's inherent simplicity and accessibility.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BF65F73-8761-44E8-AA8C-2ED2B777F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14"/>
            <a:ext cx="9144000" cy="47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83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280160" y="394775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Backend Development with Express.js</a:t>
            </a:r>
          </a:p>
        </p:txBody>
      </p:sp>
      <p:sp>
        <p:nvSpPr>
          <p:cNvPr id="6" name="Text 4"/>
          <p:cNvSpPr/>
          <p:nvPr/>
        </p:nvSpPr>
        <p:spPr>
          <a:xfrm>
            <a:off x="1207008" y="1057055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Setting up the Express.js in Visual Studio.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6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600" dirty="0"/>
              <a:t>Creating RESTful APIs for frontend-backend communication.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600" dirty="0"/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600" dirty="0"/>
              <a:t>Handling database operations with TXT File.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600" dirty="0"/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600" dirty="0"/>
              <a:t>Implementing business logic for data submission and retrieval.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600" dirty="0"/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600" dirty="0"/>
              <a:t>Ensuring secure and efficient data transactions.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600" dirty="0"/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600" dirty="0"/>
              <a:t>When we will give command Node server.js backend  server will be start.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600" dirty="0"/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BB4F28B-F0EE-446B-BC29-3CC0D6F4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296"/>
            <a:ext cx="9144000" cy="485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6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</a:rPr>
              <a:t>8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207008" y="444318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</a:rPr>
              <a:t>Backend Structure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Outfit" pitchFamily="34" charset="0"/>
                <a:ea typeface="Outfit" pitchFamily="34" charset="-122"/>
              </a:rPr>
              <a:t>Overview Of Backend Structure</a:t>
            </a:r>
          </a:p>
        </p:txBody>
      </p:sp>
      <p:sp>
        <p:nvSpPr>
          <p:cNvPr id="6" name="Text 4"/>
          <p:cNvSpPr/>
          <p:nvPr/>
        </p:nvSpPr>
        <p:spPr>
          <a:xfrm>
            <a:off x="865163" y="790429"/>
            <a:ext cx="8194431" cy="4273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00"/>
              </a:lnSpc>
              <a:buSzPct val="100000"/>
            </a:pP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8B6B4-FBCF-1B15-C51D-F3038BD60D64}"/>
              </a:ext>
            </a:extLst>
          </p:cNvPr>
          <p:cNvSpPr txBox="1"/>
          <p:nvPr/>
        </p:nvSpPr>
        <p:spPr>
          <a:xfrm>
            <a:off x="865162" y="1126906"/>
            <a:ext cx="819443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Server.js</a:t>
            </a:r>
            <a:r>
              <a:rPr lang="en-IN" sz="1200" dirty="0"/>
              <a:t>: The main entry point of the backend application. It sets up the Express server and defines routes and middleware.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Endpoints: </a:t>
            </a:r>
            <a:r>
              <a:rPr lang="en-IN" sz="1200" dirty="0"/>
              <a:t>Express routes defined for handling various client requests. These endpoints handle tasks such as user authentication, employee search, and adding new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Middleware: </a:t>
            </a:r>
            <a:r>
              <a:rPr lang="en-IN" sz="1200" dirty="0"/>
              <a:t>Middleware functions used to process incoming requests before they reach the route handlers. This includes functions for parsing request bodies, handling CORS, and error handling.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Database Interaction (employees.txt): </a:t>
            </a:r>
            <a:r>
              <a:rPr lang="en-IN" sz="1200" dirty="0"/>
              <a:t>The backend interacts with a simple text file (employees.txt) acting as a database. It reads employee data from this file and performs CRUD (Create, Read, Update, Delete) operations as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Express Routes: </a:t>
            </a:r>
            <a:r>
              <a:rPr lang="en-IN" sz="1200" dirty="0"/>
              <a:t>Sample code snippets showcasing the implementation of routes for different functionalities, such as login, employee search, and adding new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Middleware Functions: </a:t>
            </a:r>
            <a:r>
              <a:rPr lang="en-IN" sz="1200" dirty="0"/>
              <a:t>Code snippets demonstrating the use of middleware functions, including error handling middleware to catch and process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Database Interaction Code: </a:t>
            </a:r>
            <a:r>
              <a:rPr lang="en-IN" sz="1200" dirty="0"/>
              <a:t>Code snippets illustrating how the backend reads from and writes to the Employee.txt file, including Functions For Searching Employees And Adding New Entries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</a:rPr>
              <a:t>9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Outfit" pitchFamily="34" charset="0"/>
                <a:ea typeface="Outfit" pitchFamily="34" charset="-122"/>
              </a:rPr>
              <a:t>Launch the server 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00"/>
              </a:lnSpc>
              <a:buSzPct val="100000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90DEDCF-7776-09ED-FAD4-A3CCEDC47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233"/>
            <a:ext cx="2311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CE09E65-AABF-2C83-9EBD-15B012036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43982" y="283810"/>
            <a:ext cx="2039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A994CE-7866-9446-CC6A-26973846C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720" y="1922025"/>
            <a:ext cx="771048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Run Your Backend: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/>
              </a:rPr>
              <a:t>node server.js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start the backend server</a:t>
            </a:r>
            <a:r>
              <a:rPr lang="en-US" altLang="en-US" sz="1200" dirty="0"/>
              <a:t> It will run on  Default Address, typically </a:t>
            </a:r>
            <a:r>
              <a:rPr lang="en-US" altLang="en-US" sz="1200" dirty="0">
                <a:hlinkClick r:id="rId3"/>
              </a:rPr>
              <a:t>http://localhost:5000</a:t>
            </a: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Run Your Frontend: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</a:rPr>
              <a:t>npm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start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start the development server for your React application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After starting the development server, our React application should automatically open in your default web browser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http://localhost:3000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(or the port specified) in Our browser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A07F93C-CC20-49D3-A991-0747C7800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29"/>
            <a:ext cx="9144000" cy="493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3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</a:rPr>
              <a:t>10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252728" y="1543051"/>
            <a:ext cx="7159752" cy="28320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>
              <a:lnSpc>
                <a:spcPts val="2000"/>
              </a:lnSpc>
              <a:buSzPct val="100000"/>
            </a:pPr>
            <a:endParaRPr lang="en-US" sz="14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1A8A67-FCB3-ADA9-F102-BCD72F270ABB}"/>
              </a:ext>
            </a:extLst>
          </p:cNvPr>
          <p:cNvSpPr txBox="1"/>
          <p:nvPr/>
        </p:nvSpPr>
        <p:spPr>
          <a:xfrm>
            <a:off x="1118381" y="68508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Project Summary and Next Steps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F671F-3180-69E7-BD38-454255BB8B27}"/>
              </a:ext>
            </a:extLst>
          </p:cNvPr>
          <p:cNvSpPr txBox="1"/>
          <p:nvPr/>
        </p:nvSpPr>
        <p:spPr>
          <a:xfrm>
            <a:off x="1118381" y="1319094"/>
            <a:ext cx="787790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Recap of the project objectives and achievements.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Summary of the technical stack and its advantages.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Key learnings and challenges faced during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Future roadmap and planned enhancements.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Final thoughts and open floor for questions and 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                                                                                   </a:t>
            </a:r>
            <a:r>
              <a:rPr lang="en-IN" sz="4000" b="1" dirty="0">
                <a:solidFill>
                  <a:srgbClr val="0070C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Project Overview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Technical Stack Overview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Frontend Development with React.js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Database Design and Implementation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3258922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/>
              <a:t>Backend Development with Express.js </a:t>
            </a:r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06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</a:rPr>
              <a:t>Launch the Server.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07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</a:rPr>
              <a:t>Project summary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4434842" y="3297555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206240" y="29260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3749040" y="32918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4206240" y="36576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Project Overview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5142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171450" indent="-171450" algn="just">
              <a:lnSpc>
                <a:spcPts val="2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200" dirty="0"/>
              <a:t>The Employee Onboarding Application is a comprehensive software solution designed to streamline the process of managing employee data within an organization. This project aims to provide a user-friendly interface for administrators to perform essential tasks related to employee management, such as authentication, employee search, and Employee Details</a:t>
            </a:r>
          </a:p>
          <a:p>
            <a:pPr algn="just">
              <a:lnSpc>
                <a:spcPts val="2000"/>
              </a:lnSpc>
              <a:buSzPct val="100000"/>
            </a:pP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Technologies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Node.js: </a:t>
            </a:r>
            <a:r>
              <a:rPr lang="en-US" sz="1200" dirty="0"/>
              <a:t>A JavaScript runtime environment that allows you to run JavaScript on the server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React.js</a:t>
            </a:r>
            <a:r>
              <a:rPr lang="en-US" sz="1200" dirty="0">
                <a:solidFill>
                  <a:srgbClr val="0070C0"/>
                </a:solidFill>
              </a:rPr>
              <a:t>: </a:t>
            </a:r>
            <a:r>
              <a:rPr lang="en-US" sz="1200" dirty="0"/>
              <a:t>A JavaScript library for building user 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Database: </a:t>
            </a:r>
            <a:r>
              <a:rPr lang="en-IN" sz="1200" dirty="0"/>
              <a:t>employees.txt (JSON format)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070C0"/>
                </a:solidFill>
              </a:rPr>
              <a:t>Backend Node.js with Express</a:t>
            </a:r>
            <a:r>
              <a:rPr lang="en-IN" sz="1200" dirty="0">
                <a:solidFill>
                  <a:srgbClr val="0070C0"/>
                </a:solidFill>
              </a:rPr>
              <a:t>: </a:t>
            </a:r>
            <a:r>
              <a:rPr lang="en-US" sz="1200" dirty="0"/>
              <a:t>A web application framework for Node.js, simplifying the process of building APIs and web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</a:rPr>
              <a:t>Axios</a:t>
            </a:r>
            <a:r>
              <a:rPr lang="en-US" sz="1200" b="1" dirty="0">
                <a:solidFill>
                  <a:srgbClr val="0070C0"/>
                </a:solidFill>
              </a:rPr>
              <a:t> :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/>
              <a:t>Libraries used for making HTTP requests from the frontend to the backend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</a:rPr>
              <a:t>CORS (Cross-Origin Resource Sharing)</a:t>
            </a:r>
            <a:r>
              <a:rPr lang="en-US" sz="1200" dirty="0">
                <a:solidFill>
                  <a:srgbClr val="0070C0"/>
                </a:solidFill>
              </a:rPr>
              <a:t>: </a:t>
            </a:r>
            <a:r>
              <a:rPr lang="en-US" sz="1200" dirty="0"/>
              <a:t>A mechanism that allows resources on a web page to be requested from another domain outside the domain from which the first resource was served</a:t>
            </a:r>
            <a:endParaRPr lang="en-IN" sz="1200" dirty="0"/>
          </a:p>
          <a:p>
            <a:pPr algn="just">
              <a:lnSpc>
                <a:spcPts val="2000"/>
              </a:lnSpc>
              <a:buSzPct val="100000"/>
            </a:pP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Technical Stack Overview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4720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Details about the frontend technology: React.js.
Explanation of the backend framework: Express.js
Database selection: Txt file
Chosen IDE for development: Visual Studio.
Integration of the chosen technologies and their benefits.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Frontend Development with React.js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440180"/>
            <a:ext cx="7690104" cy="35414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Setting up the development environment with React.js. 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Using command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npx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 create-react-app project name. 
Creating components for the user interface.
Connecting frontend with backend services with the help of </a:t>
            </a:r>
            <a:r>
              <a:rPr lang="en-US" sz="1200" dirty="0" err="1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Axios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.(</a:t>
            </a:r>
            <a:r>
              <a:rPr lang="en-US" sz="1200" dirty="0" err="1"/>
              <a:t>Axios</a:t>
            </a:r>
            <a:r>
              <a:rPr lang="en-US" sz="1200" dirty="0"/>
              <a:t> simplifies the process of sending asynchronous HTTP requests and handling responses by providing a simple and intuitive API.)</a:t>
            </a: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
Fetching and displaying data from the database.
Implementing search functionality to display employee data.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600" b="1" dirty="0">
                <a:solidFill>
                  <a:srgbClr val="0070C0"/>
                </a:solidFill>
                <a:ea typeface="Outfit" pitchFamily="34" charset="-122"/>
                <a:cs typeface="Narkisim" panose="020B0604020202020204" pitchFamily="34" charset="-79"/>
              </a:rPr>
              <a:t>Create login page </a:t>
            </a:r>
            <a:r>
              <a:rPr lang="en-US" sz="1400" b="1" dirty="0">
                <a:solidFill>
                  <a:srgbClr val="0070C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: </a:t>
            </a:r>
            <a:r>
              <a:rPr lang="en-US" sz="1400" dirty="0"/>
              <a:t>Use the React code provided earlier to create a simple login page.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400" dirty="0"/>
              <a:t>A simple login page where users can log in with their ID and password.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400" dirty="0"/>
              <a:t>Allows user authentication using ID and password.</a:t>
            </a: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r>
              <a:rPr lang="en-US" sz="1400" dirty="0"/>
              <a:t>Displays error messages for invalid login attempts.</a:t>
            </a:r>
            <a:endParaRPr lang="en-US" sz="1400" b="1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br>
              <a:rPr lang="en-US" dirty="0"/>
            </a:br>
            <a:endParaRPr lang="en-US" dirty="0"/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algn="just">
              <a:lnSpc>
                <a:spcPts val="2000"/>
              </a:lnSpc>
              <a:buSzPct val="100000"/>
            </a:pPr>
            <a:endParaRPr lang="en-US" sz="14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  <a:cs typeface="Outfit" pitchFamily="34" charset="-120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>
              <a:solidFill>
                <a:srgbClr val="000000"/>
              </a:solidFill>
              <a:latin typeface="Outfit" pitchFamily="34" charset="0"/>
              <a:ea typeface="Outfit" pitchFamily="34" charset="-122"/>
            </a:endParaRPr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/>
          </a:p>
          <a:p>
            <a:pPr marL="342900" indent="-342900" algn="just">
              <a:lnSpc>
                <a:spcPts val="2000"/>
              </a:lnSpc>
              <a:buSzPct val="100000"/>
              <a:buChar char="•"/>
            </a:pP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 page&#10;&#10;Description automatically generated">
            <a:extLst>
              <a:ext uri="{FF2B5EF4-FFF2-40B4-BE49-F238E27FC236}">
                <a16:creationId xmlns:a16="http://schemas.microsoft.com/office/drawing/2014/main" id="{E31704F6-E5CA-3CCC-B6A8-E79F32880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0"/>
            <a:ext cx="91440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3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207007" y="1054417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/>
              <a:t>                    </a:t>
            </a:r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endParaRPr lang="en-US" sz="1200" b="1" dirty="0"/>
          </a:p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Employee search by year : </a:t>
            </a:r>
            <a:r>
              <a:rPr lang="en-US" sz="1600" dirty="0"/>
              <a:t>The purpose of this is analyze the trends and outcomes of employee searches conducted year.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>
                <a:solidFill>
                  <a:srgbClr val="0070C0"/>
                </a:solidFill>
              </a:rPr>
              <a:t>Total Searches</a:t>
            </a:r>
            <a:r>
              <a:rPr lang="en-US" sz="1600" dirty="0">
                <a:solidFill>
                  <a:srgbClr val="0070C0"/>
                </a:solidFill>
              </a:rPr>
              <a:t>: </a:t>
            </a:r>
            <a:r>
              <a:rPr lang="en-US" sz="1600" dirty="0"/>
              <a:t>The number of employee searches conducted each year.</a:t>
            </a:r>
          </a:p>
          <a:p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Success Rate</a:t>
            </a:r>
            <a:r>
              <a:rPr lang="en-US" sz="1600" dirty="0">
                <a:solidFill>
                  <a:srgbClr val="0070C0"/>
                </a:solidFill>
              </a:rPr>
              <a:t>: </a:t>
            </a:r>
            <a:r>
              <a:rPr lang="en-US" sz="1600" dirty="0"/>
              <a:t>The percentage of searches that successfully resulted in a hire.</a:t>
            </a:r>
          </a:p>
          <a:p>
            <a:br>
              <a:rPr lang="en-US" sz="1600" dirty="0"/>
            </a:br>
            <a:r>
              <a:rPr lang="en-US" sz="1600" b="1" dirty="0">
                <a:solidFill>
                  <a:srgbClr val="0070C0"/>
                </a:solidFill>
              </a:rPr>
              <a:t>Time to Fill</a:t>
            </a:r>
            <a:r>
              <a:rPr lang="en-US" sz="1600" dirty="0">
                <a:solidFill>
                  <a:srgbClr val="0070C0"/>
                </a:solidFill>
              </a:rPr>
              <a:t>: </a:t>
            </a:r>
            <a:r>
              <a:rPr lang="en-US" sz="1600" dirty="0"/>
              <a:t>The average number of days taken to fill a position.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>
                <a:solidFill>
                  <a:srgbClr val="0070C0"/>
                </a:solidFill>
              </a:rPr>
              <a:t>Employee search by Id :   </a:t>
            </a:r>
            <a:r>
              <a:rPr lang="en-US" sz="1600" dirty="0"/>
              <a:t>we get employee all  details when we put employee id and press search button.(Name, ID, Address, salary, Date of joining).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 </a:t>
            </a:r>
          </a:p>
        </p:txBody>
      </p:sp>
      <p:sp>
        <p:nvSpPr>
          <p:cNvPr id="6" name="Text 4"/>
          <p:cNvSpPr/>
          <p:nvPr/>
        </p:nvSpPr>
        <p:spPr>
          <a:xfrm>
            <a:off x="1236268" y="1602029"/>
            <a:ext cx="7285939" cy="3284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>
              <a:lnSpc>
                <a:spcPts val="2000"/>
              </a:lnSpc>
              <a:buSzPct val="100000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CAA125A-1339-7CE5-C838-10E42A249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789"/>
            <a:ext cx="9144000" cy="45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0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E3FA14A-F79B-8828-A01A-7DA0D2E84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391"/>
            <a:ext cx="9144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7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1281</Words>
  <Application>Microsoft Office PowerPoint</Application>
  <PresentationFormat>On-screen Show (16:9)</PresentationFormat>
  <Paragraphs>203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Unicode MS</vt:lpstr>
      <vt:lpstr>Outfit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Verma, Amrita (Cognizant)</dc:creator>
  <cp:lastModifiedBy>Verma, Amrita (Cognizant)</cp:lastModifiedBy>
  <cp:revision>4</cp:revision>
  <dcterms:created xsi:type="dcterms:W3CDTF">2024-06-12T11:00:54Z</dcterms:created>
  <dcterms:modified xsi:type="dcterms:W3CDTF">2024-06-21T10:03:41Z</dcterms:modified>
</cp:coreProperties>
</file>