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BB1D3-6FD8-D766-3111-18280855F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BA2E3D-63C9-16C9-36AC-6BCF67E44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9BB5A-5F0A-745B-D0D3-E71FE0901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4323-284B-41AB-8150-1F5E86549542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FD303-5784-357B-DD79-B282D7583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31885-9498-AC33-DAA8-357665E5E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02DC-6D1D-4A3B-A1F1-36B15EC28C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395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BF7E0-4B04-FDFE-57A0-8F64E9D43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3E2FB6-0D52-5FD9-F5E8-C7D4971AE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21C29-C530-98B4-095A-23B6EAB50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4323-284B-41AB-8150-1F5E86549542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CDD70-B48C-FFD9-E812-67F3854B2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E14EB-5EAD-489F-A6EF-059ED04A0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02DC-6D1D-4A3B-A1F1-36B15EC28C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33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A9BBB7-862E-1544-AF6B-16390A1E69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43C47A-815F-6BB0-88CA-97338E5E0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D6A56-425A-3747-EAD0-0214E42AD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4323-284B-41AB-8150-1F5E86549542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C8124-A402-E5A8-2977-907FD2CDA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E8D8D-C90A-7CA5-9CE5-4DCA592CD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02DC-6D1D-4A3B-A1F1-36B15EC28C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885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CBDDC-8755-B7DA-F302-3842471C7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2F7E3-0C71-2B73-0915-E835818EE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A86CE-8107-9C15-8AD4-93802E995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4323-284B-41AB-8150-1F5E86549542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BC88E-4585-B08E-B379-E6B043A24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AB7E7-6567-6DDC-7DD7-29C47FCFD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02DC-6D1D-4A3B-A1F1-36B15EC28C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129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CE9E6-442F-25C2-CEE2-EF653C11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B10CEF-6F52-DF54-D44A-23E90A8D7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4F802-D7BE-8D26-CD0A-5848F71D1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4323-284B-41AB-8150-1F5E86549542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0C661-400D-6893-B5B2-8105536CF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C6989-E1D5-D005-AF0D-0E02A821F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02DC-6D1D-4A3B-A1F1-36B15EC28C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601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A5FC9-A027-0A60-72D5-1BE3355D2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5DF10-23A8-5FF8-DD76-9E3214D959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3222C-0426-1A96-9E83-F596C6232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32A5F-8518-6325-B064-EA0BAC36A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4323-284B-41AB-8150-1F5E86549542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D10C25-635A-C2D9-D1A7-122C1E4F8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75F5A2-4857-FA82-B822-A0DDCC0F0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02DC-6D1D-4A3B-A1F1-36B15EC28C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966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EF736-827B-25BF-AE64-F996337BF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0C23B-6DA2-BE44-48AC-58040CAB5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F7EA28-88A6-63A8-795C-97EB3A733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699541-DBEE-2CA6-D4FC-435299B25E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149FE-CE3A-6452-FDDE-46E10FAC24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9B6426-E5AD-FAC9-AB1F-0DEBCB14D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4323-284B-41AB-8150-1F5E86549542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A35F85-5426-CD47-05B3-99B4FF794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8447AE-FCC1-1ED1-4BE1-DECA0D7E6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02DC-6D1D-4A3B-A1F1-36B15EC28C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529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0479D-79AA-52D1-1967-80D87C4CD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E7389-5C18-0892-0A8B-88A5F3DAC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4323-284B-41AB-8150-1F5E86549542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357D40-BF85-FB13-9F8B-6C29F11D3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A94735-64ED-D26E-9AD4-ACA42D39F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02DC-6D1D-4A3B-A1F1-36B15EC28C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556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F16114-89E9-02E9-AD8F-1DF694502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4323-284B-41AB-8150-1F5E86549542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53B0A9-6386-FDE3-ABE3-0CB7CB4E8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A56695-308B-DDD7-8399-600BF2F1E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02DC-6D1D-4A3B-A1F1-36B15EC28C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669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4325F-B691-2A7B-DB83-DBD2D9556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AD391-0D38-6812-5F06-601A116FC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CE4F9B-304E-CC08-BC37-87F73C07E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4F08C9-C233-DB1D-5FE3-672CD0C11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4323-284B-41AB-8150-1F5E86549542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36DBA8-F5CF-1E86-4AC4-B31107A18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DAD44D-2D87-A71F-7683-BDA9817F4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02DC-6D1D-4A3B-A1F1-36B15EC28C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08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18040-A373-5C1B-9460-8B7A006EA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922B50-0CBF-13EF-AAAF-91FE87105F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F1AD5-69E1-2532-D2B4-FAE0493634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A37DA-6065-7277-3E8C-91ECFD913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4323-284B-41AB-8150-1F5E86549542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BB043-1B14-91DF-9542-FE66D809F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32086-6F9C-0B27-9C29-78986AF53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02DC-6D1D-4A3B-A1F1-36B15EC28C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171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ADD6AD-6816-4DA4-FF7B-296C97910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DC4C5-AA0E-8772-426A-0D8C3FDFC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CFFED-E068-6837-3484-F7A7D9CC08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F4323-284B-41AB-8150-1F5E86549542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553A9-CCC3-5958-1A11-CB13FD7460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4E496-1673-13D4-D13D-CF7FC9A172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302DC-6D1D-4A3B-A1F1-36B15EC28C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859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7ACB3-DCDD-6557-AE1E-9659ADD179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7AA1AC-5928-4A0D-29C2-28F351F550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57DFB7-0180-F591-0484-435C34312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33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D5D60-C523-485C-546A-2CD0A4AA7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18827-1B3E-D61B-1D79-BF8996050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7EA193-933C-ED95-255F-E73588770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309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B55C-19AE-853A-BB8E-468D814CA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D416E-C12D-8F3B-33F6-B11FE0EB2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F9CCEA-EECF-120B-CA3C-5FDE37A5B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776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157BB-35A2-FC3A-69D8-631B71CC7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14683-7453-AAB2-5ADD-7B618BEDB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CC4F6E-F523-6CCB-C038-5BE523CC0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813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B7A06-4BBB-266A-9F85-874699829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396AE-CC2E-7BFE-588E-C3337EB83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92B261-E238-55DB-E039-6B0A16FD7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242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7D195-CAAC-3EAC-5824-4304CB06A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4FD87-515B-6853-EB55-01CD124AA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A40298-DF8A-69B1-71BA-E9294686C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" y="0"/>
            <a:ext cx="121912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463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F3490-D491-AA7F-CBC0-CD66ACF8C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0BD79-2A48-1CA7-E3F7-61DC2AC87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51093A-4753-685E-825D-4196E4965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921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0194A-CCF4-7360-061A-252158139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52B43-B97F-1A47-18E5-736D03C3C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CD4ABA-14EC-FC4F-AFBF-218F6A678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908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F390-1F93-5C2D-A70F-E48DFEFBB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BF18B-8557-E985-6467-51E8A41E5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87A071-0AC4-48C3-5819-CFD696C24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967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43A6F-960C-741F-FD11-D4123A354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38403-5B5E-AD10-DFBE-3C1872839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E5A432-9F54-E690-D928-B1C4D51DF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2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67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AAD17-3B87-92DD-1158-11E8EA880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49428-DA95-1961-2E0D-D1199AEFA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81405E-28B8-BA3D-018A-DB6B0E619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129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36CBB-D83C-6B57-EFF7-768E0A378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611C1-ADBA-1121-47F6-05802FC30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108D8E-CD53-87EA-6573-C592F86EA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960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gyanoday kothari</dc:creator>
  <cp:lastModifiedBy>gyanoday kothari</cp:lastModifiedBy>
  <cp:revision>1</cp:revision>
  <dcterms:created xsi:type="dcterms:W3CDTF">2024-06-26T18:24:59Z</dcterms:created>
  <dcterms:modified xsi:type="dcterms:W3CDTF">2024-06-26T18:25:17Z</dcterms:modified>
</cp:coreProperties>
</file>