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859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2" d="100"/>
          <a:sy n="22" d="100"/>
        </p:scale>
        <p:origin x="3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A blue abstract watercolor pattern on a white background">
            <a:extLst>
              <a:ext uri="{FF2B5EF4-FFF2-40B4-BE49-F238E27FC236}">
                <a16:creationId xmlns:a16="http://schemas.microsoft.com/office/drawing/2014/main" id="{4395D6F7-D77C-63BD-9F2E-C81EECD1A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5000" contrast="39000"/>
                    </a14:imgEffect>
                  </a14:imgLayer>
                </a14:imgProps>
              </a:ext>
            </a:extLst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C5C69A-53C6-4505-010B-96E45D44BB6A}"/>
              </a:ext>
            </a:extLst>
          </p:cNvPr>
          <p:cNvSpPr/>
          <p:nvPr/>
        </p:nvSpPr>
        <p:spPr>
          <a:xfrm>
            <a:off x="437071" y="381191"/>
            <a:ext cx="11469583" cy="6077975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bg1">
                  <a:alpha val="41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96A20A-B2BD-FF44-B09A-043732EB5C21}"/>
              </a:ext>
            </a:extLst>
          </p:cNvPr>
          <p:cNvSpPr/>
          <p:nvPr/>
        </p:nvSpPr>
        <p:spPr>
          <a:xfrm>
            <a:off x="768492" y="1441508"/>
            <a:ext cx="4412166" cy="2085677"/>
          </a:xfrm>
          <a:prstGeom prst="roundRect">
            <a:avLst>
              <a:gd name="adj" fmla="val 8702"/>
            </a:avLst>
          </a:prstGeom>
          <a:gradFill>
            <a:gsLst>
              <a:gs pos="78000">
                <a:srgbClr val="1DCF5C">
                  <a:alpha val="59000"/>
                </a:srgbClr>
              </a:gs>
              <a:gs pos="21000">
                <a:srgbClr val="1CC859">
                  <a:alpha val="19000"/>
                </a:srgb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1ECD5-3611-5F25-8C0C-9E62DB73AE97}"/>
              </a:ext>
            </a:extLst>
          </p:cNvPr>
          <p:cNvSpPr/>
          <p:nvPr/>
        </p:nvSpPr>
        <p:spPr>
          <a:xfrm>
            <a:off x="786921" y="3870169"/>
            <a:ext cx="4412166" cy="2287439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5794FA-D43E-95FB-C4A3-7F445875559E}"/>
              </a:ext>
            </a:extLst>
          </p:cNvPr>
          <p:cNvSpPr/>
          <p:nvPr/>
        </p:nvSpPr>
        <p:spPr>
          <a:xfrm>
            <a:off x="5417612" y="4487693"/>
            <a:ext cx="6205993" cy="1669915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2C2E18-1640-4217-9377-9A2FB1F704CA}"/>
              </a:ext>
            </a:extLst>
          </p:cNvPr>
          <p:cNvSpPr/>
          <p:nvPr/>
        </p:nvSpPr>
        <p:spPr>
          <a:xfrm>
            <a:off x="5417612" y="2604491"/>
            <a:ext cx="2868710" cy="1669915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A5B536-C16D-276F-4A2B-0E322451574F}"/>
              </a:ext>
            </a:extLst>
          </p:cNvPr>
          <p:cNvSpPr/>
          <p:nvPr/>
        </p:nvSpPr>
        <p:spPr>
          <a:xfrm>
            <a:off x="5417612" y="1473196"/>
            <a:ext cx="2868710" cy="958719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6DC03A-DCB6-5D31-645D-7731F2D631FC}"/>
              </a:ext>
            </a:extLst>
          </p:cNvPr>
          <p:cNvSpPr/>
          <p:nvPr/>
        </p:nvSpPr>
        <p:spPr>
          <a:xfrm>
            <a:off x="8754894" y="1432494"/>
            <a:ext cx="2868710" cy="999421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DA0AC9-C21B-530C-8756-F444ABC5981E}"/>
              </a:ext>
            </a:extLst>
          </p:cNvPr>
          <p:cNvSpPr/>
          <p:nvPr/>
        </p:nvSpPr>
        <p:spPr>
          <a:xfrm>
            <a:off x="8760231" y="2604491"/>
            <a:ext cx="2868710" cy="1669915"/>
          </a:xfrm>
          <a:prstGeom prst="roundRect">
            <a:avLst>
              <a:gd name="adj" fmla="val 8702"/>
            </a:avLst>
          </a:prstGeom>
          <a:gradFill>
            <a:gsLst>
              <a:gs pos="100000">
                <a:schemeClr val="tx1">
                  <a:alpha val="38000"/>
                </a:schemeClr>
              </a:gs>
              <a:gs pos="100000">
                <a:schemeClr val="lt1">
                  <a:shade val="67500"/>
                  <a:satMod val="11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76FF2B-4F62-1290-8C62-9BE213BB8339}"/>
              </a:ext>
            </a:extLst>
          </p:cNvPr>
          <p:cNvSpPr/>
          <p:nvPr/>
        </p:nvSpPr>
        <p:spPr>
          <a:xfrm>
            <a:off x="719847" y="622036"/>
            <a:ext cx="11035082" cy="637873"/>
          </a:xfrm>
          <a:prstGeom prst="roundRect">
            <a:avLst>
              <a:gd name="adj" fmla="val 870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6" name="Graphic 35" descr="Refresh with solid fill">
            <a:extLst>
              <a:ext uri="{FF2B5EF4-FFF2-40B4-BE49-F238E27FC236}">
                <a16:creationId xmlns:a16="http://schemas.microsoft.com/office/drawing/2014/main" id="{19738FB1-866D-417A-2BDA-BE183072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6624" y="668779"/>
            <a:ext cx="544248" cy="544248"/>
          </a:xfrm>
          <a:prstGeom prst="rect">
            <a:avLst/>
          </a:prstGeom>
        </p:spPr>
      </p:pic>
      <p:pic>
        <p:nvPicPr>
          <p:cNvPr id="40" name="Picture 39" descr="A green circle with three lines in it&#10;&#10;Description automatically generated">
            <a:extLst>
              <a:ext uri="{FF2B5EF4-FFF2-40B4-BE49-F238E27FC236}">
                <a16:creationId xmlns:a16="http://schemas.microsoft.com/office/drawing/2014/main" id="{503C1C79-A42B-B4C0-CA46-8C9B9F1B68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t="15513" r="15174" b="15869"/>
          <a:stretch/>
        </p:blipFill>
        <p:spPr>
          <a:xfrm>
            <a:off x="841375" y="703959"/>
            <a:ext cx="460376" cy="455279"/>
          </a:xfrm>
          <a:prstGeom prst="rect">
            <a:avLst/>
          </a:prstGeom>
        </p:spPr>
      </p:pic>
      <p:pic>
        <p:nvPicPr>
          <p:cNvPr id="51" name="Picture 50" descr="A logo of a company&#10;&#10;Description automatically generated">
            <a:extLst>
              <a:ext uri="{FF2B5EF4-FFF2-40B4-BE49-F238E27FC236}">
                <a16:creationId xmlns:a16="http://schemas.microsoft.com/office/drawing/2014/main" id="{4F677FB2-7CAA-1217-08AB-5414548C52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0" t="18139" r="-1" b="15435"/>
          <a:stretch/>
        </p:blipFill>
        <p:spPr>
          <a:xfrm>
            <a:off x="1255261" y="691813"/>
            <a:ext cx="1345875" cy="4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5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 Sagar</dc:creator>
  <cp:lastModifiedBy>Gyan Sagar</cp:lastModifiedBy>
  <cp:revision>1</cp:revision>
  <dcterms:created xsi:type="dcterms:W3CDTF">2023-12-22T17:32:56Z</dcterms:created>
  <dcterms:modified xsi:type="dcterms:W3CDTF">2023-12-23T19:05:41Z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2023-12-22T18:03:14Z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94ec5c39-a773-49c3-a643-522b4b64b4a3</vt:lpwstr>
  </property>
  <property fmtid="{D5CDD505-2E9C-101B-9397-08002B2CF9AE}" pid="7" name="MSIP_Label_defa4170-0d19-0005-0004-bc88714345d2_ActionId">
    <vt:lpwstr>308a7609-5a2b-4c13-ba53-b2d7b86e15c4</vt:lpwstr>
  </property>
  <property fmtid="{D5CDD505-2E9C-101B-9397-08002B2CF9AE}" pid="8" name="MSIP_Label_defa4170-0d19-0005-0004-bc88714345d2_ContentBits">
    <vt:lpwstr>0</vt:lpwstr>
  </property>
</Properties>
</file>