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3_1693931113663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E12DB3-2972-4003-92B3-AD2AE456B2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8FBA5C-2AD8-4E2A-9344-D8A48B5A50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10/19/2023 4:08:14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 by Road Surface" id="10" name="slide10">
            <a:extLst>
              <a:ext uri="{FF2B5EF4-FFF2-40B4-BE49-F238E27FC236}">
                <a16:creationId xmlns:a16="http://schemas.microsoft.com/office/drawing/2014/main" id="{AF5310F4-C251-4481-A490-8457A1356A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0" y="293370"/>
            <a:ext cx="490728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 by Road Type" id="11" name="slide11">
            <a:extLst>
              <a:ext uri="{FF2B5EF4-FFF2-40B4-BE49-F238E27FC236}">
                <a16:creationId xmlns:a16="http://schemas.microsoft.com/office/drawing/2014/main" id="{04E95887-42DE-46A9-8F7A-7B8CF99753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0" y="160020"/>
            <a:ext cx="4861560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ident Sparkline" id="12" name="slide12">
            <a:extLst>
              <a:ext uri="{FF2B5EF4-FFF2-40B4-BE49-F238E27FC236}">
                <a16:creationId xmlns:a16="http://schemas.microsoft.com/office/drawing/2014/main" id="{DD53D977-AECE-4F1B-B01D-4E76ABB366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954"/>
            <a:ext cx="12192000" cy="54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 by location" id="13" name="slide13">
            <a:extLst>
              <a:ext uri="{FF2B5EF4-FFF2-40B4-BE49-F238E27FC236}">
                <a16:creationId xmlns:a16="http://schemas.microsoft.com/office/drawing/2014/main" id="{7164C0B3-FE5D-497E-A2C6-F1D19E4D63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60" y="0"/>
            <a:ext cx="12380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 by vehicle Type Sparkline" id="14" name="slide14">
            <a:extLst>
              <a:ext uri="{FF2B5EF4-FFF2-40B4-BE49-F238E27FC236}">
                <a16:creationId xmlns:a16="http://schemas.microsoft.com/office/drawing/2014/main" id="{2EE6FDFC-85A3-4F44-9B35-9EAAC9D34F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365"/>
            <a:ext cx="12192000" cy="5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 by Car vehicle Type Sparkline " id="15" name="slide15">
            <a:extLst>
              <a:ext uri="{FF2B5EF4-FFF2-40B4-BE49-F238E27FC236}">
                <a16:creationId xmlns:a16="http://schemas.microsoft.com/office/drawing/2014/main" id="{E408BA5A-9C76-44D1-9383-51EE340997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71"/>
            <a:ext cx="12192000" cy="56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asualties Sparkline " id="16" name="slide16">
            <a:extLst>
              <a:ext uri="{FF2B5EF4-FFF2-40B4-BE49-F238E27FC236}">
                <a16:creationId xmlns:a16="http://schemas.microsoft.com/office/drawing/2014/main" id="{E7033F70-880E-4855-99D4-080199E320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954"/>
            <a:ext cx="12192000" cy="54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 Sparkline" id="17" name="slide17">
            <a:extLst>
              <a:ext uri="{FF2B5EF4-FFF2-40B4-BE49-F238E27FC236}">
                <a16:creationId xmlns:a16="http://schemas.microsoft.com/office/drawing/2014/main" id="{BB8E53D3-1EB7-4498-86DE-3CC3366711D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954"/>
            <a:ext cx="12192000" cy="54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ious Sparkline " id="18" name="slide18">
            <a:extLst>
              <a:ext uri="{FF2B5EF4-FFF2-40B4-BE49-F238E27FC236}">
                <a16:creationId xmlns:a16="http://schemas.microsoft.com/office/drawing/2014/main" id="{0688D867-F118-46C9-9BA9-6770B2C5DEC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472"/>
            <a:ext cx="12192000" cy="5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ght Sparkline" id="19" name="slide19">
            <a:extLst>
              <a:ext uri="{FF2B5EF4-FFF2-40B4-BE49-F238E27FC236}">
                <a16:creationId xmlns:a16="http://schemas.microsoft.com/office/drawing/2014/main" id="{F25AEA4C-6A32-47CA-80F5-1BFD7DE099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954"/>
            <a:ext cx="12192000" cy="54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-Accidents" id="2" name="slide2">
            <a:extLst>
              <a:ext uri="{FF2B5EF4-FFF2-40B4-BE49-F238E27FC236}">
                <a16:creationId xmlns:a16="http://schemas.microsoft.com/office/drawing/2014/main" id="{9443EFBE-4360-4788-A8C8-88410BDAFE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712720"/>
            <a:ext cx="13335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0" name="slide20">
            <a:extLst>
              <a:ext uri="{FF2B5EF4-FFF2-40B4-BE49-F238E27FC236}">
                <a16:creationId xmlns:a16="http://schemas.microsoft.com/office/drawing/2014/main" id="{44AD68E9-1BD2-4F91-BA35-8F986F1D707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293"/>
            <a:ext cx="12192000" cy="50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-casualties" id="3" name="slide3">
            <a:extLst>
              <a:ext uri="{FF2B5EF4-FFF2-40B4-BE49-F238E27FC236}">
                <a16:creationId xmlns:a16="http://schemas.microsoft.com/office/drawing/2014/main" id="{7A9BB4F9-C057-4967-B17D-5ECDF5BBAE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712720"/>
            <a:ext cx="13335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-Casualties" id="4" name="slide4">
            <a:extLst>
              <a:ext uri="{FF2B5EF4-FFF2-40B4-BE49-F238E27FC236}">
                <a16:creationId xmlns:a16="http://schemas.microsoft.com/office/drawing/2014/main" id="{11D7E471-CDA3-4E5F-B1CC-174D3E14C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712720"/>
            <a:ext cx="13335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ious-Casualties " id="5" name="slide5">
            <a:extLst>
              <a:ext uri="{FF2B5EF4-FFF2-40B4-BE49-F238E27FC236}">
                <a16:creationId xmlns:a16="http://schemas.microsoft.com/office/drawing/2014/main" id="{75530013-5EE2-40E4-89EA-17FEBD1331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12720"/>
            <a:ext cx="15240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ght-Casualties " id="6" name="slide6">
            <a:extLst>
              <a:ext uri="{FF2B5EF4-FFF2-40B4-BE49-F238E27FC236}">
                <a16:creationId xmlns:a16="http://schemas.microsoft.com/office/drawing/2014/main" id="{FA09C7AA-CAF3-44CF-90E3-C09705F9D8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712720"/>
            <a:ext cx="13335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 by vehicle Type" id="7" name="slide7">
            <a:extLst>
              <a:ext uri="{FF2B5EF4-FFF2-40B4-BE49-F238E27FC236}">
                <a16:creationId xmlns:a16="http://schemas.microsoft.com/office/drawing/2014/main" id="{22DC0CDA-6DC3-481D-B561-D94F17A8CE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579370"/>
            <a:ext cx="133350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 by Car vehicle Type" id="8" name="slide8">
            <a:extLst>
              <a:ext uri="{FF2B5EF4-FFF2-40B4-BE49-F238E27FC236}">
                <a16:creationId xmlns:a16="http://schemas.microsoft.com/office/drawing/2014/main" id="{10C766D4-F69F-41EE-98D4-065E2763CB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446020"/>
            <a:ext cx="133350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 in weather condition" id="9" name="slide9">
            <a:extLst>
              <a:ext uri="{FF2B5EF4-FFF2-40B4-BE49-F238E27FC236}">
                <a16:creationId xmlns:a16="http://schemas.microsoft.com/office/drawing/2014/main" id="{07A3CDC4-74D6-40F6-8374-B416C01C74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70" y="293370"/>
            <a:ext cx="657606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2023-10-19T04:08:16Z</dcterms:created>
  <dcterms:modified xsi:type="dcterms:W3CDTF">2023-10-19T04:08:16Z</dcterms:modified>
</cp:coreProperties>
</file>