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-tableau_16938212462240/Netflix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FBAA4D5-6B27-4B32-B522-C23D1E675B7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Netflix-tableau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B0C567E-175A-4E9F-B941-FAF1EEC344E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10/19/2023 4:04:43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" id="10" name="slide10">
            <a:extLst>
              <a:ext uri="{FF2B5EF4-FFF2-40B4-BE49-F238E27FC236}">
                <a16:creationId xmlns:a16="http://schemas.microsoft.com/office/drawing/2014/main" id="{2FAD9592-B23C-4898-BED9-FE81A33989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378"/>
            <a:ext cx="12192000" cy="593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ease-year" id="11" name="slide11">
            <a:extLst>
              <a:ext uri="{FF2B5EF4-FFF2-40B4-BE49-F238E27FC236}">
                <a16:creationId xmlns:a16="http://schemas.microsoft.com/office/drawing/2014/main" id="{FA42639D-04F5-47B6-8F1E-112F2A8E2A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378"/>
            <a:ext cx="12192000" cy="593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" id="12" name="slide12">
            <a:extLst>
              <a:ext uri="{FF2B5EF4-FFF2-40B4-BE49-F238E27FC236}">
                <a16:creationId xmlns:a16="http://schemas.microsoft.com/office/drawing/2014/main" id="{2FF0CCD0-384A-41AF-A16B-AE1B6A15A0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782"/>
            <a:ext cx="12192000" cy="602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13" name="slide13">
            <a:extLst>
              <a:ext uri="{FF2B5EF4-FFF2-40B4-BE49-F238E27FC236}">
                <a16:creationId xmlns:a16="http://schemas.microsoft.com/office/drawing/2014/main" id="{3163359B-7951-4F5F-9409-E295A8E45D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293"/>
            <a:ext cx="12192000" cy="504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and  tv shows" id="2" name="slide2">
            <a:extLst>
              <a:ext uri="{FF2B5EF4-FFF2-40B4-BE49-F238E27FC236}">
                <a16:creationId xmlns:a16="http://schemas.microsoft.com/office/drawing/2014/main" id="{C95A0945-7D9A-48CF-9384-7A3A6F4513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70" y="293370"/>
            <a:ext cx="9776460" cy="62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and tv shows by country" id="3" name="slide3">
            <a:extLst>
              <a:ext uri="{FF2B5EF4-FFF2-40B4-BE49-F238E27FC236}">
                <a16:creationId xmlns:a16="http://schemas.microsoft.com/office/drawing/2014/main" id="{1FB43464-9C14-48DB-81A4-F09DCD611E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954"/>
            <a:ext cx="12192000" cy="541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movies " id="4" name="slide4">
            <a:extLst>
              <a:ext uri="{FF2B5EF4-FFF2-40B4-BE49-F238E27FC236}">
                <a16:creationId xmlns:a16="http://schemas.microsoft.com/office/drawing/2014/main" id="{D114F5B1-6EF6-4294-ABEE-F1A357519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506"/>
            <a:ext cx="12192000" cy="559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s and Tv shows distribution" id="5" name="slide5">
            <a:extLst>
              <a:ext uri="{FF2B5EF4-FFF2-40B4-BE49-F238E27FC236}">
                <a16:creationId xmlns:a16="http://schemas.microsoft.com/office/drawing/2014/main" id="{89B494D0-7F8D-4879-B316-239575DDDD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376"/>
            <a:ext cx="12192000" cy="48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tings" id="6" name="slide6">
            <a:extLst>
              <a:ext uri="{FF2B5EF4-FFF2-40B4-BE49-F238E27FC236}">
                <a16:creationId xmlns:a16="http://schemas.microsoft.com/office/drawing/2014/main" id="{A23499B7-A2EA-4775-9B37-079D681B22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542"/>
            <a:ext cx="12192000" cy="536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" id="7" name="slide7">
            <a:extLst>
              <a:ext uri="{FF2B5EF4-FFF2-40B4-BE49-F238E27FC236}">
                <a16:creationId xmlns:a16="http://schemas.microsoft.com/office/drawing/2014/main" id="{F6425626-25CB-4D96-BF34-8AE643069E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782"/>
            <a:ext cx="12192000" cy="602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e added" id="8" name="slide8">
            <a:extLst>
              <a:ext uri="{FF2B5EF4-FFF2-40B4-BE49-F238E27FC236}">
                <a16:creationId xmlns:a16="http://schemas.microsoft.com/office/drawing/2014/main" id="{237AD162-322A-44B2-8A7F-71F9A8F9BA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378"/>
            <a:ext cx="12192000" cy="593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ration" id="9" name="slide9">
            <a:extLst>
              <a:ext uri="{FF2B5EF4-FFF2-40B4-BE49-F238E27FC236}">
                <a16:creationId xmlns:a16="http://schemas.microsoft.com/office/drawing/2014/main" id="{906B8034-3800-44D1-BCC2-70F946DC84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717"/>
            <a:ext cx="12192000" cy="593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2023-10-19T04:04:44Z</dcterms:created>
  <dcterms:modified xsi:type="dcterms:W3CDTF">2023-10-19T04:04:44Z</dcterms:modified>
</cp:coreProperties>
</file>