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yan-SalesVisualisation/power-of-visualisation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366AEA-6A92-43B5-8227-9D5FD2C21BB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Gyan-Sales Visualisation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76CBAF-657B-40D8-9458-33B0C639F0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10/19/2023 4:07:34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al-axis-chart-having-one-chart-as" id="10" name="slide10">
            <a:extLst>
              <a:ext uri="{FF2B5EF4-FFF2-40B4-BE49-F238E27FC236}">
                <a16:creationId xmlns:a16="http://schemas.microsoft.com/office/drawing/2014/main" id="{2BE39E37-8837-4236-B725-55056F9AE4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307"/>
            <a:ext cx="12192000" cy="52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-sales by region and sub-categories" id="11" name="slide11">
            <a:extLst>
              <a:ext uri="{FF2B5EF4-FFF2-40B4-BE49-F238E27FC236}">
                <a16:creationId xmlns:a16="http://schemas.microsoft.com/office/drawing/2014/main" id="{6DE0A117-85E9-44A1-BBFD-71FFF5655F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790"/>
            <a:ext cx="12192000" cy="516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-sales by region and sub-categories (2)" id="12" name="slide12">
            <a:extLst>
              <a:ext uri="{FF2B5EF4-FFF2-40B4-BE49-F238E27FC236}">
                <a16:creationId xmlns:a16="http://schemas.microsoft.com/office/drawing/2014/main" id="{9A68D0A7-4ED8-4B65-A5B3-C4D97AA024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790"/>
            <a:ext cx="12192000" cy="516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-of-visualisation" id="13" name="slide13">
            <a:extLst>
              <a:ext uri="{FF2B5EF4-FFF2-40B4-BE49-F238E27FC236}">
                <a16:creationId xmlns:a16="http://schemas.microsoft.com/office/drawing/2014/main" id="{9C2970E5-E38D-42B6-A288-9BDE59EF6F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623"/>
            <a:ext cx="12192000" cy="39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in-in-tableau" id="14" name="slide14">
            <a:extLst>
              <a:ext uri="{FF2B5EF4-FFF2-40B4-BE49-F238E27FC236}">
                <a16:creationId xmlns:a16="http://schemas.microsoft.com/office/drawing/2014/main" id="{4A855060-6B50-4974-BE33-FB494CF7A3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307"/>
            <a:ext cx="12192000" cy="52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 region and sub-categories" id="2" name="slide2">
            <a:extLst>
              <a:ext uri="{FF2B5EF4-FFF2-40B4-BE49-F238E27FC236}">
                <a16:creationId xmlns:a16="http://schemas.microsoft.com/office/drawing/2014/main" id="{7F542D0C-39A7-478C-9E28-074487F523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790"/>
            <a:ext cx="12192000" cy="516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s and Stack Bar Charts" id="3" name="slide3">
            <a:extLst>
              <a:ext uri="{FF2B5EF4-FFF2-40B4-BE49-F238E27FC236}">
                <a16:creationId xmlns:a16="http://schemas.microsoft.com/office/drawing/2014/main" id="{6874C570-994D-46C7-94C5-9A13BA6117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898"/>
            <a:ext cx="12192000" cy="52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-chart" id="4" name="slide4">
            <a:extLst>
              <a:ext uri="{FF2B5EF4-FFF2-40B4-BE49-F238E27FC236}">
                <a16:creationId xmlns:a16="http://schemas.microsoft.com/office/drawing/2014/main" id="{C88BD7A5-10F6-493A-9B00-D586183B08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898"/>
            <a:ext cx="12192000" cy="52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-chart" id="5" name="slide5">
            <a:extLst>
              <a:ext uri="{FF2B5EF4-FFF2-40B4-BE49-F238E27FC236}">
                <a16:creationId xmlns:a16="http://schemas.microsoft.com/office/drawing/2014/main" id="{879B2E24-AECF-4309-863F-0CFB6F842B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70" y="403860"/>
            <a:ext cx="710946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-chart" id="6" name="slide6">
            <a:extLst>
              <a:ext uri="{FF2B5EF4-FFF2-40B4-BE49-F238E27FC236}">
                <a16:creationId xmlns:a16="http://schemas.microsoft.com/office/drawing/2014/main" id="{23FAA480-268E-4F26-988D-9E926EFE29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898"/>
            <a:ext cx="12192000" cy="52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-map " id="7" name="slide7">
            <a:extLst>
              <a:ext uri="{FF2B5EF4-FFF2-40B4-BE49-F238E27FC236}">
                <a16:creationId xmlns:a16="http://schemas.microsoft.com/office/drawing/2014/main" id="{4D4CA497-0161-4214-B28C-07A0B13F1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409700"/>
            <a:ext cx="4495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-representation" id="8" name="slide8">
            <a:extLst>
              <a:ext uri="{FF2B5EF4-FFF2-40B4-BE49-F238E27FC236}">
                <a16:creationId xmlns:a16="http://schemas.microsoft.com/office/drawing/2014/main" id="{63F90712-5A12-44ED-B671-0DA553998A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66"/>
            <a:ext cx="12192000" cy="65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al-axis-chart-having-double-graph" id="9" name="slide9">
            <a:extLst>
              <a:ext uri="{FF2B5EF4-FFF2-40B4-BE49-F238E27FC236}">
                <a16:creationId xmlns:a16="http://schemas.microsoft.com/office/drawing/2014/main" id="{D48B2BC1-ED54-43BC-9CBA-D4230A357A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790"/>
            <a:ext cx="12192000" cy="516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2023-10-19T04:07:35Z</dcterms:created>
  <dcterms:modified xsi:type="dcterms:W3CDTF">2023-10-19T04:07:35Z</dcterms:modified>
</cp:coreProperties>
</file>