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1" r:id="rId24"/>
    <p:sldId id="282" r:id="rId25"/>
    <p:sldId id="283" r:id="rId26"/>
    <p:sldId id="284" r:id="rId27"/>
    <p:sldId id="285" r:id="rId28"/>
    <p:sldId id="286" r:id="rId29"/>
    <p:sldId id="287" r:id="rId30"/>
    <p:sldId id="288" r:id="rId31"/>
    <p:sldId id="289" r:id="rId32"/>
    <p:sldId id="290" r:id="rId33"/>
  </p:sldIdLst>
  <p:sldSz cx="9144000" cy="5143500" type="screen16x9"/>
  <p:notesSz cx="6858000" cy="9144000"/>
  <p:embeddedFontLst>
    <p:embeddedFont>
      <p:font typeface="Montserrat" panose="00000500000000000000" pitchFamily="2" charset="0"/>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yanveer Meena" userId="cca08f14f5f5ceb7" providerId="LiveId" clId="{4F07BA2E-42E2-47DF-870B-418C8F768889}"/>
    <pc:docChg chg="undo custSel addSld delSld modSld">
      <pc:chgData name="Gyanveer Meena" userId="cca08f14f5f5ceb7" providerId="LiveId" clId="{4F07BA2E-42E2-47DF-870B-418C8F768889}" dt="2022-11-11T07:48:43.890" v="8050" actId="113"/>
      <pc:docMkLst>
        <pc:docMk/>
      </pc:docMkLst>
      <pc:sldChg chg="addSp delSp modSp mod">
        <pc:chgData name="Gyanveer Meena" userId="cca08f14f5f5ceb7" providerId="LiveId" clId="{4F07BA2E-42E2-47DF-870B-418C8F768889}" dt="2022-11-09T05:16:48.686" v="211" actId="403"/>
        <pc:sldMkLst>
          <pc:docMk/>
          <pc:sldMk cId="0" sldId="256"/>
        </pc:sldMkLst>
        <pc:spChg chg="add mod">
          <ac:chgData name="Gyanveer Meena" userId="cca08f14f5f5ceb7" providerId="LiveId" clId="{4F07BA2E-42E2-47DF-870B-418C8F768889}" dt="2022-11-09T05:16:48.686" v="211" actId="403"/>
          <ac:spMkLst>
            <pc:docMk/>
            <pc:sldMk cId="0" sldId="256"/>
            <ac:spMk id="2" creationId="{BD913FEE-9BCF-08BE-0610-AA132E88583E}"/>
          </ac:spMkLst>
        </pc:spChg>
        <pc:spChg chg="mod">
          <ac:chgData name="Gyanveer Meena" userId="cca08f14f5f5ceb7" providerId="LiveId" clId="{4F07BA2E-42E2-47DF-870B-418C8F768889}" dt="2022-11-09T05:14:11.405" v="129" actId="1076"/>
          <ac:spMkLst>
            <pc:docMk/>
            <pc:sldMk cId="0" sldId="256"/>
            <ac:spMk id="55" creationId="{00000000-0000-0000-0000-000000000000}"/>
          </ac:spMkLst>
        </pc:spChg>
        <pc:picChg chg="add del mod ord modCrop">
          <ac:chgData name="Gyanveer Meena" userId="cca08f14f5f5ceb7" providerId="LiveId" clId="{4F07BA2E-42E2-47DF-870B-418C8F768889}" dt="2022-11-09T05:02:43.553" v="46" actId="478"/>
          <ac:picMkLst>
            <pc:docMk/>
            <pc:sldMk cId="0" sldId="256"/>
            <ac:picMk id="4" creationId="{90F61D71-AFF7-4BCF-6685-ED5D4A952BF0}"/>
          </ac:picMkLst>
        </pc:picChg>
        <pc:picChg chg="add mod ord modCrop">
          <ac:chgData name="Gyanveer Meena" userId="cca08f14f5f5ceb7" providerId="LiveId" clId="{4F07BA2E-42E2-47DF-870B-418C8F768889}" dt="2022-11-09T05:08:32.988" v="65" actId="14100"/>
          <ac:picMkLst>
            <pc:docMk/>
            <pc:sldMk cId="0" sldId="256"/>
            <ac:picMk id="6" creationId="{E764A29D-49FD-1B31-9530-41FFC6297D2C}"/>
          </ac:picMkLst>
        </pc:picChg>
      </pc:sldChg>
      <pc:sldChg chg="addSp modSp add del mod modClrScheme chgLayout">
        <pc:chgData name="Gyanveer Meena" userId="cca08f14f5f5ceb7" providerId="LiveId" clId="{4F07BA2E-42E2-47DF-870B-418C8F768889}" dt="2022-11-09T05:54:41.413" v="1720" actId="47"/>
        <pc:sldMkLst>
          <pc:docMk/>
          <pc:sldMk cId="0" sldId="257"/>
        </pc:sldMkLst>
        <pc:spChg chg="add mod ord">
          <ac:chgData name="Gyanveer Meena" userId="cca08f14f5f5ceb7" providerId="LiveId" clId="{4F07BA2E-42E2-47DF-870B-418C8F768889}" dt="2022-11-09T05:47:34.482" v="1543" actId="20577"/>
          <ac:spMkLst>
            <pc:docMk/>
            <pc:sldMk cId="0" sldId="257"/>
            <ac:spMk id="2" creationId="{A4DD78ED-0937-11EF-00B3-C3A5DCE78732}"/>
          </ac:spMkLst>
        </pc:spChg>
        <pc:spChg chg="mod ord">
          <ac:chgData name="Gyanveer Meena" userId="cca08f14f5f5ceb7" providerId="LiveId" clId="{4F07BA2E-42E2-47DF-870B-418C8F768889}" dt="2022-11-09T05:49:34.679" v="1582" actId="115"/>
          <ac:spMkLst>
            <pc:docMk/>
            <pc:sldMk cId="0" sldId="257"/>
            <ac:spMk id="60" creationId="{00000000-0000-0000-0000-000000000000}"/>
          </ac:spMkLst>
        </pc:spChg>
      </pc:sldChg>
      <pc:sldChg chg="modSp new add del mod">
        <pc:chgData name="Gyanveer Meena" userId="cca08f14f5f5ceb7" providerId="LiveId" clId="{4F07BA2E-42E2-47DF-870B-418C8F768889}" dt="2022-11-10T05:54:16.946" v="7969" actId="20577"/>
        <pc:sldMkLst>
          <pc:docMk/>
          <pc:sldMk cId="4138437921" sldId="258"/>
        </pc:sldMkLst>
        <pc:spChg chg="mod">
          <ac:chgData name="Gyanveer Meena" userId="cca08f14f5f5ceb7" providerId="LiveId" clId="{4F07BA2E-42E2-47DF-870B-418C8F768889}" dt="2022-11-09T11:58:58.922" v="2505" actId="113"/>
          <ac:spMkLst>
            <pc:docMk/>
            <pc:sldMk cId="4138437921" sldId="258"/>
            <ac:spMk id="2" creationId="{2FDDCA77-45FE-BE89-0D7A-AAAB3BF4812B}"/>
          </ac:spMkLst>
        </pc:spChg>
        <pc:spChg chg="mod">
          <ac:chgData name="Gyanveer Meena" userId="cca08f14f5f5ceb7" providerId="LiveId" clId="{4F07BA2E-42E2-47DF-870B-418C8F768889}" dt="2022-11-10T05:54:16.946" v="7969" actId="20577"/>
          <ac:spMkLst>
            <pc:docMk/>
            <pc:sldMk cId="4138437921" sldId="258"/>
            <ac:spMk id="3" creationId="{41717E13-A1E5-3783-20D2-75C3CBE67056}"/>
          </ac:spMkLst>
        </pc:spChg>
      </pc:sldChg>
      <pc:sldChg chg="modSp new mod">
        <pc:chgData name="Gyanveer Meena" userId="cca08f14f5f5ceb7" providerId="LiveId" clId="{4F07BA2E-42E2-47DF-870B-418C8F768889}" dt="2022-11-09T11:59:04.314" v="2506" actId="113"/>
        <pc:sldMkLst>
          <pc:docMk/>
          <pc:sldMk cId="3485735447" sldId="259"/>
        </pc:sldMkLst>
        <pc:spChg chg="mod">
          <ac:chgData name="Gyanveer Meena" userId="cca08f14f5f5ceb7" providerId="LiveId" clId="{4F07BA2E-42E2-47DF-870B-418C8F768889}" dt="2022-11-09T11:59:04.314" v="2506" actId="113"/>
          <ac:spMkLst>
            <pc:docMk/>
            <pc:sldMk cId="3485735447" sldId="259"/>
            <ac:spMk id="2" creationId="{BE6C89B7-4F58-EAC9-53B5-D9FDC19C375E}"/>
          </ac:spMkLst>
        </pc:spChg>
        <pc:spChg chg="mod">
          <ac:chgData name="Gyanveer Meena" userId="cca08f14f5f5ceb7" providerId="LiveId" clId="{4F07BA2E-42E2-47DF-870B-418C8F768889}" dt="2022-11-09T05:56:57.373" v="1733" actId="12"/>
          <ac:spMkLst>
            <pc:docMk/>
            <pc:sldMk cId="3485735447" sldId="259"/>
            <ac:spMk id="3" creationId="{379AA1C0-0B84-1FAE-36F4-652F40B66D73}"/>
          </ac:spMkLst>
        </pc:spChg>
      </pc:sldChg>
      <pc:sldChg chg="addSp modSp new mod">
        <pc:chgData name="Gyanveer Meena" userId="cca08f14f5f5ceb7" providerId="LiveId" clId="{4F07BA2E-42E2-47DF-870B-418C8F768889}" dt="2022-11-11T07:36:20.766" v="8009" actId="113"/>
        <pc:sldMkLst>
          <pc:docMk/>
          <pc:sldMk cId="2743743345" sldId="260"/>
        </pc:sldMkLst>
        <pc:spChg chg="mod">
          <ac:chgData name="Gyanveer Meena" userId="cca08f14f5f5ceb7" providerId="LiveId" clId="{4F07BA2E-42E2-47DF-870B-418C8F768889}" dt="2022-11-09T11:59:10.296" v="2507" actId="113"/>
          <ac:spMkLst>
            <pc:docMk/>
            <pc:sldMk cId="2743743345" sldId="260"/>
            <ac:spMk id="2" creationId="{53175966-A88A-618E-B9C4-202C96BC2FDC}"/>
          </ac:spMkLst>
        </pc:spChg>
        <pc:spChg chg="mod">
          <ac:chgData name="Gyanveer Meena" userId="cca08f14f5f5ceb7" providerId="LiveId" clId="{4F07BA2E-42E2-47DF-870B-418C8F768889}" dt="2022-11-11T07:36:20.766" v="8009" actId="113"/>
          <ac:spMkLst>
            <pc:docMk/>
            <pc:sldMk cId="2743743345" sldId="260"/>
            <ac:spMk id="3" creationId="{B1BD50E9-5025-55CE-D371-D7D419A38B66}"/>
          </ac:spMkLst>
        </pc:spChg>
        <pc:picChg chg="add mod modCrop">
          <ac:chgData name="Gyanveer Meena" userId="cca08f14f5f5ceb7" providerId="LiveId" clId="{4F07BA2E-42E2-47DF-870B-418C8F768889}" dt="2022-11-09T06:05:46.640" v="1824" actId="14100"/>
          <ac:picMkLst>
            <pc:docMk/>
            <pc:sldMk cId="2743743345" sldId="260"/>
            <ac:picMk id="5" creationId="{6C1D78D0-256B-8E01-CD19-6ECBBA46E1C0}"/>
          </ac:picMkLst>
        </pc:picChg>
      </pc:sldChg>
      <pc:sldChg chg="modSp new mod">
        <pc:chgData name="Gyanveer Meena" userId="cca08f14f5f5ceb7" providerId="LiveId" clId="{4F07BA2E-42E2-47DF-870B-418C8F768889}" dt="2022-11-09T11:59:14.446" v="2508" actId="113"/>
        <pc:sldMkLst>
          <pc:docMk/>
          <pc:sldMk cId="3630071523" sldId="261"/>
        </pc:sldMkLst>
        <pc:spChg chg="mod">
          <ac:chgData name="Gyanveer Meena" userId="cca08f14f5f5ceb7" providerId="LiveId" clId="{4F07BA2E-42E2-47DF-870B-418C8F768889}" dt="2022-11-09T11:59:14.446" v="2508" actId="113"/>
          <ac:spMkLst>
            <pc:docMk/>
            <pc:sldMk cId="3630071523" sldId="261"/>
            <ac:spMk id="2" creationId="{E6243789-8371-F19F-7152-2D22B92FA6EA}"/>
          </ac:spMkLst>
        </pc:spChg>
        <pc:spChg chg="mod">
          <ac:chgData name="Gyanveer Meena" userId="cca08f14f5f5ceb7" providerId="LiveId" clId="{4F07BA2E-42E2-47DF-870B-418C8F768889}" dt="2022-11-09T06:25:40.087" v="2396" actId="20577"/>
          <ac:spMkLst>
            <pc:docMk/>
            <pc:sldMk cId="3630071523" sldId="261"/>
            <ac:spMk id="3" creationId="{373BF4E6-91AA-17C4-CBFD-2E848C440C3A}"/>
          </ac:spMkLst>
        </pc:spChg>
      </pc:sldChg>
      <pc:sldChg chg="modSp new mod">
        <pc:chgData name="Gyanveer Meena" userId="cca08f14f5f5ceb7" providerId="LiveId" clId="{4F07BA2E-42E2-47DF-870B-418C8F768889}" dt="2022-11-11T07:36:43.411" v="8010" actId="113"/>
        <pc:sldMkLst>
          <pc:docMk/>
          <pc:sldMk cId="2147081067" sldId="262"/>
        </pc:sldMkLst>
        <pc:spChg chg="mod">
          <ac:chgData name="Gyanveer Meena" userId="cca08f14f5f5ceb7" providerId="LiveId" clId="{4F07BA2E-42E2-47DF-870B-418C8F768889}" dt="2022-11-09T11:59:19.148" v="2509" actId="113"/>
          <ac:spMkLst>
            <pc:docMk/>
            <pc:sldMk cId="2147081067" sldId="262"/>
            <ac:spMk id="2" creationId="{2FF06CA1-EBD6-4D06-4C80-71E55189C364}"/>
          </ac:spMkLst>
        </pc:spChg>
        <pc:spChg chg="mod">
          <ac:chgData name="Gyanveer Meena" userId="cca08f14f5f5ceb7" providerId="LiveId" clId="{4F07BA2E-42E2-47DF-870B-418C8F768889}" dt="2022-11-11T07:36:43.411" v="8010" actId="113"/>
          <ac:spMkLst>
            <pc:docMk/>
            <pc:sldMk cId="2147081067" sldId="262"/>
            <ac:spMk id="3" creationId="{D80FA528-F849-0793-1878-574FFCA08140}"/>
          </ac:spMkLst>
        </pc:spChg>
      </pc:sldChg>
      <pc:sldChg chg="addSp modSp new mod">
        <pc:chgData name="Gyanveer Meena" userId="cca08f14f5f5ceb7" providerId="LiveId" clId="{4F07BA2E-42E2-47DF-870B-418C8F768889}" dt="2022-11-11T07:37:07.957" v="8017" actId="20577"/>
        <pc:sldMkLst>
          <pc:docMk/>
          <pc:sldMk cId="1135977551" sldId="263"/>
        </pc:sldMkLst>
        <pc:spChg chg="mod">
          <ac:chgData name="Gyanveer Meena" userId="cca08f14f5f5ceb7" providerId="LiveId" clId="{4F07BA2E-42E2-47DF-870B-418C8F768889}" dt="2022-11-09T11:58:44.283" v="2502" actId="113"/>
          <ac:spMkLst>
            <pc:docMk/>
            <pc:sldMk cId="1135977551" sldId="263"/>
            <ac:spMk id="2" creationId="{70C3EE82-65E0-16FD-D9C9-7ECDE01013AA}"/>
          </ac:spMkLst>
        </pc:spChg>
        <pc:spChg chg="mod">
          <ac:chgData name="Gyanveer Meena" userId="cca08f14f5f5ceb7" providerId="LiveId" clId="{4F07BA2E-42E2-47DF-870B-418C8F768889}" dt="2022-11-11T07:37:07.957" v="8017" actId="20577"/>
          <ac:spMkLst>
            <pc:docMk/>
            <pc:sldMk cId="1135977551" sldId="263"/>
            <ac:spMk id="3" creationId="{19553DAF-37D2-B9AE-4D26-27ABA3AADCBD}"/>
          </ac:spMkLst>
        </pc:spChg>
        <pc:spChg chg="add mod">
          <ac:chgData name="Gyanveer Meena" userId="cca08f14f5f5ceb7" providerId="LiveId" clId="{4F07BA2E-42E2-47DF-870B-418C8F768889}" dt="2022-11-09T12:19:02.214" v="3382" actId="20577"/>
          <ac:spMkLst>
            <pc:docMk/>
            <pc:sldMk cId="1135977551" sldId="263"/>
            <ac:spMk id="4" creationId="{D47EFD49-4FC3-8F14-33C0-EEDEE7CB9F49}"/>
          </ac:spMkLst>
        </pc:spChg>
        <pc:picChg chg="add mod">
          <ac:chgData name="Gyanveer Meena" userId="cca08f14f5f5ceb7" providerId="LiveId" clId="{4F07BA2E-42E2-47DF-870B-418C8F768889}" dt="2022-11-09T12:00:25.649" v="2516" actId="14100"/>
          <ac:picMkLst>
            <pc:docMk/>
            <pc:sldMk cId="1135977551" sldId="263"/>
            <ac:picMk id="1026" creationId="{1B9589A1-ADB1-B743-6DE4-8C7293A9571E}"/>
          </ac:picMkLst>
        </pc:picChg>
      </pc:sldChg>
      <pc:sldChg chg="addSp modSp new mod">
        <pc:chgData name="Gyanveer Meena" userId="cca08f14f5f5ceb7" providerId="LiveId" clId="{4F07BA2E-42E2-47DF-870B-418C8F768889}" dt="2022-11-11T07:37:18.782" v="8019" actId="113"/>
        <pc:sldMkLst>
          <pc:docMk/>
          <pc:sldMk cId="3602574334" sldId="264"/>
        </pc:sldMkLst>
        <pc:spChg chg="mod">
          <ac:chgData name="Gyanveer Meena" userId="cca08f14f5f5ceb7" providerId="LiveId" clId="{4F07BA2E-42E2-47DF-870B-418C8F768889}" dt="2022-11-09T12:42:06.528" v="3855" actId="1038"/>
          <ac:spMkLst>
            <pc:docMk/>
            <pc:sldMk cId="3602574334" sldId="264"/>
            <ac:spMk id="2" creationId="{DEF7BFE2-7D77-EF2B-4106-BA979E611B93}"/>
          </ac:spMkLst>
        </pc:spChg>
        <pc:spChg chg="mod">
          <ac:chgData name="Gyanveer Meena" userId="cca08f14f5f5ceb7" providerId="LiveId" clId="{4F07BA2E-42E2-47DF-870B-418C8F768889}" dt="2022-11-11T07:37:18.782" v="8019" actId="113"/>
          <ac:spMkLst>
            <pc:docMk/>
            <pc:sldMk cId="3602574334" sldId="264"/>
            <ac:spMk id="3" creationId="{C2CC9DC8-94A6-32C9-440C-9B1AB37709BE}"/>
          </ac:spMkLst>
        </pc:spChg>
        <pc:picChg chg="add mod">
          <ac:chgData name="Gyanveer Meena" userId="cca08f14f5f5ceb7" providerId="LiveId" clId="{4F07BA2E-42E2-47DF-870B-418C8F768889}" dt="2022-11-09T12:13:46.834" v="3183" actId="14100"/>
          <ac:picMkLst>
            <pc:docMk/>
            <pc:sldMk cId="3602574334" sldId="264"/>
            <ac:picMk id="2050" creationId="{476D64E6-9EA1-449D-79CD-46541CE82D7F}"/>
          </ac:picMkLst>
        </pc:picChg>
      </pc:sldChg>
      <pc:sldChg chg="addSp modSp new mod">
        <pc:chgData name="Gyanveer Meena" userId="cca08f14f5f5ceb7" providerId="LiveId" clId="{4F07BA2E-42E2-47DF-870B-418C8F768889}" dt="2022-11-11T07:37:36.857" v="8023" actId="113"/>
        <pc:sldMkLst>
          <pc:docMk/>
          <pc:sldMk cId="626632819" sldId="265"/>
        </pc:sldMkLst>
        <pc:spChg chg="mod">
          <ac:chgData name="Gyanveer Meena" userId="cca08f14f5f5ceb7" providerId="LiveId" clId="{4F07BA2E-42E2-47DF-870B-418C8F768889}" dt="2022-11-09T12:41:51.191" v="3825" actId="1076"/>
          <ac:spMkLst>
            <pc:docMk/>
            <pc:sldMk cId="626632819" sldId="265"/>
            <ac:spMk id="2" creationId="{3F47AFCF-4220-22BB-A6B6-4D426B3B2246}"/>
          </ac:spMkLst>
        </pc:spChg>
        <pc:spChg chg="mod">
          <ac:chgData name="Gyanveer Meena" userId="cca08f14f5f5ceb7" providerId="LiveId" clId="{4F07BA2E-42E2-47DF-870B-418C8F768889}" dt="2022-11-11T07:37:36.857" v="8023" actId="113"/>
          <ac:spMkLst>
            <pc:docMk/>
            <pc:sldMk cId="626632819" sldId="265"/>
            <ac:spMk id="3" creationId="{78EEF87E-E5B7-0BCE-CED1-1583095FD435}"/>
          </ac:spMkLst>
        </pc:spChg>
        <pc:picChg chg="add mod">
          <ac:chgData name="Gyanveer Meena" userId="cca08f14f5f5ceb7" providerId="LiveId" clId="{4F07BA2E-42E2-47DF-870B-418C8F768889}" dt="2022-11-09T12:41:57.264" v="3841" actId="1036"/>
          <ac:picMkLst>
            <pc:docMk/>
            <pc:sldMk cId="626632819" sldId="265"/>
            <ac:picMk id="3074" creationId="{B1423811-530B-9D21-48E7-36205E680698}"/>
          </ac:picMkLst>
        </pc:picChg>
      </pc:sldChg>
      <pc:sldChg chg="addSp modSp new mod">
        <pc:chgData name="Gyanveer Meena" userId="cca08f14f5f5ceb7" providerId="LiveId" clId="{4F07BA2E-42E2-47DF-870B-418C8F768889}" dt="2022-11-11T07:37:57.087" v="8024" actId="113"/>
        <pc:sldMkLst>
          <pc:docMk/>
          <pc:sldMk cId="232932319" sldId="266"/>
        </pc:sldMkLst>
        <pc:spChg chg="mod">
          <ac:chgData name="Gyanveer Meena" userId="cca08f14f5f5ceb7" providerId="LiveId" clId="{4F07BA2E-42E2-47DF-870B-418C8F768889}" dt="2022-11-09T12:44:01.645" v="3874" actId="313"/>
          <ac:spMkLst>
            <pc:docMk/>
            <pc:sldMk cId="232932319" sldId="266"/>
            <ac:spMk id="2" creationId="{FFB66144-FBDE-B959-2ADC-6461345DF05C}"/>
          </ac:spMkLst>
        </pc:spChg>
        <pc:spChg chg="mod">
          <ac:chgData name="Gyanveer Meena" userId="cca08f14f5f5ceb7" providerId="LiveId" clId="{4F07BA2E-42E2-47DF-870B-418C8F768889}" dt="2022-11-11T07:37:57.087" v="8024" actId="113"/>
          <ac:spMkLst>
            <pc:docMk/>
            <pc:sldMk cId="232932319" sldId="266"/>
            <ac:spMk id="3" creationId="{252B0E52-52D7-3A2E-AFF9-75CF03B107D7}"/>
          </ac:spMkLst>
        </pc:spChg>
        <pc:picChg chg="add mod">
          <ac:chgData name="Gyanveer Meena" userId="cca08f14f5f5ceb7" providerId="LiveId" clId="{4F07BA2E-42E2-47DF-870B-418C8F768889}" dt="2022-11-09T12:44:31.686" v="3881" actId="1076"/>
          <ac:picMkLst>
            <pc:docMk/>
            <pc:sldMk cId="232932319" sldId="266"/>
            <ac:picMk id="4098" creationId="{81379D88-D766-A056-1BA1-3659137901E5}"/>
          </ac:picMkLst>
        </pc:picChg>
      </pc:sldChg>
      <pc:sldChg chg="addSp modSp new mod">
        <pc:chgData name="Gyanveer Meena" userId="cca08f14f5f5ceb7" providerId="LiveId" clId="{4F07BA2E-42E2-47DF-870B-418C8F768889}" dt="2022-11-11T07:30:58.495" v="8005" actId="207"/>
        <pc:sldMkLst>
          <pc:docMk/>
          <pc:sldMk cId="1515999678" sldId="267"/>
        </pc:sldMkLst>
        <pc:spChg chg="mod">
          <ac:chgData name="Gyanveer Meena" userId="cca08f14f5f5ceb7" providerId="LiveId" clId="{4F07BA2E-42E2-47DF-870B-418C8F768889}" dt="2022-11-09T12:48:43.760" v="4207" actId="20577"/>
          <ac:spMkLst>
            <pc:docMk/>
            <pc:sldMk cId="1515999678" sldId="267"/>
            <ac:spMk id="2" creationId="{C4A6D316-51E9-79ED-DB6E-F44097EA9CF5}"/>
          </ac:spMkLst>
        </pc:spChg>
        <pc:spChg chg="mod">
          <ac:chgData name="Gyanveer Meena" userId="cca08f14f5f5ceb7" providerId="LiveId" clId="{4F07BA2E-42E2-47DF-870B-418C8F768889}" dt="2022-11-11T07:30:58.495" v="8005" actId="207"/>
          <ac:spMkLst>
            <pc:docMk/>
            <pc:sldMk cId="1515999678" sldId="267"/>
            <ac:spMk id="3" creationId="{0E77BA12-59D7-A6D9-4EB6-E6FF0100D082}"/>
          </ac:spMkLst>
        </pc:spChg>
        <pc:picChg chg="add mod">
          <ac:chgData name="Gyanveer Meena" userId="cca08f14f5f5ceb7" providerId="LiveId" clId="{4F07BA2E-42E2-47DF-870B-418C8F768889}" dt="2022-11-09T12:49:12.861" v="4215" actId="14100"/>
          <ac:picMkLst>
            <pc:docMk/>
            <pc:sldMk cId="1515999678" sldId="267"/>
            <ac:picMk id="5122" creationId="{64DB2E4B-B3EB-6FD8-3C3F-92232D6F02FE}"/>
          </ac:picMkLst>
        </pc:picChg>
      </pc:sldChg>
      <pc:sldChg chg="addSp modSp new mod">
        <pc:chgData name="Gyanveer Meena" userId="cca08f14f5f5ceb7" providerId="LiveId" clId="{4F07BA2E-42E2-47DF-870B-418C8F768889}" dt="2022-11-11T07:38:09.305" v="8025" actId="113"/>
        <pc:sldMkLst>
          <pc:docMk/>
          <pc:sldMk cId="2428704214" sldId="268"/>
        </pc:sldMkLst>
        <pc:spChg chg="mod">
          <ac:chgData name="Gyanveer Meena" userId="cca08f14f5f5ceb7" providerId="LiveId" clId="{4F07BA2E-42E2-47DF-870B-418C8F768889}" dt="2022-11-09T12:59:05.550" v="4907" actId="1076"/>
          <ac:spMkLst>
            <pc:docMk/>
            <pc:sldMk cId="2428704214" sldId="268"/>
            <ac:spMk id="2" creationId="{6ED72C8F-AF3C-9DA2-DC81-5DF318687A81}"/>
          </ac:spMkLst>
        </pc:spChg>
        <pc:spChg chg="mod">
          <ac:chgData name="Gyanveer Meena" userId="cca08f14f5f5ceb7" providerId="LiveId" clId="{4F07BA2E-42E2-47DF-870B-418C8F768889}" dt="2022-11-11T07:38:09.305" v="8025" actId="113"/>
          <ac:spMkLst>
            <pc:docMk/>
            <pc:sldMk cId="2428704214" sldId="268"/>
            <ac:spMk id="3" creationId="{8F59A4B8-3C61-703D-2A9C-2A9874EA321C}"/>
          </ac:spMkLst>
        </pc:spChg>
        <pc:picChg chg="add mod">
          <ac:chgData name="Gyanveer Meena" userId="cca08f14f5f5ceb7" providerId="LiveId" clId="{4F07BA2E-42E2-47DF-870B-418C8F768889}" dt="2022-11-09T12:57:03.915" v="4596" actId="14100"/>
          <ac:picMkLst>
            <pc:docMk/>
            <pc:sldMk cId="2428704214" sldId="268"/>
            <ac:picMk id="6146" creationId="{A55EA517-832B-6135-61AC-1C7F6499EF50}"/>
          </ac:picMkLst>
        </pc:picChg>
      </pc:sldChg>
      <pc:sldChg chg="addSp delSp modSp new mod">
        <pc:chgData name="Gyanveer Meena" userId="cca08f14f5f5ceb7" providerId="LiveId" clId="{4F07BA2E-42E2-47DF-870B-418C8F768889}" dt="2022-11-09T13:10:15.770" v="5040" actId="14100"/>
        <pc:sldMkLst>
          <pc:docMk/>
          <pc:sldMk cId="4288764638" sldId="269"/>
        </pc:sldMkLst>
        <pc:spChg chg="mod">
          <ac:chgData name="Gyanveer Meena" userId="cca08f14f5f5ceb7" providerId="LiveId" clId="{4F07BA2E-42E2-47DF-870B-418C8F768889}" dt="2022-11-09T13:08:11.332" v="5022" actId="1076"/>
          <ac:spMkLst>
            <pc:docMk/>
            <pc:sldMk cId="4288764638" sldId="269"/>
            <ac:spMk id="2" creationId="{C9662370-F805-E032-8202-23B59C5C2AAD}"/>
          </ac:spMkLst>
        </pc:spChg>
        <pc:spChg chg="del mod">
          <ac:chgData name="Gyanveer Meena" userId="cca08f14f5f5ceb7" providerId="LiveId" clId="{4F07BA2E-42E2-47DF-870B-418C8F768889}" dt="2022-11-09T13:08:05.038" v="5020" actId="478"/>
          <ac:spMkLst>
            <pc:docMk/>
            <pc:sldMk cId="4288764638" sldId="269"/>
            <ac:spMk id="3" creationId="{51B62FD4-30C3-E86B-BE9E-22DED8379041}"/>
          </ac:spMkLst>
        </pc:spChg>
        <pc:picChg chg="add del mod">
          <ac:chgData name="Gyanveer Meena" userId="cca08f14f5f5ceb7" providerId="LiveId" clId="{4F07BA2E-42E2-47DF-870B-418C8F768889}" dt="2022-11-09T13:07:58.150" v="5018"/>
          <ac:picMkLst>
            <pc:docMk/>
            <pc:sldMk cId="4288764638" sldId="269"/>
            <ac:picMk id="7170" creationId="{DAC7ABF5-B0F7-95F2-72B8-6780AB687E82}"/>
          </ac:picMkLst>
        </pc:picChg>
        <pc:picChg chg="add mod">
          <ac:chgData name="Gyanveer Meena" userId="cca08f14f5f5ceb7" providerId="LiveId" clId="{4F07BA2E-42E2-47DF-870B-418C8F768889}" dt="2022-11-09T13:09:49.126" v="5034" actId="1076"/>
          <ac:picMkLst>
            <pc:docMk/>
            <pc:sldMk cId="4288764638" sldId="269"/>
            <ac:picMk id="7172" creationId="{24DDC6F4-A303-3DE8-A0BF-40DD5A946A65}"/>
          </ac:picMkLst>
        </pc:picChg>
        <pc:picChg chg="add mod">
          <ac:chgData name="Gyanveer Meena" userId="cca08f14f5f5ceb7" providerId="LiveId" clId="{4F07BA2E-42E2-47DF-870B-418C8F768889}" dt="2022-11-09T13:09:28.609" v="5029" actId="14100"/>
          <ac:picMkLst>
            <pc:docMk/>
            <pc:sldMk cId="4288764638" sldId="269"/>
            <ac:picMk id="7174" creationId="{D13EA964-A8CD-9957-8991-AD3541FC5A1D}"/>
          </ac:picMkLst>
        </pc:picChg>
        <pc:picChg chg="add mod">
          <ac:chgData name="Gyanveer Meena" userId="cca08f14f5f5ceb7" providerId="LiveId" clId="{4F07BA2E-42E2-47DF-870B-418C8F768889}" dt="2022-11-09T13:09:55.315" v="5036" actId="14100"/>
          <ac:picMkLst>
            <pc:docMk/>
            <pc:sldMk cId="4288764638" sldId="269"/>
            <ac:picMk id="7176" creationId="{9C22C03C-7061-C4D9-2362-106D615AD571}"/>
          </ac:picMkLst>
        </pc:picChg>
        <pc:picChg chg="add mod">
          <ac:chgData name="Gyanveer Meena" userId="cca08f14f5f5ceb7" providerId="LiveId" clId="{4F07BA2E-42E2-47DF-870B-418C8F768889}" dt="2022-11-09T13:10:15.770" v="5040" actId="14100"/>
          <ac:picMkLst>
            <pc:docMk/>
            <pc:sldMk cId="4288764638" sldId="269"/>
            <ac:picMk id="7178" creationId="{A3423574-B630-046C-7586-A832118384F8}"/>
          </ac:picMkLst>
        </pc:picChg>
      </pc:sldChg>
      <pc:sldChg chg="addSp delSp modSp new mod">
        <pc:chgData name="Gyanveer Meena" userId="cca08f14f5f5ceb7" providerId="LiveId" clId="{4F07BA2E-42E2-47DF-870B-418C8F768889}" dt="2022-11-09T13:12:22.095" v="5078" actId="14100"/>
        <pc:sldMkLst>
          <pc:docMk/>
          <pc:sldMk cId="3830630907" sldId="270"/>
        </pc:sldMkLst>
        <pc:spChg chg="del">
          <ac:chgData name="Gyanveer Meena" userId="cca08f14f5f5ceb7" providerId="LiveId" clId="{4F07BA2E-42E2-47DF-870B-418C8F768889}" dt="2022-11-09T13:10:22.995" v="5042" actId="478"/>
          <ac:spMkLst>
            <pc:docMk/>
            <pc:sldMk cId="3830630907" sldId="270"/>
            <ac:spMk id="2" creationId="{A2BF0BCF-FD4B-CE18-48EC-3C8AB3294F43}"/>
          </ac:spMkLst>
        </pc:spChg>
        <pc:spChg chg="del">
          <ac:chgData name="Gyanveer Meena" userId="cca08f14f5f5ceb7" providerId="LiveId" clId="{4F07BA2E-42E2-47DF-870B-418C8F768889}" dt="2022-11-09T13:10:25.894" v="5043" actId="478"/>
          <ac:spMkLst>
            <pc:docMk/>
            <pc:sldMk cId="3830630907" sldId="270"/>
            <ac:spMk id="3" creationId="{1F86C90B-7442-80AE-C900-2E2DAD00284E}"/>
          </ac:spMkLst>
        </pc:spChg>
        <pc:spChg chg="add mod">
          <ac:chgData name="Gyanveer Meena" userId="cca08f14f5f5ceb7" providerId="LiveId" clId="{4F07BA2E-42E2-47DF-870B-418C8F768889}" dt="2022-11-09T13:11:10.917" v="5048"/>
          <ac:spMkLst>
            <pc:docMk/>
            <pc:sldMk cId="3830630907" sldId="270"/>
            <ac:spMk id="4" creationId="{FE0ED31A-EAD8-71C9-924E-5CE684971B55}"/>
          </ac:spMkLst>
        </pc:spChg>
        <pc:picChg chg="add mod">
          <ac:chgData name="Gyanveer Meena" userId="cca08f14f5f5ceb7" providerId="LiveId" clId="{4F07BA2E-42E2-47DF-870B-418C8F768889}" dt="2022-11-09T13:11:54.126" v="5059" actId="1035"/>
          <ac:picMkLst>
            <pc:docMk/>
            <pc:sldMk cId="3830630907" sldId="270"/>
            <ac:picMk id="8194" creationId="{0F35F182-3138-D2ED-316C-617EACFF7C71}"/>
          </ac:picMkLst>
        </pc:picChg>
        <pc:picChg chg="add mod">
          <ac:chgData name="Gyanveer Meena" userId="cca08f14f5f5ceb7" providerId="LiveId" clId="{4F07BA2E-42E2-47DF-870B-418C8F768889}" dt="2022-11-09T13:11:27.417" v="5052" actId="1076"/>
          <ac:picMkLst>
            <pc:docMk/>
            <pc:sldMk cId="3830630907" sldId="270"/>
            <ac:picMk id="8196" creationId="{38BC95A1-E256-D920-7524-5BEE943C9412}"/>
          </ac:picMkLst>
        </pc:picChg>
        <pc:picChg chg="add mod">
          <ac:chgData name="Gyanveer Meena" userId="cca08f14f5f5ceb7" providerId="LiveId" clId="{4F07BA2E-42E2-47DF-870B-418C8F768889}" dt="2022-11-09T13:11:58.144" v="5073" actId="1035"/>
          <ac:picMkLst>
            <pc:docMk/>
            <pc:sldMk cId="3830630907" sldId="270"/>
            <ac:picMk id="8198" creationId="{ADE9FE5D-F12F-E717-71CD-DDBAFFC51ED6}"/>
          </ac:picMkLst>
        </pc:picChg>
        <pc:picChg chg="add mod">
          <ac:chgData name="Gyanveer Meena" userId="cca08f14f5f5ceb7" providerId="LiveId" clId="{4F07BA2E-42E2-47DF-870B-418C8F768889}" dt="2022-11-09T13:12:22.095" v="5078" actId="14100"/>
          <ac:picMkLst>
            <pc:docMk/>
            <pc:sldMk cId="3830630907" sldId="270"/>
            <ac:picMk id="8200" creationId="{CC038997-D76F-048C-3C59-0831A672D23D}"/>
          </ac:picMkLst>
        </pc:picChg>
      </pc:sldChg>
      <pc:sldChg chg="addSp delSp modSp new mod">
        <pc:chgData name="Gyanveer Meena" userId="cca08f14f5f5ceb7" providerId="LiveId" clId="{4F07BA2E-42E2-47DF-870B-418C8F768889}" dt="2022-11-10T04:34:35.088" v="6318" actId="2711"/>
        <pc:sldMkLst>
          <pc:docMk/>
          <pc:sldMk cId="2266115256" sldId="271"/>
        </pc:sldMkLst>
        <pc:spChg chg="del mod">
          <ac:chgData name="Gyanveer Meena" userId="cca08f14f5f5ceb7" providerId="LiveId" clId="{4F07BA2E-42E2-47DF-870B-418C8F768889}" dt="2022-11-09T13:12:46.436" v="5102"/>
          <ac:spMkLst>
            <pc:docMk/>
            <pc:sldMk cId="2266115256" sldId="271"/>
            <ac:spMk id="2" creationId="{6695ECBB-BF8D-085D-9417-FFEFE06B4CD6}"/>
          </ac:spMkLst>
        </pc:spChg>
        <pc:spChg chg="del">
          <ac:chgData name="Gyanveer Meena" userId="cca08f14f5f5ceb7" providerId="LiveId" clId="{4F07BA2E-42E2-47DF-870B-418C8F768889}" dt="2022-11-09T13:14:01.253" v="5117"/>
          <ac:spMkLst>
            <pc:docMk/>
            <pc:sldMk cId="2266115256" sldId="271"/>
            <ac:spMk id="3" creationId="{9B30B010-0DBC-C157-5051-44DFC43A8F0D}"/>
          </ac:spMkLst>
        </pc:spChg>
        <pc:spChg chg="add mod">
          <ac:chgData name="Gyanveer Meena" userId="cca08f14f5f5ceb7" providerId="LiveId" clId="{4F07BA2E-42E2-47DF-870B-418C8F768889}" dt="2022-11-09T13:12:56.874" v="5116" actId="20577"/>
          <ac:spMkLst>
            <pc:docMk/>
            <pc:sldMk cId="2266115256" sldId="271"/>
            <ac:spMk id="4" creationId="{CFB55B54-9F84-7D09-3351-6690A427959B}"/>
          </ac:spMkLst>
        </pc:spChg>
        <pc:spChg chg="add del mod">
          <ac:chgData name="Gyanveer Meena" userId="cca08f14f5f5ceb7" providerId="LiveId" clId="{4F07BA2E-42E2-47DF-870B-418C8F768889}" dt="2022-11-09T13:14:12.744" v="5120" actId="478"/>
          <ac:spMkLst>
            <pc:docMk/>
            <pc:sldMk cId="2266115256" sldId="271"/>
            <ac:spMk id="5" creationId="{BA406315-AF48-AC03-D002-6FA510EE1F72}"/>
          </ac:spMkLst>
        </pc:spChg>
        <pc:spChg chg="add mod">
          <ac:chgData name="Gyanveer Meena" userId="cca08f14f5f5ceb7" providerId="LiveId" clId="{4F07BA2E-42E2-47DF-870B-418C8F768889}" dt="2022-11-10T04:34:35.088" v="6318" actId="2711"/>
          <ac:spMkLst>
            <pc:docMk/>
            <pc:sldMk cId="2266115256" sldId="271"/>
            <ac:spMk id="6" creationId="{96A3843A-3CB8-684A-2717-92A5D2DA3CD7}"/>
          </ac:spMkLst>
        </pc:spChg>
      </pc:sldChg>
      <pc:sldChg chg="addSp delSp modSp new mod">
        <pc:chgData name="Gyanveer Meena" userId="cca08f14f5f5ceb7" providerId="LiveId" clId="{4F07BA2E-42E2-47DF-870B-418C8F768889}" dt="2022-11-09T13:19:16.720" v="5240" actId="1076"/>
        <pc:sldMkLst>
          <pc:docMk/>
          <pc:sldMk cId="3621001278" sldId="272"/>
        </pc:sldMkLst>
        <pc:spChg chg="mod">
          <ac:chgData name="Gyanveer Meena" userId="cca08f14f5f5ceb7" providerId="LiveId" clId="{4F07BA2E-42E2-47DF-870B-418C8F768889}" dt="2022-11-09T13:18:36.079" v="5231" actId="115"/>
          <ac:spMkLst>
            <pc:docMk/>
            <pc:sldMk cId="3621001278" sldId="272"/>
            <ac:spMk id="2" creationId="{797466D6-7E5C-1E2A-DBDB-C62287F1FC7D}"/>
          </ac:spMkLst>
        </pc:spChg>
        <pc:spChg chg="del">
          <ac:chgData name="Gyanveer Meena" userId="cca08f14f5f5ceb7" providerId="LiveId" clId="{4F07BA2E-42E2-47DF-870B-418C8F768889}" dt="2022-11-09T13:17:36.350" v="5216" actId="478"/>
          <ac:spMkLst>
            <pc:docMk/>
            <pc:sldMk cId="3621001278" sldId="272"/>
            <ac:spMk id="3" creationId="{8B6ADE7A-ADCC-F532-BBF2-7A155A819065}"/>
          </ac:spMkLst>
        </pc:spChg>
        <pc:picChg chg="add mod">
          <ac:chgData name="Gyanveer Meena" userId="cca08f14f5f5ceb7" providerId="LiveId" clId="{4F07BA2E-42E2-47DF-870B-418C8F768889}" dt="2022-11-09T13:19:01.235" v="5237" actId="14100"/>
          <ac:picMkLst>
            <pc:docMk/>
            <pc:sldMk cId="3621001278" sldId="272"/>
            <ac:picMk id="10242" creationId="{36AB97DC-B6CD-9780-9AC9-7733B9BF35FE}"/>
          </ac:picMkLst>
        </pc:picChg>
        <pc:picChg chg="add mod">
          <ac:chgData name="Gyanveer Meena" userId="cca08f14f5f5ceb7" providerId="LiveId" clId="{4F07BA2E-42E2-47DF-870B-418C8F768889}" dt="2022-11-09T13:18:45.613" v="5233" actId="14100"/>
          <ac:picMkLst>
            <pc:docMk/>
            <pc:sldMk cId="3621001278" sldId="272"/>
            <ac:picMk id="10244" creationId="{D72BF089-37B9-7388-48B4-F28CBD09914B}"/>
          </ac:picMkLst>
        </pc:picChg>
        <pc:picChg chg="add mod">
          <ac:chgData name="Gyanveer Meena" userId="cca08f14f5f5ceb7" providerId="LiveId" clId="{4F07BA2E-42E2-47DF-870B-418C8F768889}" dt="2022-11-09T13:18:57.761" v="5236" actId="14100"/>
          <ac:picMkLst>
            <pc:docMk/>
            <pc:sldMk cId="3621001278" sldId="272"/>
            <ac:picMk id="10246" creationId="{792C38AE-E862-3C51-214A-1D266464E319}"/>
          </ac:picMkLst>
        </pc:picChg>
        <pc:picChg chg="add mod">
          <ac:chgData name="Gyanveer Meena" userId="cca08f14f5f5ceb7" providerId="LiveId" clId="{4F07BA2E-42E2-47DF-870B-418C8F768889}" dt="2022-11-09T13:19:16.720" v="5240" actId="1076"/>
          <ac:picMkLst>
            <pc:docMk/>
            <pc:sldMk cId="3621001278" sldId="272"/>
            <ac:picMk id="10248" creationId="{34492283-1BC8-5E57-316D-071D1D2D3D54}"/>
          </ac:picMkLst>
        </pc:picChg>
      </pc:sldChg>
      <pc:sldChg chg="addSp delSp modSp new mod">
        <pc:chgData name="Gyanveer Meena" userId="cca08f14f5f5ceb7" providerId="LiveId" clId="{4F07BA2E-42E2-47DF-870B-418C8F768889}" dt="2022-11-09T13:21:06.052" v="5264" actId="14100"/>
        <pc:sldMkLst>
          <pc:docMk/>
          <pc:sldMk cId="1700261635" sldId="273"/>
        </pc:sldMkLst>
        <pc:spChg chg="del">
          <ac:chgData name="Gyanveer Meena" userId="cca08f14f5f5ceb7" providerId="LiveId" clId="{4F07BA2E-42E2-47DF-870B-418C8F768889}" dt="2022-11-09T13:19:31.997" v="5242" actId="478"/>
          <ac:spMkLst>
            <pc:docMk/>
            <pc:sldMk cId="1700261635" sldId="273"/>
            <ac:spMk id="2" creationId="{4EF0D723-5843-BDE8-8F8C-2095BFE91067}"/>
          </ac:spMkLst>
        </pc:spChg>
        <pc:spChg chg="del">
          <ac:chgData name="Gyanveer Meena" userId="cca08f14f5f5ceb7" providerId="LiveId" clId="{4F07BA2E-42E2-47DF-870B-418C8F768889}" dt="2022-11-09T13:19:35.169" v="5244" actId="478"/>
          <ac:spMkLst>
            <pc:docMk/>
            <pc:sldMk cId="1700261635" sldId="273"/>
            <ac:spMk id="3" creationId="{0A109C39-3398-1859-EAE7-C1558EB64F4D}"/>
          </ac:spMkLst>
        </pc:spChg>
        <pc:spChg chg="add mod">
          <ac:chgData name="Gyanveer Meena" userId="cca08f14f5f5ceb7" providerId="LiveId" clId="{4F07BA2E-42E2-47DF-870B-418C8F768889}" dt="2022-11-09T13:19:32.325" v="5243"/>
          <ac:spMkLst>
            <pc:docMk/>
            <pc:sldMk cId="1700261635" sldId="273"/>
            <ac:spMk id="4" creationId="{CF0B7623-FB98-88B2-925C-5B4DB8A55E06}"/>
          </ac:spMkLst>
        </pc:spChg>
        <pc:picChg chg="add mod">
          <ac:chgData name="Gyanveer Meena" userId="cca08f14f5f5ceb7" providerId="LiveId" clId="{4F07BA2E-42E2-47DF-870B-418C8F768889}" dt="2022-11-09T13:20:14.099" v="5252" actId="14100"/>
          <ac:picMkLst>
            <pc:docMk/>
            <pc:sldMk cId="1700261635" sldId="273"/>
            <ac:picMk id="11266" creationId="{A1D979CD-6460-F05E-E975-FC2F69BB0583}"/>
          </ac:picMkLst>
        </pc:picChg>
        <pc:picChg chg="add mod">
          <ac:chgData name="Gyanveer Meena" userId="cca08f14f5f5ceb7" providerId="LiveId" clId="{4F07BA2E-42E2-47DF-870B-418C8F768889}" dt="2022-11-09T13:20:10.484" v="5251" actId="1076"/>
          <ac:picMkLst>
            <pc:docMk/>
            <pc:sldMk cId="1700261635" sldId="273"/>
            <ac:picMk id="11268" creationId="{F51D50A7-602E-8254-6C63-D092A273C766}"/>
          </ac:picMkLst>
        </pc:picChg>
        <pc:picChg chg="add mod">
          <ac:chgData name="Gyanveer Meena" userId="cca08f14f5f5ceb7" providerId="LiveId" clId="{4F07BA2E-42E2-47DF-870B-418C8F768889}" dt="2022-11-09T13:20:41.726" v="5258" actId="14100"/>
          <ac:picMkLst>
            <pc:docMk/>
            <pc:sldMk cId="1700261635" sldId="273"/>
            <ac:picMk id="11270" creationId="{6D7DCFB1-C06A-ADF1-7FBF-AB36B030D801}"/>
          </ac:picMkLst>
        </pc:picChg>
        <pc:picChg chg="add mod">
          <ac:chgData name="Gyanveer Meena" userId="cca08f14f5f5ceb7" providerId="LiveId" clId="{4F07BA2E-42E2-47DF-870B-418C8F768889}" dt="2022-11-09T13:21:06.052" v="5264" actId="14100"/>
          <ac:picMkLst>
            <pc:docMk/>
            <pc:sldMk cId="1700261635" sldId="273"/>
            <ac:picMk id="11272" creationId="{FBFBB53E-D0B2-3B05-5D0A-336ADC8D9101}"/>
          </ac:picMkLst>
        </pc:picChg>
      </pc:sldChg>
      <pc:sldChg chg="addSp delSp modSp new mod">
        <pc:chgData name="Gyanveer Meena" userId="cca08f14f5f5ceb7" providerId="LiveId" clId="{4F07BA2E-42E2-47DF-870B-418C8F768889}" dt="2022-11-10T04:34:19.821" v="6317" actId="2711"/>
        <pc:sldMkLst>
          <pc:docMk/>
          <pc:sldMk cId="1993993759" sldId="274"/>
        </pc:sldMkLst>
        <pc:spChg chg="del">
          <ac:chgData name="Gyanveer Meena" userId="cca08f14f5f5ceb7" providerId="LiveId" clId="{4F07BA2E-42E2-47DF-870B-418C8F768889}" dt="2022-11-09T13:21:16.028" v="5266" actId="478"/>
          <ac:spMkLst>
            <pc:docMk/>
            <pc:sldMk cId="1993993759" sldId="274"/>
            <ac:spMk id="2" creationId="{C82873F3-D6EA-8B13-D174-EDD598B4170E}"/>
          </ac:spMkLst>
        </pc:spChg>
        <pc:spChg chg="mod">
          <ac:chgData name="Gyanveer Meena" userId="cca08f14f5f5ceb7" providerId="LiveId" clId="{4F07BA2E-42E2-47DF-870B-418C8F768889}" dt="2022-11-10T04:34:19.821" v="6317" actId="2711"/>
          <ac:spMkLst>
            <pc:docMk/>
            <pc:sldMk cId="1993993759" sldId="274"/>
            <ac:spMk id="3" creationId="{7056E7A7-94C1-30E3-4E15-6CBE2AEDA6B8}"/>
          </ac:spMkLst>
        </pc:spChg>
        <pc:spChg chg="add mod">
          <ac:chgData name="Gyanveer Meena" userId="cca08f14f5f5ceb7" providerId="LiveId" clId="{4F07BA2E-42E2-47DF-870B-418C8F768889}" dt="2022-11-09T13:21:44.750" v="5298" actId="14100"/>
          <ac:spMkLst>
            <pc:docMk/>
            <pc:sldMk cId="1993993759" sldId="274"/>
            <ac:spMk id="4" creationId="{1BC69A3E-19A1-BCA1-8E99-391ED955E724}"/>
          </ac:spMkLst>
        </pc:spChg>
      </pc:sldChg>
      <pc:sldChg chg="addSp delSp modSp new mod">
        <pc:chgData name="Gyanveer Meena" userId="cca08f14f5f5ceb7" providerId="LiveId" clId="{4F07BA2E-42E2-47DF-870B-418C8F768889}" dt="2022-11-11T07:38:34.101" v="8039" actId="20577"/>
        <pc:sldMkLst>
          <pc:docMk/>
          <pc:sldMk cId="240357929" sldId="275"/>
        </pc:sldMkLst>
        <pc:spChg chg="mod">
          <ac:chgData name="Gyanveer Meena" userId="cca08f14f5f5ceb7" providerId="LiveId" clId="{4F07BA2E-42E2-47DF-870B-418C8F768889}" dt="2022-11-09T13:30:56.830" v="5507" actId="1076"/>
          <ac:spMkLst>
            <pc:docMk/>
            <pc:sldMk cId="240357929" sldId="275"/>
            <ac:spMk id="2" creationId="{E208C456-01FF-80BE-440A-8A216384FD08}"/>
          </ac:spMkLst>
        </pc:spChg>
        <pc:spChg chg="del">
          <ac:chgData name="Gyanveer Meena" userId="cca08f14f5f5ceb7" providerId="LiveId" clId="{4F07BA2E-42E2-47DF-870B-418C8F768889}" dt="2022-11-09T13:25:17.810" v="5367" actId="478"/>
          <ac:spMkLst>
            <pc:docMk/>
            <pc:sldMk cId="240357929" sldId="275"/>
            <ac:spMk id="3" creationId="{25A83FE9-E4CC-4EEC-6248-72AE4DC380FD}"/>
          </ac:spMkLst>
        </pc:spChg>
        <pc:spChg chg="add del mod">
          <ac:chgData name="Gyanveer Meena" userId="cca08f14f5f5ceb7" providerId="LiveId" clId="{4F07BA2E-42E2-47DF-870B-418C8F768889}" dt="2022-11-09T13:25:59.928" v="5381"/>
          <ac:spMkLst>
            <pc:docMk/>
            <pc:sldMk cId="240357929" sldId="275"/>
            <ac:spMk id="4" creationId="{070E0979-80FF-DB83-A958-D92A972B0703}"/>
          </ac:spMkLst>
        </pc:spChg>
        <pc:spChg chg="add mod">
          <ac:chgData name="Gyanveer Meena" userId="cca08f14f5f5ceb7" providerId="LiveId" clId="{4F07BA2E-42E2-47DF-870B-418C8F768889}" dt="2022-11-11T07:38:34.101" v="8039" actId="20577"/>
          <ac:spMkLst>
            <pc:docMk/>
            <pc:sldMk cId="240357929" sldId="275"/>
            <ac:spMk id="5" creationId="{066DE38A-839C-7B9F-B6AF-C339F0CA090E}"/>
          </ac:spMkLst>
        </pc:spChg>
        <pc:picChg chg="add mod">
          <ac:chgData name="Gyanveer Meena" userId="cca08f14f5f5ceb7" providerId="LiveId" clId="{4F07BA2E-42E2-47DF-870B-418C8F768889}" dt="2022-11-09T13:27:06.827" v="5420" actId="1038"/>
          <ac:picMkLst>
            <pc:docMk/>
            <pc:sldMk cId="240357929" sldId="275"/>
            <ac:picMk id="12290" creationId="{25BD5EB0-8B00-742B-6CA9-1B3E92D238A6}"/>
          </ac:picMkLst>
        </pc:picChg>
        <pc:picChg chg="add mod">
          <ac:chgData name="Gyanveer Meena" userId="cca08f14f5f5ceb7" providerId="LiveId" clId="{4F07BA2E-42E2-47DF-870B-418C8F768889}" dt="2022-11-09T13:27:10.407" v="5431" actId="1035"/>
          <ac:picMkLst>
            <pc:docMk/>
            <pc:sldMk cId="240357929" sldId="275"/>
            <ac:picMk id="12292" creationId="{5BB30BAC-F4D0-6644-7A87-5810ACC55B38}"/>
          </ac:picMkLst>
        </pc:picChg>
      </pc:sldChg>
      <pc:sldChg chg="addSp delSp modSp new mod">
        <pc:chgData name="Gyanveer Meena" userId="cca08f14f5f5ceb7" providerId="LiveId" clId="{4F07BA2E-42E2-47DF-870B-418C8F768889}" dt="2022-11-09T13:32:51.387" v="5552" actId="20577"/>
        <pc:sldMkLst>
          <pc:docMk/>
          <pc:sldMk cId="1434785303" sldId="276"/>
        </pc:sldMkLst>
        <pc:spChg chg="del">
          <ac:chgData name="Gyanveer Meena" userId="cca08f14f5f5ceb7" providerId="LiveId" clId="{4F07BA2E-42E2-47DF-870B-418C8F768889}" dt="2022-11-09T13:31:02.500" v="5508" actId="478"/>
          <ac:spMkLst>
            <pc:docMk/>
            <pc:sldMk cId="1434785303" sldId="276"/>
            <ac:spMk id="2" creationId="{18DE90A6-B441-67BB-7A46-750C446E7FB3}"/>
          </ac:spMkLst>
        </pc:spChg>
        <pc:spChg chg="mod">
          <ac:chgData name="Gyanveer Meena" userId="cca08f14f5f5ceb7" providerId="LiveId" clId="{4F07BA2E-42E2-47DF-870B-418C8F768889}" dt="2022-11-09T13:32:51.387" v="5552" actId="20577"/>
          <ac:spMkLst>
            <pc:docMk/>
            <pc:sldMk cId="1434785303" sldId="276"/>
            <ac:spMk id="3" creationId="{6ADEA1BB-586F-1D47-94BB-EC536606815F}"/>
          </ac:spMkLst>
        </pc:spChg>
        <pc:spChg chg="add mod">
          <ac:chgData name="Gyanveer Meena" userId="cca08f14f5f5ceb7" providerId="LiveId" clId="{4F07BA2E-42E2-47DF-870B-418C8F768889}" dt="2022-11-09T13:31:06.614" v="5510" actId="14100"/>
          <ac:spMkLst>
            <pc:docMk/>
            <pc:sldMk cId="1434785303" sldId="276"/>
            <ac:spMk id="4" creationId="{FE31174C-F25E-C260-63B7-07B305DD582A}"/>
          </ac:spMkLst>
        </pc:spChg>
        <pc:picChg chg="add mod">
          <ac:chgData name="Gyanveer Meena" userId="cca08f14f5f5ceb7" providerId="LiveId" clId="{4F07BA2E-42E2-47DF-870B-418C8F768889}" dt="2022-11-09T13:31:13.037" v="5512" actId="14100"/>
          <ac:picMkLst>
            <pc:docMk/>
            <pc:sldMk cId="1434785303" sldId="276"/>
            <ac:picMk id="14338" creationId="{01ED590C-01BF-F7FD-CA6E-FCE9BDCA01A9}"/>
          </ac:picMkLst>
        </pc:picChg>
        <pc:picChg chg="add mod">
          <ac:chgData name="Gyanveer Meena" userId="cca08f14f5f5ceb7" providerId="LiveId" clId="{4F07BA2E-42E2-47DF-870B-418C8F768889}" dt="2022-11-09T13:31:31.875" v="5516" actId="14100"/>
          <ac:picMkLst>
            <pc:docMk/>
            <pc:sldMk cId="1434785303" sldId="276"/>
            <ac:picMk id="14340" creationId="{8AEFCCFC-6814-F3C2-87AA-376D315E1B60}"/>
          </ac:picMkLst>
        </pc:picChg>
      </pc:sldChg>
      <pc:sldChg chg="addSp modSp new mod">
        <pc:chgData name="Gyanveer Meena" userId="cca08f14f5f5ceb7" providerId="LiveId" clId="{4F07BA2E-42E2-47DF-870B-418C8F768889}" dt="2022-11-11T07:39:02.863" v="8046" actId="20577"/>
        <pc:sldMkLst>
          <pc:docMk/>
          <pc:sldMk cId="3494743535" sldId="277"/>
        </pc:sldMkLst>
        <pc:spChg chg="mod">
          <ac:chgData name="Gyanveer Meena" userId="cca08f14f5f5ceb7" providerId="LiveId" clId="{4F07BA2E-42E2-47DF-870B-418C8F768889}" dt="2022-11-09T13:34:21.847" v="5586" actId="1076"/>
          <ac:spMkLst>
            <pc:docMk/>
            <pc:sldMk cId="3494743535" sldId="277"/>
            <ac:spMk id="2" creationId="{FEEDA8EB-4F40-4BEB-668C-79FB1857E6F5}"/>
          </ac:spMkLst>
        </pc:spChg>
        <pc:spChg chg="mod">
          <ac:chgData name="Gyanveer Meena" userId="cca08f14f5f5ceb7" providerId="LiveId" clId="{4F07BA2E-42E2-47DF-870B-418C8F768889}" dt="2022-11-11T07:39:02.863" v="8046" actId="20577"/>
          <ac:spMkLst>
            <pc:docMk/>
            <pc:sldMk cId="3494743535" sldId="277"/>
            <ac:spMk id="3" creationId="{A9859E78-717F-4E3B-EBBF-50BC61C37C24}"/>
          </ac:spMkLst>
        </pc:spChg>
        <pc:picChg chg="add mod">
          <ac:chgData name="Gyanveer Meena" userId="cca08f14f5f5ceb7" providerId="LiveId" clId="{4F07BA2E-42E2-47DF-870B-418C8F768889}" dt="2022-11-09T13:34:50.035" v="5590" actId="14100"/>
          <ac:picMkLst>
            <pc:docMk/>
            <pc:sldMk cId="3494743535" sldId="277"/>
            <ac:picMk id="15362" creationId="{2460F28E-4D2B-C6C0-6CE5-C2ADE9CA2FC0}"/>
          </ac:picMkLst>
        </pc:picChg>
      </pc:sldChg>
      <pc:sldChg chg="addSp modSp new mod">
        <pc:chgData name="Gyanveer Meena" userId="cca08f14f5f5ceb7" providerId="LiveId" clId="{4F07BA2E-42E2-47DF-870B-418C8F768889}" dt="2022-11-10T04:36:40.571" v="6341" actId="20577"/>
        <pc:sldMkLst>
          <pc:docMk/>
          <pc:sldMk cId="3926044334" sldId="278"/>
        </pc:sldMkLst>
        <pc:spChg chg="mod">
          <ac:chgData name="Gyanveer Meena" userId="cca08f14f5f5ceb7" providerId="LiveId" clId="{4F07BA2E-42E2-47DF-870B-418C8F768889}" dt="2022-11-09T13:38:43.502" v="5685" actId="1076"/>
          <ac:spMkLst>
            <pc:docMk/>
            <pc:sldMk cId="3926044334" sldId="278"/>
            <ac:spMk id="2" creationId="{65851A0D-7301-E8D9-9491-CEA616D2CF68}"/>
          </ac:spMkLst>
        </pc:spChg>
        <pc:spChg chg="mod">
          <ac:chgData name="Gyanveer Meena" userId="cca08f14f5f5ceb7" providerId="LiveId" clId="{4F07BA2E-42E2-47DF-870B-418C8F768889}" dt="2022-11-10T04:36:40.571" v="6341" actId="20577"/>
          <ac:spMkLst>
            <pc:docMk/>
            <pc:sldMk cId="3926044334" sldId="278"/>
            <ac:spMk id="3" creationId="{777702AE-FC58-743A-5777-CD3F4E6C8248}"/>
          </ac:spMkLst>
        </pc:spChg>
        <pc:picChg chg="add mod">
          <ac:chgData name="Gyanveer Meena" userId="cca08f14f5f5ceb7" providerId="LiveId" clId="{4F07BA2E-42E2-47DF-870B-418C8F768889}" dt="2022-11-09T13:43:42.769" v="5803" actId="1076"/>
          <ac:picMkLst>
            <pc:docMk/>
            <pc:sldMk cId="3926044334" sldId="278"/>
            <ac:picMk id="16386" creationId="{5224F977-E381-9E82-0309-2F937BE5B3C6}"/>
          </ac:picMkLst>
        </pc:picChg>
      </pc:sldChg>
      <pc:sldChg chg="addSp delSp modSp new del mod">
        <pc:chgData name="Gyanveer Meena" userId="cca08f14f5f5ceb7" providerId="LiveId" clId="{4F07BA2E-42E2-47DF-870B-418C8F768889}" dt="2022-11-10T04:50:01.364" v="6453" actId="47"/>
        <pc:sldMkLst>
          <pc:docMk/>
          <pc:sldMk cId="2511950585" sldId="279"/>
        </pc:sldMkLst>
        <pc:spChg chg="mod">
          <ac:chgData name="Gyanveer Meena" userId="cca08f14f5f5ceb7" providerId="LiveId" clId="{4F07BA2E-42E2-47DF-870B-418C8F768889}" dt="2022-11-10T04:18:10.727" v="5967" actId="1076"/>
          <ac:spMkLst>
            <pc:docMk/>
            <pc:sldMk cId="2511950585" sldId="279"/>
            <ac:spMk id="2" creationId="{93B55711-3EB3-60A7-25C8-1C2F77B2EAEB}"/>
          </ac:spMkLst>
        </pc:spChg>
        <pc:spChg chg="del mod">
          <ac:chgData name="Gyanveer Meena" userId="cca08f14f5f5ceb7" providerId="LiveId" clId="{4F07BA2E-42E2-47DF-870B-418C8F768889}" dt="2022-11-10T04:36:11.271" v="6334" actId="21"/>
          <ac:spMkLst>
            <pc:docMk/>
            <pc:sldMk cId="2511950585" sldId="279"/>
            <ac:spMk id="3" creationId="{596126AF-436D-A451-A06F-C314645A96E8}"/>
          </ac:spMkLst>
        </pc:spChg>
        <pc:spChg chg="add">
          <ac:chgData name="Gyanveer Meena" userId="cca08f14f5f5ceb7" providerId="LiveId" clId="{4F07BA2E-42E2-47DF-870B-418C8F768889}" dt="2022-11-10T04:13:56.449" v="5909"/>
          <ac:spMkLst>
            <pc:docMk/>
            <pc:sldMk cId="2511950585" sldId="279"/>
            <ac:spMk id="4" creationId="{7EDF3E2A-2AD2-A5C3-4D81-421E19495D45}"/>
          </ac:spMkLst>
        </pc:spChg>
        <pc:spChg chg="add">
          <ac:chgData name="Gyanveer Meena" userId="cca08f14f5f5ceb7" providerId="LiveId" clId="{4F07BA2E-42E2-47DF-870B-418C8F768889}" dt="2022-11-10T04:13:56.449" v="5909"/>
          <ac:spMkLst>
            <pc:docMk/>
            <pc:sldMk cId="2511950585" sldId="279"/>
            <ac:spMk id="5" creationId="{CF5E65B1-EDEE-47B3-72A0-0B5976980711}"/>
          </ac:spMkLst>
        </pc:spChg>
        <pc:spChg chg="add">
          <ac:chgData name="Gyanveer Meena" userId="cca08f14f5f5ceb7" providerId="LiveId" clId="{4F07BA2E-42E2-47DF-870B-418C8F768889}" dt="2022-11-10T04:13:56.449" v="5909"/>
          <ac:spMkLst>
            <pc:docMk/>
            <pc:sldMk cId="2511950585" sldId="279"/>
            <ac:spMk id="6" creationId="{321E29A6-D0EB-780B-B8C9-00E355AE77BC}"/>
          </ac:spMkLst>
        </pc:spChg>
        <pc:spChg chg="add">
          <ac:chgData name="Gyanveer Meena" userId="cca08f14f5f5ceb7" providerId="LiveId" clId="{4F07BA2E-42E2-47DF-870B-418C8F768889}" dt="2022-11-10T04:13:56.449" v="5909"/>
          <ac:spMkLst>
            <pc:docMk/>
            <pc:sldMk cId="2511950585" sldId="279"/>
            <ac:spMk id="7" creationId="{726A0A86-4A9D-4301-373D-9453537BAD22}"/>
          </ac:spMkLst>
        </pc:spChg>
        <pc:spChg chg="add">
          <ac:chgData name="Gyanveer Meena" userId="cca08f14f5f5ceb7" providerId="LiveId" clId="{4F07BA2E-42E2-47DF-870B-418C8F768889}" dt="2022-11-10T04:13:56.449" v="5909"/>
          <ac:spMkLst>
            <pc:docMk/>
            <pc:sldMk cId="2511950585" sldId="279"/>
            <ac:spMk id="8" creationId="{B59E0B97-B2DE-B88C-4455-37920202715A}"/>
          </ac:spMkLst>
        </pc:spChg>
        <pc:spChg chg="add">
          <ac:chgData name="Gyanveer Meena" userId="cca08f14f5f5ceb7" providerId="LiveId" clId="{4F07BA2E-42E2-47DF-870B-418C8F768889}" dt="2022-11-10T04:13:56.449" v="5909"/>
          <ac:spMkLst>
            <pc:docMk/>
            <pc:sldMk cId="2511950585" sldId="279"/>
            <ac:spMk id="9" creationId="{1B25CC1E-E398-BE61-4F06-CB23F4540B35}"/>
          </ac:spMkLst>
        </pc:spChg>
        <pc:spChg chg="add">
          <ac:chgData name="Gyanveer Meena" userId="cca08f14f5f5ceb7" providerId="LiveId" clId="{4F07BA2E-42E2-47DF-870B-418C8F768889}" dt="2022-11-10T04:13:56.449" v="5909"/>
          <ac:spMkLst>
            <pc:docMk/>
            <pc:sldMk cId="2511950585" sldId="279"/>
            <ac:spMk id="10" creationId="{BF24BF13-A60B-E3FF-997B-082D45BE6DD7}"/>
          </ac:spMkLst>
        </pc:spChg>
        <pc:spChg chg="add">
          <ac:chgData name="Gyanveer Meena" userId="cca08f14f5f5ceb7" providerId="LiveId" clId="{4F07BA2E-42E2-47DF-870B-418C8F768889}" dt="2022-11-10T04:13:56.449" v="5909"/>
          <ac:spMkLst>
            <pc:docMk/>
            <pc:sldMk cId="2511950585" sldId="279"/>
            <ac:spMk id="11" creationId="{6DFE714C-0B91-27BE-38B2-FF2D650D65CB}"/>
          </ac:spMkLst>
        </pc:spChg>
        <pc:spChg chg="add">
          <ac:chgData name="Gyanveer Meena" userId="cca08f14f5f5ceb7" providerId="LiveId" clId="{4F07BA2E-42E2-47DF-870B-418C8F768889}" dt="2022-11-10T04:13:56.449" v="5909"/>
          <ac:spMkLst>
            <pc:docMk/>
            <pc:sldMk cId="2511950585" sldId="279"/>
            <ac:spMk id="12" creationId="{1F181834-BDE3-A781-000C-45EFF518A91E}"/>
          </ac:spMkLst>
        </pc:spChg>
        <pc:spChg chg="add">
          <ac:chgData name="Gyanveer Meena" userId="cca08f14f5f5ceb7" providerId="LiveId" clId="{4F07BA2E-42E2-47DF-870B-418C8F768889}" dt="2022-11-10T04:13:56.449" v="5909"/>
          <ac:spMkLst>
            <pc:docMk/>
            <pc:sldMk cId="2511950585" sldId="279"/>
            <ac:spMk id="13" creationId="{24E94561-146D-AAAC-F7D5-80E06C13CA66}"/>
          </ac:spMkLst>
        </pc:spChg>
        <pc:spChg chg="add">
          <ac:chgData name="Gyanveer Meena" userId="cca08f14f5f5ceb7" providerId="LiveId" clId="{4F07BA2E-42E2-47DF-870B-418C8F768889}" dt="2022-11-10T04:13:56.449" v="5909"/>
          <ac:spMkLst>
            <pc:docMk/>
            <pc:sldMk cId="2511950585" sldId="279"/>
            <ac:spMk id="14" creationId="{8C82C10C-CCD2-0C37-3DCC-7B74F5570615}"/>
          </ac:spMkLst>
        </pc:spChg>
        <pc:spChg chg="add">
          <ac:chgData name="Gyanveer Meena" userId="cca08f14f5f5ceb7" providerId="LiveId" clId="{4F07BA2E-42E2-47DF-870B-418C8F768889}" dt="2022-11-10T04:13:56.449" v="5909"/>
          <ac:spMkLst>
            <pc:docMk/>
            <pc:sldMk cId="2511950585" sldId="279"/>
            <ac:spMk id="15" creationId="{24A2874A-4A7D-F426-0967-C9C0580F84FD}"/>
          </ac:spMkLst>
        </pc:spChg>
        <pc:spChg chg="add">
          <ac:chgData name="Gyanveer Meena" userId="cca08f14f5f5ceb7" providerId="LiveId" clId="{4F07BA2E-42E2-47DF-870B-418C8F768889}" dt="2022-11-10T04:13:56.449" v="5909"/>
          <ac:spMkLst>
            <pc:docMk/>
            <pc:sldMk cId="2511950585" sldId="279"/>
            <ac:spMk id="16" creationId="{3A246031-E67B-9E81-0C9F-41E98F318955}"/>
          </ac:spMkLst>
        </pc:spChg>
        <pc:spChg chg="add">
          <ac:chgData name="Gyanveer Meena" userId="cca08f14f5f5ceb7" providerId="LiveId" clId="{4F07BA2E-42E2-47DF-870B-418C8F768889}" dt="2022-11-10T04:13:56.449" v="5909"/>
          <ac:spMkLst>
            <pc:docMk/>
            <pc:sldMk cId="2511950585" sldId="279"/>
            <ac:spMk id="17" creationId="{80D78984-B0A1-60D8-B1CC-4A867794D165}"/>
          </ac:spMkLst>
        </pc:spChg>
        <pc:spChg chg="add">
          <ac:chgData name="Gyanveer Meena" userId="cca08f14f5f5ceb7" providerId="LiveId" clId="{4F07BA2E-42E2-47DF-870B-418C8F768889}" dt="2022-11-10T04:13:56.449" v="5909"/>
          <ac:spMkLst>
            <pc:docMk/>
            <pc:sldMk cId="2511950585" sldId="279"/>
            <ac:spMk id="18" creationId="{06DAB780-0BA0-B5FB-0F4D-F9A990415C3D}"/>
          </ac:spMkLst>
        </pc:spChg>
        <pc:spChg chg="add">
          <ac:chgData name="Gyanveer Meena" userId="cca08f14f5f5ceb7" providerId="LiveId" clId="{4F07BA2E-42E2-47DF-870B-418C8F768889}" dt="2022-11-10T04:13:56.449" v="5909"/>
          <ac:spMkLst>
            <pc:docMk/>
            <pc:sldMk cId="2511950585" sldId="279"/>
            <ac:spMk id="19" creationId="{56168DF8-BDBE-4B52-0341-9DFA5B28349E}"/>
          </ac:spMkLst>
        </pc:spChg>
        <pc:spChg chg="add">
          <ac:chgData name="Gyanveer Meena" userId="cca08f14f5f5ceb7" providerId="LiveId" clId="{4F07BA2E-42E2-47DF-870B-418C8F768889}" dt="2022-11-10T04:13:56.449" v="5909"/>
          <ac:spMkLst>
            <pc:docMk/>
            <pc:sldMk cId="2511950585" sldId="279"/>
            <ac:spMk id="20" creationId="{E71AAA0E-6D38-9827-7885-BC7661B8ADA2}"/>
          </ac:spMkLst>
        </pc:spChg>
        <pc:spChg chg="add">
          <ac:chgData name="Gyanveer Meena" userId="cca08f14f5f5ceb7" providerId="LiveId" clId="{4F07BA2E-42E2-47DF-870B-418C8F768889}" dt="2022-11-10T04:13:56.449" v="5909"/>
          <ac:spMkLst>
            <pc:docMk/>
            <pc:sldMk cId="2511950585" sldId="279"/>
            <ac:spMk id="21" creationId="{3C3FD330-E976-5B40-F52A-2213BA54ECBD}"/>
          </ac:spMkLst>
        </pc:spChg>
        <pc:spChg chg="add">
          <ac:chgData name="Gyanveer Meena" userId="cca08f14f5f5ceb7" providerId="LiveId" clId="{4F07BA2E-42E2-47DF-870B-418C8F768889}" dt="2022-11-10T04:13:56.449" v="5909"/>
          <ac:spMkLst>
            <pc:docMk/>
            <pc:sldMk cId="2511950585" sldId="279"/>
            <ac:spMk id="22" creationId="{AD56EE08-9639-EB79-380B-7C33ABEBA09F}"/>
          </ac:spMkLst>
        </pc:spChg>
        <pc:spChg chg="add">
          <ac:chgData name="Gyanveer Meena" userId="cca08f14f5f5ceb7" providerId="LiveId" clId="{4F07BA2E-42E2-47DF-870B-418C8F768889}" dt="2022-11-10T04:13:56.449" v="5909"/>
          <ac:spMkLst>
            <pc:docMk/>
            <pc:sldMk cId="2511950585" sldId="279"/>
            <ac:spMk id="23" creationId="{5CA5ED12-B291-4E90-6225-4A30665B6C57}"/>
          </ac:spMkLst>
        </pc:spChg>
        <pc:spChg chg="add">
          <ac:chgData name="Gyanveer Meena" userId="cca08f14f5f5ceb7" providerId="LiveId" clId="{4F07BA2E-42E2-47DF-870B-418C8F768889}" dt="2022-11-10T04:13:56.449" v="5909"/>
          <ac:spMkLst>
            <pc:docMk/>
            <pc:sldMk cId="2511950585" sldId="279"/>
            <ac:spMk id="24" creationId="{94652194-D22D-50A0-F039-D371F0347774}"/>
          </ac:spMkLst>
        </pc:spChg>
        <pc:spChg chg="add">
          <ac:chgData name="Gyanveer Meena" userId="cca08f14f5f5ceb7" providerId="LiveId" clId="{4F07BA2E-42E2-47DF-870B-418C8F768889}" dt="2022-11-10T04:13:56.449" v="5909"/>
          <ac:spMkLst>
            <pc:docMk/>
            <pc:sldMk cId="2511950585" sldId="279"/>
            <ac:spMk id="25" creationId="{88F672C5-2B5B-40BC-8AD6-03F560907E24}"/>
          </ac:spMkLst>
        </pc:spChg>
        <pc:spChg chg="add">
          <ac:chgData name="Gyanveer Meena" userId="cca08f14f5f5ceb7" providerId="LiveId" clId="{4F07BA2E-42E2-47DF-870B-418C8F768889}" dt="2022-11-10T04:13:56.449" v="5909"/>
          <ac:spMkLst>
            <pc:docMk/>
            <pc:sldMk cId="2511950585" sldId="279"/>
            <ac:spMk id="26" creationId="{0AE771B8-0E7C-7A3C-455E-216B0C946059}"/>
          </ac:spMkLst>
        </pc:spChg>
        <pc:spChg chg="add">
          <ac:chgData name="Gyanveer Meena" userId="cca08f14f5f5ceb7" providerId="LiveId" clId="{4F07BA2E-42E2-47DF-870B-418C8F768889}" dt="2022-11-10T04:13:56.449" v="5909"/>
          <ac:spMkLst>
            <pc:docMk/>
            <pc:sldMk cId="2511950585" sldId="279"/>
            <ac:spMk id="27" creationId="{0695B06B-52BB-5D14-CB9B-6FDC328B44ED}"/>
          </ac:spMkLst>
        </pc:spChg>
        <pc:spChg chg="add">
          <ac:chgData name="Gyanveer Meena" userId="cca08f14f5f5ceb7" providerId="LiveId" clId="{4F07BA2E-42E2-47DF-870B-418C8F768889}" dt="2022-11-10T04:13:56.449" v="5909"/>
          <ac:spMkLst>
            <pc:docMk/>
            <pc:sldMk cId="2511950585" sldId="279"/>
            <ac:spMk id="28" creationId="{CC68C30C-06C9-853E-45DE-A35FBE1CDB78}"/>
          </ac:spMkLst>
        </pc:spChg>
        <pc:spChg chg="add">
          <ac:chgData name="Gyanveer Meena" userId="cca08f14f5f5ceb7" providerId="LiveId" clId="{4F07BA2E-42E2-47DF-870B-418C8F768889}" dt="2022-11-10T04:13:56.449" v="5909"/>
          <ac:spMkLst>
            <pc:docMk/>
            <pc:sldMk cId="2511950585" sldId="279"/>
            <ac:spMk id="29" creationId="{9E82095C-521D-1C63-47D6-F3A46586A065}"/>
          </ac:spMkLst>
        </pc:spChg>
        <pc:spChg chg="add del mod">
          <ac:chgData name="Gyanveer Meena" userId="cca08f14f5f5ceb7" providerId="LiveId" clId="{4F07BA2E-42E2-47DF-870B-418C8F768889}" dt="2022-11-10T04:18:02.608" v="5965" actId="478"/>
          <ac:spMkLst>
            <pc:docMk/>
            <pc:sldMk cId="2511950585" sldId="279"/>
            <ac:spMk id="32" creationId="{05FF62DF-77EE-5604-A070-E0D53D16F943}"/>
          </ac:spMkLst>
        </pc:spChg>
        <pc:spChg chg="add del mod">
          <ac:chgData name="Gyanveer Meena" userId="cca08f14f5f5ceb7" providerId="LiveId" clId="{4F07BA2E-42E2-47DF-870B-418C8F768889}" dt="2022-11-10T04:36:23.376" v="6337" actId="21"/>
          <ac:spMkLst>
            <pc:docMk/>
            <pc:sldMk cId="2511950585" sldId="279"/>
            <ac:spMk id="33" creationId="{9FBDB57B-50C3-FBBB-9958-3ED41A4D89BE}"/>
          </ac:spMkLst>
        </pc:spChg>
        <pc:spChg chg="add del mod">
          <ac:chgData name="Gyanveer Meena" userId="cca08f14f5f5ceb7" providerId="LiveId" clId="{4F07BA2E-42E2-47DF-870B-418C8F768889}" dt="2022-11-10T04:36:14.598" v="6335" actId="478"/>
          <ac:spMkLst>
            <pc:docMk/>
            <pc:sldMk cId="2511950585" sldId="279"/>
            <ac:spMk id="35" creationId="{BF807DD7-2CBD-D80E-4EF9-D928280DD91D}"/>
          </ac:spMkLst>
        </pc:spChg>
        <pc:spChg chg="add del mod">
          <ac:chgData name="Gyanveer Meena" userId="cca08f14f5f5ceb7" providerId="LiveId" clId="{4F07BA2E-42E2-47DF-870B-418C8F768889}" dt="2022-11-10T04:37:27.883" v="6343" actId="21"/>
          <ac:spMkLst>
            <pc:docMk/>
            <pc:sldMk cId="2511950585" sldId="279"/>
            <ac:spMk id="36" creationId="{6F817C68-7851-932D-F3A4-A06D6926DE79}"/>
          </ac:spMkLst>
        </pc:spChg>
        <pc:spChg chg="add del mod">
          <ac:chgData name="Gyanveer Meena" userId="cca08f14f5f5ceb7" providerId="LiveId" clId="{4F07BA2E-42E2-47DF-870B-418C8F768889}" dt="2022-11-10T04:37:27.883" v="6343" actId="21"/>
          <ac:spMkLst>
            <pc:docMk/>
            <pc:sldMk cId="2511950585" sldId="279"/>
            <ac:spMk id="37" creationId="{9EF88C16-62DB-9A98-F033-3273E35CD3A6}"/>
          </ac:spMkLst>
        </pc:spChg>
        <pc:spChg chg="add del mod">
          <ac:chgData name="Gyanveer Meena" userId="cca08f14f5f5ceb7" providerId="LiveId" clId="{4F07BA2E-42E2-47DF-870B-418C8F768889}" dt="2022-11-10T04:37:30.420" v="6344" actId="478"/>
          <ac:spMkLst>
            <pc:docMk/>
            <pc:sldMk cId="2511950585" sldId="279"/>
            <ac:spMk id="40" creationId="{CD0C10E0-9435-C5DA-8984-E1083F312E76}"/>
          </ac:spMkLst>
        </pc:spChg>
        <pc:spChg chg="add del mod">
          <ac:chgData name="Gyanveer Meena" userId="cca08f14f5f5ceb7" providerId="LiveId" clId="{4F07BA2E-42E2-47DF-870B-418C8F768889}" dt="2022-11-10T04:37:32.669" v="6346" actId="21"/>
          <ac:spMkLst>
            <pc:docMk/>
            <pc:sldMk cId="2511950585" sldId="279"/>
            <ac:spMk id="41" creationId="{E8092EF3-92A0-A321-F57A-6DEF8BFB0A92}"/>
          </ac:spMkLst>
        </pc:spChg>
        <pc:spChg chg="add del mod">
          <ac:chgData name="Gyanveer Meena" userId="cca08f14f5f5ceb7" providerId="LiveId" clId="{4F07BA2E-42E2-47DF-870B-418C8F768889}" dt="2022-11-10T04:37:32.669" v="6346" actId="21"/>
          <ac:spMkLst>
            <pc:docMk/>
            <pc:sldMk cId="2511950585" sldId="279"/>
            <ac:spMk id="42" creationId="{CF04A7AC-A6D0-429C-8E53-DDB8C34E3A0E}"/>
          </ac:spMkLst>
        </pc:spChg>
        <pc:spChg chg="add del mod">
          <ac:chgData name="Gyanveer Meena" userId="cca08f14f5f5ceb7" providerId="LiveId" clId="{4F07BA2E-42E2-47DF-870B-418C8F768889}" dt="2022-11-10T04:37:39.466" v="6348" actId="478"/>
          <ac:spMkLst>
            <pc:docMk/>
            <pc:sldMk cId="2511950585" sldId="279"/>
            <ac:spMk id="44" creationId="{EB3EBA4E-3AFB-58EC-8222-0864A0E19EDB}"/>
          </ac:spMkLst>
        </pc:spChg>
        <pc:spChg chg="add del mod">
          <ac:chgData name="Gyanveer Meena" userId="cca08f14f5f5ceb7" providerId="LiveId" clId="{4F07BA2E-42E2-47DF-870B-418C8F768889}" dt="2022-11-10T04:49:15.070" v="6444" actId="478"/>
          <ac:spMkLst>
            <pc:docMk/>
            <pc:sldMk cId="2511950585" sldId="279"/>
            <ac:spMk id="45" creationId="{DDB65D2C-3BE6-79AF-94AD-955A03480F8E}"/>
          </ac:spMkLst>
        </pc:spChg>
        <pc:spChg chg="add del mod">
          <ac:chgData name="Gyanveer Meena" userId="cca08f14f5f5ceb7" providerId="LiveId" clId="{4F07BA2E-42E2-47DF-870B-418C8F768889}" dt="2022-11-10T04:49:18.157" v="6445" actId="478"/>
          <ac:spMkLst>
            <pc:docMk/>
            <pc:sldMk cId="2511950585" sldId="279"/>
            <ac:spMk id="46" creationId="{45939728-437B-B960-53E6-4F92FE15403C}"/>
          </ac:spMkLst>
        </pc:spChg>
        <pc:graphicFrameChg chg="add del mod">
          <ac:chgData name="Gyanveer Meena" userId="cca08f14f5f5ceb7" providerId="LiveId" clId="{4F07BA2E-42E2-47DF-870B-418C8F768889}" dt="2022-11-10T04:14:07.293" v="5914" actId="478"/>
          <ac:graphicFrameMkLst>
            <pc:docMk/>
            <pc:sldMk cId="2511950585" sldId="279"/>
            <ac:graphicFrameMk id="30" creationId="{42CD471C-86D2-48AC-63EC-75D1D5F4396E}"/>
          </ac:graphicFrameMkLst>
        </pc:graphicFrameChg>
        <pc:graphicFrameChg chg="add del mod">
          <ac:chgData name="Gyanveer Meena" userId="cca08f14f5f5ceb7" providerId="LiveId" clId="{4F07BA2E-42E2-47DF-870B-418C8F768889}" dt="2022-11-10T04:18:05.194" v="5966" actId="478"/>
          <ac:graphicFrameMkLst>
            <pc:docMk/>
            <pc:sldMk cId="2511950585" sldId="279"/>
            <ac:graphicFrameMk id="31" creationId="{E21999EA-4AAC-878E-4DB8-AFC15639C31F}"/>
          </ac:graphicFrameMkLst>
        </pc:graphicFrameChg>
        <pc:picChg chg="add mod">
          <ac:chgData name="Gyanveer Meena" userId="cca08f14f5f5ceb7" providerId="LiveId" clId="{4F07BA2E-42E2-47DF-870B-418C8F768889}" dt="2022-11-10T04:36:33.691" v="6340"/>
          <ac:picMkLst>
            <pc:docMk/>
            <pc:sldMk cId="2511950585" sldId="279"/>
            <ac:picMk id="38" creationId="{8E018163-AB07-3343-0193-0FA877475CCB}"/>
          </ac:picMkLst>
        </pc:picChg>
        <pc:picChg chg="add del mod">
          <ac:chgData name="Gyanveer Meena" userId="cca08f14f5f5ceb7" providerId="LiveId" clId="{4F07BA2E-42E2-47DF-870B-418C8F768889}" dt="2022-11-10T04:36:29.911" v="6339" actId="21"/>
          <ac:picMkLst>
            <pc:docMk/>
            <pc:sldMk cId="2511950585" sldId="279"/>
            <ac:picMk id="17439" creationId="{AD5AD5C3-DC30-8D54-384A-575BFAA1E6E6}"/>
          </ac:picMkLst>
        </pc:picChg>
      </pc:sldChg>
      <pc:sldChg chg="addSp delSp modSp new del mod">
        <pc:chgData name="Gyanveer Meena" userId="cca08f14f5f5ceb7" providerId="LiveId" clId="{4F07BA2E-42E2-47DF-870B-418C8F768889}" dt="2022-11-10T04:50:03.522" v="6454" actId="47"/>
        <pc:sldMkLst>
          <pc:docMk/>
          <pc:sldMk cId="930259484" sldId="280"/>
        </pc:sldMkLst>
        <pc:spChg chg="mod">
          <ac:chgData name="Gyanveer Meena" userId="cca08f14f5f5ceb7" providerId="LiveId" clId="{4F07BA2E-42E2-47DF-870B-418C8F768889}" dt="2022-11-10T04:23:00.680" v="6038" actId="1076"/>
          <ac:spMkLst>
            <pc:docMk/>
            <pc:sldMk cId="930259484" sldId="280"/>
            <ac:spMk id="2" creationId="{7B4E297D-C61A-4B65-41BD-C5F75A847E4B}"/>
          </ac:spMkLst>
        </pc:spChg>
        <pc:spChg chg="del">
          <ac:chgData name="Gyanveer Meena" userId="cca08f14f5f5ceb7" providerId="LiveId" clId="{4F07BA2E-42E2-47DF-870B-418C8F768889}" dt="2022-11-10T04:23:18.623" v="6040" actId="478"/>
          <ac:spMkLst>
            <pc:docMk/>
            <pc:sldMk cId="930259484" sldId="280"/>
            <ac:spMk id="3" creationId="{C5523B1B-2A7E-D8EF-6076-B346BC4E7AF0}"/>
          </ac:spMkLst>
        </pc:spChg>
        <pc:spChg chg="add mod">
          <ac:chgData name="Gyanveer Meena" userId="cca08f14f5f5ceb7" providerId="LiveId" clId="{4F07BA2E-42E2-47DF-870B-418C8F768889}" dt="2022-11-10T04:29:14.469" v="6231" actId="1037"/>
          <ac:spMkLst>
            <pc:docMk/>
            <pc:sldMk cId="930259484" sldId="280"/>
            <ac:spMk id="4" creationId="{4E03BA86-77A3-90AF-30AA-3A0447DBF6CB}"/>
          </ac:spMkLst>
        </pc:spChg>
        <pc:spChg chg="add del mod">
          <ac:chgData name="Gyanveer Meena" userId="cca08f14f5f5ceb7" providerId="LiveId" clId="{4F07BA2E-42E2-47DF-870B-418C8F768889}" dt="2022-11-10T04:35:03.238" v="6319" actId="21"/>
          <ac:spMkLst>
            <pc:docMk/>
            <pc:sldMk cId="930259484" sldId="280"/>
            <ac:spMk id="5" creationId="{3DDA948D-2725-89AA-A109-3C6CBDBA7EA4}"/>
          </ac:spMkLst>
        </pc:spChg>
        <pc:spChg chg="add del mod">
          <ac:chgData name="Gyanveer Meena" userId="cca08f14f5f5ceb7" providerId="LiveId" clId="{4F07BA2E-42E2-47DF-870B-418C8F768889}" dt="2022-11-10T04:35:26.147" v="6324" actId="21"/>
          <ac:spMkLst>
            <pc:docMk/>
            <pc:sldMk cId="930259484" sldId="280"/>
            <ac:spMk id="6" creationId="{AD7F419E-8573-01DF-3D21-65D5F1BF7736}"/>
          </ac:spMkLst>
        </pc:spChg>
        <pc:spChg chg="add del mod">
          <ac:chgData name="Gyanveer Meena" userId="cca08f14f5f5ceb7" providerId="LiveId" clId="{4F07BA2E-42E2-47DF-870B-418C8F768889}" dt="2022-11-10T04:35:34.827" v="6326" actId="21"/>
          <ac:spMkLst>
            <pc:docMk/>
            <pc:sldMk cId="930259484" sldId="280"/>
            <ac:spMk id="7" creationId="{37B5E675-274C-73D0-D6A5-EF9F88E54A74}"/>
          </ac:spMkLst>
        </pc:spChg>
        <pc:spChg chg="add del mod">
          <ac:chgData name="Gyanveer Meena" userId="cca08f14f5f5ceb7" providerId="LiveId" clId="{4F07BA2E-42E2-47DF-870B-418C8F768889}" dt="2022-11-10T04:28:10.302" v="6171" actId="478"/>
          <ac:spMkLst>
            <pc:docMk/>
            <pc:sldMk cId="930259484" sldId="280"/>
            <ac:spMk id="8" creationId="{303A13E7-0DE6-0B56-B090-CCAC4F1882F9}"/>
          </ac:spMkLst>
        </pc:spChg>
        <pc:spChg chg="add del mod">
          <ac:chgData name="Gyanveer Meena" userId="cca08f14f5f5ceb7" providerId="LiveId" clId="{4F07BA2E-42E2-47DF-870B-418C8F768889}" dt="2022-11-10T04:35:45.156" v="6328" actId="21"/>
          <ac:spMkLst>
            <pc:docMk/>
            <pc:sldMk cId="930259484" sldId="280"/>
            <ac:spMk id="9" creationId="{939D3852-D580-5D04-CCBF-2A70174A514E}"/>
          </ac:spMkLst>
        </pc:spChg>
        <pc:spChg chg="add del mod">
          <ac:chgData name="Gyanveer Meena" userId="cca08f14f5f5ceb7" providerId="LiveId" clId="{4F07BA2E-42E2-47DF-870B-418C8F768889}" dt="2022-11-10T04:35:19.808" v="6322" actId="478"/>
          <ac:spMkLst>
            <pc:docMk/>
            <pc:sldMk cId="930259484" sldId="280"/>
            <ac:spMk id="11" creationId="{CDD180BA-A5E6-55FF-5C23-3C43153E1315}"/>
          </ac:spMkLst>
        </pc:spChg>
        <pc:spChg chg="add del mod">
          <ac:chgData name="Gyanveer Meena" userId="cca08f14f5f5ceb7" providerId="LiveId" clId="{4F07BA2E-42E2-47DF-870B-418C8F768889}" dt="2022-11-10T04:49:25.643" v="6446" actId="478"/>
          <ac:spMkLst>
            <pc:docMk/>
            <pc:sldMk cId="930259484" sldId="280"/>
            <ac:spMk id="12" creationId="{59EAB6AE-0DC3-9F83-2EBA-65934573230B}"/>
          </ac:spMkLst>
        </pc:spChg>
        <pc:spChg chg="add del mod">
          <ac:chgData name="Gyanveer Meena" userId="cca08f14f5f5ceb7" providerId="LiveId" clId="{4F07BA2E-42E2-47DF-870B-418C8F768889}" dt="2022-11-10T04:49:32.062" v="6450" actId="478"/>
          <ac:spMkLst>
            <pc:docMk/>
            <pc:sldMk cId="930259484" sldId="280"/>
            <ac:spMk id="13" creationId="{7D225920-A556-CF07-3C2A-E0E953B80E83}"/>
          </ac:spMkLst>
        </pc:spChg>
        <pc:spChg chg="add del mod">
          <ac:chgData name="Gyanveer Meena" userId="cca08f14f5f5ceb7" providerId="LiveId" clId="{4F07BA2E-42E2-47DF-870B-418C8F768889}" dt="2022-11-10T04:49:34.963" v="6451" actId="478"/>
          <ac:spMkLst>
            <pc:docMk/>
            <pc:sldMk cId="930259484" sldId="280"/>
            <ac:spMk id="14" creationId="{3363535F-5263-5485-7942-5AD39868B753}"/>
          </ac:spMkLst>
        </pc:spChg>
        <pc:spChg chg="add del mod">
          <ac:chgData name="Gyanveer Meena" userId="cca08f14f5f5ceb7" providerId="LiveId" clId="{4F07BA2E-42E2-47DF-870B-418C8F768889}" dt="2022-11-10T04:49:38.274" v="6452" actId="478"/>
          <ac:spMkLst>
            <pc:docMk/>
            <pc:sldMk cId="930259484" sldId="280"/>
            <ac:spMk id="15" creationId="{B69CDDC9-886F-8A9B-8DF5-848978AD53EC}"/>
          </ac:spMkLst>
        </pc:spChg>
        <pc:spChg chg="add del mod">
          <ac:chgData name="Gyanveer Meena" userId="cca08f14f5f5ceb7" providerId="LiveId" clId="{4F07BA2E-42E2-47DF-870B-418C8F768889}" dt="2022-11-10T04:49:29.431" v="6448" actId="478"/>
          <ac:spMkLst>
            <pc:docMk/>
            <pc:sldMk cId="930259484" sldId="280"/>
            <ac:spMk id="19" creationId="{AA8AC9D3-86C0-7076-159B-12181AC463B8}"/>
          </ac:spMkLst>
        </pc:spChg>
        <pc:picChg chg="add mod">
          <ac:chgData name="Gyanveer Meena" userId="cca08f14f5f5ceb7" providerId="LiveId" clId="{4F07BA2E-42E2-47DF-870B-418C8F768889}" dt="2022-11-10T04:35:59.499" v="6331"/>
          <ac:picMkLst>
            <pc:docMk/>
            <pc:sldMk cId="930259484" sldId="280"/>
            <ac:picMk id="16" creationId="{1A20F2C2-3F20-337B-8EE6-0512E5128699}"/>
          </ac:picMkLst>
        </pc:picChg>
        <pc:picChg chg="add mod">
          <ac:chgData name="Gyanveer Meena" userId="cca08f14f5f5ceb7" providerId="LiveId" clId="{4F07BA2E-42E2-47DF-870B-418C8F768889}" dt="2022-11-10T04:36:05.824" v="6333"/>
          <ac:picMkLst>
            <pc:docMk/>
            <pc:sldMk cId="930259484" sldId="280"/>
            <ac:picMk id="17" creationId="{FF288ECA-7287-DDDA-76AA-3E2AFF063626}"/>
          </ac:picMkLst>
        </pc:picChg>
        <pc:picChg chg="add del mod">
          <ac:chgData name="Gyanveer Meena" userId="cca08f14f5f5ceb7" providerId="LiveId" clId="{4F07BA2E-42E2-47DF-870B-418C8F768889}" dt="2022-11-10T04:35:54.761" v="6330" actId="21"/>
          <ac:picMkLst>
            <pc:docMk/>
            <pc:sldMk cId="930259484" sldId="280"/>
            <ac:picMk id="18434" creationId="{F0BE9B98-57F2-3CE2-B3D4-5D07F0B2C364}"/>
          </ac:picMkLst>
        </pc:picChg>
        <pc:picChg chg="add del mod">
          <ac:chgData name="Gyanveer Meena" userId="cca08f14f5f5ceb7" providerId="LiveId" clId="{4F07BA2E-42E2-47DF-870B-418C8F768889}" dt="2022-11-10T04:36:02.193" v="6332" actId="21"/>
          <ac:picMkLst>
            <pc:docMk/>
            <pc:sldMk cId="930259484" sldId="280"/>
            <ac:picMk id="18436" creationId="{12147EF7-0EBF-780D-7A0D-EE9E000A2945}"/>
          </ac:picMkLst>
        </pc:picChg>
      </pc:sldChg>
      <pc:sldChg chg="addSp delSp modSp new mod">
        <pc:chgData name="Gyanveer Meena" userId="cca08f14f5f5ceb7" providerId="LiveId" clId="{4F07BA2E-42E2-47DF-870B-418C8F768889}" dt="2022-11-10T05:32:55.510" v="7143" actId="207"/>
        <pc:sldMkLst>
          <pc:docMk/>
          <pc:sldMk cId="1963947771" sldId="281"/>
        </pc:sldMkLst>
        <pc:spChg chg="mod">
          <ac:chgData name="Gyanveer Meena" userId="cca08f14f5f5ceb7" providerId="LiveId" clId="{4F07BA2E-42E2-47DF-870B-418C8F768889}" dt="2022-11-10T04:58:01.015" v="6585" actId="20577"/>
          <ac:spMkLst>
            <pc:docMk/>
            <pc:sldMk cId="1963947771" sldId="281"/>
            <ac:spMk id="2" creationId="{F9DE6700-2900-DE09-D8F8-C9CF6F5F6D7B}"/>
          </ac:spMkLst>
        </pc:spChg>
        <pc:spChg chg="del mod">
          <ac:chgData name="Gyanveer Meena" userId="cca08f14f5f5ceb7" providerId="LiveId" clId="{4F07BA2E-42E2-47DF-870B-418C8F768889}" dt="2022-11-10T04:51:46.741" v="6456" actId="478"/>
          <ac:spMkLst>
            <pc:docMk/>
            <pc:sldMk cId="1963947771" sldId="281"/>
            <ac:spMk id="3" creationId="{E399CAFD-41AB-A058-E204-44EC0DA40ECE}"/>
          </ac:spMkLst>
        </pc:spChg>
        <pc:spChg chg="add del mod">
          <ac:chgData name="Gyanveer Meena" userId="cca08f14f5f5ceb7" providerId="LiveId" clId="{4F07BA2E-42E2-47DF-870B-418C8F768889}" dt="2022-11-10T04:39:12.747" v="6351" actId="478"/>
          <ac:spMkLst>
            <pc:docMk/>
            <pc:sldMk cId="1963947771" sldId="281"/>
            <ac:spMk id="5" creationId="{D8F2961E-4C02-7C67-D664-3D9662A0F267}"/>
          </ac:spMkLst>
        </pc:spChg>
        <pc:spChg chg="add mod">
          <ac:chgData name="Gyanveer Meena" userId="cca08f14f5f5ceb7" providerId="LiveId" clId="{4F07BA2E-42E2-47DF-870B-418C8F768889}" dt="2022-11-10T05:32:49.312" v="7142" actId="207"/>
          <ac:spMkLst>
            <pc:docMk/>
            <pc:sldMk cId="1963947771" sldId="281"/>
            <ac:spMk id="6" creationId="{C2B0D27A-535A-E0C5-B4AE-02E344E98236}"/>
          </ac:spMkLst>
        </pc:spChg>
        <pc:spChg chg="add del mod">
          <ac:chgData name="Gyanveer Meena" userId="cca08f14f5f5ceb7" providerId="LiveId" clId="{4F07BA2E-42E2-47DF-870B-418C8F768889}" dt="2022-11-10T04:57:38.527" v="6564" actId="403"/>
          <ac:spMkLst>
            <pc:docMk/>
            <pc:sldMk cId="1963947771" sldId="281"/>
            <ac:spMk id="7" creationId="{CD03C34D-1777-EB71-1C20-41E24553AF95}"/>
          </ac:spMkLst>
        </pc:spChg>
        <pc:spChg chg="add mod">
          <ac:chgData name="Gyanveer Meena" userId="cca08f14f5f5ceb7" providerId="LiveId" clId="{4F07BA2E-42E2-47DF-870B-418C8F768889}" dt="2022-11-10T04:57:40.920" v="6565" actId="403"/>
          <ac:spMkLst>
            <pc:docMk/>
            <pc:sldMk cId="1963947771" sldId="281"/>
            <ac:spMk id="8" creationId="{3A0D82BF-F763-F867-D9B8-E6CDD5A17832}"/>
          </ac:spMkLst>
        </pc:spChg>
        <pc:spChg chg="add mod">
          <ac:chgData name="Gyanveer Meena" userId="cca08f14f5f5ceb7" providerId="LiveId" clId="{4F07BA2E-42E2-47DF-870B-418C8F768889}" dt="2022-11-10T05:32:55.510" v="7143" actId="207"/>
          <ac:spMkLst>
            <pc:docMk/>
            <pc:sldMk cId="1963947771" sldId="281"/>
            <ac:spMk id="9" creationId="{CB2E53F7-C1A5-64AC-F357-57E866DEA940}"/>
          </ac:spMkLst>
        </pc:spChg>
        <pc:spChg chg="add del mod">
          <ac:chgData name="Gyanveer Meena" userId="cca08f14f5f5ceb7" providerId="LiveId" clId="{4F07BA2E-42E2-47DF-870B-418C8F768889}" dt="2022-11-10T04:56:28.273" v="6546"/>
          <ac:spMkLst>
            <pc:docMk/>
            <pc:sldMk cId="1963947771" sldId="281"/>
            <ac:spMk id="10" creationId="{CAD510AC-CD07-0A59-00E0-7262E4E30A50}"/>
          </ac:spMkLst>
        </pc:spChg>
        <pc:picChg chg="add del mod">
          <ac:chgData name="Gyanveer Meena" userId="cca08f14f5f5ceb7" providerId="LiveId" clId="{4F07BA2E-42E2-47DF-870B-418C8F768889}" dt="2022-11-10T04:57:33.871" v="6563" actId="14100"/>
          <ac:picMkLst>
            <pc:docMk/>
            <pc:sldMk cId="1963947771" sldId="281"/>
            <ac:picMk id="19458" creationId="{A14EFFE5-16A5-EB74-3BFC-8415A40A56AD}"/>
          </ac:picMkLst>
        </pc:picChg>
      </pc:sldChg>
      <pc:sldChg chg="addSp delSp modSp new mod">
        <pc:chgData name="Gyanveer Meena" userId="cca08f14f5f5ceb7" providerId="LiveId" clId="{4F07BA2E-42E2-47DF-870B-418C8F768889}" dt="2022-11-11T07:44:05.787" v="8047" actId="1036"/>
        <pc:sldMkLst>
          <pc:docMk/>
          <pc:sldMk cId="4069808345" sldId="282"/>
        </pc:sldMkLst>
        <pc:spChg chg="mod">
          <ac:chgData name="Gyanveer Meena" userId="cca08f14f5f5ceb7" providerId="LiveId" clId="{4F07BA2E-42E2-47DF-870B-418C8F768889}" dt="2022-11-10T05:02:10.787" v="6669" actId="404"/>
          <ac:spMkLst>
            <pc:docMk/>
            <pc:sldMk cId="4069808345" sldId="282"/>
            <ac:spMk id="2" creationId="{02CD11B2-063A-2178-32BC-00B8F93E0957}"/>
          </ac:spMkLst>
        </pc:spChg>
        <pc:spChg chg="del">
          <ac:chgData name="Gyanveer Meena" userId="cca08f14f5f5ceb7" providerId="LiveId" clId="{4F07BA2E-42E2-47DF-870B-418C8F768889}" dt="2022-11-10T04:58:57.327" v="6616" actId="478"/>
          <ac:spMkLst>
            <pc:docMk/>
            <pc:sldMk cId="4069808345" sldId="282"/>
            <ac:spMk id="3" creationId="{436EBAF7-487E-A870-D226-7036A9FF1708}"/>
          </ac:spMkLst>
        </pc:spChg>
        <pc:spChg chg="add mod">
          <ac:chgData name="Gyanveer Meena" userId="cca08f14f5f5ceb7" providerId="LiveId" clId="{4F07BA2E-42E2-47DF-870B-418C8F768889}" dt="2022-11-10T05:07:38.443" v="6759" actId="1038"/>
          <ac:spMkLst>
            <pc:docMk/>
            <pc:sldMk cId="4069808345" sldId="282"/>
            <ac:spMk id="4" creationId="{29459FCC-8165-918C-C29D-D5EFD654F5CA}"/>
          </ac:spMkLst>
        </pc:spChg>
        <pc:spChg chg="add mod">
          <ac:chgData name="Gyanveer Meena" userId="cca08f14f5f5ceb7" providerId="LiveId" clId="{4F07BA2E-42E2-47DF-870B-418C8F768889}" dt="2022-11-10T05:02:10.787" v="6669" actId="404"/>
          <ac:spMkLst>
            <pc:docMk/>
            <pc:sldMk cId="4069808345" sldId="282"/>
            <ac:spMk id="5" creationId="{37BE226C-ACB2-4880-86AD-6BCC98671C27}"/>
          </ac:spMkLst>
        </pc:spChg>
        <pc:spChg chg="add mod">
          <ac:chgData name="Gyanveer Meena" userId="cca08f14f5f5ceb7" providerId="LiveId" clId="{4F07BA2E-42E2-47DF-870B-418C8F768889}" dt="2022-11-10T05:02:10.787" v="6669" actId="404"/>
          <ac:spMkLst>
            <pc:docMk/>
            <pc:sldMk cId="4069808345" sldId="282"/>
            <ac:spMk id="6" creationId="{053209AE-1A47-E83D-DE83-CB272452941B}"/>
          </ac:spMkLst>
        </pc:spChg>
        <pc:spChg chg="add mod">
          <ac:chgData name="Gyanveer Meena" userId="cca08f14f5f5ceb7" providerId="LiveId" clId="{4F07BA2E-42E2-47DF-870B-418C8F768889}" dt="2022-11-10T05:07:46.782" v="6760" actId="404"/>
          <ac:spMkLst>
            <pc:docMk/>
            <pc:sldMk cId="4069808345" sldId="282"/>
            <ac:spMk id="7" creationId="{3F5F16ED-42DF-EB44-7F29-5B8CEB8C4BAD}"/>
          </ac:spMkLst>
        </pc:spChg>
        <pc:spChg chg="add mod">
          <ac:chgData name="Gyanveer Meena" userId="cca08f14f5f5ceb7" providerId="LiveId" clId="{4F07BA2E-42E2-47DF-870B-418C8F768889}" dt="2022-11-10T05:04:20.275" v="6715" actId="1076"/>
          <ac:spMkLst>
            <pc:docMk/>
            <pc:sldMk cId="4069808345" sldId="282"/>
            <ac:spMk id="8" creationId="{D0339017-C9A6-1440-814F-502778A6B2F2}"/>
          </ac:spMkLst>
        </pc:spChg>
        <pc:spChg chg="add mod">
          <ac:chgData name="Gyanveer Meena" userId="cca08f14f5f5ceb7" providerId="LiveId" clId="{4F07BA2E-42E2-47DF-870B-418C8F768889}" dt="2022-11-10T05:02:10.787" v="6669" actId="404"/>
          <ac:spMkLst>
            <pc:docMk/>
            <pc:sldMk cId="4069808345" sldId="282"/>
            <ac:spMk id="9" creationId="{A08119D6-1D19-C99D-D32B-94901FA5016A}"/>
          </ac:spMkLst>
        </pc:spChg>
        <pc:spChg chg="add mod">
          <ac:chgData name="Gyanveer Meena" userId="cca08f14f5f5ceb7" providerId="LiveId" clId="{4F07BA2E-42E2-47DF-870B-418C8F768889}" dt="2022-11-10T05:02:10.787" v="6669" actId="404"/>
          <ac:spMkLst>
            <pc:docMk/>
            <pc:sldMk cId="4069808345" sldId="282"/>
            <ac:spMk id="10" creationId="{9D58BF73-A14F-7968-2C47-701BD0A7990E}"/>
          </ac:spMkLst>
        </pc:spChg>
        <pc:spChg chg="add mod">
          <ac:chgData name="Gyanveer Meena" userId="cca08f14f5f5ceb7" providerId="LiveId" clId="{4F07BA2E-42E2-47DF-870B-418C8F768889}" dt="2022-11-10T05:07:49.381" v="6761" actId="404"/>
          <ac:spMkLst>
            <pc:docMk/>
            <pc:sldMk cId="4069808345" sldId="282"/>
            <ac:spMk id="11" creationId="{0A493B57-3B58-FE6F-0669-EADFB9F96C86}"/>
          </ac:spMkLst>
        </pc:spChg>
        <pc:spChg chg="add mod">
          <ac:chgData name="Gyanveer Meena" userId="cca08f14f5f5ceb7" providerId="LiveId" clId="{4F07BA2E-42E2-47DF-870B-418C8F768889}" dt="2022-11-10T05:06:17.757" v="6736" actId="20577"/>
          <ac:spMkLst>
            <pc:docMk/>
            <pc:sldMk cId="4069808345" sldId="282"/>
            <ac:spMk id="12" creationId="{E23955F1-FE2E-287C-6239-1793E5000884}"/>
          </ac:spMkLst>
        </pc:spChg>
        <pc:spChg chg="add del">
          <ac:chgData name="Gyanveer Meena" userId="cca08f14f5f5ceb7" providerId="LiveId" clId="{4F07BA2E-42E2-47DF-870B-418C8F768889}" dt="2022-11-10T05:05:08.897" v="6722"/>
          <ac:spMkLst>
            <pc:docMk/>
            <pc:sldMk cId="4069808345" sldId="282"/>
            <ac:spMk id="13" creationId="{C642A590-9186-1AF8-6316-39A34CB8C71A}"/>
          </ac:spMkLst>
        </pc:spChg>
        <pc:spChg chg="add del">
          <ac:chgData name="Gyanveer Meena" userId="cca08f14f5f5ceb7" providerId="LiveId" clId="{4F07BA2E-42E2-47DF-870B-418C8F768889}" dt="2022-11-10T05:05:08.897" v="6722"/>
          <ac:spMkLst>
            <pc:docMk/>
            <pc:sldMk cId="4069808345" sldId="282"/>
            <ac:spMk id="14" creationId="{EB93A8FA-BCD7-E1BD-3844-998D9719B94B}"/>
          </ac:spMkLst>
        </pc:spChg>
        <pc:spChg chg="add del">
          <ac:chgData name="Gyanveer Meena" userId="cca08f14f5f5ceb7" providerId="LiveId" clId="{4F07BA2E-42E2-47DF-870B-418C8F768889}" dt="2022-11-10T05:05:08.897" v="6722"/>
          <ac:spMkLst>
            <pc:docMk/>
            <pc:sldMk cId="4069808345" sldId="282"/>
            <ac:spMk id="15" creationId="{3FA99463-F117-ED09-1EB6-4BFDE4608906}"/>
          </ac:spMkLst>
        </pc:spChg>
        <pc:spChg chg="add del">
          <ac:chgData name="Gyanveer Meena" userId="cca08f14f5f5ceb7" providerId="LiveId" clId="{4F07BA2E-42E2-47DF-870B-418C8F768889}" dt="2022-11-10T05:05:12.362" v="6724"/>
          <ac:spMkLst>
            <pc:docMk/>
            <pc:sldMk cId="4069808345" sldId="282"/>
            <ac:spMk id="16" creationId="{79C0323A-1307-4A9C-CE28-9CCE70DB1A0A}"/>
          </ac:spMkLst>
        </pc:spChg>
        <pc:spChg chg="add del">
          <ac:chgData name="Gyanveer Meena" userId="cca08f14f5f5ceb7" providerId="LiveId" clId="{4F07BA2E-42E2-47DF-870B-418C8F768889}" dt="2022-11-10T05:05:12.362" v="6724"/>
          <ac:spMkLst>
            <pc:docMk/>
            <pc:sldMk cId="4069808345" sldId="282"/>
            <ac:spMk id="17" creationId="{79B207A4-F611-849A-7443-5585AB5DB3B0}"/>
          </ac:spMkLst>
        </pc:spChg>
        <pc:spChg chg="add del">
          <ac:chgData name="Gyanveer Meena" userId="cca08f14f5f5ceb7" providerId="LiveId" clId="{4F07BA2E-42E2-47DF-870B-418C8F768889}" dt="2022-11-10T05:05:12.362" v="6724"/>
          <ac:spMkLst>
            <pc:docMk/>
            <pc:sldMk cId="4069808345" sldId="282"/>
            <ac:spMk id="18" creationId="{C469985C-0062-B1B2-5F9F-0167A1B30696}"/>
          </ac:spMkLst>
        </pc:spChg>
        <pc:picChg chg="add mod">
          <ac:chgData name="Gyanveer Meena" userId="cca08f14f5f5ceb7" providerId="LiveId" clId="{4F07BA2E-42E2-47DF-870B-418C8F768889}" dt="2022-11-10T05:06:55.132" v="6740" actId="14100"/>
          <ac:picMkLst>
            <pc:docMk/>
            <pc:sldMk cId="4069808345" sldId="282"/>
            <ac:picMk id="20488" creationId="{900E9BEE-58BC-2169-90C6-8315B33A0863}"/>
          </ac:picMkLst>
        </pc:picChg>
        <pc:picChg chg="add mod">
          <ac:chgData name="Gyanveer Meena" userId="cca08f14f5f5ceb7" providerId="LiveId" clId="{4F07BA2E-42E2-47DF-870B-418C8F768889}" dt="2022-11-11T07:44:05.787" v="8047" actId="1036"/>
          <ac:picMkLst>
            <pc:docMk/>
            <pc:sldMk cId="4069808345" sldId="282"/>
            <ac:picMk id="20490" creationId="{507739C2-0FDD-A8EC-CB07-237BBD51DC64}"/>
          </ac:picMkLst>
        </pc:picChg>
      </pc:sldChg>
      <pc:sldChg chg="addSp delSp modSp new mod">
        <pc:chgData name="Gyanveer Meena" userId="cca08f14f5f5ceb7" providerId="LiveId" clId="{4F07BA2E-42E2-47DF-870B-418C8F768889}" dt="2022-11-10T05:19:14.661" v="7011" actId="14100"/>
        <pc:sldMkLst>
          <pc:docMk/>
          <pc:sldMk cId="1356531147" sldId="283"/>
        </pc:sldMkLst>
        <pc:spChg chg="del mod">
          <ac:chgData name="Gyanveer Meena" userId="cca08f14f5f5ceb7" providerId="LiveId" clId="{4F07BA2E-42E2-47DF-870B-418C8F768889}" dt="2022-11-10T05:13:56.486" v="6875" actId="478"/>
          <ac:spMkLst>
            <pc:docMk/>
            <pc:sldMk cId="1356531147" sldId="283"/>
            <ac:spMk id="2" creationId="{28E92E30-4C00-A4B8-A986-84D4D3644E6C}"/>
          </ac:spMkLst>
        </pc:spChg>
        <pc:spChg chg="del">
          <ac:chgData name="Gyanveer Meena" userId="cca08f14f5f5ceb7" providerId="LiveId" clId="{4F07BA2E-42E2-47DF-870B-418C8F768889}" dt="2022-11-10T05:09:34.447" v="6787" actId="478"/>
          <ac:spMkLst>
            <pc:docMk/>
            <pc:sldMk cId="1356531147" sldId="283"/>
            <ac:spMk id="3" creationId="{5B295F2F-FB81-C2C7-33AA-3E5778C519FA}"/>
          </ac:spMkLst>
        </pc:spChg>
        <pc:spChg chg="add del mod">
          <ac:chgData name="Gyanveer Meena" userId="cca08f14f5f5ceb7" providerId="LiveId" clId="{4F07BA2E-42E2-47DF-870B-418C8F768889}" dt="2022-11-10T05:13:56.486" v="6875" actId="478"/>
          <ac:spMkLst>
            <pc:docMk/>
            <pc:sldMk cId="1356531147" sldId="283"/>
            <ac:spMk id="4" creationId="{DF7A9D01-48AD-1EC6-F921-83F481EFD42E}"/>
          </ac:spMkLst>
        </pc:spChg>
        <pc:spChg chg="add del mod">
          <ac:chgData name="Gyanveer Meena" userId="cca08f14f5f5ceb7" providerId="LiveId" clId="{4F07BA2E-42E2-47DF-870B-418C8F768889}" dt="2022-11-10T05:13:56.486" v="6875" actId="478"/>
          <ac:spMkLst>
            <pc:docMk/>
            <pc:sldMk cId="1356531147" sldId="283"/>
            <ac:spMk id="5" creationId="{C84AD960-D4D9-2AF7-40BA-7945DCFB8586}"/>
          </ac:spMkLst>
        </pc:spChg>
        <pc:spChg chg="add del mod">
          <ac:chgData name="Gyanveer Meena" userId="cca08f14f5f5ceb7" providerId="LiveId" clId="{4F07BA2E-42E2-47DF-870B-418C8F768889}" dt="2022-11-10T05:10:01.645" v="6810"/>
          <ac:spMkLst>
            <pc:docMk/>
            <pc:sldMk cId="1356531147" sldId="283"/>
            <ac:spMk id="6" creationId="{870E32C7-7075-6603-39D8-1895B66A6F54}"/>
          </ac:spMkLst>
        </pc:spChg>
        <pc:spChg chg="add del mod">
          <ac:chgData name="Gyanveer Meena" userId="cca08f14f5f5ceb7" providerId="LiveId" clId="{4F07BA2E-42E2-47DF-870B-418C8F768889}" dt="2022-11-10T05:13:56.486" v="6875" actId="478"/>
          <ac:spMkLst>
            <pc:docMk/>
            <pc:sldMk cId="1356531147" sldId="283"/>
            <ac:spMk id="7" creationId="{F2F55F70-01D5-AADC-5B68-D200D766B01D}"/>
          </ac:spMkLst>
        </pc:spChg>
        <pc:spChg chg="add del mod">
          <ac:chgData name="Gyanveer Meena" userId="cca08f14f5f5ceb7" providerId="LiveId" clId="{4F07BA2E-42E2-47DF-870B-418C8F768889}" dt="2022-11-10T05:13:56.486" v="6875" actId="478"/>
          <ac:spMkLst>
            <pc:docMk/>
            <pc:sldMk cId="1356531147" sldId="283"/>
            <ac:spMk id="8" creationId="{3DDA94F9-8427-7667-0B88-52D189352AB2}"/>
          </ac:spMkLst>
        </pc:spChg>
        <pc:spChg chg="add del mod">
          <ac:chgData name="Gyanveer Meena" userId="cca08f14f5f5ceb7" providerId="LiveId" clId="{4F07BA2E-42E2-47DF-870B-418C8F768889}" dt="2022-11-10T05:13:59.676" v="6876" actId="478"/>
          <ac:spMkLst>
            <pc:docMk/>
            <pc:sldMk cId="1356531147" sldId="283"/>
            <ac:spMk id="10" creationId="{70512699-B3DC-0E87-4583-13339DCC8084}"/>
          </ac:spMkLst>
        </pc:spChg>
        <pc:spChg chg="add del mod">
          <ac:chgData name="Gyanveer Meena" userId="cca08f14f5f5ceb7" providerId="LiveId" clId="{4F07BA2E-42E2-47DF-870B-418C8F768889}" dt="2022-11-10T05:15:52.040" v="6954" actId="115"/>
          <ac:spMkLst>
            <pc:docMk/>
            <pc:sldMk cId="1356531147" sldId="283"/>
            <ac:spMk id="11" creationId="{48A40CD8-47CD-4B37-F896-17E5BE5150C0}"/>
          </ac:spMkLst>
        </pc:spChg>
        <pc:spChg chg="add del mod">
          <ac:chgData name="Gyanveer Meena" userId="cca08f14f5f5ceb7" providerId="LiveId" clId="{4F07BA2E-42E2-47DF-870B-418C8F768889}" dt="2022-11-10T05:15:53.984" v="6955" actId="115"/>
          <ac:spMkLst>
            <pc:docMk/>
            <pc:sldMk cId="1356531147" sldId="283"/>
            <ac:spMk id="12" creationId="{8DC101A0-7975-01A4-183F-2F913AB6E748}"/>
          </ac:spMkLst>
        </pc:spChg>
        <pc:spChg chg="add del mod">
          <ac:chgData name="Gyanveer Meena" userId="cca08f14f5f5ceb7" providerId="LiveId" clId="{4F07BA2E-42E2-47DF-870B-418C8F768889}" dt="2022-11-10T05:14:12.527" v="6879" actId="478"/>
          <ac:spMkLst>
            <pc:docMk/>
            <pc:sldMk cId="1356531147" sldId="283"/>
            <ac:spMk id="13" creationId="{B62700BE-9030-5D19-EE7D-54E2CCB3DB59}"/>
          </ac:spMkLst>
        </pc:spChg>
        <pc:spChg chg="add del mod">
          <ac:chgData name="Gyanveer Meena" userId="cca08f14f5f5ceb7" providerId="LiveId" clId="{4F07BA2E-42E2-47DF-870B-418C8F768889}" dt="2022-11-10T05:14:12.527" v="6879" actId="478"/>
          <ac:spMkLst>
            <pc:docMk/>
            <pc:sldMk cId="1356531147" sldId="283"/>
            <ac:spMk id="14" creationId="{5A87DCCE-4E93-35F1-7B5C-AEEE97F34D8A}"/>
          </ac:spMkLst>
        </pc:spChg>
        <pc:spChg chg="add del mod">
          <ac:chgData name="Gyanveer Meena" userId="cca08f14f5f5ceb7" providerId="LiveId" clId="{4F07BA2E-42E2-47DF-870B-418C8F768889}" dt="2022-11-10T05:16:41.768" v="6970" actId="20577"/>
          <ac:spMkLst>
            <pc:docMk/>
            <pc:sldMk cId="1356531147" sldId="283"/>
            <ac:spMk id="15" creationId="{B9BAAA9D-593D-3B45-D91F-1092E1A53023}"/>
          </ac:spMkLst>
        </pc:spChg>
        <pc:spChg chg="add del mod">
          <ac:chgData name="Gyanveer Meena" userId="cca08f14f5f5ceb7" providerId="LiveId" clId="{4F07BA2E-42E2-47DF-870B-418C8F768889}" dt="2022-11-10T05:17:58.469" v="6993" actId="20577"/>
          <ac:spMkLst>
            <pc:docMk/>
            <pc:sldMk cId="1356531147" sldId="283"/>
            <ac:spMk id="16" creationId="{FF30A972-B97D-3DFC-40E2-DA3B73322911}"/>
          </ac:spMkLst>
        </pc:spChg>
        <pc:spChg chg="add del mod">
          <ac:chgData name="Gyanveer Meena" userId="cca08f14f5f5ceb7" providerId="LiveId" clId="{4F07BA2E-42E2-47DF-870B-418C8F768889}" dt="2022-11-10T05:14:12.527" v="6879" actId="478"/>
          <ac:spMkLst>
            <pc:docMk/>
            <pc:sldMk cId="1356531147" sldId="283"/>
            <ac:spMk id="17" creationId="{940BAA33-6683-76A4-A0E5-653DBB742566}"/>
          </ac:spMkLst>
        </pc:spChg>
        <pc:spChg chg="add del mod">
          <ac:chgData name="Gyanveer Meena" userId="cca08f14f5f5ceb7" providerId="LiveId" clId="{4F07BA2E-42E2-47DF-870B-418C8F768889}" dt="2022-11-10T05:14:12.527" v="6879" actId="478"/>
          <ac:spMkLst>
            <pc:docMk/>
            <pc:sldMk cId="1356531147" sldId="283"/>
            <ac:spMk id="18" creationId="{7EB6E54E-E7F7-ECF5-9A8C-0667A0286A06}"/>
          </ac:spMkLst>
        </pc:spChg>
        <pc:spChg chg="add del mod">
          <ac:chgData name="Gyanveer Meena" userId="cca08f14f5f5ceb7" providerId="LiveId" clId="{4F07BA2E-42E2-47DF-870B-418C8F768889}" dt="2022-11-10T05:17:18.242" v="6979" actId="20577"/>
          <ac:spMkLst>
            <pc:docMk/>
            <pc:sldMk cId="1356531147" sldId="283"/>
            <ac:spMk id="19" creationId="{725FD23E-37A1-D1C1-0183-561A7B7286E6}"/>
          </ac:spMkLst>
        </pc:spChg>
        <pc:spChg chg="add del mod">
          <ac:chgData name="Gyanveer Meena" userId="cca08f14f5f5ceb7" providerId="LiveId" clId="{4F07BA2E-42E2-47DF-870B-418C8F768889}" dt="2022-11-10T05:18:25.307" v="7001" actId="20577"/>
          <ac:spMkLst>
            <pc:docMk/>
            <pc:sldMk cId="1356531147" sldId="283"/>
            <ac:spMk id="20" creationId="{CA79EE64-1E9B-01EF-D3CF-C2424BED8964}"/>
          </ac:spMkLst>
        </pc:spChg>
        <pc:spChg chg="add del mod">
          <ac:chgData name="Gyanveer Meena" userId="cca08f14f5f5ceb7" providerId="LiveId" clId="{4F07BA2E-42E2-47DF-870B-418C8F768889}" dt="2022-11-10T05:14:12.527" v="6879" actId="478"/>
          <ac:spMkLst>
            <pc:docMk/>
            <pc:sldMk cId="1356531147" sldId="283"/>
            <ac:spMk id="23" creationId="{4CE49AA6-8C1D-3E5A-EA0C-5D8D52BB8375}"/>
          </ac:spMkLst>
        </pc:spChg>
        <pc:picChg chg="add del mod">
          <ac:chgData name="Gyanveer Meena" userId="cca08f14f5f5ceb7" providerId="LiveId" clId="{4F07BA2E-42E2-47DF-870B-418C8F768889}" dt="2022-11-10T05:13:56.486" v="6875" actId="478"/>
          <ac:picMkLst>
            <pc:docMk/>
            <pc:sldMk cId="1356531147" sldId="283"/>
            <ac:picMk id="9" creationId="{343A2F68-D0E3-F0BB-539A-D64E6C02FC1E}"/>
          </ac:picMkLst>
        </pc:picChg>
        <pc:picChg chg="add del mod">
          <ac:chgData name="Gyanveer Meena" userId="cca08f14f5f5ceb7" providerId="LiveId" clId="{4F07BA2E-42E2-47DF-870B-418C8F768889}" dt="2022-11-10T05:18:39.110" v="7002" actId="478"/>
          <ac:picMkLst>
            <pc:docMk/>
            <pc:sldMk cId="1356531147" sldId="283"/>
            <ac:picMk id="21" creationId="{262A065C-FABA-399E-92AB-3E846E11A225}"/>
          </ac:picMkLst>
        </pc:picChg>
        <pc:picChg chg="add del mod">
          <ac:chgData name="Gyanveer Meena" userId="cca08f14f5f5ceb7" providerId="LiveId" clId="{4F07BA2E-42E2-47DF-870B-418C8F768889}" dt="2022-11-10T05:18:49.805" v="7007" actId="478"/>
          <ac:picMkLst>
            <pc:docMk/>
            <pc:sldMk cId="1356531147" sldId="283"/>
            <ac:picMk id="22" creationId="{B56FEED8-AE30-32AC-FF08-0C62F7AE7652}"/>
          </ac:picMkLst>
        </pc:picChg>
        <pc:picChg chg="add del mod">
          <ac:chgData name="Gyanveer Meena" userId="cca08f14f5f5ceb7" providerId="LiveId" clId="{4F07BA2E-42E2-47DF-870B-418C8F768889}" dt="2022-11-10T05:13:56.486" v="6875" actId="478"/>
          <ac:picMkLst>
            <pc:docMk/>
            <pc:sldMk cId="1356531147" sldId="283"/>
            <ac:picMk id="21506" creationId="{579F369B-5050-CD07-9E26-1FE930A84D46}"/>
          </ac:picMkLst>
        </pc:picChg>
        <pc:picChg chg="add mod">
          <ac:chgData name="Gyanveer Meena" userId="cca08f14f5f5ceb7" providerId="LiveId" clId="{4F07BA2E-42E2-47DF-870B-418C8F768889}" dt="2022-11-10T05:18:47.906" v="7006" actId="14100"/>
          <ac:picMkLst>
            <pc:docMk/>
            <pc:sldMk cId="1356531147" sldId="283"/>
            <ac:picMk id="21508" creationId="{16A0E80C-8155-15D3-6A26-F0C9B4B2BF06}"/>
          </ac:picMkLst>
        </pc:picChg>
        <pc:picChg chg="add mod">
          <ac:chgData name="Gyanveer Meena" userId="cca08f14f5f5ceb7" providerId="LiveId" clId="{4F07BA2E-42E2-47DF-870B-418C8F768889}" dt="2022-11-10T05:19:14.661" v="7011" actId="14100"/>
          <ac:picMkLst>
            <pc:docMk/>
            <pc:sldMk cId="1356531147" sldId="283"/>
            <ac:picMk id="21510" creationId="{73A313E0-4C9A-B980-BFAE-1940E66A388E}"/>
          </ac:picMkLst>
        </pc:picChg>
      </pc:sldChg>
      <pc:sldChg chg="addSp delSp modSp new mod">
        <pc:chgData name="Gyanveer Meena" userId="cca08f14f5f5ceb7" providerId="LiveId" clId="{4F07BA2E-42E2-47DF-870B-418C8F768889}" dt="2022-11-10T05:32:39.714" v="7141" actId="207"/>
        <pc:sldMkLst>
          <pc:docMk/>
          <pc:sldMk cId="3115273982" sldId="284"/>
        </pc:sldMkLst>
        <pc:spChg chg="mod">
          <ac:chgData name="Gyanveer Meena" userId="cca08f14f5f5ceb7" providerId="LiveId" clId="{4F07BA2E-42E2-47DF-870B-418C8F768889}" dt="2022-11-10T05:26:37.878" v="7044" actId="1076"/>
          <ac:spMkLst>
            <pc:docMk/>
            <pc:sldMk cId="3115273982" sldId="284"/>
            <ac:spMk id="2" creationId="{ADB43C9F-668A-4E3E-5B09-45C537F21C0C}"/>
          </ac:spMkLst>
        </pc:spChg>
        <pc:spChg chg="del mod">
          <ac:chgData name="Gyanveer Meena" userId="cca08f14f5f5ceb7" providerId="LiveId" clId="{4F07BA2E-42E2-47DF-870B-418C8F768889}" dt="2022-11-10T05:25:56.790" v="7041" actId="478"/>
          <ac:spMkLst>
            <pc:docMk/>
            <pc:sldMk cId="3115273982" sldId="284"/>
            <ac:spMk id="3" creationId="{0EEAD4DC-3980-7B0E-6700-2771D90828B9}"/>
          </ac:spMkLst>
        </pc:spChg>
        <pc:spChg chg="add mod">
          <ac:chgData name="Gyanveer Meena" userId="cca08f14f5f5ceb7" providerId="LiveId" clId="{4F07BA2E-42E2-47DF-870B-418C8F768889}" dt="2022-11-10T05:27:36.792" v="7062" actId="1037"/>
          <ac:spMkLst>
            <pc:docMk/>
            <pc:sldMk cId="3115273982" sldId="284"/>
            <ac:spMk id="4" creationId="{FE66AFF0-EF6E-5364-45E9-E73C9BDAF4E9}"/>
          </ac:spMkLst>
        </pc:spChg>
        <pc:spChg chg="add mod">
          <ac:chgData name="Gyanveer Meena" userId="cca08f14f5f5ceb7" providerId="LiveId" clId="{4F07BA2E-42E2-47DF-870B-418C8F768889}" dt="2022-11-10T05:28:33.094" v="7075" actId="1076"/>
          <ac:spMkLst>
            <pc:docMk/>
            <pc:sldMk cId="3115273982" sldId="284"/>
            <ac:spMk id="5" creationId="{532CDF90-9D6A-32B9-57FC-897151482701}"/>
          </ac:spMkLst>
        </pc:spChg>
        <pc:spChg chg="add mod">
          <ac:chgData name="Gyanveer Meena" userId="cca08f14f5f5ceb7" providerId="LiveId" clId="{4F07BA2E-42E2-47DF-870B-418C8F768889}" dt="2022-11-10T05:32:39.714" v="7141" actId="207"/>
          <ac:spMkLst>
            <pc:docMk/>
            <pc:sldMk cId="3115273982" sldId="284"/>
            <ac:spMk id="6" creationId="{6A44EEDF-DC10-AB51-AF7D-875DE74C4763}"/>
          </ac:spMkLst>
        </pc:spChg>
        <pc:spChg chg="add mod">
          <ac:chgData name="Gyanveer Meena" userId="cca08f14f5f5ceb7" providerId="LiveId" clId="{4F07BA2E-42E2-47DF-870B-418C8F768889}" dt="2022-11-10T05:28:37.650" v="7076" actId="207"/>
          <ac:spMkLst>
            <pc:docMk/>
            <pc:sldMk cId="3115273982" sldId="284"/>
            <ac:spMk id="7" creationId="{FE16D181-5583-9FBA-3E34-6F17A0B8679B}"/>
          </ac:spMkLst>
        </pc:spChg>
        <pc:picChg chg="add mod">
          <ac:chgData name="Gyanveer Meena" userId="cca08f14f5f5ceb7" providerId="LiveId" clId="{4F07BA2E-42E2-47DF-870B-418C8F768889}" dt="2022-11-10T05:30:37.234" v="7087" actId="1076"/>
          <ac:picMkLst>
            <pc:docMk/>
            <pc:sldMk cId="3115273982" sldId="284"/>
            <ac:picMk id="22530" creationId="{F6D8BE57-561D-34A1-7803-3D6E3D6E9BED}"/>
          </ac:picMkLst>
        </pc:picChg>
      </pc:sldChg>
      <pc:sldChg chg="addSp delSp modSp new mod">
        <pc:chgData name="Gyanveer Meena" userId="cca08f14f5f5ceb7" providerId="LiveId" clId="{4F07BA2E-42E2-47DF-870B-418C8F768889}" dt="2022-11-10T05:34:51.105" v="7196" actId="14100"/>
        <pc:sldMkLst>
          <pc:docMk/>
          <pc:sldMk cId="1120621281" sldId="285"/>
        </pc:sldMkLst>
        <pc:spChg chg="mod">
          <ac:chgData name="Gyanveer Meena" userId="cca08f14f5f5ceb7" providerId="LiveId" clId="{4F07BA2E-42E2-47DF-870B-418C8F768889}" dt="2022-11-10T05:34:05.782" v="7180" actId="1076"/>
          <ac:spMkLst>
            <pc:docMk/>
            <pc:sldMk cId="1120621281" sldId="285"/>
            <ac:spMk id="2" creationId="{CA70AB43-0B99-72EF-C22B-DD17282A9AA7}"/>
          </ac:spMkLst>
        </pc:spChg>
        <pc:spChg chg="del">
          <ac:chgData name="Gyanveer Meena" userId="cca08f14f5f5ceb7" providerId="LiveId" clId="{4F07BA2E-42E2-47DF-870B-418C8F768889}" dt="2022-11-10T05:31:39.904" v="7135" actId="478"/>
          <ac:spMkLst>
            <pc:docMk/>
            <pc:sldMk cId="1120621281" sldId="285"/>
            <ac:spMk id="3" creationId="{29CADA5C-CE34-4BA5-6B76-21F07F766691}"/>
          </ac:spMkLst>
        </pc:spChg>
        <pc:spChg chg="add mod">
          <ac:chgData name="Gyanveer Meena" userId="cca08f14f5f5ceb7" providerId="LiveId" clId="{4F07BA2E-42E2-47DF-870B-418C8F768889}" dt="2022-11-10T05:34:11.411" v="7190" actId="1035"/>
          <ac:spMkLst>
            <pc:docMk/>
            <pc:sldMk cId="1120621281" sldId="285"/>
            <ac:spMk id="4" creationId="{CA9A35F4-AD51-CC57-8CA0-AA4AA2CE3AF4}"/>
          </ac:spMkLst>
        </pc:spChg>
        <pc:spChg chg="add mod">
          <ac:chgData name="Gyanveer Meena" userId="cca08f14f5f5ceb7" providerId="LiveId" clId="{4F07BA2E-42E2-47DF-870B-418C8F768889}" dt="2022-11-10T05:33:49.371" v="7177" actId="1076"/>
          <ac:spMkLst>
            <pc:docMk/>
            <pc:sldMk cId="1120621281" sldId="285"/>
            <ac:spMk id="5" creationId="{1D2D3871-609C-5D62-807C-ED2F6972FF55}"/>
          </ac:spMkLst>
        </pc:spChg>
        <pc:spChg chg="add mod">
          <ac:chgData name="Gyanveer Meena" userId="cca08f14f5f5ceb7" providerId="LiveId" clId="{4F07BA2E-42E2-47DF-870B-418C8F768889}" dt="2022-11-10T05:33:56.358" v="7179" actId="20577"/>
          <ac:spMkLst>
            <pc:docMk/>
            <pc:sldMk cId="1120621281" sldId="285"/>
            <ac:spMk id="6" creationId="{8E25767F-72D4-638B-D1B1-E74E7E0A382A}"/>
          </ac:spMkLst>
        </pc:spChg>
        <pc:spChg chg="add mod">
          <ac:chgData name="Gyanveer Meena" userId="cca08f14f5f5ceb7" providerId="LiveId" clId="{4F07BA2E-42E2-47DF-870B-418C8F768889}" dt="2022-11-10T05:33:44.805" v="7176" actId="1076"/>
          <ac:spMkLst>
            <pc:docMk/>
            <pc:sldMk cId="1120621281" sldId="285"/>
            <ac:spMk id="7" creationId="{F67B01DD-CF59-2334-78B6-F8D11E723988}"/>
          </ac:spMkLst>
        </pc:spChg>
        <pc:picChg chg="add mod">
          <ac:chgData name="Gyanveer Meena" userId="cca08f14f5f5ceb7" providerId="LiveId" clId="{4F07BA2E-42E2-47DF-870B-418C8F768889}" dt="2022-11-10T05:34:51.105" v="7196" actId="14100"/>
          <ac:picMkLst>
            <pc:docMk/>
            <pc:sldMk cId="1120621281" sldId="285"/>
            <ac:picMk id="23554" creationId="{C48CBD9B-47B5-5364-707E-825009354661}"/>
          </ac:picMkLst>
        </pc:picChg>
      </pc:sldChg>
      <pc:sldChg chg="modSp new mod">
        <pc:chgData name="Gyanveer Meena" userId="cca08f14f5f5ceb7" providerId="LiveId" clId="{4F07BA2E-42E2-47DF-870B-418C8F768889}" dt="2022-11-10T05:36:36.118" v="7252" actId="313"/>
        <pc:sldMkLst>
          <pc:docMk/>
          <pc:sldMk cId="3404031039" sldId="286"/>
        </pc:sldMkLst>
        <pc:spChg chg="mod">
          <ac:chgData name="Gyanveer Meena" userId="cca08f14f5f5ceb7" providerId="LiveId" clId="{4F07BA2E-42E2-47DF-870B-418C8F768889}" dt="2022-11-10T05:35:10.783" v="7211" actId="115"/>
          <ac:spMkLst>
            <pc:docMk/>
            <pc:sldMk cId="3404031039" sldId="286"/>
            <ac:spMk id="2" creationId="{5EBA579A-CE31-5558-5058-BB508E49622C}"/>
          </ac:spMkLst>
        </pc:spChg>
        <pc:spChg chg="mod">
          <ac:chgData name="Gyanveer Meena" userId="cca08f14f5f5ceb7" providerId="LiveId" clId="{4F07BA2E-42E2-47DF-870B-418C8F768889}" dt="2022-11-10T05:36:36.118" v="7252" actId="313"/>
          <ac:spMkLst>
            <pc:docMk/>
            <pc:sldMk cId="3404031039" sldId="286"/>
            <ac:spMk id="3" creationId="{6005D3F4-4BFD-34FC-9CBD-3BCD973BB681}"/>
          </ac:spMkLst>
        </pc:spChg>
      </pc:sldChg>
      <pc:sldChg chg="modSp new mod">
        <pc:chgData name="Gyanveer Meena" userId="cca08f14f5f5ceb7" providerId="LiveId" clId="{4F07BA2E-42E2-47DF-870B-418C8F768889}" dt="2022-11-10T05:40:14.638" v="7301" actId="20577"/>
        <pc:sldMkLst>
          <pc:docMk/>
          <pc:sldMk cId="3455089691" sldId="287"/>
        </pc:sldMkLst>
        <pc:spChg chg="mod">
          <ac:chgData name="Gyanveer Meena" userId="cca08f14f5f5ceb7" providerId="LiveId" clId="{4F07BA2E-42E2-47DF-870B-418C8F768889}" dt="2022-11-10T05:40:14.638" v="7301" actId="20577"/>
          <ac:spMkLst>
            <pc:docMk/>
            <pc:sldMk cId="3455089691" sldId="287"/>
            <ac:spMk id="2" creationId="{FB18C246-7D79-5289-9BDC-A1E2A2732986}"/>
          </ac:spMkLst>
        </pc:spChg>
        <pc:spChg chg="mod">
          <ac:chgData name="Gyanveer Meena" userId="cca08f14f5f5ceb7" providerId="LiveId" clId="{4F07BA2E-42E2-47DF-870B-418C8F768889}" dt="2022-11-10T05:39:34.649" v="7286" actId="313"/>
          <ac:spMkLst>
            <pc:docMk/>
            <pc:sldMk cId="3455089691" sldId="287"/>
            <ac:spMk id="3" creationId="{4E867105-2897-12A6-0FBD-43A8B6ECA304}"/>
          </ac:spMkLst>
        </pc:spChg>
      </pc:sldChg>
      <pc:sldChg chg="addSp modSp new mod">
        <pc:chgData name="Gyanveer Meena" userId="cca08f14f5f5ceb7" providerId="LiveId" clId="{4F07BA2E-42E2-47DF-870B-418C8F768889}" dt="2022-11-11T07:48:43.890" v="8050" actId="113"/>
        <pc:sldMkLst>
          <pc:docMk/>
          <pc:sldMk cId="1516153769" sldId="288"/>
        </pc:sldMkLst>
        <pc:spChg chg="mod">
          <ac:chgData name="Gyanveer Meena" userId="cca08f14f5f5ceb7" providerId="LiveId" clId="{4F07BA2E-42E2-47DF-870B-418C8F768889}" dt="2022-11-10T05:41:10.103" v="7304" actId="1076"/>
          <ac:spMkLst>
            <pc:docMk/>
            <pc:sldMk cId="1516153769" sldId="288"/>
            <ac:spMk id="2" creationId="{B9C7432B-F8D7-D3F3-33B6-53C5782B58B5}"/>
          </ac:spMkLst>
        </pc:spChg>
        <pc:spChg chg="mod">
          <ac:chgData name="Gyanveer Meena" userId="cca08f14f5f5ceb7" providerId="LiveId" clId="{4F07BA2E-42E2-47DF-870B-418C8F768889}" dt="2022-11-11T07:48:43.890" v="8050" actId="113"/>
          <ac:spMkLst>
            <pc:docMk/>
            <pc:sldMk cId="1516153769" sldId="288"/>
            <ac:spMk id="3" creationId="{592125D4-FA51-8334-73BC-928B47052490}"/>
          </ac:spMkLst>
        </pc:spChg>
        <pc:picChg chg="add mod modCrop">
          <ac:chgData name="Gyanveer Meena" userId="cca08f14f5f5ceb7" providerId="LiveId" clId="{4F07BA2E-42E2-47DF-870B-418C8F768889}" dt="2022-11-10T05:41:48.785" v="7311" actId="14100"/>
          <ac:picMkLst>
            <pc:docMk/>
            <pc:sldMk cId="1516153769" sldId="288"/>
            <ac:picMk id="5" creationId="{CF0EDE1C-C132-C69A-3E89-09BD9977D894}"/>
          </ac:picMkLst>
        </pc:picChg>
      </pc:sldChg>
      <pc:sldChg chg="delSp modSp new mod">
        <pc:chgData name="Gyanveer Meena" userId="cca08f14f5f5ceb7" providerId="LiveId" clId="{4F07BA2E-42E2-47DF-870B-418C8F768889}" dt="2022-11-10T05:50:30.561" v="7824" actId="1076"/>
        <pc:sldMkLst>
          <pc:docMk/>
          <pc:sldMk cId="2859033374" sldId="289"/>
        </pc:sldMkLst>
        <pc:spChg chg="mod">
          <ac:chgData name="Gyanveer Meena" userId="cca08f14f5f5ceb7" providerId="LiveId" clId="{4F07BA2E-42E2-47DF-870B-418C8F768889}" dt="2022-11-10T05:50:30.561" v="7824" actId="1076"/>
          <ac:spMkLst>
            <pc:docMk/>
            <pc:sldMk cId="2859033374" sldId="289"/>
            <ac:spMk id="2" creationId="{9071FA73-03D1-E7C7-26A9-3E4ED7B514E9}"/>
          </ac:spMkLst>
        </pc:spChg>
        <pc:spChg chg="del">
          <ac:chgData name="Gyanveer Meena" userId="cca08f14f5f5ceb7" providerId="LiveId" clId="{4F07BA2E-42E2-47DF-870B-418C8F768889}" dt="2022-11-10T05:50:00.558" v="7811" actId="478"/>
          <ac:spMkLst>
            <pc:docMk/>
            <pc:sldMk cId="2859033374" sldId="289"/>
            <ac:spMk id="3" creationId="{3577B624-FD4A-CC79-4E93-D4C9C5B5A510}"/>
          </ac:spMkLst>
        </pc:spChg>
      </pc:sldChg>
      <pc:sldChg chg="delSp modSp new mod">
        <pc:chgData name="Gyanveer Meena" userId="cca08f14f5f5ceb7" providerId="LiveId" clId="{4F07BA2E-42E2-47DF-870B-418C8F768889}" dt="2022-11-10T05:51:06.248" v="7846" actId="1076"/>
        <pc:sldMkLst>
          <pc:docMk/>
          <pc:sldMk cId="3835221192" sldId="290"/>
        </pc:sldMkLst>
        <pc:spChg chg="mod">
          <ac:chgData name="Gyanveer Meena" userId="cca08f14f5f5ceb7" providerId="LiveId" clId="{4F07BA2E-42E2-47DF-870B-418C8F768889}" dt="2022-11-10T05:51:06.248" v="7846" actId="1076"/>
          <ac:spMkLst>
            <pc:docMk/>
            <pc:sldMk cId="3835221192" sldId="290"/>
            <ac:spMk id="2" creationId="{86236C02-0FBA-9434-6FBE-AAC512589D6C}"/>
          </ac:spMkLst>
        </pc:spChg>
        <pc:spChg chg="del">
          <ac:chgData name="Gyanveer Meena" userId="cca08f14f5f5ceb7" providerId="LiveId" clId="{4F07BA2E-42E2-47DF-870B-418C8F768889}" dt="2022-11-10T05:50:48.638" v="7839" actId="478"/>
          <ac:spMkLst>
            <pc:docMk/>
            <pc:sldMk cId="3835221192" sldId="290"/>
            <ac:spMk id="3" creationId="{C95B029A-B48B-F477-E5DB-A3C4B2F90DC9}"/>
          </ac:spMkLst>
        </pc:spChg>
      </pc:sldChg>
      <pc:sldChg chg="new del">
        <pc:chgData name="Gyanveer Meena" userId="cca08f14f5f5ceb7" providerId="LiveId" clId="{4F07BA2E-42E2-47DF-870B-418C8F768889}" dt="2022-11-11T07:31:08.154" v="8007" actId="680"/>
        <pc:sldMkLst>
          <pc:docMk/>
          <pc:sldMk cId="2029164179" sldId="2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79861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98203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16011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41660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93704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50522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41014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84149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6" name="Picture 5">
            <a:extLst>
              <a:ext uri="{FF2B5EF4-FFF2-40B4-BE49-F238E27FC236}">
                <a16:creationId xmlns:a16="http://schemas.microsoft.com/office/drawing/2014/main" id="{E764A29D-49FD-1B31-9530-41FFC6297D2C}"/>
              </a:ext>
            </a:extLst>
          </p:cNvPr>
          <p:cNvPicPr>
            <a:picLocks noChangeAspect="1"/>
          </p:cNvPicPr>
          <p:nvPr/>
        </p:nvPicPr>
        <p:blipFill rotWithShape="1">
          <a:blip r:embed="rId3"/>
          <a:srcRect l="4811" b="1202"/>
          <a:stretch/>
        </p:blipFill>
        <p:spPr>
          <a:xfrm>
            <a:off x="0" y="1061634"/>
            <a:ext cx="6090834" cy="4081866"/>
          </a:xfrm>
          <a:prstGeom prst="rect">
            <a:avLst/>
          </a:prstGeom>
        </p:spPr>
      </p:pic>
      <p:sp>
        <p:nvSpPr>
          <p:cNvPr id="55" name="Google Shape;55;p13"/>
          <p:cNvSpPr txBox="1">
            <a:spLocks noGrp="1"/>
          </p:cNvSpPr>
          <p:nvPr>
            <p:ph type="ctrTitle"/>
          </p:nvPr>
        </p:nvSpPr>
        <p:spPr>
          <a:xfrm>
            <a:off x="0" y="410705"/>
            <a:ext cx="9438469" cy="221625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Project-2</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200" b="1" dirty="0">
                <a:solidFill>
                  <a:schemeClr val="lt1"/>
                </a:solidFill>
                <a:latin typeface="Montserrat"/>
                <a:ea typeface="Montserrat"/>
                <a:cs typeface="Montserrat"/>
                <a:sym typeface="Montserrat"/>
              </a:rPr>
              <a:t>Seoul Bike Sharing Demand</a:t>
            </a:r>
            <a:br>
              <a:rPr lang="en-GB" sz="3200" b="1" dirty="0">
                <a:solidFill>
                  <a:schemeClr val="lt1"/>
                </a:solidFill>
                <a:latin typeface="Montserrat"/>
                <a:ea typeface="Montserrat"/>
                <a:cs typeface="Montserrat"/>
                <a:sym typeface="Montserrat"/>
              </a:rPr>
            </a:br>
            <a:r>
              <a:rPr lang="en-GB" sz="3200" b="1" dirty="0">
                <a:solidFill>
                  <a:schemeClr val="lt1"/>
                </a:solidFill>
                <a:latin typeface="Montserrat"/>
                <a:ea typeface="Montserrat"/>
                <a:cs typeface="Montserrat"/>
                <a:sym typeface="Montserrat"/>
              </a:rPr>
              <a:t> Prediction</a:t>
            </a:r>
            <a:br>
              <a:rPr lang="en-GB" sz="3200" b="1" dirty="0">
                <a:solidFill>
                  <a:schemeClr val="lt1"/>
                </a:solidFill>
                <a:latin typeface="Montserrat"/>
                <a:ea typeface="Montserrat"/>
                <a:cs typeface="Montserrat"/>
                <a:sym typeface="Montserrat"/>
              </a:rPr>
            </a:br>
            <a:r>
              <a:rPr lang="en-GB" sz="2000" b="1" dirty="0">
                <a:solidFill>
                  <a:schemeClr val="lt1"/>
                </a:solidFill>
                <a:latin typeface="Montserrat"/>
                <a:ea typeface="Montserrat"/>
                <a:cs typeface="Montserrat"/>
                <a:sym typeface="Montserrat"/>
              </a:rPr>
              <a:t>(Supervised Machine Learning Regression )</a:t>
            </a: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BD913FEE-9BCF-08BE-0610-AA132E88583E}"/>
              </a:ext>
            </a:extLst>
          </p:cNvPr>
          <p:cNvSpPr txBox="1"/>
          <p:nvPr/>
        </p:nvSpPr>
        <p:spPr>
          <a:xfrm>
            <a:off x="6090834" y="4250948"/>
            <a:ext cx="3153905" cy="400110"/>
          </a:xfrm>
          <a:prstGeom prst="rect">
            <a:avLst/>
          </a:prstGeom>
          <a:noFill/>
        </p:spPr>
        <p:txBody>
          <a:bodyPr wrap="square" rtlCol="0">
            <a:spAutoFit/>
          </a:bodyPr>
          <a:lstStyle/>
          <a:p>
            <a:r>
              <a:rPr lang="en-GB" sz="2000" b="1" dirty="0">
                <a:solidFill>
                  <a:srgbClr val="CC0000"/>
                </a:solidFill>
                <a:latin typeface="Montserrat"/>
                <a:ea typeface="Montserrat"/>
                <a:cs typeface="Montserrat"/>
                <a:sym typeface="Montserrat"/>
              </a:rPr>
              <a:t>By: Gyanveer Meena</a:t>
            </a:r>
            <a:endParaRPr lang="en-IN" sz="20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66144-FBDE-B959-2ADC-6461345DF05C}"/>
              </a:ext>
            </a:extLst>
          </p:cNvPr>
          <p:cNvSpPr>
            <a:spLocks noGrp="1"/>
          </p:cNvSpPr>
          <p:nvPr>
            <p:ph type="title"/>
          </p:nvPr>
        </p:nvSpPr>
        <p:spPr>
          <a:xfrm>
            <a:off x="311700" y="171656"/>
            <a:ext cx="7228225" cy="980819"/>
          </a:xfrm>
        </p:spPr>
        <p:txBody>
          <a:bodyPr/>
          <a:lstStyle/>
          <a:p>
            <a:r>
              <a:rPr lang="en-IN" sz="2400" b="1" i="1" u="sng" dirty="0"/>
              <a:t>Analysis of Functioning day Variable by visualization</a:t>
            </a:r>
            <a:br>
              <a:rPr lang="en-IN" sz="2400" b="1" i="1" u="sng" dirty="0"/>
            </a:br>
            <a:endParaRPr lang="en-IN" sz="2400" dirty="0"/>
          </a:p>
        </p:txBody>
      </p:sp>
      <p:sp>
        <p:nvSpPr>
          <p:cNvPr id="3" name="Text Placeholder 2">
            <a:extLst>
              <a:ext uri="{FF2B5EF4-FFF2-40B4-BE49-F238E27FC236}">
                <a16:creationId xmlns:a16="http://schemas.microsoft.com/office/drawing/2014/main" id="{252B0E52-52D7-3A2E-AFF9-75CF03B107D7}"/>
              </a:ext>
            </a:extLst>
          </p:cNvPr>
          <p:cNvSpPr>
            <a:spLocks noGrp="1"/>
          </p:cNvSpPr>
          <p:nvPr>
            <p:ph type="body" idx="1"/>
          </p:nvPr>
        </p:nvSpPr>
        <p:spPr>
          <a:xfrm>
            <a:off x="311700" y="1348353"/>
            <a:ext cx="3252910" cy="3220522"/>
          </a:xfrm>
        </p:spPr>
        <p:txBody>
          <a:bodyPr/>
          <a:lstStyle/>
          <a:p>
            <a:pPr marL="114300" indent="0">
              <a:buClrTx/>
              <a:buNone/>
            </a:pPr>
            <a:r>
              <a:rPr lang="en-IN" dirty="0">
                <a:solidFill>
                  <a:schemeClr val="bg2">
                    <a:lumMod val="25000"/>
                  </a:schemeClr>
                </a:solidFill>
              </a:rPr>
              <a:t>The graph on the side shows the use of rented bikes on functioning day or non-functioning day, and it clearly shows that people don’t use  rented bikes on no-functioning day, they use bikes on </a:t>
            </a:r>
            <a:r>
              <a:rPr lang="en-IN" b="1" dirty="0">
                <a:solidFill>
                  <a:schemeClr val="bg2">
                    <a:lumMod val="25000"/>
                  </a:schemeClr>
                </a:solidFill>
              </a:rPr>
              <a:t>functioning days</a:t>
            </a:r>
            <a:r>
              <a:rPr lang="en-IN" dirty="0">
                <a:solidFill>
                  <a:schemeClr val="bg2">
                    <a:lumMod val="25000"/>
                  </a:schemeClr>
                </a:solidFill>
              </a:rPr>
              <a:t>.</a:t>
            </a:r>
          </a:p>
        </p:txBody>
      </p:sp>
      <p:pic>
        <p:nvPicPr>
          <p:cNvPr id="4098" name="Picture 2">
            <a:extLst>
              <a:ext uri="{FF2B5EF4-FFF2-40B4-BE49-F238E27FC236}">
                <a16:creationId xmlns:a16="http://schemas.microsoft.com/office/drawing/2014/main" id="{81379D88-D766-A056-1BA1-3659137901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3223" y="1069385"/>
            <a:ext cx="4798339" cy="3432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32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6D316-51E9-79ED-DB6E-F44097EA9CF5}"/>
              </a:ext>
            </a:extLst>
          </p:cNvPr>
          <p:cNvSpPr>
            <a:spLocks noGrp="1"/>
          </p:cNvSpPr>
          <p:nvPr>
            <p:ph type="title"/>
          </p:nvPr>
        </p:nvSpPr>
        <p:spPr>
          <a:xfrm>
            <a:off x="179964" y="173804"/>
            <a:ext cx="8520600" cy="1143552"/>
          </a:xfrm>
        </p:spPr>
        <p:txBody>
          <a:bodyPr/>
          <a:lstStyle/>
          <a:p>
            <a:r>
              <a:rPr lang="en-IN" sz="2800" b="1" i="1" u="sng" dirty="0"/>
              <a:t>Analysis of Weekdays and Weekends Variable by visualization</a:t>
            </a:r>
            <a:br>
              <a:rPr lang="en-IN" sz="2800" b="1" i="1" u="sng" dirty="0"/>
            </a:br>
            <a:endParaRPr lang="en-IN" dirty="0"/>
          </a:p>
        </p:txBody>
      </p:sp>
      <p:sp>
        <p:nvSpPr>
          <p:cNvPr id="3" name="Text Placeholder 2">
            <a:extLst>
              <a:ext uri="{FF2B5EF4-FFF2-40B4-BE49-F238E27FC236}">
                <a16:creationId xmlns:a16="http://schemas.microsoft.com/office/drawing/2014/main" id="{0E77BA12-59D7-A6D9-4EB6-E6FF0100D082}"/>
              </a:ext>
            </a:extLst>
          </p:cNvPr>
          <p:cNvSpPr>
            <a:spLocks noGrp="1"/>
          </p:cNvSpPr>
          <p:nvPr>
            <p:ph type="body" idx="1"/>
          </p:nvPr>
        </p:nvSpPr>
        <p:spPr>
          <a:xfrm>
            <a:off x="179964" y="1317355"/>
            <a:ext cx="3276158" cy="3251519"/>
          </a:xfrm>
        </p:spPr>
        <p:txBody>
          <a:bodyPr/>
          <a:lstStyle/>
          <a:p>
            <a:pPr>
              <a:buClrTx/>
              <a:buFont typeface="Arial" panose="020B0604020202020204" pitchFamily="34" charset="0"/>
              <a:buChar char="•"/>
            </a:pPr>
            <a:r>
              <a:rPr lang="en-IN" sz="1600" dirty="0">
                <a:solidFill>
                  <a:schemeClr val="bg2">
                    <a:lumMod val="25000"/>
                  </a:schemeClr>
                </a:solidFill>
              </a:rPr>
              <a:t>The  graph on the side shows the rented bike counts on weekdays and weekends and we can say that by looking at the graph demand is high on weekdays (shown in the bule) than on weekends (</a:t>
            </a:r>
            <a:r>
              <a:rPr lang="en-IN" sz="1600" dirty="0">
                <a:solidFill>
                  <a:schemeClr val="accent1">
                    <a:lumMod val="75000"/>
                  </a:schemeClr>
                </a:solidFill>
              </a:rPr>
              <a:t>shown in the orange</a:t>
            </a:r>
            <a:r>
              <a:rPr lang="en-IN" sz="1600" dirty="0">
                <a:solidFill>
                  <a:schemeClr val="bg2">
                    <a:lumMod val="25000"/>
                  </a:schemeClr>
                </a:solidFill>
              </a:rPr>
              <a:t>).</a:t>
            </a:r>
          </a:p>
          <a:p>
            <a:pPr>
              <a:buClrTx/>
              <a:buFont typeface="Arial" panose="020B0604020202020204" pitchFamily="34" charset="0"/>
              <a:buChar char="•"/>
            </a:pPr>
            <a:endParaRPr lang="en-IN" sz="1600" dirty="0">
              <a:solidFill>
                <a:schemeClr val="bg2">
                  <a:lumMod val="25000"/>
                </a:schemeClr>
              </a:solidFill>
            </a:endParaRPr>
          </a:p>
          <a:p>
            <a:pPr>
              <a:buClrTx/>
              <a:buFont typeface="Arial" panose="020B0604020202020204" pitchFamily="34" charset="0"/>
              <a:buChar char="•"/>
            </a:pPr>
            <a:endParaRPr lang="en-IN" sz="1600" dirty="0">
              <a:solidFill>
                <a:schemeClr val="bg2">
                  <a:lumMod val="25000"/>
                </a:schemeClr>
              </a:solidFill>
            </a:endParaRPr>
          </a:p>
          <a:p>
            <a:pPr>
              <a:buClrTx/>
              <a:buFont typeface="Arial" panose="020B0604020202020204" pitchFamily="34" charset="0"/>
              <a:buChar char="•"/>
            </a:pPr>
            <a:endParaRPr lang="en-IN" sz="1600" dirty="0"/>
          </a:p>
        </p:txBody>
      </p:sp>
      <p:pic>
        <p:nvPicPr>
          <p:cNvPr id="5122" name="Picture 2">
            <a:extLst>
              <a:ext uri="{FF2B5EF4-FFF2-40B4-BE49-F238E27FC236}">
                <a16:creationId xmlns:a16="http://schemas.microsoft.com/office/drawing/2014/main" id="{64DB2E4B-B3EB-6FD8-3C3F-92232D6F02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5092" y="955267"/>
            <a:ext cx="5330309" cy="3794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999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72C8F-AF3C-9DA2-DC81-5DF318687A81}"/>
              </a:ext>
            </a:extLst>
          </p:cNvPr>
          <p:cNvSpPr>
            <a:spLocks noGrp="1"/>
          </p:cNvSpPr>
          <p:nvPr>
            <p:ph type="title"/>
          </p:nvPr>
        </p:nvSpPr>
        <p:spPr>
          <a:xfrm>
            <a:off x="299550" y="368084"/>
            <a:ext cx="8520600" cy="572700"/>
          </a:xfrm>
        </p:spPr>
        <p:txBody>
          <a:bodyPr/>
          <a:lstStyle/>
          <a:p>
            <a:r>
              <a:rPr lang="en-IN" b="1" i="1" u="sng" dirty="0"/>
              <a:t>Analysis of Holiday Variable by visualization</a:t>
            </a:r>
            <a:br>
              <a:rPr lang="en-IN" b="1" i="1" u="sng" dirty="0"/>
            </a:br>
            <a:endParaRPr lang="en-IN" dirty="0"/>
          </a:p>
        </p:txBody>
      </p:sp>
      <p:sp>
        <p:nvSpPr>
          <p:cNvPr id="3" name="Text Placeholder 2">
            <a:extLst>
              <a:ext uri="{FF2B5EF4-FFF2-40B4-BE49-F238E27FC236}">
                <a16:creationId xmlns:a16="http://schemas.microsoft.com/office/drawing/2014/main" id="{8F59A4B8-3C61-703D-2A9C-2A9874EA321C}"/>
              </a:ext>
            </a:extLst>
          </p:cNvPr>
          <p:cNvSpPr>
            <a:spLocks noGrp="1"/>
          </p:cNvSpPr>
          <p:nvPr>
            <p:ph type="body" idx="1"/>
          </p:nvPr>
        </p:nvSpPr>
        <p:spPr>
          <a:xfrm>
            <a:off x="311699" y="1152474"/>
            <a:ext cx="3136674" cy="3613255"/>
          </a:xfrm>
        </p:spPr>
        <p:txBody>
          <a:bodyPr/>
          <a:lstStyle/>
          <a:p>
            <a:pPr marL="114300" indent="0">
              <a:buNone/>
            </a:pPr>
            <a:r>
              <a:rPr lang="en-IN" dirty="0">
                <a:solidFill>
                  <a:schemeClr val="bg2">
                    <a:lumMod val="25000"/>
                  </a:schemeClr>
                </a:solidFill>
              </a:rPr>
              <a:t>As the graph shows plotted on the side that people rented bikes more when there is no holiday because people use rented bike mostly for offices, that’s why demand is high when there is </a:t>
            </a:r>
            <a:r>
              <a:rPr lang="en-IN" b="1" dirty="0">
                <a:solidFill>
                  <a:schemeClr val="bg2">
                    <a:lumMod val="25000"/>
                  </a:schemeClr>
                </a:solidFill>
              </a:rPr>
              <a:t>no holiday</a:t>
            </a:r>
            <a:r>
              <a:rPr lang="en-IN" dirty="0">
                <a:solidFill>
                  <a:schemeClr val="bg2">
                    <a:lumMod val="25000"/>
                  </a:schemeClr>
                </a:solidFill>
              </a:rPr>
              <a:t>.</a:t>
            </a:r>
          </a:p>
        </p:txBody>
      </p:sp>
      <p:pic>
        <p:nvPicPr>
          <p:cNvPr id="6146" name="Picture 2">
            <a:extLst>
              <a:ext uri="{FF2B5EF4-FFF2-40B4-BE49-F238E27FC236}">
                <a16:creationId xmlns:a16="http://schemas.microsoft.com/office/drawing/2014/main" id="{A55EA517-832B-6135-61AC-1C7F6499EF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1586" y="1017726"/>
            <a:ext cx="5038564" cy="39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704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2370-F805-E032-8202-23B59C5C2AAD}"/>
              </a:ext>
            </a:extLst>
          </p:cNvPr>
          <p:cNvSpPr>
            <a:spLocks noGrp="1"/>
          </p:cNvSpPr>
          <p:nvPr>
            <p:ph type="title"/>
          </p:nvPr>
        </p:nvSpPr>
        <p:spPr>
          <a:xfrm>
            <a:off x="133469" y="73066"/>
            <a:ext cx="8520600" cy="572700"/>
          </a:xfrm>
        </p:spPr>
        <p:txBody>
          <a:bodyPr/>
          <a:lstStyle/>
          <a:p>
            <a:r>
              <a:rPr lang="en-IN" b="1" i="1" u="sng" dirty="0"/>
              <a:t>Visualizing Distributions</a:t>
            </a:r>
            <a:br>
              <a:rPr lang="en-IN" b="1" i="1" u="sng" dirty="0"/>
            </a:br>
            <a:endParaRPr lang="en-IN" dirty="0"/>
          </a:p>
        </p:txBody>
      </p:sp>
      <p:pic>
        <p:nvPicPr>
          <p:cNvPr id="7172" name="Picture 4">
            <a:extLst>
              <a:ext uri="{FF2B5EF4-FFF2-40B4-BE49-F238E27FC236}">
                <a16:creationId xmlns:a16="http://schemas.microsoft.com/office/drawing/2014/main" id="{24DDC6F4-A303-3DE8-A0BF-40DD5A946A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679" y="645766"/>
            <a:ext cx="3889800" cy="229683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D13EA964-A8CD-9957-8991-AD3541FC5A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3374" y="645766"/>
            <a:ext cx="3889800" cy="236722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9C22C03C-7061-C4D9-2362-106D615AD5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811" y="2942601"/>
            <a:ext cx="3747668" cy="2202396"/>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A3423574-B630-046C-7586-A832118384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3374" y="2964599"/>
            <a:ext cx="3889800" cy="2178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764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0F35F182-3138-D2ED-316C-617EACFF7C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56" y="776852"/>
            <a:ext cx="3902910" cy="223756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FE0ED31A-EAD8-71C9-924E-5CE684971B55}"/>
              </a:ext>
            </a:extLst>
          </p:cNvPr>
          <p:cNvSpPr>
            <a:spLocks noGrp="1"/>
          </p:cNvSpPr>
          <p:nvPr>
            <p:ph type="title"/>
          </p:nvPr>
        </p:nvSpPr>
        <p:spPr>
          <a:xfrm>
            <a:off x="133469" y="73066"/>
            <a:ext cx="8520600" cy="572700"/>
          </a:xfrm>
        </p:spPr>
        <p:txBody>
          <a:bodyPr/>
          <a:lstStyle/>
          <a:p>
            <a:r>
              <a:rPr lang="en-IN" b="1" i="1" u="sng" dirty="0"/>
              <a:t>Visualizing Distributions</a:t>
            </a:r>
            <a:br>
              <a:rPr lang="en-IN" b="1" i="1" u="sng" dirty="0"/>
            </a:br>
            <a:endParaRPr lang="en-IN" dirty="0"/>
          </a:p>
        </p:txBody>
      </p:sp>
      <p:pic>
        <p:nvPicPr>
          <p:cNvPr id="8196" name="Picture 4">
            <a:extLst>
              <a:ext uri="{FF2B5EF4-FFF2-40B4-BE49-F238E27FC236}">
                <a16:creationId xmlns:a16="http://schemas.microsoft.com/office/drawing/2014/main" id="{38BC95A1-E256-D920-7524-5BEE943C94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048" y="716797"/>
            <a:ext cx="3749579" cy="232862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ADE9FE5D-F12F-E717-71CD-DDBAFFC51E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469" y="3042015"/>
            <a:ext cx="3834097" cy="2023996"/>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CC038997-D76F-048C-3C59-0831A672D2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8048" y="2995519"/>
            <a:ext cx="3749579" cy="2070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630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B55B54-9F84-7D09-3351-6690A427959B}"/>
              </a:ext>
            </a:extLst>
          </p:cNvPr>
          <p:cNvSpPr>
            <a:spLocks noGrp="1"/>
          </p:cNvSpPr>
          <p:nvPr>
            <p:ph type="title"/>
          </p:nvPr>
        </p:nvSpPr>
        <p:spPr>
          <a:xfrm>
            <a:off x="311150" y="444500"/>
            <a:ext cx="8521700" cy="573088"/>
          </a:xfrm>
        </p:spPr>
        <p:txBody>
          <a:bodyPr/>
          <a:lstStyle/>
          <a:p>
            <a:r>
              <a:rPr lang="en-IN" b="1" i="1" u="sng" dirty="0"/>
              <a:t>Visualizing Distributions Observation</a:t>
            </a:r>
            <a:br>
              <a:rPr lang="en-IN" b="1" i="1" u="sng" dirty="0"/>
            </a:br>
            <a:endParaRPr lang="en-IN" dirty="0"/>
          </a:p>
        </p:txBody>
      </p:sp>
      <p:sp>
        <p:nvSpPr>
          <p:cNvPr id="6" name="Text Placeholder 5">
            <a:extLst>
              <a:ext uri="{FF2B5EF4-FFF2-40B4-BE49-F238E27FC236}">
                <a16:creationId xmlns:a16="http://schemas.microsoft.com/office/drawing/2014/main" id="{96A3843A-3CB8-684A-2717-92A5D2DA3CD7}"/>
              </a:ext>
            </a:extLst>
          </p:cNvPr>
          <p:cNvSpPr>
            <a:spLocks noGrp="1"/>
          </p:cNvSpPr>
          <p:nvPr>
            <p:ph type="body" idx="1"/>
          </p:nvPr>
        </p:nvSpPr>
        <p:spPr>
          <a:xfrm>
            <a:off x="311700" y="1152475"/>
            <a:ext cx="7995392" cy="3411776"/>
          </a:xfrm>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lumMod val="25000"/>
                  </a:schemeClr>
                </a:solidFill>
                <a:effectLst/>
                <a:latin typeface="+mj-lt"/>
              </a:rPr>
              <a:t> Rented_Bike_Count</a:t>
            </a:r>
            <a:r>
              <a:rPr kumimoji="0" lang="en-US" altLang="en-US" sz="1800" b="0" i="0" u="none" strike="noStrike" cap="none" normalizeH="0" baseline="0" dirty="0">
                <a:ln>
                  <a:noFill/>
                </a:ln>
                <a:solidFill>
                  <a:schemeClr val="bg2">
                    <a:lumMod val="25000"/>
                  </a:schemeClr>
                </a:solidFill>
                <a:effectLst/>
                <a:latin typeface="+mj-lt"/>
              </a:rPr>
              <a:t>, </a:t>
            </a:r>
            <a:r>
              <a:rPr kumimoji="0" lang="en-US" altLang="en-US" sz="1800" b="1" i="0" u="none" strike="noStrike" cap="none" normalizeH="0" baseline="0" dirty="0" err="1">
                <a:ln>
                  <a:noFill/>
                </a:ln>
                <a:solidFill>
                  <a:schemeClr val="bg2">
                    <a:lumMod val="25000"/>
                  </a:schemeClr>
                </a:solidFill>
                <a:effectLst/>
                <a:latin typeface="+mj-lt"/>
              </a:rPr>
              <a:t>Solar_Radiation</a:t>
            </a:r>
            <a:r>
              <a:rPr kumimoji="0" lang="en-US" altLang="en-US" sz="1800" b="0" i="0" u="none" strike="noStrike" cap="none" normalizeH="0" baseline="0" dirty="0">
                <a:ln>
                  <a:noFill/>
                </a:ln>
                <a:solidFill>
                  <a:schemeClr val="bg2">
                    <a:lumMod val="25000"/>
                  </a:schemeClr>
                </a:solidFill>
                <a:effectLst/>
                <a:latin typeface="+mj-lt"/>
              </a:rPr>
              <a:t>, </a:t>
            </a:r>
            <a:r>
              <a:rPr kumimoji="0" lang="en-US" altLang="en-US" sz="1800" b="1" i="0" u="none" strike="noStrike" cap="none" normalizeH="0" baseline="0" dirty="0">
                <a:ln>
                  <a:noFill/>
                </a:ln>
                <a:solidFill>
                  <a:schemeClr val="bg2">
                    <a:lumMod val="25000"/>
                  </a:schemeClr>
                </a:solidFill>
                <a:effectLst/>
                <a:latin typeface="+mj-lt"/>
              </a:rPr>
              <a:t>Rainfall</a:t>
            </a:r>
            <a:r>
              <a:rPr kumimoji="0" lang="en-US" altLang="en-US" sz="1800" b="0" i="0" u="none" strike="noStrike" cap="none" normalizeH="0" baseline="0" dirty="0">
                <a:ln>
                  <a:noFill/>
                </a:ln>
                <a:solidFill>
                  <a:schemeClr val="bg2">
                    <a:lumMod val="25000"/>
                  </a:schemeClr>
                </a:solidFill>
                <a:effectLst/>
                <a:latin typeface="+mj-lt"/>
              </a:rPr>
              <a:t>, </a:t>
            </a:r>
            <a:r>
              <a:rPr kumimoji="0" lang="en-US" altLang="en-US" sz="1800" b="1" i="0" u="none" strike="noStrike" cap="none" normalizeH="0" baseline="0" dirty="0">
                <a:ln>
                  <a:noFill/>
                </a:ln>
                <a:solidFill>
                  <a:schemeClr val="bg2">
                    <a:lumMod val="25000"/>
                  </a:schemeClr>
                </a:solidFill>
                <a:effectLst/>
                <a:latin typeface="+mj-lt"/>
              </a:rPr>
              <a:t>Snowfall</a:t>
            </a:r>
            <a:r>
              <a:rPr kumimoji="0" lang="en-US" altLang="en-US" sz="1800" b="0" i="0" u="none" strike="noStrike" cap="none" normalizeH="0" baseline="0" dirty="0">
                <a:ln>
                  <a:noFill/>
                </a:ln>
                <a:solidFill>
                  <a:schemeClr val="bg2">
                    <a:lumMod val="25000"/>
                  </a:schemeClr>
                </a:solidFill>
                <a:effectLst/>
                <a:latin typeface="+mj-lt"/>
              </a:rPr>
              <a:t> shows the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chemeClr val="bg2">
                    <a:lumMod val="25000"/>
                  </a:schemeClr>
                </a:solidFill>
                <a:latin typeface="+mj-lt"/>
              </a:rPr>
              <a:t>  </a:t>
            </a:r>
            <a:r>
              <a:rPr kumimoji="0" lang="en-US" altLang="en-US" sz="1800" b="0" i="0" u="none" strike="noStrike" cap="none" normalizeH="0" baseline="0" dirty="0">
                <a:ln>
                  <a:noFill/>
                </a:ln>
                <a:solidFill>
                  <a:schemeClr val="bg2">
                    <a:lumMod val="25000"/>
                  </a:schemeClr>
                </a:solidFill>
                <a:effectLst/>
                <a:latin typeface="+mj-lt"/>
              </a:rPr>
              <a:t>highly right skewed distribution and </a:t>
            </a:r>
            <a:r>
              <a:rPr kumimoji="0" lang="en-US" altLang="en-US" sz="1800" b="1" i="0" u="none" strike="noStrike" cap="none" normalizeH="0" baseline="0" dirty="0">
                <a:ln>
                  <a:noFill/>
                </a:ln>
                <a:solidFill>
                  <a:schemeClr val="bg2">
                    <a:lumMod val="25000"/>
                  </a:schemeClr>
                </a:solidFill>
                <a:effectLst/>
                <a:latin typeface="+mj-lt"/>
              </a:rPr>
              <a:t>Wind speed</a:t>
            </a:r>
            <a:r>
              <a:rPr kumimoji="0" lang="en-US" altLang="en-US" sz="1800" b="0" i="0" u="none" strike="noStrike" cap="none" normalizeH="0" baseline="0" dirty="0">
                <a:ln>
                  <a:noFill/>
                </a:ln>
                <a:solidFill>
                  <a:schemeClr val="bg2">
                    <a:lumMod val="25000"/>
                  </a:schemeClr>
                </a:solidFill>
                <a:effectLst/>
                <a:latin typeface="+mj-lt"/>
              </a:rPr>
              <a:t> shows the slightly right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chemeClr val="bg2">
                    <a:lumMod val="25000"/>
                  </a:schemeClr>
                </a:solidFill>
                <a:latin typeface="+mj-lt"/>
              </a:rPr>
              <a:t>  </a:t>
            </a:r>
            <a:r>
              <a:rPr kumimoji="0" lang="en-US" altLang="en-US" sz="1800" b="0" i="0" u="none" strike="noStrike" cap="none" normalizeH="0" baseline="0" dirty="0">
                <a:ln>
                  <a:noFill/>
                </a:ln>
                <a:solidFill>
                  <a:schemeClr val="bg2">
                    <a:lumMod val="25000"/>
                  </a:schemeClr>
                </a:solidFill>
                <a:effectLst/>
                <a:latin typeface="+mj-lt"/>
              </a:rPr>
              <a:t>skewed distribution.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bg2">
                  <a:lumMod val="25000"/>
                </a:schemeClr>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lumMod val="25000"/>
                  </a:schemeClr>
                </a:solidFill>
                <a:effectLst/>
                <a:latin typeface="+mj-lt"/>
              </a:rPr>
              <a:t> Visibility</a:t>
            </a:r>
            <a:r>
              <a:rPr kumimoji="0" lang="en-US" altLang="en-US" sz="1800" b="0" i="0" u="none" strike="noStrike" cap="none" normalizeH="0" baseline="0" dirty="0">
                <a:ln>
                  <a:noFill/>
                </a:ln>
                <a:solidFill>
                  <a:schemeClr val="bg2">
                    <a:lumMod val="25000"/>
                  </a:schemeClr>
                </a:solidFill>
                <a:effectLst/>
                <a:latin typeface="+mj-lt"/>
              </a:rPr>
              <a:t> shows the highly left skewed distribution.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bg2">
                  <a:lumMod val="25000"/>
                </a:schemeClr>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lumMod val="25000"/>
                  </a:schemeClr>
                </a:solidFill>
                <a:effectLst/>
                <a:latin typeface="+mj-lt"/>
              </a:rPr>
              <a:t> Temperature</a:t>
            </a:r>
            <a:r>
              <a:rPr kumimoji="0" lang="en-US" altLang="en-US" sz="1800" b="0" i="0" u="none" strike="noStrike" cap="none" normalizeH="0" baseline="0" dirty="0">
                <a:ln>
                  <a:noFill/>
                </a:ln>
                <a:solidFill>
                  <a:schemeClr val="bg2">
                    <a:lumMod val="25000"/>
                  </a:schemeClr>
                </a:solidFill>
                <a:effectLst/>
                <a:latin typeface="+mj-lt"/>
              </a:rPr>
              <a:t>, </a:t>
            </a:r>
            <a:r>
              <a:rPr kumimoji="0" lang="en-US" altLang="en-US" sz="1800" b="1" i="0" u="none" strike="noStrike" cap="none" normalizeH="0" baseline="0" dirty="0" err="1">
                <a:ln>
                  <a:noFill/>
                </a:ln>
                <a:solidFill>
                  <a:schemeClr val="bg2">
                    <a:lumMod val="25000"/>
                  </a:schemeClr>
                </a:solidFill>
                <a:effectLst/>
                <a:latin typeface="+mj-lt"/>
              </a:rPr>
              <a:t>Humudity</a:t>
            </a:r>
            <a:r>
              <a:rPr kumimoji="0" lang="en-US" altLang="en-US" sz="1800" b="0" i="0" u="none" strike="noStrike" cap="none" normalizeH="0" baseline="0" dirty="0">
                <a:ln>
                  <a:noFill/>
                </a:ln>
                <a:solidFill>
                  <a:schemeClr val="bg2">
                    <a:lumMod val="25000"/>
                  </a:schemeClr>
                </a:solidFill>
                <a:effectLst/>
                <a:latin typeface="+mj-lt"/>
              </a:rPr>
              <a:t>, and </a:t>
            </a:r>
            <a:r>
              <a:rPr kumimoji="0" lang="en-US" altLang="en-US" b="1" i="0" u="none" strike="noStrike" cap="none" normalizeH="0" baseline="0" dirty="0">
                <a:ln>
                  <a:noFill/>
                </a:ln>
                <a:solidFill>
                  <a:schemeClr val="bg2">
                    <a:lumMod val="25000"/>
                  </a:schemeClr>
                </a:solidFill>
                <a:effectLst/>
                <a:latin typeface="+mj-lt"/>
              </a:rPr>
              <a:t>Dew point temperature</a:t>
            </a:r>
            <a:r>
              <a:rPr kumimoji="0" lang="en-US" altLang="en-US" sz="1800" b="0" i="0" u="none" strike="noStrike" cap="none" normalizeH="0" baseline="0" dirty="0">
                <a:ln>
                  <a:noFill/>
                </a:ln>
                <a:solidFill>
                  <a:schemeClr val="bg2">
                    <a:lumMod val="25000"/>
                  </a:schemeClr>
                </a:solidFill>
                <a:effectLst/>
                <a:latin typeface="+mj-lt"/>
              </a:rPr>
              <a:t> shows close to</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chemeClr val="bg2">
                    <a:lumMod val="25000"/>
                  </a:schemeClr>
                </a:solidFill>
                <a:latin typeface="+mj-lt"/>
              </a:rPr>
              <a:t>   </a:t>
            </a:r>
            <a:r>
              <a:rPr kumimoji="0" lang="en-US" altLang="en-US" sz="1800" b="0" i="0" u="none" strike="noStrike" cap="none" normalizeH="0" baseline="0" dirty="0">
                <a:ln>
                  <a:noFill/>
                </a:ln>
                <a:solidFill>
                  <a:schemeClr val="bg2">
                    <a:lumMod val="25000"/>
                  </a:schemeClr>
                </a:solidFill>
                <a:effectLst/>
                <a:latin typeface="+mj-lt"/>
              </a:rPr>
              <a:t>normally distributed.</a:t>
            </a:r>
          </a:p>
          <a:p>
            <a:endParaRPr lang="en-IN" dirty="0">
              <a:latin typeface="+mj-lt"/>
            </a:endParaRPr>
          </a:p>
        </p:txBody>
      </p:sp>
    </p:spTree>
    <p:extLst>
      <p:ext uri="{BB962C8B-B14F-4D97-AF65-F5344CB8AC3E}">
        <p14:creationId xmlns:p14="http://schemas.microsoft.com/office/powerpoint/2010/main" val="2266115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466D6-7E5C-1E2A-DBDB-C62287F1FC7D}"/>
              </a:ext>
            </a:extLst>
          </p:cNvPr>
          <p:cNvSpPr>
            <a:spLocks noGrp="1"/>
          </p:cNvSpPr>
          <p:nvPr>
            <p:ph type="title"/>
          </p:nvPr>
        </p:nvSpPr>
        <p:spPr>
          <a:xfrm>
            <a:off x="106472" y="104062"/>
            <a:ext cx="8520600" cy="572700"/>
          </a:xfrm>
        </p:spPr>
        <p:txBody>
          <a:bodyPr/>
          <a:lstStyle/>
          <a:p>
            <a:r>
              <a:rPr lang="en-IN" b="1" u="sng" dirty="0"/>
              <a:t>Regression Plot for Numerical Variables</a:t>
            </a:r>
          </a:p>
        </p:txBody>
      </p:sp>
      <p:pic>
        <p:nvPicPr>
          <p:cNvPr id="10242" name="Picture 2">
            <a:extLst>
              <a:ext uri="{FF2B5EF4-FFF2-40B4-BE49-F238E27FC236}">
                <a16:creationId xmlns:a16="http://schemas.microsoft.com/office/drawing/2014/main" id="{36AB97DC-B6CD-9780-9AC9-7733B9BF3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71" y="813662"/>
            <a:ext cx="4202057" cy="2053524"/>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D72BF089-37B9-7388-48B4-F28CBD0991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813662"/>
            <a:ext cx="4273444" cy="2053524"/>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792C38AE-E862-3C51-214A-1D266464E3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72" y="2789695"/>
            <a:ext cx="4271313" cy="2173637"/>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a:extLst>
              <a:ext uri="{FF2B5EF4-FFF2-40B4-BE49-F238E27FC236}">
                <a16:creationId xmlns:a16="http://schemas.microsoft.com/office/drawing/2014/main" id="{34492283-1BC8-5E57-316D-071D1D2D3D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789695"/>
            <a:ext cx="4282827" cy="2173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001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0B7623-FB98-88B2-925C-5B4DB8A55E06}"/>
              </a:ext>
            </a:extLst>
          </p:cNvPr>
          <p:cNvSpPr>
            <a:spLocks noGrp="1"/>
          </p:cNvSpPr>
          <p:nvPr>
            <p:ph type="title"/>
          </p:nvPr>
        </p:nvSpPr>
        <p:spPr>
          <a:xfrm>
            <a:off x="106472" y="104062"/>
            <a:ext cx="8520600" cy="572700"/>
          </a:xfrm>
        </p:spPr>
        <p:txBody>
          <a:bodyPr/>
          <a:lstStyle/>
          <a:p>
            <a:r>
              <a:rPr lang="en-IN" b="1" u="sng" dirty="0"/>
              <a:t>Regression Plot for Numerical Variables</a:t>
            </a:r>
          </a:p>
        </p:txBody>
      </p:sp>
      <p:pic>
        <p:nvPicPr>
          <p:cNvPr id="11266" name="Picture 2">
            <a:extLst>
              <a:ext uri="{FF2B5EF4-FFF2-40B4-BE49-F238E27FC236}">
                <a16:creationId xmlns:a16="http://schemas.microsoft.com/office/drawing/2014/main" id="{A1D979CD-6460-F05E-E975-FC2F69BB05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72" y="862093"/>
            <a:ext cx="4151046" cy="2206571"/>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F51D50A7-602E-8254-6C63-D092A273C7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6772" y="862093"/>
            <a:ext cx="4504276" cy="229219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6D7DCFB1-C06A-ADF1-7FBF-AB36B030D8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71" y="3029886"/>
            <a:ext cx="4151045" cy="2009552"/>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FBFBB53E-D0B2-3B05-5D0A-336ADC8D91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6769" y="3068664"/>
            <a:ext cx="4504275" cy="2009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261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056E7A7-94C1-30E3-4E15-6CBE2AEDA6B8}"/>
              </a:ext>
            </a:extLst>
          </p:cNvPr>
          <p:cNvSpPr>
            <a:spLocks noGrp="1"/>
          </p:cNvSpPr>
          <p:nvPr>
            <p:ph type="body" idx="1"/>
          </p:nvPr>
        </p:nvSpPr>
        <p:spPr>
          <a:xfrm>
            <a:off x="106472" y="1113729"/>
            <a:ext cx="8520600" cy="3667498"/>
          </a:xfrm>
        </p:spPr>
        <p:txBody>
          <a:bodyPr/>
          <a:lstStyle/>
          <a:p>
            <a:pPr marL="114300" indent="0" algn="l">
              <a:buClrTx/>
              <a:buNone/>
            </a:pPr>
            <a:r>
              <a:rPr lang="en-US" sz="1400" b="0" i="0" dirty="0">
                <a:solidFill>
                  <a:schemeClr val="bg2">
                    <a:lumMod val="25000"/>
                  </a:schemeClr>
                </a:solidFill>
                <a:effectLst/>
                <a:latin typeface="+mj-lt"/>
              </a:rPr>
              <a:t> Effects of Numerical features in rented bike count</a:t>
            </a:r>
          </a:p>
          <a:p>
            <a:pPr algn="l">
              <a:buClrTx/>
            </a:pPr>
            <a:r>
              <a:rPr lang="en-US" sz="1400" b="1" i="0" dirty="0">
                <a:solidFill>
                  <a:schemeClr val="bg2">
                    <a:lumMod val="25000"/>
                  </a:schemeClr>
                </a:solidFill>
                <a:effectLst/>
                <a:latin typeface="+mj-lt"/>
              </a:rPr>
              <a:t>Temperature:</a:t>
            </a:r>
            <a:r>
              <a:rPr lang="en-US" sz="1400" b="0" i="0" dirty="0">
                <a:solidFill>
                  <a:schemeClr val="bg2">
                    <a:lumMod val="25000"/>
                  </a:schemeClr>
                </a:solidFill>
                <a:effectLst/>
                <a:latin typeface="+mj-lt"/>
              </a:rPr>
              <a:t> Temperature graph shows positive relation and as shown in the graph people use more rented bikes between 20 °C and 30 °C. So temperature has an effect.</a:t>
            </a:r>
          </a:p>
          <a:p>
            <a:pPr algn="l">
              <a:buClrTx/>
            </a:pPr>
            <a:r>
              <a:rPr lang="en-US" sz="1400" b="1" i="0" dirty="0">
                <a:solidFill>
                  <a:schemeClr val="bg2">
                    <a:lumMod val="25000"/>
                  </a:schemeClr>
                </a:solidFill>
                <a:effectLst/>
                <a:latin typeface="+mj-lt"/>
              </a:rPr>
              <a:t>Humidity:</a:t>
            </a:r>
            <a:r>
              <a:rPr lang="en-US" sz="1400" b="0" i="0" dirty="0">
                <a:solidFill>
                  <a:schemeClr val="bg2">
                    <a:lumMod val="25000"/>
                  </a:schemeClr>
                </a:solidFill>
                <a:effectLst/>
                <a:latin typeface="+mj-lt"/>
              </a:rPr>
              <a:t> Humidity is the amount of water in the air and as we can see people use less number of bikes when humidity is high that shows negative relation.</a:t>
            </a:r>
          </a:p>
          <a:p>
            <a:pPr algn="l">
              <a:buClrTx/>
            </a:pPr>
            <a:r>
              <a:rPr lang="en-US" sz="1400" b="1" i="0" dirty="0">
                <a:solidFill>
                  <a:schemeClr val="bg2">
                    <a:lumMod val="25000"/>
                  </a:schemeClr>
                </a:solidFill>
                <a:effectLst/>
                <a:latin typeface="+mj-lt"/>
              </a:rPr>
              <a:t>Wind speed:</a:t>
            </a:r>
            <a:r>
              <a:rPr lang="en-US" sz="1400" b="0" i="0" dirty="0">
                <a:solidFill>
                  <a:schemeClr val="bg2">
                    <a:lumMod val="25000"/>
                  </a:schemeClr>
                </a:solidFill>
                <a:effectLst/>
                <a:latin typeface="+mj-lt"/>
              </a:rPr>
              <a:t> As we can see in the graph wind speed doesn't affect our data that much.</a:t>
            </a:r>
          </a:p>
          <a:p>
            <a:pPr algn="l">
              <a:buClrTx/>
            </a:pPr>
            <a:r>
              <a:rPr lang="en-US" sz="1400" b="1" i="0" dirty="0">
                <a:solidFill>
                  <a:schemeClr val="bg2">
                    <a:lumMod val="25000"/>
                  </a:schemeClr>
                </a:solidFill>
                <a:effectLst/>
                <a:latin typeface="+mj-lt"/>
              </a:rPr>
              <a:t>Visibility:</a:t>
            </a:r>
            <a:r>
              <a:rPr lang="en-US" sz="1400" b="0" i="0" dirty="0">
                <a:solidFill>
                  <a:schemeClr val="bg2">
                    <a:lumMod val="25000"/>
                  </a:schemeClr>
                </a:solidFill>
                <a:effectLst/>
                <a:latin typeface="+mj-lt"/>
              </a:rPr>
              <a:t> visibility doesn't affect our data much but in the graph we can see it is positively related with bike count.</a:t>
            </a:r>
          </a:p>
          <a:p>
            <a:pPr algn="l">
              <a:buClrTx/>
            </a:pPr>
            <a:r>
              <a:rPr lang="en-US" sz="1400" b="1" i="0" dirty="0">
                <a:solidFill>
                  <a:schemeClr val="bg2">
                    <a:lumMod val="25000"/>
                  </a:schemeClr>
                </a:solidFill>
                <a:effectLst/>
                <a:latin typeface="+mj-lt"/>
              </a:rPr>
              <a:t>Dew point temperature:</a:t>
            </a:r>
            <a:r>
              <a:rPr lang="en-US" sz="1400" b="0" i="0" dirty="0">
                <a:solidFill>
                  <a:schemeClr val="bg2">
                    <a:lumMod val="25000"/>
                  </a:schemeClr>
                </a:solidFill>
                <a:effectLst/>
                <a:latin typeface="+mj-lt"/>
              </a:rPr>
              <a:t> The dew point is the temperature to which air must be cooled to become saturated with water vapor, assuming constant air pressure and water content. It shows almost same relation as the temperature that is positive.</a:t>
            </a:r>
          </a:p>
          <a:p>
            <a:pPr algn="l">
              <a:buClrTx/>
            </a:pPr>
            <a:r>
              <a:rPr lang="en-US" sz="1400" b="1" i="0" dirty="0">
                <a:solidFill>
                  <a:schemeClr val="bg2">
                    <a:lumMod val="25000"/>
                  </a:schemeClr>
                </a:solidFill>
                <a:effectLst/>
                <a:latin typeface="+mj-lt"/>
              </a:rPr>
              <a:t>Solar Radiation:</a:t>
            </a:r>
            <a:r>
              <a:rPr lang="en-US" sz="1400" b="0" i="0" dirty="0">
                <a:solidFill>
                  <a:schemeClr val="bg2">
                    <a:lumMod val="25000"/>
                  </a:schemeClr>
                </a:solidFill>
                <a:effectLst/>
                <a:latin typeface="+mj-lt"/>
              </a:rPr>
              <a:t> As the graph shows it has positive relation with the bike count.</a:t>
            </a:r>
          </a:p>
          <a:p>
            <a:pPr algn="l">
              <a:buClrTx/>
            </a:pPr>
            <a:r>
              <a:rPr lang="en-US" sz="1400" b="1" i="0" dirty="0">
                <a:solidFill>
                  <a:schemeClr val="bg2">
                    <a:lumMod val="25000"/>
                  </a:schemeClr>
                </a:solidFill>
                <a:effectLst/>
                <a:latin typeface="+mj-lt"/>
              </a:rPr>
              <a:t>Snowfall and Rainfall:</a:t>
            </a:r>
            <a:r>
              <a:rPr lang="en-US" sz="1400" b="0" i="0" dirty="0">
                <a:solidFill>
                  <a:schemeClr val="bg2">
                    <a:lumMod val="25000"/>
                  </a:schemeClr>
                </a:solidFill>
                <a:effectLst/>
                <a:latin typeface="+mj-lt"/>
              </a:rPr>
              <a:t> As we can see both graph shows almost same relation that is negative. People avoid rented bikes when its raining and showing.</a:t>
            </a:r>
          </a:p>
          <a:p>
            <a:pPr>
              <a:buClrTx/>
            </a:pPr>
            <a:endParaRPr lang="en-IN" sz="1400" dirty="0">
              <a:solidFill>
                <a:schemeClr val="bg2">
                  <a:lumMod val="25000"/>
                </a:schemeClr>
              </a:solidFill>
              <a:latin typeface="+mj-lt"/>
            </a:endParaRPr>
          </a:p>
        </p:txBody>
      </p:sp>
      <p:sp>
        <p:nvSpPr>
          <p:cNvPr id="4" name="Title 1">
            <a:extLst>
              <a:ext uri="{FF2B5EF4-FFF2-40B4-BE49-F238E27FC236}">
                <a16:creationId xmlns:a16="http://schemas.microsoft.com/office/drawing/2014/main" id="{1BC69A3E-19A1-BCA1-8E99-391ED955E724}"/>
              </a:ext>
            </a:extLst>
          </p:cNvPr>
          <p:cNvSpPr>
            <a:spLocks noGrp="1"/>
          </p:cNvSpPr>
          <p:nvPr>
            <p:ph type="title"/>
          </p:nvPr>
        </p:nvSpPr>
        <p:spPr>
          <a:xfrm>
            <a:off x="106472" y="104062"/>
            <a:ext cx="8520600" cy="1104806"/>
          </a:xfrm>
        </p:spPr>
        <p:txBody>
          <a:bodyPr/>
          <a:lstStyle/>
          <a:p>
            <a:r>
              <a:rPr lang="en-IN" b="1" u="sng" dirty="0"/>
              <a:t>Observation from Regression Plot for Numerical Variables</a:t>
            </a:r>
          </a:p>
        </p:txBody>
      </p:sp>
    </p:spTree>
    <p:extLst>
      <p:ext uri="{BB962C8B-B14F-4D97-AF65-F5344CB8AC3E}">
        <p14:creationId xmlns:p14="http://schemas.microsoft.com/office/powerpoint/2010/main" val="1993993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C456-01FF-80BE-440A-8A216384FD08}"/>
              </a:ext>
            </a:extLst>
          </p:cNvPr>
          <p:cNvSpPr>
            <a:spLocks noGrp="1"/>
          </p:cNvSpPr>
          <p:nvPr>
            <p:ph type="title"/>
          </p:nvPr>
        </p:nvSpPr>
        <p:spPr>
          <a:xfrm>
            <a:off x="218710" y="121455"/>
            <a:ext cx="8520600" cy="572700"/>
          </a:xfrm>
        </p:spPr>
        <p:txBody>
          <a:bodyPr/>
          <a:lstStyle/>
          <a:p>
            <a:r>
              <a:rPr lang="en-IN" b="1" u="sng" dirty="0"/>
              <a:t>Normalization of Rented Bike Counts</a:t>
            </a:r>
          </a:p>
        </p:txBody>
      </p:sp>
      <p:pic>
        <p:nvPicPr>
          <p:cNvPr id="12290" name="Picture 2">
            <a:extLst>
              <a:ext uri="{FF2B5EF4-FFF2-40B4-BE49-F238E27FC236}">
                <a16:creationId xmlns:a16="http://schemas.microsoft.com/office/drawing/2014/main" id="{25BD5EB0-8B00-742B-6CA9-1B3E92D238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36" y="870495"/>
            <a:ext cx="4153545" cy="2766204"/>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5BB30BAC-F4D0-6644-7A87-5810ACC55B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877584"/>
            <a:ext cx="4167310" cy="29040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66DE38A-839C-7B9F-B6AF-C339F0CA090E}"/>
              </a:ext>
            </a:extLst>
          </p:cNvPr>
          <p:cNvSpPr txBox="1"/>
          <p:nvPr/>
        </p:nvSpPr>
        <p:spPr>
          <a:xfrm>
            <a:off x="54244" y="3781588"/>
            <a:ext cx="8685066" cy="954107"/>
          </a:xfrm>
          <a:prstGeom prst="rect">
            <a:avLst/>
          </a:prstGeom>
          <a:noFill/>
        </p:spPr>
        <p:txBody>
          <a:bodyPr wrap="square" rtlCol="0">
            <a:spAutoFit/>
          </a:bodyPr>
          <a:lstStyle/>
          <a:p>
            <a:pPr marL="285750" indent="-285750">
              <a:buClrTx/>
              <a:buFont typeface="Arial" panose="020B0604020202020204" pitchFamily="34" charset="0"/>
              <a:buChar char="•"/>
            </a:pPr>
            <a:r>
              <a:rPr lang="en-US" dirty="0">
                <a:solidFill>
                  <a:schemeClr val="bg2">
                    <a:lumMod val="25000"/>
                  </a:schemeClr>
                </a:solidFill>
              </a:rPr>
              <a:t>The above graph shows that Rented Bike Count has highly right skewness.</a:t>
            </a:r>
          </a:p>
          <a:p>
            <a:pPr marL="285750" indent="-285750">
              <a:buClrTx/>
              <a:buFont typeface="Arial" panose="020B0604020202020204" pitchFamily="34" charset="0"/>
              <a:buChar char="•"/>
            </a:pPr>
            <a:r>
              <a:rPr lang="en-US" dirty="0">
                <a:solidFill>
                  <a:schemeClr val="bg2">
                    <a:lumMod val="25000"/>
                  </a:schemeClr>
                </a:solidFill>
              </a:rPr>
              <a:t>The above boxplot shows that we have detect outliers in Rented Bike Count column.</a:t>
            </a:r>
          </a:p>
          <a:p>
            <a:pPr marL="285750" indent="-285750">
              <a:buClrTx/>
              <a:buFont typeface="Arial" panose="020B0604020202020204" pitchFamily="34" charset="0"/>
              <a:buChar char="•"/>
            </a:pPr>
            <a:r>
              <a:rPr lang="en-US" dirty="0">
                <a:solidFill>
                  <a:schemeClr val="bg2">
                    <a:lumMod val="25000"/>
                  </a:schemeClr>
                </a:solidFill>
              </a:rPr>
              <a:t>Since the assumption of linear regression is that 'the distribution of dependent variable has to be normal', so we are  perform Square root operation to make it normal.</a:t>
            </a:r>
            <a:endParaRPr lang="en-IN" dirty="0">
              <a:solidFill>
                <a:schemeClr val="bg2">
                  <a:lumMod val="25000"/>
                </a:schemeClr>
              </a:solidFill>
            </a:endParaRPr>
          </a:p>
        </p:txBody>
      </p:sp>
    </p:spTree>
    <p:extLst>
      <p:ext uri="{BB962C8B-B14F-4D97-AF65-F5344CB8AC3E}">
        <p14:creationId xmlns:p14="http://schemas.microsoft.com/office/powerpoint/2010/main" val="24035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DCA77-45FE-BE89-0D7A-AAAB3BF4812B}"/>
              </a:ext>
            </a:extLst>
          </p:cNvPr>
          <p:cNvSpPr>
            <a:spLocks noGrp="1"/>
          </p:cNvSpPr>
          <p:nvPr>
            <p:ph type="title"/>
          </p:nvPr>
        </p:nvSpPr>
        <p:spPr>
          <a:xfrm>
            <a:off x="311700" y="288275"/>
            <a:ext cx="8520600" cy="572700"/>
          </a:xfrm>
        </p:spPr>
        <p:txBody>
          <a:bodyPr/>
          <a:lstStyle/>
          <a:p>
            <a:r>
              <a:rPr lang="en-IN" sz="3200" b="1" u="sng" dirty="0"/>
              <a:t>Content</a:t>
            </a:r>
          </a:p>
        </p:txBody>
      </p:sp>
      <p:sp>
        <p:nvSpPr>
          <p:cNvPr id="3" name="Text Placeholder 2">
            <a:extLst>
              <a:ext uri="{FF2B5EF4-FFF2-40B4-BE49-F238E27FC236}">
                <a16:creationId xmlns:a16="http://schemas.microsoft.com/office/drawing/2014/main" id="{41717E13-A1E5-3783-20D2-75C3CBE67056}"/>
              </a:ext>
            </a:extLst>
          </p:cNvPr>
          <p:cNvSpPr>
            <a:spLocks noGrp="1"/>
          </p:cNvSpPr>
          <p:nvPr>
            <p:ph type="body" idx="1"/>
          </p:nvPr>
        </p:nvSpPr>
        <p:spPr/>
        <p:txBody>
          <a:bodyPr/>
          <a:lstStyle/>
          <a:p>
            <a:pPr>
              <a:buClrTx/>
              <a:buFont typeface="+mj-lt"/>
              <a:buAutoNum type="arabicPeriod"/>
            </a:pPr>
            <a:r>
              <a:rPr lang="en-US" dirty="0">
                <a:solidFill>
                  <a:schemeClr val="bg2">
                    <a:lumMod val="25000"/>
                  </a:schemeClr>
                </a:solidFill>
              </a:rPr>
              <a:t>Problem Statement</a:t>
            </a:r>
          </a:p>
          <a:p>
            <a:pPr>
              <a:buClrTx/>
              <a:buFont typeface="+mj-lt"/>
              <a:buAutoNum type="arabicPeriod"/>
            </a:pPr>
            <a:r>
              <a:rPr lang="en-US" dirty="0">
                <a:solidFill>
                  <a:schemeClr val="bg2">
                    <a:lumMod val="25000"/>
                  </a:schemeClr>
                </a:solidFill>
              </a:rPr>
              <a:t>Data Summary</a:t>
            </a:r>
          </a:p>
          <a:p>
            <a:pPr>
              <a:buClrTx/>
              <a:buFont typeface="+mj-lt"/>
              <a:buAutoNum type="arabicPeriod"/>
            </a:pPr>
            <a:r>
              <a:rPr lang="en-US" dirty="0">
                <a:solidFill>
                  <a:schemeClr val="bg2">
                    <a:lumMod val="25000"/>
                  </a:schemeClr>
                </a:solidFill>
              </a:rPr>
              <a:t>Feature Summary</a:t>
            </a:r>
          </a:p>
          <a:p>
            <a:pPr>
              <a:buClrTx/>
              <a:buFont typeface="+mj-lt"/>
              <a:buAutoNum type="arabicPeriod"/>
            </a:pPr>
            <a:r>
              <a:rPr lang="en-US" dirty="0">
                <a:solidFill>
                  <a:schemeClr val="bg2">
                    <a:lumMod val="25000"/>
                  </a:schemeClr>
                </a:solidFill>
              </a:rPr>
              <a:t>Insight of Dataset</a:t>
            </a:r>
          </a:p>
          <a:p>
            <a:pPr>
              <a:buClrTx/>
              <a:buFont typeface="+mj-lt"/>
              <a:buAutoNum type="arabicPeriod"/>
            </a:pPr>
            <a:r>
              <a:rPr lang="en-US" dirty="0">
                <a:solidFill>
                  <a:schemeClr val="bg2">
                    <a:lumMod val="25000"/>
                  </a:schemeClr>
                </a:solidFill>
              </a:rPr>
              <a:t>EDA</a:t>
            </a:r>
          </a:p>
          <a:p>
            <a:pPr>
              <a:buClrTx/>
              <a:buFont typeface="+mj-lt"/>
              <a:buAutoNum type="arabicPeriod"/>
            </a:pPr>
            <a:r>
              <a:rPr lang="en-US" dirty="0">
                <a:solidFill>
                  <a:schemeClr val="bg2">
                    <a:lumMod val="25000"/>
                  </a:schemeClr>
                </a:solidFill>
              </a:rPr>
              <a:t>Data Processing </a:t>
            </a:r>
          </a:p>
          <a:p>
            <a:pPr>
              <a:buClrTx/>
              <a:buFont typeface="+mj-lt"/>
              <a:buAutoNum type="arabicPeriod"/>
            </a:pPr>
            <a:r>
              <a:rPr lang="en-US" dirty="0">
                <a:solidFill>
                  <a:schemeClr val="bg2">
                    <a:lumMod val="25000"/>
                  </a:schemeClr>
                </a:solidFill>
              </a:rPr>
              <a:t>Model Building</a:t>
            </a:r>
          </a:p>
          <a:p>
            <a:pPr>
              <a:buClrTx/>
              <a:buFont typeface="+mj-lt"/>
              <a:buAutoNum type="arabicPeriod"/>
            </a:pPr>
            <a:r>
              <a:rPr lang="en-US" dirty="0">
                <a:solidFill>
                  <a:schemeClr val="bg2">
                    <a:lumMod val="25000"/>
                  </a:schemeClr>
                </a:solidFill>
              </a:rPr>
              <a:t>Challenges</a:t>
            </a:r>
          </a:p>
          <a:p>
            <a:pPr>
              <a:buClrTx/>
              <a:buFont typeface="+mj-lt"/>
              <a:buAutoNum type="arabicPeriod"/>
            </a:pPr>
            <a:r>
              <a:rPr lang="en-US" dirty="0">
                <a:solidFill>
                  <a:schemeClr val="bg2">
                    <a:lumMod val="25000"/>
                  </a:schemeClr>
                </a:solidFill>
              </a:rPr>
              <a:t>Conclusion</a:t>
            </a:r>
          </a:p>
          <a:p>
            <a:pPr marL="114300" indent="0">
              <a:buClrTx/>
              <a:buNone/>
            </a:pPr>
            <a:endParaRPr lang="en-IN" dirty="0"/>
          </a:p>
        </p:txBody>
      </p:sp>
    </p:spTree>
    <p:extLst>
      <p:ext uri="{BB962C8B-B14F-4D97-AF65-F5344CB8AC3E}">
        <p14:creationId xmlns:p14="http://schemas.microsoft.com/office/powerpoint/2010/main" val="4138437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ADEA1BB-586F-1D47-94BB-EC536606815F}"/>
              </a:ext>
            </a:extLst>
          </p:cNvPr>
          <p:cNvSpPr>
            <a:spLocks noGrp="1"/>
          </p:cNvSpPr>
          <p:nvPr>
            <p:ph type="body" idx="1"/>
          </p:nvPr>
        </p:nvSpPr>
        <p:spPr>
          <a:xfrm>
            <a:off x="311700" y="3636652"/>
            <a:ext cx="8886544" cy="1284060"/>
          </a:xfrm>
        </p:spPr>
        <p:txBody>
          <a:bodyPr/>
          <a:lstStyle/>
          <a:p>
            <a:pPr>
              <a:buClrTx/>
              <a:buFont typeface="Arial" panose="020B0604020202020204" pitchFamily="34" charset="0"/>
              <a:buChar char="•"/>
            </a:pPr>
            <a:r>
              <a:rPr lang="en-US" sz="1400" dirty="0">
                <a:solidFill>
                  <a:schemeClr val="bg2">
                    <a:lumMod val="25000"/>
                  </a:schemeClr>
                </a:solidFill>
              </a:rPr>
              <a:t>After applying Square root to the skewed Rented Bike Count, here we get almost normal</a:t>
            </a:r>
          </a:p>
          <a:p>
            <a:pPr marL="114300" indent="0">
              <a:buClrTx/>
              <a:buNone/>
            </a:pPr>
            <a:r>
              <a:rPr lang="en-US" sz="1400" dirty="0">
                <a:solidFill>
                  <a:schemeClr val="bg2">
                    <a:lumMod val="25000"/>
                  </a:schemeClr>
                </a:solidFill>
              </a:rPr>
              <a:t>       distribution.</a:t>
            </a:r>
          </a:p>
          <a:p>
            <a:pPr>
              <a:buClrTx/>
              <a:buFont typeface="Arial" panose="020B0604020202020204" pitchFamily="34" charset="0"/>
              <a:buChar char="•"/>
            </a:pPr>
            <a:r>
              <a:rPr lang="en-US" sz="1400" dirty="0">
                <a:solidFill>
                  <a:schemeClr val="bg2">
                    <a:lumMod val="25000"/>
                  </a:schemeClr>
                </a:solidFill>
              </a:rPr>
              <a:t> After applying Square root to the Rented Bike Count column, we find that there is no</a:t>
            </a:r>
          </a:p>
          <a:p>
            <a:pPr marL="114300" indent="0">
              <a:buClrTx/>
              <a:buNone/>
            </a:pPr>
            <a:r>
              <a:rPr lang="en-US" sz="1400" dirty="0">
                <a:solidFill>
                  <a:schemeClr val="bg2">
                    <a:lumMod val="25000"/>
                  </a:schemeClr>
                </a:solidFill>
              </a:rPr>
              <a:t>        outliers present now.</a:t>
            </a:r>
            <a:endParaRPr lang="en-IN" sz="1400" dirty="0">
              <a:solidFill>
                <a:schemeClr val="bg2">
                  <a:lumMod val="25000"/>
                </a:schemeClr>
              </a:solidFill>
            </a:endParaRPr>
          </a:p>
        </p:txBody>
      </p:sp>
      <p:pic>
        <p:nvPicPr>
          <p:cNvPr id="14338" name="Picture 2">
            <a:extLst>
              <a:ext uri="{FF2B5EF4-FFF2-40B4-BE49-F238E27FC236}">
                <a16:creationId xmlns:a16="http://schemas.microsoft.com/office/drawing/2014/main" id="{01ED590C-01BF-F7FD-CA6E-FCE9BDCA01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10" y="859187"/>
            <a:ext cx="4167310" cy="254052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FE31174C-F25E-C260-63B7-07B305DD582A}"/>
              </a:ext>
            </a:extLst>
          </p:cNvPr>
          <p:cNvSpPr>
            <a:spLocks noGrp="1"/>
          </p:cNvSpPr>
          <p:nvPr>
            <p:ph type="title"/>
          </p:nvPr>
        </p:nvSpPr>
        <p:spPr>
          <a:xfrm>
            <a:off x="218710" y="121455"/>
            <a:ext cx="7964395" cy="572700"/>
          </a:xfrm>
        </p:spPr>
        <p:txBody>
          <a:bodyPr/>
          <a:lstStyle/>
          <a:p>
            <a:r>
              <a:rPr lang="en-IN" b="1" u="sng" dirty="0"/>
              <a:t>Normalization of Rented Bike Counts</a:t>
            </a:r>
          </a:p>
        </p:txBody>
      </p:sp>
      <p:pic>
        <p:nvPicPr>
          <p:cNvPr id="14340" name="Picture 4">
            <a:extLst>
              <a:ext uri="{FF2B5EF4-FFF2-40B4-BE49-F238E27FC236}">
                <a16:creationId xmlns:a16="http://schemas.microsoft.com/office/drawing/2014/main" id="{8AEFCCFC-6814-F3C2-87AA-376D315E1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6020" y="859187"/>
            <a:ext cx="4347759" cy="2612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785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DA8EB-4F40-4BEB-668C-79FB1857E6F5}"/>
              </a:ext>
            </a:extLst>
          </p:cNvPr>
          <p:cNvSpPr>
            <a:spLocks noGrp="1"/>
          </p:cNvSpPr>
          <p:nvPr>
            <p:ph type="title"/>
          </p:nvPr>
        </p:nvSpPr>
        <p:spPr>
          <a:xfrm>
            <a:off x="195462" y="135059"/>
            <a:ext cx="8520600" cy="572700"/>
          </a:xfrm>
        </p:spPr>
        <p:txBody>
          <a:bodyPr/>
          <a:lstStyle/>
          <a:p>
            <a:r>
              <a:rPr lang="en-IN" b="1" u="sng" dirty="0"/>
              <a:t>Correlation Between variables</a:t>
            </a:r>
          </a:p>
        </p:txBody>
      </p:sp>
      <p:sp>
        <p:nvSpPr>
          <p:cNvPr id="3" name="Text Placeholder 2">
            <a:extLst>
              <a:ext uri="{FF2B5EF4-FFF2-40B4-BE49-F238E27FC236}">
                <a16:creationId xmlns:a16="http://schemas.microsoft.com/office/drawing/2014/main" id="{A9859E78-717F-4E3B-EBBF-50BC61C37C24}"/>
              </a:ext>
            </a:extLst>
          </p:cNvPr>
          <p:cNvSpPr>
            <a:spLocks noGrp="1"/>
          </p:cNvSpPr>
          <p:nvPr>
            <p:ph type="body" idx="1"/>
          </p:nvPr>
        </p:nvSpPr>
        <p:spPr>
          <a:xfrm>
            <a:off x="311699" y="905542"/>
            <a:ext cx="2679473" cy="3681956"/>
          </a:xfrm>
        </p:spPr>
        <p:txBody>
          <a:bodyPr/>
          <a:lstStyle/>
          <a:p>
            <a:pPr marL="114300" indent="0" algn="l">
              <a:buNone/>
            </a:pPr>
            <a:r>
              <a:rPr lang="en-US" sz="1400" b="0" i="0" dirty="0">
                <a:solidFill>
                  <a:schemeClr val="bg2">
                    <a:lumMod val="25000"/>
                  </a:schemeClr>
                </a:solidFill>
                <a:effectLst/>
                <a:latin typeface="Roboto" panose="02000000000000000000" pitchFamily="2" charset="0"/>
              </a:rPr>
              <a:t>From the correlation heatmap graph on the right hand side  we get to know that some feature are positively correlated with dependent variable and some are negatively correlated.</a:t>
            </a:r>
          </a:p>
          <a:p>
            <a:pPr marL="114300" indent="0" algn="l">
              <a:buNone/>
            </a:pPr>
            <a:endParaRPr lang="en-US" sz="1400" b="0" i="0" dirty="0">
              <a:solidFill>
                <a:schemeClr val="bg2">
                  <a:lumMod val="25000"/>
                </a:schemeClr>
              </a:solidFill>
              <a:effectLst/>
              <a:latin typeface="Roboto" panose="02000000000000000000" pitchFamily="2" charset="0"/>
            </a:endParaRPr>
          </a:p>
          <a:p>
            <a:pPr marL="114300" indent="0" algn="l">
              <a:buNone/>
            </a:pPr>
            <a:r>
              <a:rPr lang="en-US" sz="1400" b="0" i="0" dirty="0">
                <a:solidFill>
                  <a:schemeClr val="bg2">
                    <a:lumMod val="25000"/>
                  </a:schemeClr>
                </a:solidFill>
                <a:effectLst/>
                <a:latin typeface="Roboto" panose="02000000000000000000" pitchFamily="2" charset="0"/>
              </a:rPr>
              <a:t>As we can see there is a highly positive correlation between </a:t>
            </a:r>
            <a:r>
              <a:rPr lang="en-US" sz="1400" b="1" dirty="0">
                <a:solidFill>
                  <a:schemeClr val="bg2">
                    <a:lumMod val="25000"/>
                  </a:schemeClr>
                </a:solidFill>
                <a:latin typeface="Roboto" panose="02000000000000000000" pitchFamily="2" charset="0"/>
              </a:rPr>
              <a:t>T</a:t>
            </a:r>
            <a:r>
              <a:rPr lang="en-US" sz="1400" b="1" i="0" dirty="0">
                <a:solidFill>
                  <a:schemeClr val="bg2">
                    <a:lumMod val="25000"/>
                  </a:schemeClr>
                </a:solidFill>
                <a:effectLst/>
                <a:latin typeface="Roboto" panose="02000000000000000000" pitchFamily="2" charset="0"/>
              </a:rPr>
              <a:t>emperature</a:t>
            </a:r>
            <a:r>
              <a:rPr lang="en-US" sz="1400" b="0" i="0" dirty="0">
                <a:solidFill>
                  <a:schemeClr val="bg2">
                    <a:lumMod val="25000"/>
                  </a:schemeClr>
                </a:solidFill>
                <a:effectLst/>
                <a:latin typeface="Roboto" panose="02000000000000000000" pitchFamily="2" charset="0"/>
              </a:rPr>
              <a:t> and </a:t>
            </a:r>
            <a:r>
              <a:rPr lang="en-US" sz="1400" b="1" i="0" dirty="0">
                <a:solidFill>
                  <a:schemeClr val="bg2">
                    <a:lumMod val="25000"/>
                  </a:schemeClr>
                </a:solidFill>
                <a:effectLst/>
                <a:latin typeface="Roboto" panose="02000000000000000000" pitchFamily="2" charset="0"/>
              </a:rPr>
              <a:t>Dew</a:t>
            </a:r>
            <a:r>
              <a:rPr lang="en-US" sz="1400" b="0" i="0" dirty="0">
                <a:solidFill>
                  <a:schemeClr val="bg2">
                    <a:lumMod val="25000"/>
                  </a:schemeClr>
                </a:solidFill>
                <a:effectLst/>
                <a:latin typeface="Roboto" panose="02000000000000000000" pitchFamily="2" charset="0"/>
              </a:rPr>
              <a:t> </a:t>
            </a:r>
            <a:r>
              <a:rPr lang="en-US" sz="1400" b="1" i="0" dirty="0">
                <a:solidFill>
                  <a:schemeClr val="bg2">
                    <a:lumMod val="25000"/>
                  </a:schemeClr>
                </a:solidFill>
                <a:effectLst/>
                <a:latin typeface="Roboto" panose="02000000000000000000" pitchFamily="2" charset="0"/>
              </a:rPr>
              <a:t>point</a:t>
            </a:r>
            <a:r>
              <a:rPr lang="en-US" sz="1400" b="0" i="0" dirty="0">
                <a:solidFill>
                  <a:schemeClr val="bg2">
                    <a:lumMod val="25000"/>
                  </a:schemeClr>
                </a:solidFill>
                <a:effectLst/>
                <a:latin typeface="Roboto" panose="02000000000000000000" pitchFamily="2" charset="0"/>
              </a:rPr>
              <a:t> </a:t>
            </a:r>
            <a:r>
              <a:rPr lang="en-US" sz="1400" b="1" i="0" dirty="0">
                <a:solidFill>
                  <a:schemeClr val="bg2">
                    <a:lumMod val="25000"/>
                  </a:schemeClr>
                </a:solidFill>
                <a:effectLst/>
                <a:latin typeface="Roboto" panose="02000000000000000000" pitchFamily="2" charset="0"/>
              </a:rPr>
              <a:t>temperature</a:t>
            </a:r>
            <a:r>
              <a:rPr lang="en-US" sz="1400" b="0" i="0" dirty="0">
                <a:solidFill>
                  <a:schemeClr val="bg2">
                    <a:lumMod val="25000"/>
                  </a:schemeClr>
                </a:solidFill>
                <a:effectLst/>
                <a:latin typeface="Roboto" panose="02000000000000000000" pitchFamily="2" charset="0"/>
              </a:rPr>
              <a:t> i.e </a:t>
            </a:r>
            <a:r>
              <a:rPr lang="en-US" sz="1400" b="1" i="0" dirty="0">
                <a:solidFill>
                  <a:schemeClr val="bg2">
                    <a:lumMod val="25000"/>
                  </a:schemeClr>
                </a:solidFill>
                <a:effectLst/>
                <a:latin typeface="Roboto" panose="02000000000000000000" pitchFamily="2" charset="0"/>
              </a:rPr>
              <a:t>0.91</a:t>
            </a:r>
            <a:r>
              <a:rPr lang="en-US" sz="1400" b="0" i="0" dirty="0">
                <a:solidFill>
                  <a:schemeClr val="bg2">
                    <a:lumMod val="25000"/>
                  </a:schemeClr>
                </a:solidFill>
                <a:effectLst/>
                <a:latin typeface="Roboto" panose="02000000000000000000" pitchFamily="2" charset="0"/>
              </a:rPr>
              <a:t> so even if we drop the dew point temperature it don't affect our analysis.</a:t>
            </a:r>
          </a:p>
          <a:p>
            <a:pPr marL="114300" indent="0">
              <a:buNone/>
            </a:pPr>
            <a:endParaRPr lang="en-IN" sz="1400" dirty="0">
              <a:solidFill>
                <a:schemeClr val="bg2">
                  <a:lumMod val="25000"/>
                </a:schemeClr>
              </a:solidFill>
            </a:endParaRPr>
          </a:p>
        </p:txBody>
      </p:sp>
      <p:pic>
        <p:nvPicPr>
          <p:cNvPr id="15362" name="Picture 2">
            <a:extLst>
              <a:ext uri="{FF2B5EF4-FFF2-40B4-BE49-F238E27FC236}">
                <a16:creationId xmlns:a16="http://schemas.microsoft.com/office/drawing/2014/main" id="{2460F28E-4D2B-C6C0-6CE5-C2ADE9CA2F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1173" y="905541"/>
            <a:ext cx="5841127" cy="4237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743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51A0D-7301-E8D9-9491-CEA616D2CF68}"/>
              </a:ext>
            </a:extLst>
          </p:cNvPr>
          <p:cNvSpPr>
            <a:spLocks noGrp="1"/>
          </p:cNvSpPr>
          <p:nvPr>
            <p:ph type="title"/>
          </p:nvPr>
        </p:nvSpPr>
        <p:spPr>
          <a:xfrm>
            <a:off x="311700" y="197053"/>
            <a:ext cx="8520600" cy="572700"/>
          </a:xfrm>
        </p:spPr>
        <p:txBody>
          <a:bodyPr/>
          <a:lstStyle/>
          <a:p>
            <a:r>
              <a:rPr lang="en-IN" b="1" u="sng" dirty="0"/>
              <a:t>Model Building </a:t>
            </a:r>
          </a:p>
        </p:txBody>
      </p:sp>
      <p:sp>
        <p:nvSpPr>
          <p:cNvPr id="3" name="Text Placeholder 2">
            <a:extLst>
              <a:ext uri="{FF2B5EF4-FFF2-40B4-BE49-F238E27FC236}">
                <a16:creationId xmlns:a16="http://schemas.microsoft.com/office/drawing/2014/main" id="{777702AE-FC58-743A-5777-CD3F4E6C8248}"/>
              </a:ext>
            </a:extLst>
          </p:cNvPr>
          <p:cNvSpPr>
            <a:spLocks noGrp="1"/>
          </p:cNvSpPr>
          <p:nvPr>
            <p:ph type="body" idx="1"/>
          </p:nvPr>
        </p:nvSpPr>
        <p:spPr>
          <a:xfrm>
            <a:off x="160470" y="989743"/>
            <a:ext cx="8520600" cy="3416400"/>
          </a:xfrm>
        </p:spPr>
        <p:txBody>
          <a:bodyPr/>
          <a:lstStyle/>
          <a:p>
            <a:pPr marL="114300" indent="0">
              <a:buNone/>
            </a:pPr>
            <a:r>
              <a:rPr lang="en-IN" dirty="0">
                <a:solidFill>
                  <a:schemeClr val="bg2">
                    <a:lumMod val="25000"/>
                  </a:schemeClr>
                </a:solidFill>
              </a:rPr>
              <a:t>Model we are going to use for our analysis  are as follows:</a:t>
            </a:r>
          </a:p>
          <a:p>
            <a:pPr marL="114300" indent="0">
              <a:buNone/>
            </a:pPr>
            <a:endParaRPr lang="en-IN" dirty="0">
              <a:solidFill>
                <a:schemeClr val="bg2">
                  <a:lumMod val="25000"/>
                </a:schemeClr>
              </a:solidFill>
            </a:endParaRPr>
          </a:p>
          <a:p>
            <a:pPr>
              <a:buClrTx/>
              <a:buFont typeface="Arial" panose="020B0604020202020204" pitchFamily="34" charset="0"/>
              <a:buChar char="•"/>
            </a:pPr>
            <a:r>
              <a:rPr lang="en-IN" dirty="0">
                <a:solidFill>
                  <a:schemeClr val="bg2">
                    <a:lumMod val="25000"/>
                  </a:schemeClr>
                </a:solidFill>
              </a:rPr>
              <a:t> Linear regression model </a:t>
            </a:r>
          </a:p>
          <a:p>
            <a:pPr>
              <a:buClrTx/>
              <a:buFont typeface="Arial" panose="020B0604020202020204" pitchFamily="34" charset="0"/>
              <a:buChar char="•"/>
            </a:pPr>
            <a:r>
              <a:rPr lang="en-IN" dirty="0">
                <a:solidFill>
                  <a:schemeClr val="bg2">
                    <a:lumMod val="25000"/>
                  </a:schemeClr>
                </a:solidFill>
              </a:rPr>
              <a:t> Lasso regression model </a:t>
            </a:r>
          </a:p>
          <a:p>
            <a:pPr>
              <a:buClrTx/>
              <a:buFont typeface="Arial" panose="020B0604020202020204" pitchFamily="34" charset="0"/>
              <a:buChar char="•"/>
            </a:pPr>
            <a:r>
              <a:rPr lang="en-IN" dirty="0">
                <a:solidFill>
                  <a:schemeClr val="bg2">
                    <a:lumMod val="25000"/>
                  </a:schemeClr>
                </a:solidFill>
              </a:rPr>
              <a:t> Ridge regression model </a:t>
            </a:r>
          </a:p>
          <a:p>
            <a:pPr>
              <a:buClrTx/>
              <a:buFont typeface="Arial" panose="020B0604020202020204" pitchFamily="34" charset="0"/>
              <a:buChar char="•"/>
            </a:pPr>
            <a:r>
              <a:rPr lang="en-IN" dirty="0">
                <a:solidFill>
                  <a:schemeClr val="bg2">
                    <a:lumMod val="25000"/>
                  </a:schemeClr>
                </a:solidFill>
              </a:rPr>
              <a:t> Elastic net regression model</a:t>
            </a:r>
          </a:p>
          <a:p>
            <a:pPr>
              <a:buClrTx/>
              <a:buFont typeface="Arial" panose="020B0604020202020204" pitchFamily="34" charset="0"/>
              <a:buChar char="•"/>
            </a:pPr>
            <a:r>
              <a:rPr lang="en-IN" dirty="0">
                <a:solidFill>
                  <a:schemeClr val="bg2">
                    <a:lumMod val="25000"/>
                  </a:schemeClr>
                </a:solidFill>
              </a:rPr>
              <a:t> Decision tree regression model </a:t>
            </a:r>
          </a:p>
          <a:p>
            <a:pPr>
              <a:buClrTx/>
              <a:buFont typeface="Arial" panose="020B0604020202020204" pitchFamily="34" charset="0"/>
              <a:buChar char="•"/>
            </a:pPr>
            <a:r>
              <a:rPr lang="en-IN" dirty="0">
                <a:solidFill>
                  <a:schemeClr val="bg2">
                    <a:lumMod val="25000"/>
                  </a:schemeClr>
                </a:solidFill>
              </a:rPr>
              <a:t> Random-forest regression model </a:t>
            </a:r>
          </a:p>
          <a:p>
            <a:pPr>
              <a:buClrTx/>
              <a:buFont typeface="Arial" panose="020B0604020202020204" pitchFamily="34" charset="0"/>
              <a:buChar char="•"/>
            </a:pPr>
            <a:r>
              <a:rPr lang="en-IN" dirty="0">
                <a:solidFill>
                  <a:schemeClr val="bg2">
                    <a:lumMod val="25000"/>
                  </a:schemeClr>
                </a:solidFill>
              </a:rPr>
              <a:t> Gradient Boosting Regression model</a:t>
            </a:r>
          </a:p>
        </p:txBody>
      </p:sp>
      <p:pic>
        <p:nvPicPr>
          <p:cNvPr id="16386" name="Picture 2" descr="Everything To Know About Artificial Intelligence">
            <a:extLst>
              <a:ext uri="{FF2B5EF4-FFF2-40B4-BE49-F238E27FC236}">
                <a16:creationId xmlns:a16="http://schemas.microsoft.com/office/drawing/2014/main" id="{5224F977-E381-9E82-0309-2F937BE5B3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7518" y="1627322"/>
            <a:ext cx="3594068" cy="2926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044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E6700-2900-DE09-D8F8-C9CF6F5F6D7B}"/>
              </a:ext>
            </a:extLst>
          </p:cNvPr>
          <p:cNvSpPr>
            <a:spLocks noGrp="1"/>
          </p:cNvSpPr>
          <p:nvPr>
            <p:ph type="title"/>
          </p:nvPr>
        </p:nvSpPr>
        <p:spPr>
          <a:xfrm>
            <a:off x="311700" y="128143"/>
            <a:ext cx="8520600" cy="572700"/>
          </a:xfrm>
        </p:spPr>
        <p:txBody>
          <a:bodyPr/>
          <a:lstStyle/>
          <a:p>
            <a:r>
              <a:rPr lang="en-IN" b="1" u="sng" dirty="0"/>
              <a:t>Linear Regression </a:t>
            </a:r>
          </a:p>
        </p:txBody>
      </p:sp>
      <p:pic>
        <p:nvPicPr>
          <p:cNvPr id="19458" name="Picture 2">
            <a:extLst>
              <a:ext uri="{FF2B5EF4-FFF2-40B4-BE49-F238E27FC236}">
                <a16:creationId xmlns:a16="http://schemas.microsoft.com/office/drawing/2014/main" id="{A14EFFE5-16A5-EB74-3BFC-8415A40A5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381" y="2301498"/>
            <a:ext cx="6665227" cy="27138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2B0D27A-535A-E0C5-B4AE-02E344E98236}"/>
              </a:ext>
            </a:extLst>
          </p:cNvPr>
          <p:cNvSpPr txBox="1"/>
          <p:nvPr/>
        </p:nvSpPr>
        <p:spPr>
          <a:xfrm>
            <a:off x="604434" y="1202391"/>
            <a:ext cx="3518115" cy="954107"/>
          </a:xfrm>
          <a:prstGeom prst="rect">
            <a:avLst/>
          </a:prstGeom>
          <a:noFill/>
        </p:spPr>
        <p:txBody>
          <a:bodyPr wrap="square" rtlCol="0">
            <a:spAutoFit/>
          </a:bodyPr>
          <a:lstStyle/>
          <a:p>
            <a:r>
              <a:rPr lang="en-IN" b="1" i="0" dirty="0">
                <a:solidFill>
                  <a:schemeClr val="bg1">
                    <a:lumMod val="75000"/>
                  </a:schemeClr>
                </a:solidFill>
                <a:effectLst/>
                <a:latin typeface="Courier New" panose="02070309020205020404" pitchFamily="49" charset="0"/>
              </a:rPr>
              <a:t>MSE: 34.793980690219946 </a:t>
            </a:r>
          </a:p>
          <a:p>
            <a:r>
              <a:rPr lang="en-IN" b="1" i="0" dirty="0">
                <a:solidFill>
                  <a:schemeClr val="bg1">
                    <a:lumMod val="75000"/>
                  </a:schemeClr>
                </a:solidFill>
                <a:effectLst/>
                <a:latin typeface="Courier New" panose="02070309020205020404" pitchFamily="49" charset="0"/>
              </a:rPr>
              <a:t>RMSE: 5.898642275152812 </a:t>
            </a:r>
          </a:p>
          <a:p>
            <a:r>
              <a:rPr lang="en-IN" b="1" i="0" dirty="0">
                <a:solidFill>
                  <a:schemeClr val="bg1">
                    <a:lumMod val="75000"/>
                  </a:schemeClr>
                </a:solidFill>
                <a:effectLst/>
                <a:latin typeface="Courier New" panose="02070309020205020404" pitchFamily="49" charset="0"/>
              </a:rPr>
              <a:t>MAE: 4.459079727099164 r2_score: 0.774552733127227</a:t>
            </a:r>
            <a:endParaRPr lang="en-IN" b="1" dirty="0">
              <a:solidFill>
                <a:schemeClr val="bg1">
                  <a:lumMod val="75000"/>
                </a:schemeClr>
              </a:solidFill>
            </a:endParaRPr>
          </a:p>
        </p:txBody>
      </p:sp>
      <p:sp>
        <p:nvSpPr>
          <p:cNvPr id="7" name="TextBox 6">
            <a:extLst>
              <a:ext uri="{FF2B5EF4-FFF2-40B4-BE49-F238E27FC236}">
                <a16:creationId xmlns:a16="http://schemas.microsoft.com/office/drawing/2014/main" id="{CD03C34D-1777-EB71-1C20-41E24553AF95}"/>
              </a:ext>
            </a:extLst>
          </p:cNvPr>
          <p:cNvSpPr txBox="1"/>
          <p:nvPr/>
        </p:nvSpPr>
        <p:spPr>
          <a:xfrm>
            <a:off x="550190" y="833059"/>
            <a:ext cx="3572359" cy="400110"/>
          </a:xfrm>
          <a:prstGeom prst="rect">
            <a:avLst/>
          </a:prstGeom>
          <a:noFill/>
        </p:spPr>
        <p:txBody>
          <a:bodyPr wrap="square" rtlCol="0">
            <a:spAutoFit/>
          </a:bodyPr>
          <a:lstStyle/>
          <a:p>
            <a:r>
              <a:rPr lang="en-IN" sz="2000" dirty="0">
                <a:solidFill>
                  <a:schemeClr val="bg2">
                    <a:lumMod val="10000"/>
                  </a:schemeClr>
                </a:solidFill>
              </a:rPr>
              <a:t>Train Set Results</a:t>
            </a:r>
          </a:p>
        </p:txBody>
      </p:sp>
      <p:sp>
        <p:nvSpPr>
          <p:cNvPr id="8" name="TextBox 7">
            <a:extLst>
              <a:ext uri="{FF2B5EF4-FFF2-40B4-BE49-F238E27FC236}">
                <a16:creationId xmlns:a16="http://schemas.microsoft.com/office/drawing/2014/main" id="{3A0D82BF-F763-F867-D9B8-E6CDD5A17832}"/>
              </a:ext>
            </a:extLst>
          </p:cNvPr>
          <p:cNvSpPr txBox="1"/>
          <p:nvPr/>
        </p:nvSpPr>
        <p:spPr>
          <a:xfrm>
            <a:off x="5197098" y="833059"/>
            <a:ext cx="2303232" cy="400110"/>
          </a:xfrm>
          <a:prstGeom prst="rect">
            <a:avLst/>
          </a:prstGeom>
          <a:noFill/>
        </p:spPr>
        <p:txBody>
          <a:bodyPr wrap="square" rtlCol="0">
            <a:spAutoFit/>
          </a:bodyPr>
          <a:lstStyle/>
          <a:p>
            <a:r>
              <a:rPr lang="en-IN" sz="2000" dirty="0">
                <a:solidFill>
                  <a:schemeClr val="bg2">
                    <a:lumMod val="10000"/>
                  </a:schemeClr>
                </a:solidFill>
              </a:rPr>
              <a:t>Test Set Results</a:t>
            </a:r>
          </a:p>
        </p:txBody>
      </p:sp>
      <p:sp>
        <p:nvSpPr>
          <p:cNvPr id="9" name="TextBox 8">
            <a:extLst>
              <a:ext uri="{FF2B5EF4-FFF2-40B4-BE49-F238E27FC236}">
                <a16:creationId xmlns:a16="http://schemas.microsoft.com/office/drawing/2014/main" id="{CB2E53F7-C1A5-64AC-F357-57E866DEA940}"/>
              </a:ext>
            </a:extLst>
          </p:cNvPr>
          <p:cNvSpPr txBox="1"/>
          <p:nvPr/>
        </p:nvSpPr>
        <p:spPr>
          <a:xfrm>
            <a:off x="5197098" y="1229975"/>
            <a:ext cx="3635202" cy="954107"/>
          </a:xfrm>
          <a:prstGeom prst="rect">
            <a:avLst/>
          </a:prstGeom>
          <a:noFill/>
        </p:spPr>
        <p:txBody>
          <a:bodyPr wrap="square" rtlCol="0">
            <a:spAutoFit/>
          </a:bodyPr>
          <a:lstStyle/>
          <a:p>
            <a:r>
              <a:rPr lang="en-IN" b="1" i="0" dirty="0">
                <a:solidFill>
                  <a:schemeClr val="accent4">
                    <a:lumMod val="75000"/>
                  </a:schemeClr>
                </a:solidFill>
                <a:effectLst/>
                <a:latin typeface="Courier New" panose="02070309020205020404" pitchFamily="49" charset="0"/>
              </a:rPr>
              <a:t>MSE: 33.894124066686764 </a:t>
            </a:r>
          </a:p>
          <a:p>
            <a:r>
              <a:rPr lang="en-IN" b="1" i="0" dirty="0">
                <a:solidFill>
                  <a:schemeClr val="accent4">
                    <a:lumMod val="75000"/>
                  </a:schemeClr>
                </a:solidFill>
                <a:effectLst/>
                <a:latin typeface="Courier New" panose="02070309020205020404" pitchFamily="49" charset="0"/>
              </a:rPr>
              <a:t>RMSE: 5.821866029606553 </a:t>
            </a:r>
          </a:p>
          <a:p>
            <a:r>
              <a:rPr lang="en-IN" b="1" i="0" dirty="0">
                <a:solidFill>
                  <a:schemeClr val="accent4">
                    <a:lumMod val="75000"/>
                  </a:schemeClr>
                </a:solidFill>
                <a:effectLst/>
                <a:latin typeface="Courier New" panose="02070309020205020404" pitchFamily="49" charset="0"/>
              </a:rPr>
              <a:t>MAE: 4.442357194447212 </a:t>
            </a:r>
          </a:p>
          <a:p>
            <a:r>
              <a:rPr lang="en-IN" b="1" i="0" dirty="0">
                <a:solidFill>
                  <a:schemeClr val="accent4">
                    <a:lumMod val="75000"/>
                  </a:schemeClr>
                </a:solidFill>
                <a:effectLst/>
                <a:latin typeface="Courier New" panose="02070309020205020404" pitchFamily="49" charset="0"/>
              </a:rPr>
              <a:t>r2_score: 0.774552733127227</a:t>
            </a:r>
            <a:endParaRPr lang="en-IN" b="1" dirty="0">
              <a:solidFill>
                <a:schemeClr val="accent4">
                  <a:lumMod val="75000"/>
                </a:schemeClr>
              </a:solidFill>
            </a:endParaRPr>
          </a:p>
        </p:txBody>
      </p:sp>
    </p:spTree>
    <p:extLst>
      <p:ext uri="{BB962C8B-B14F-4D97-AF65-F5344CB8AC3E}">
        <p14:creationId xmlns:p14="http://schemas.microsoft.com/office/powerpoint/2010/main" val="1963947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D11B2-063A-2178-32BC-00B8F93E0957}"/>
              </a:ext>
            </a:extLst>
          </p:cNvPr>
          <p:cNvSpPr>
            <a:spLocks noGrp="1"/>
          </p:cNvSpPr>
          <p:nvPr>
            <p:ph type="title"/>
          </p:nvPr>
        </p:nvSpPr>
        <p:spPr>
          <a:xfrm>
            <a:off x="226460" y="158675"/>
            <a:ext cx="4004578" cy="572700"/>
          </a:xfrm>
        </p:spPr>
        <p:txBody>
          <a:bodyPr/>
          <a:lstStyle/>
          <a:p>
            <a:r>
              <a:rPr lang="en-IN" b="1" dirty="0"/>
              <a:t>Lasso Regression (L1)</a:t>
            </a:r>
          </a:p>
        </p:txBody>
      </p:sp>
      <p:sp>
        <p:nvSpPr>
          <p:cNvPr id="4" name="Title 1">
            <a:extLst>
              <a:ext uri="{FF2B5EF4-FFF2-40B4-BE49-F238E27FC236}">
                <a16:creationId xmlns:a16="http://schemas.microsoft.com/office/drawing/2014/main" id="{29459FCC-8165-918C-C29D-D5EFD654F5CA}"/>
              </a:ext>
            </a:extLst>
          </p:cNvPr>
          <p:cNvSpPr txBox="1">
            <a:spLocks/>
          </p:cNvSpPr>
          <p:nvPr/>
        </p:nvSpPr>
        <p:spPr>
          <a:xfrm>
            <a:off x="4617643" y="212551"/>
            <a:ext cx="400457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b="1" dirty="0"/>
              <a:t>Ridge Regression (L2)</a:t>
            </a:r>
          </a:p>
        </p:txBody>
      </p:sp>
      <p:sp>
        <p:nvSpPr>
          <p:cNvPr id="5" name="TextBox 4">
            <a:extLst>
              <a:ext uri="{FF2B5EF4-FFF2-40B4-BE49-F238E27FC236}">
                <a16:creationId xmlns:a16="http://schemas.microsoft.com/office/drawing/2014/main" id="{37BE226C-ACB2-4880-86AD-6BCC98671C27}"/>
              </a:ext>
            </a:extLst>
          </p:cNvPr>
          <p:cNvSpPr txBox="1"/>
          <p:nvPr/>
        </p:nvSpPr>
        <p:spPr>
          <a:xfrm>
            <a:off x="226460" y="842465"/>
            <a:ext cx="1790054" cy="338554"/>
          </a:xfrm>
          <a:prstGeom prst="rect">
            <a:avLst/>
          </a:prstGeom>
          <a:noFill/>
        </p:spPr>
        <p:txBody>
          <a:bodyPr wrap="square" rtlCol="0">
            <a:spAutoFit/>
          </a:bodyPr>
          <a:lstStyle/>
          <a:p>
            <a:r>
              <a:rPr lang="en-IN" sz="1600" dirty="0">
                <a:solidFill>
                  <a:schemeClr val="bg2">
                    <a:lumMod val="10000"/>
                  </a:schemeClr>
                </a:solidFill>
              </a:rPr>
              <a:t>Train Set Results</a:t>
            </a:r>
          </a:p>
        </p:txBody>
      </p:sp>
      <p:sp>
        <p:nvSpPr>
          <p:cNvPr id="6" name="TextBox 5">
            <a:extLst>
              <a:ext uri="{FF2B5EF4-FFF2-40B4-BE49-F238E27FC236}">
                <a16:creationId xmlns:a16="http://schemas.microsoft.com/office/drawing/2014/main" id="{053209AE-1A47-E83D-DE83-CB272452941B}"/>
              </a:ext>
            </a:extLst>
          </p:cNvPr>
          <p:cNvSpPr txBox="1"/>
          <p:nvPr/>
        </p:nvSpPr>
        <p:spPr>
          <a:xfrm>
            <a:off x="2422900" y="854793"/>
            <a:ext cx="2303232" cy="338554"/>
          </a:xfrm>
          <a:prstGeom prst="rect">
            <a:avLst/>
          </a:prstGeom>
          <a:noFill/>
        </p:spPr>
        <p:txBody>
          <a:bodyPr wrap="square" rtlCol="0">
            <a:spAutoFit/>
          </a:bodyPr>
          <a:lstStyle/>
          <a:p>
            <a:r>
              <a:rPr lang="en-IN" sz="1600" dirty="0">
                <a:solidFill>
                  <a:schemeClr val="bg2">
                    <a:lumMod val="10000"/>
                  </a:schemeClr>
                </a:solidFill>
              </a:rPr>
              <a:t>Test Set Results</a:t>
            </a:r>
          </a:p>
        </p:txBody>
      </p:sp>
      <p:sp>
        <p:nvSpPr>
          <p:cNvPr id="7" name="TextBox 6">
            <a:extLst>
              <a:ext uri="{FF2B5EF4-FFF2-40B4-BE49-F238E27FC236}">
                <a16:creationId xmlns:a16="http://schemas.microsoft.com/office/drawing/2014/main" id="{3F5F16ED-42DF-EB44-7F29-5B8CEB8C4BAD}"/>
              </a:ext>
            </a:extLst>
          </p:cNvPr>
          <p:cNvSpPr txBox="1"/>
          <p:nvPr/>
        </p:nvSpPr>
        <p:spPr>
          <a:xfrm>
            <a:off x="38746" y="1230262"/>
            <a:ext cx="2774197" cy="769441"/>
          </a:xfrm>
          <a:prstGeom prst="rect">
            <a:avLst/>
          </a:prstGeom>
          <a:noFill/>
        </p:spPr>
        <p:txBody>
          <a:bodyPr wrap="square" rtlCol="0">
            <a:spAutoFit/>
          </a:bodyPr>
          <a:lstStyle/>
          <a:p>
            <a:r>
              <a:rPr lang="en-IN" sz="1100" b="1" i="0" dirty="0">
                <a:solidFill>
                  <a:schemeClr val="accent5">
                    <a:lumMod val="75000"/>
                  </a:schemeClr>
                </a:solidFill>
                <a:effectLst/>
                <a:latin typeface="Courier New" panose="02070309020205020404" pitchFamily="49" charset="0"/>
              </a:rPr>
              <a:t>MSE: 34.79515728315087 </a:t>
            </a:r>
          </a:p>
          <a:p>
            <a:r>
              <a:rPr lang="en-IN" sz="1100" b="1" i="0" dirty="0">
                <a:solidFill>
                  <a:schemeClr val="accent5">
                    <a:lumMod val="75000"/>
                  </a:schemeClr>
                </a:solidFill>
                <a:effectLst/>
                <a:latin typeface="Courier New" panose="02070309020205020404" pitchFamily="49" charset="0"/>
              </a:rPr>
              <a:t>RMSE: 5.898742008526129 </a:t>
            </a:r>
          </a:p>
          <a:p>
            <a:r>
              <a:rPr lang="en-IN" sz="1100" b="1" i="0" dirty="0">
                <a:solidFill>
                  <a:schemeClr val="accent5">
                    <a:lumMod val="75000"/>
                  </a:schemeClr>
                </a:solidFill>
                <a:effectLst/>
                <a:latin typeface="Courier New" panose="02070309020205020404" pitchFamily="49" charset="0"/>
              </a:rPr>
              <a:t>MAE: 4.459189222397434 </a:t>
            </a:r>
          </a:p>
          <a:p>
            <a:r>
              <a:rPr lang="en-IN" sz="1100" b="1" i="0" dirty="0">
                <a:solidFill>
                  <a:schemeClr val="accent5">
                    <a:lumMod val="75000"/>
                  </a:schemeClr>
                </a:solidFill>
                <a:effectLst/>
                <a:latin typeface="Courier New" panose="02070309020205020404" pitchFamily="49" charset="0"/>
              </a:rPr>
              <a:t>r2_score: 0.774545109404</a:t>
            </a:r>
            <a:endParaRPr lang="en-IN" sz="1100" b="1" dirty="0">
              <a:solidFill>
                <a:schemeClr val="accent5">
                  <a:lumMod val="75000"/>
                </a:schemeClr>
              </a:solidFill>
            </a:endParaRPr>
          </a:p>
        </p:txBody>
      </p:sp>
      <p:sp>
        <p:nvSpPr>
          <p:cNvPr id="8" name="TextBox 7">
            <a:extLst>
              <a:ext uri="{FF2B5EF4-FFF2-40B4-BE49-F238E27FC236}">
                <a16:creationId xmlns:a16="http://schemas.microsoft.com/office/drawing/2014/main" id="{D0339017-C9A6-1440-814F-502778A6B2F2}"/>
              </a:ext>
            </a:extLst>
          </p:cNvPr>
          <p:cNvSpPr txBox="1"/>
          <p:nvPr/>
        </p:nvSpPr>
        <p:spPr>
          <a:xfrm>
            <a:off x="4726132" y="1247391"/>
            <a:ext cx="2303232" cy="769441"/>
          </a:xfrm>
          <a:prstGeom prst="rect">
            <a:avLst/>
          </a:prstGeom>
          <a:noFill/>
        </p:spPr>
        <p:txBody>
          <a:bodyPr wrap="square" rtlCol="0">
            <a:spAutoFit/>
          </a:bodyPr>
          <a:lstStyle/>
          <a:p>
            <a:r>
              <a:rPr lang="en-IN" sz="1100" b="1" i="0" dirty="0">
                <a:solidFill>
                  <a:schemeClr val="accent5">
                    <a:lumMod val="75000"/>
                  </a:schemeClr>
                </a:solidFill>
                <a:effectLst/>
                <a:latin typeface="Courier New" panose="02070309020205020404" pitchFamily="49" charset="0"/>
              </a:rPr>
              <a:t>MSE: 34.794981668998176 </a:t>
            </a:r>
          </a:p>
          <a:p>
            <a:r>
              <a:rPr lang="en-IN" sz="1100" b="1" i="0" dirty="0">
                <a:solidFill>
                  <a:schemeClr val="accent5">
                    <a:lumMod val="75000"/>
                  </a:schemeClr>
                </a:solidFill>
                <a:effectLst/>
                <a:latin typeface="Courier New" panose="02070309020205020404" pitchFamily="49" charset="0"/>
              </a:rPr>
              <a:t>RMSE: 5.898727122778115 </a:t>
            </a:r>
          </a:p>
          <a:p>
            <a:r>
              <a:rPr lang="en-IN" sz="1100" b="1" i="0" dirty="0">
                <a:solidFill>
                  <a:schemeClr val="accent5">
                    <a:lumMod val="75000"/>
                  </a:schemeClr>
                </a:solidFill>
                <a:effectLst/>
                <a:latin typeface="Courier New" panose="02070309020205020404" pitchFamily="49" charset="0"/>
              </a:rPr>
              <a:t>MAE: 4.460155759028087 </a:t>
            </a:r>
          </a:p>
          <a:p>
            <a:r>
              <a:rPr lang="en-IN" sz="1100" b="1" i="0" dirty="0">
                <a:solidFill>
                  <a:schemeClr val="accent5">
                    <a:lumMod val="75000"/>
                  </a:schemeClr>
                </a:solidFill>
                <a:effectLst/>
                <a:latin typeface="Courier New" panose="02070309020205020404" pitchFamily="49" charset="0"/>
              </a:rPr>
              <a:t>r2_score: 0.7745462472947</a:t>
            </a:r>
            <a:endParaRPr lang="en-IN" sz="1100" b="1" dirty="0">
              <a:solidFill>
                <a:schemeClr val="accent5">
                  <a:lumMod val="75000"/>
                </a:schemeClr>
              </a:solidFill>
            </a:endParaRPr>
          </a:p>
        </p:txBody>
      </p:sp>
      <p:sp>
        <p:nvSpPr>
          <p:cNvPr id="9" name="TextBox 8">
            <a:extLst>
              <a:ext uri="{FF2B5EF4-FFF2-40B4-BE49-F238E27FC236}">
                <a16:creationId xmlns:a16="http://schemas.microsoft.com/office/drawing/2014/main" id="{A08119D6-1D19-C99D-D32B-94901FA5016A}"/>
              </a:ext>
            </a:extLst>
          </p:cNvPr>
          <p:cNvSpPr txBox="1"/>
          <p:nvPr/>
        </p:nvSpPr>
        <p:spPr>
          <a:xfrm>
            <a:off x="4636579" y="827593"/>
            <a:ext cx="1790054" cy="338554"/>
          </a:xfrm>
          <a:prstGeom prst="rect">
            <a:avLst/>
          </a:prstGeom>
          <a:noFill/>
        </p:spPr>
        <p:txBody>
          <a:bodyPr wrap="square" rtlCol="0">
            <a:spAutoFit/>
          </a:bodyPr>
          <a:lstStyle/>
          <a:p>
            <a:r>
              <a:rPr lang="en-IN" sz="1600" dirty="0">
                <a:solidFill>
                  <a:schemeClr val="bg2">
                    <a:lumMod val="10000"/>
                  </a:schemeClr>
                </a:solidFill>
              </a:rPr>
              <a:t>Train Set Results</a:t>
            </a:r>
          </a:p>
        </p:txBody>
      </p:sp>
      <p:sp>
        <p:nvSpPr>
          <p:cNvPr id="10" name="TextBox 9">
            <a:extLst>
              <a:ext uri="{FF2B5EF4-FFF2-40B4-BE49-F238E27FC236}">
                <a16:creationId xmlns:a16="http://schemas.microsoft.com/office/drawing/2014/main" id="{9D58BF73-A14F-7968-2C47-701BD0A7990E}"/>
              </a:ext>
            </a:extLst>
          </p:cNvPr>
          <p:cNvSpPr txBox="1"/>
          <p:nvPr/>
        </p:nvSpPr>
        <p:spPr>
          <a:xfrm>
            <a:off x="6840768" y="839921"/>
            <a:ext cx="2303232" cy="338554"/>
          </a:xfrm>
          <a:prstGeom prst="rect">
            <a:avLst/>
          </a:prstGeom>
          <a:noFill/>
        </p:spPr>
        <p:txBody>
          <a:bodyPr wrap="square" rtlCol="0">
            <a:spAutoFit/>
          </a:bodyPr>
          <a:lstStyle/>
          <a:p>
            <a:r>
              <a:rPr lang="en-IN" sz="1600" dirty="0">
                <a:solidFill>
                  <a:schemeClr val="bg2">
                    <a:lumMod val="10000"/>
                  </a:schemeClr>
                </a:solidFill>
              </a:rPr>
              <a:t>Test Set Results</a:t>
            </a:r>
          </a:p>
        </p:txBody>
      </p:sp>
      <p:sp>
        <p:nvSpPr>
          <p:cNvPr id="11" name="TextBox 10">
            <a:extLst>
              <a:ext uri="{FF2B5EF4-FFF2-40B4-BE49-F238E27FC236}">
                <a16:creationId xmlns:a16="http://schemas.microsoft.com/office/drawing/2014/main" id="{0A493B57-3B58-FE6F-0669-EADFB9F96C86}"/>
              </a:ext>
            </a:extLst>
          </p:cNvPr>
          <p:cNvSpPr txBox="1"/>
          <p:nvPr/>
        </p:nvSpPr>
        <p:spPr>
          <a:xfrm>
            <a:off x="2340243" y="1220191"/>
            <a:ext cx="2471981" cy="769441"/>
          </a:xfrm>
          <a:prstGeom prst="rect">
            <a:avLst/>
          </a:prstGeom>
          <a:noFill/>
        </p:spPr>
        <p:txBody>
          <a:bodyPr wrap="square" rtlCol="0">
            <a:spAutoFit/>
          </a:bodyPr>
          <a:lstStyle/>
          <a:p>
            <a:r>
              <a:rPr lang="pt-BR" sz="1100" b="1" i="0" dirty="0">
                <a:solidFill>
                  <a:schemeClr val="accent4">
                    <a:lumMod val="75000"/>
                  </a:schemeClr>
                </a:solidFill>
                <a:effectLst/>
                <a:latin typeface="Courier New" panose="02070309020205020404" pitchFamily="49" charset="0"/>
              </a:rPr>
              <a:t>MSE: 33.89836655012501 </a:t>
            </a:r>
          </a:p>
          <a:p>
            <a:r>
              <a:rPr lang="pt-BR" sz="1100" b="1" i="0" dirty="0">
                <a:solidFill>
                  <a:schemeClr val="accent4">
                    <a:lumMod val="75000"/>
                  </a:schemeClr>
                </a:solidFill>
                <a:effectLst/>
                <a:latin typeface="Courier New" panose="02070309020205020404" pitchFamily="49" charset="0"/>
              </a:rPr>
              <a:t>RMSE: 5.822230375906214 </a:t>
            </a:r>
          </a:p>
          <a:p>
            <a:r>
              <a:rPr lang="pt-BR" sz="1100" b="1" i="0" dirty="0">
                <a:solidFill>
                  <a:schemeClr val="accent4">
                    <a:lumMod val="75000"/>
                  </a:schemeClr>
                </a:solidFill>
                <a:effectLst/>
                <a:latin typeface="Courier New" panose="02070309020205020404" pitchFamily="49" charset="0"/>
              </a:rPr>
              <a:t>MAE: 4.442795226993453 r2_score: 0.784753494319</a:t>
            </a:r>
            <a:endParaRPr lang="en-IN" sz="1000" b="1" dirty="0">
              <a:solidFill>
                <a:schemeClr val="accent4">
                  <a:lumMod val="75000"/>
                </a:schemeClr>
              </a:solidFill>
            </a:endParaRPr>
          </a:p>
        </p:txBody>
      </p:sp>
      <p:sp>
        <p:nvSpPr>
          <p:cNvPr id="12" name="TextBox 11">
            <a:extLst>
              <a:ext uri="{FF2B5EF4-FFF2-40B4-BE49-F238E27FC236}">
                <a16:creationId xmlns:a16="http://schemas.microsoft.com/office/drawing/2014/main" id="{E23955F1-FE2E-287C-6239-1793E5000884}"/>
              </a:ext>
            </a:extLst>
          </p:cNvPr>
          <p:cNvSpPr txBox="1"/>
          <p:nvPr/>
        </p:nvSpPr>
        <p:spPr>
          <a:xfrm>
            <a:off x="6916134" y="1220191"/>
            <a:ext cx="2303232" cy="769441"/>
          </a:xfrm>
          <a:prstGeom prst="rect">
            <a:avLst/>
          </a:prstGeom>
          <a:noFill/>
        </p:spPr>
        <p:txBody>
          <a:bodyPr wrap="square" rtlCol="0">
            <a:spAutoFit/>
          </a:bodyPr>
          <a:lstStyle/>
          <a:p>
            <a:r>
              <a:rPr lang="en-IN" sz="1100" b="1" i="0" dirty="0">
                <a:solidFill>
                  <a:schemeClr val="accent4">
                    <a:lumMod val="75000"/>
                  </a:schemeClr>
                </a:solidFill>
                <a:effectLst/>
                <a:latin typeface="Courier New" panose="02070309020205020404" pitchFamily="49" charset="0"/>
              </a:rPr>
              <a:t>MSE: 33.90911270892113 RMSE: 5.82315315863503 MAE: 4.444572516142195 r2_score: 0.78468525878</a:t>
            </a:r>
            <a:endParaRPr lang="en-IN" sz="1000" b="1" dirty="0">
              <a:solidFill>
                <a:schemeClr val="accent4">
                  <a:lumMod val="75000"/>
                </a:schemeClr>
              </a:solidFill>
            </a:endParaRPr>
          </a:p>
        </p:txBody>
      </p:sp>
      <p:pic>
        <p:nvPicPr>
          <p:cNvPr id="20488" name="Picture 8">
            <a:extLst>
              <a:ext uri="{FF2B5EF4-FFF2-40B4-BE49-F238E27FC236}">
                <a16:creationId xmlns:a16="http://schemas.microsoft.com/office/drawing/2014/main" id="{900E9BEE-58BC-2169-90C6-8315B33A08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37" y="2425485"/>
            <a:ext cx="4477653" cy="2365589"/>
          </a:xfrm>
          <a:prstGeom prst="rect">
            <a:avLst/>
          </a:prstGeom>
          <a:noFill/>
          <a:extLst>
            <a:ext uri="{909E8E84-426E-40DD-AFC4-6F175D3DCCD1}">
              <a14:hiddenFill xmlns:a14="http://schemas.microsoft.com/office/drawing/2010/main">
                <a:solidFill>
                  <a:srgbClr val="FFFFFF"/>
                </a:solidFill>
              </a14:hiddenFill>
            </a:ext>
          </a:extLst>
        </p:spPr>
      </p:pic>
      <p:pic>
        <p:nvPicPr>
          <p:cNvPr id="20490" name="Picture 10">
            <a:extLst>
              <a:ext uri="{FF2B5EF4-FFF2-40B4-BE49-F238E27FC236}">
                <a16:creationId xmlns:a16="http://schemas.microsoft.com/office/drawing/2014/main" id="{507739C2-0FDD-A8EC-CB07-237BBD51D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6579" y="2444023"/>
            <a:ext cx="4325670" cy="2365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808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8A40CD8-47CD-4B37-F896-17E5BE5150C0}"/>
              </a:ext>
            </a:extLst>
          </p:cNvPr>
          <p:cNvSpPr>
            <a:spLocks noGrp="1"/>
          </p:cNvSpPr>
          <p:nvPr>
            <p:ph type="title"/>
          </p:nvPr>
        </p:nvSpPr>
        <p:spPr>
          <a:xfrm>
            <a:off x="0" y="250468"/>
            <a:ext cx="4151811" cy="572700"/>
          </a:xfrm>
        </p:spPr>
        <p:txBody>
          <a:bodyPr/>
          <a:lstStyle/>
          <a:p>
            <a:r>
              <a:rPr lang="en-IN" b="1" u="sng" dirty="0"/>
              <a:t>Elastic Net Regression </a:t>
            </a:r>
          </a:p>
        </p:txBody>
      </p:sp>
      <p:sp>
        <p:nvSpPr>
          <p:cNvPr id="12" name="Title 1">
            <a:extLst>
              <a:ext uri="{FF2B5EF4-FFF2-40B4-BE49-F238E27FC236}">
                <a16:creationId xmlns:a16="http://schemas.microsoft.com/office/drawing/2014/main" id="{8DC101A0-7975-01A4-183F-2F913AB6E748}"/>
              </a:ext>
            </a:extLst>
          </p:cNvPr>
          <p:cNvSpPr txBox="1">
            <a:spLocks/>
          </p:cNvSpPr>
          <p:nvPr/>
        </p:nvSpPr>
        <p:spPr>
          <a:xfrm>
            <a:off x="4423067" y="250468"/>
            <a:ext cx="521259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b="1" u="sng" dirty="0"/>
              <a:t>Decision Tree Regression</a:t>
            </a:r>
          </a:p>
        </p:txBody>
      </p:sp>
      <p:sp>
        <p:nvSpPr>
          <p:cNvPr id="13" name="TextBox 12">
            <a:extLst>
              <a:ext uri="{FF2B5EF4-FFF2-40B4-BE49-F238E27FC236}">
                <a16:creationId xmlns:a16="http://schemas.microsoft.com/office/drawing/2014/main" id="{B62700BE-9030-5D19-EE7D-54E2CCB3DB59}"/>
              </a:ext>
            </a:extLst>
          </p:cNvPr>
          <p:cNvSpPr txBox="1"/>
          <p:nvPr/>
        </p:nvSpPr>
        <p:spPr>
          <a:xfrm>
            <a:off x="226460" y="842465"/>
            <a:ext cx="1790054" cy="338554"/>
          </a:xfrm>
          <a:prstGeom prst="rect">
            <a:avLst/>
          </a:prstGeom>
          <a:noFill/>
        </p:spPr>
        <p:txBody>
          <a:bodyPr wrap="square" rtlCol="0">
            <a:spAutoFit/>
          </a:bodyPr>
          <a:lstStyle/>
          <a:p>
            <a:r>
              <a:rPr lang="en-IN" sz="1600" dirty="0">
                <a:solidFill>
                  <a:schemeClr val="bg2">
                    <a:lumMod val="10000"/>
                  </a:schemeClr>
                </a:solidFill>
              </a:rPr>
              <a:t>Train Set Results</a:t>
            </a:r>
          </a:p>
        </p:txBody>
      </p:sp>
      <p:sp>
        <p:nvSpPr>
          <p:cNvPr id="14" name="TextBox 13">
            <a:extLst>
              <a:ext uri="{FF2B5EF4-FFF2-40B4-BE49-F238E27FC236}">
                <a16:creationId xmlns:a16="http://schemas.microsoft.com/office/drawing/2014/main" id="{5A87DCCE-4E93-35F1-7B5C-AEEE97F34D8A}"/>
              </a:ext>
            </a:extLst>
          </p:cNvPr>
          <p:cNvSpPr txBox="1"/>
          <p:nvPr/>
        </p:nvSpPr>
        <p:spPr>
          <a:xfrm>
            <a:off x="2422900" y="854793"/>
            <a:ext cx="2303232" cy="338554"/>
          </a:xfrm>
          <a:prstGeom prst="rect">
            <a:avLst/>
          </a:prstGeom>
          <a:noFill/>
        </p:spPr>
        <p:txBody>
          <a:bodyPr wrap="square" rtlCol="0">
            <a:spAutoFit/>
          </a:bodyPr>
          <a:lstStyle/>
          <a:p>
            <a:r>
              <a:rPr lang="en-IN" sz="1600" dirty="0">
                <a:solidFill>
                  <a:schemeClr val="bg2">
                    <a:lumMod val="10000"/>
                  </a:schemeClr>
                </a:solidFill>
              </a:rPr>
              <a:t>Test Set Results</a:t>
            </a:r>
          </a:p>
        </p:txBody>
      </p:sp>
      <p:sp>
        <p:nvSpPr>
          <p:cNvPr id="15" name="TextBox 14">
            <a:extLst>
              <a:ext uri="{FF2B5EF4-FFF2-40B4-BE49-F238E27FC236}">
                <a16:creationId xmlns:a16="http://schemas.microsoft.com/office/drawing/2014/main" id="{B9BAAA9D-593D-3B45-D91F-1092E1A53023}"/>
              </a:ext>
            </a:extLst>
          </p:cNvPr>
          <p:cNvSpPr txBox="1"/>
          <p:nvPr/>
        </p:nvSpPr>
        <p:spPr>
          <a:xfrm>
            <a:off x="38746" y="1230262"/>
            <a:ext cx="2774197" cy="769441"/>
          </a:xfrm>
          <a:prstGeom prst="rect">
            <a:avLst/>
          </a:prstGeom>
          <a:noFill/>
        </p:spPr>
        <p:txBody>
          <a:bodyPr wrap="square" rtlCol="0">
            <a:spAutoFit/>
          </a:bodyPr>
          <a:lstStyle/>
          <a:p>
            <a:r>
              <a:rPr lang="en-IN" sz="1100" b="1" i="0" dirty="0">
                <a:solidFill>
                  <a:schemeClr val="accent5">
                    <a:lumMod val="75000"/>
                  </a:schemeClr>
                </a:solidFill>
                <a:effectLst/>
                <a:latin typeface="Courier New" panose="02070309020205020404" pitchFamily="49" charset="0"/>
              </a:rPr>
              <a:t>MSE: 34.794243479945166 </a:t>
            </a:r>
          </a:p>
          <a:p>
            <a:r>
              <a:rPr lang="en-IN" sz="1100" b="1" i="0" dirty="0">
                <a:solidFill>
                  <a:schemeClr val="accent5">
                    <a:lumMod val="75000"/>
                  </a:schemeClr>
                </a:solidFill>
                <a:effectLst/>
                <a:latin typeface="Courier New" panose="02070309020205020404" pitchFamily="49" charset="0"/>
              </a:rPr>
              <a:t>RMSE: 5.898664550552537 </a:t>
            </a:r>
          </a:p>
          <a:p>
            <a:r>
              <a:rPr lang="en-IN" sz="1100" b="1" i="0" dirty="0">
                <a:solidFill>
                  <a:schemeClr val="accent5">
                    <a:lumMod val="75000"/>
                  </a:schemeClr>
                </a:solidFill>
                <a:effectLst/>
                <a:latin typeface="Courier New" panose="02070309020205020404" pitchFamily="49" charset="0"/>
              </a:rPr>
              <a:t>MAE: 4.459595603494476 r2_score: 0.77455103038</a:t>
            </a:r>
            <a:endParaRPr lang="en-IN" sz="1000" b="1" dirty="0">
              <a:solidFill>
                <a:schemeClr val="accent5">
                  <a:lumMod val="75000"/>
                </a:schemeClr>
              </a:solidFill>
            </a:endParaRPr>
          </a:p>
        </p:txBody>
      </p:sp>
      <p:sp>
        <p:nvSpPr>
          <p:cNvPr id="16" name="TextBox 15">
            <a:extLst>
              <a:ext uri="{FF2B5EF4-FFF2-40B4-BE49-F238E27FC236}">
                <a16:creationId xmlns:a16="http://schemas.microsoft.com/office/drawing/2014/main" id="{FF30A972-B97D-3DFC-40E2-DA3B73322911}"/>
              </a:ext>
            </a:extLst>
          </p:cNvPr>
          <p:cNvSpPr txBox="1"/>
          <p:nvPr/>
        </p:nvSpPr>
        <p:spPr>
          <a:xfrm>
            <a:off x="4726132" y="1247391"/>
            <a:ext cx="2303232" cy="769441"/>
          </a:xfrm>
          <a:prstGeom prst="rect">
            <a:avLst/>
          </a:prstGeom>
          <a:noFill/>
        </p:spPr>
        <p:txBody>
          <a:bodyPr wrap="square" rtlCol="0">
            <a:spAutoFit/>
          </a:bodyPr>
          <a:lstStyle/>
          <a:p>
            <a:r>
              <a:rPr lang="en-IN" sz="1100" b="1" i="0" dirty="0">
                <a:solidFill>
                  <a:schemeClr val="accent5">
                    <a:lumMod val="75000"/>
                  </a:schemeClr>
                </a:solidFill>
                <a:effectLst/>
                <a:latin typeface="Courier New" panose="02070309020205020404" pitchFamily="49" charset="0"/>
              </a:rPr>
              <a:t>MSE: 53.531090009620016 RMSE: 7.316494379798294 MAE: 5.5385784606806245 r2_score 0.653145811546</a:t>
            </a:r>
            <a:endParaRPr lang="en-IN" sz="1000" b="1" dirty="0">
              <a:solidFill>
                <a:schemeClr val="accent5">
                  <a:lumMod val="75000"/>
                </a:schemeClr>
              </a:solidFill>
            </a:endParaRPr>
          </a:p>
        </p:txBody>
      </p:sp>
      <p:sp>
        <p:nvSpPr>
          <p:cNvPr id="17" name="TextBox 16">
            <a:extLst>
              <a:ext uri="{FF2B5EF4-FFF2-40B4-BE49-F238E27FC236}">
                <a16:creationId xmlns:a16="http://schemas.microsoft.com/office/drawing/2014/main" id="{940BAA33-6683-76A4-A0E5-653DBB742566}"/>
              </a:ext>
            </a:extLst>
          </p:cNvPr>
          <p:cNvSpPr txBox="1"/>
          <p:nvPr/>
        </p:nvSpPr>
        <p:spPr>
          <a:xfrm>
            <a:off x="4636579" y="827593"/>
            <a:ext cx="1790054" cy="338554"/>
          </a:xfrm>
          <a:prstGeom prst="rect">
            <a:avLst/>
          </a:prstGeom>
          <a:noFill/>
        </p:spPr>
        <p:txBody>
          <a:bodyPr wrap="square" rtlCol="0">
            <a:spAutoFit/>
          </a:bodyPr>
          <a:lstStyle/>
          <a:p>
            <a:r>
              <a:rPr lang="en-IN" sz="1600" dirty="0">
                <a:solidFill>
                  <a:schemeClr val="bg2">
                    <a:lumMod val="10000"/>
                  </a:schemeClr>
                </a:solidFill>
              </a:rPr>
              <a:t>Train Set Results</a:t>
            </a:r>
          </a:p>
        </p:txBody>
      </p:sp>
      <p:sp>
        <p:nvSpPr>
          <p:cNvPr id="18" name="TextBox 17">
            <a:extLst>
              <a:ext uri="{FF2B5EF4-FFF2-40B4-BE49-F238E27FC236}">
                <a16:creationId xmlns:a16="http://schemas.microsoft.com/office/drawing/2014/main" id="{7EB6E54E-E7F7-ECF5-9A8C-0667A0286A06}"/>
              </a:ext>
            </a:extLst>
          </p:cNvPr>
          <p:cNvSpPr txBox="1"/>
          <p:nvPr/>
        </p:nvSpPr>
        <p:spPr>
          <a:xfrm>
            <a:off x="6840768" y="839921"/>
            <a:ext cx="2303232" cy="338554"/>
          </a:xfrm>
          <a:prstGeom prst="rect">
            <a:avLst/>
          </a:prstGeom>
          <a:noFill/>
        </p:spPr>
        <p:txBody>
          <a:bodyPr wrap="square" rtlCol="0">
            <a:spAutoFit/>
          </a:bodyPr>
          <a:lstStyle/>
          <a:p>
            <a:r>
              <a:rPr lang="en-IN" sz="1600" dirty="0">
                <a:solidFill>
                  <a:schemeClr val="bg2">
                    <a:lumMod val="10000"/>
                  </a:schemeClr>
                </a:solidFill>
              </a:rPr>
              <a:t>Test Set Results</a:t>
            </a:r>
          </a:p>
        </p:txBody>
      </p:sp>
      <p:sp>
        <p:nvSpPr>
          <p:cNvPr id="19" name="TextBox 18">
            <a:extLst>
              <a:ext uri="{FF2B5EF4-FFF2-40B4-BE49-F238E27FC236}">
                <a16:creationId xmlns:a16="http://schemas.microsoft.com/office/drawing/2014/main" id="{725FD23E-37A1-D1C1-0183-561A7B7286E6}"/>
              </a:ext>
            </a:extLst>
          </p:cNvPr>
          <p:cNvSpPr txBox="1"/>
          <p:nvPr/>
        </p:nvSpPr>
        <p:spPr>
          <a:xfrm>
            <a:off x="2340243" y="1220191"/>
            <a:ext cx="2471981" cy="769441"/>
          </a:xfrm>
          <a:prstGeom prst="rect">
            <a:avLst/>
          </a:prstGeom>
          <a:noFill/>
        </p:spPr>
        <p:txBody>
          <a:bodyPr wrap="square" rtlCol="0">
            <a:spAutoFit/>
          </a:bodyPr>
          <a:lstStyle/>
          <a:p>
            <a:r>
              <a:rPr lang="en-IN" sz="1100" b="1" i="0" dirty="0">
                <a:solidFill>
                  <a:schemeClr val="accent4">
                    <a:lumMod val="75000"/>
                  </a:schemeClr>
                </a:solidFill>
                <a:effectLst/>
                <a:latin typeface="Courier New" panose="02070309020205020404" pitchFamily="49" charset="0"/>
              </a:rPr>
              <a:t>MSE: 33.9015667437918 </a:t>
            </a:r>
          </a:p>
          <a:p>
            <a:r>
              <a:rPr lang="en-IN" sz="1100" b="1" i="0" dirty="0">
                <a:solidFill>
                  <a:schemeClr val="accent4">
                    <a:lumMod val="75000"/>
                  </a:schemeClr>
                </a:solidFill>
                <a:effectLst/>
                <a:latin typeface="Courier New" panose="02070309020205020404" pitchFamily="49" charset="0"/>
              </a:rPr>
              <a:t>RMSE: 5.822505194827378 MAE: 4.443480979562117 r2_score: 0.784733173856</a:t>
            </a:r>
            <a:endParaRPr lang="en-IN" sz="1000" b="1" dirty="0">
              <a:solidFill>
                <a:schemeClr val="accent4">
                  <a:lumMod val="75000"/>
                </a:schemeClr>
              </a:solidFill>
            </a:endParaRPr>
          </a:p>
        </p:txBody>
      </p:sp>
      <p:sp>
        <p:nvSpPr>
          <p:cNvPr id="20" name="TextBox 19">
            <a:extLst>
              <a:ext uri="{FF2B5EF4-FFF2-40B4-BE49-F238E27FC236}">
                <a16:creationId xmlns:a16="http://schemas.microsoft.com/office/drawing/2014/main" id="{CA79EE64-1E9B-01EF-D3CF-C2424BED8964}"/>
              </a:ext>
            </a:extLst>
          </p:cNvPr>
          <p:cNvSpPr txBox="1"/>
          <p:nvPr/>
        </p:nvSpPr>
        <p:spPr>
          <a:xfrm>
            <a:off x="6916134" y="1220191"/>
            <a:ext cx="2303232" cy="769441"/>
          </a:xfrm>
          <a:prstGeom prst="rect">
            <a:avLst/>
          </a:prstGeom>
          <a:noFill/>
        </p:spPr>
        <p:txBody>
          <a:bodyPr wrap="square" rtlCol="0">
            <a:spAutoFit/>
          </a:bodyPr>
          <a:lstStyle/>
          <a:p>
            <a:r>
              <a:rPr lang="en-IN" sz="1100" b="1" i="0" dirty="0">
                <a:solidFill>
                  <a:schemeClr val="accent4">
                    <a:lumMod val="75000"/>
                  </a:schemeClr>
                </a:solidFill>
                <a:effectLst/>
                <a:latin typeface="Courier New" panose="02070309020205020404" pitchFamily="49" charset="0"/>
              </a:rPr>
              <a:t>MSE: 58.6535674359265 RMSE: 7.658561708044566 MAE: 5.694736873070751 r2_score: 0.627563899941</a:t>
            </a:r>
            <a:endParaRPr lang="en-IN" sz="1000" b="1" dirty="0">
              <a:solidFill>
                <a:schemeClr val="accent4">
                  <a:lumMod val="75000"/>
                </a:schemeClr>
              </a:solidFill>
            </a:endParaRPr>
          </a:p>
        </p:txBody>
      </p:sp>
      <p:pic>
        <p:nvPicPr>
          <p:cNvPr id="21508" name="Picture 4">
            <a:extLst>
              <a:ext uri="{FF2B5EF4-FFF2-40B4-BE49-F238E27FC236}">
                <a16:creationId xmlns:a16="http://schemas.microsoft.com/office/drawing/2014/main" id="{16A0E80C-8155-15D3-6A26-F0C9B4B2B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46" y="2261995"/>
            <a:ext cx="4390475" cy="2539868"/>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a:extLst>
              <a:ext uri="{FF2B5EF4-FFF2-40B4-BE49-F238E27FC236}">
                <a16:creationId xmlns:a16="http://schemas.microsoft.com/office/drawing/2014/main" id="{73A313E0-4C9A-B980-BFAE-1940E66A38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261995"/>
            <a:ext cx="4442628" cy="2539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531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43C9F-668A-4E3E-5B09-45C537F21C0C}"/>
              </a:ext>
            </a:extLst>
          </p:cNvPr>
          <p:cNvSpPr>
            <a:spLocks noGrp="1"/>
          </p:cNvSpPr>
          <p:nvPr>
            <p:ph type="title"/>
          </p:nvPr>
        </p:nvSpPr>
        <p:spPr>
          <a:xfrm>
            <a:off x="376701" y="164289"/>
            <a:ext cx="5631900" cy="572700"/>
          </a:xfrm>
        </p:spPr>
        <p:txBody>
          <a:bodyPr/>
          <a:lstStyle/>
          <a:p>
            <a:r>
              <a:rPr lang="en-IN" b="1" u="sng" dirty="0"/>
              <a:t>Random Forest Regression</a:t>
            </a:r>
          </a:p>
        </p:txBody>
      </p:sp>
      <p:sp>
        <p:nvSpPr>
          <p:cNvPr id="4" name="TextBox 3">
            <a:extLst>
              <a:ext uri="{FF2B5EF4-FFF2-40B4-BE49-F238E27FC236}">
                <a16:creationId xmlns:a16="http://schemas.microsoft.com/office/drawing/2014/main" id="{FE66AFF0-EF6E-5364-45E9-E73C9BDAF4E9}"/>
              </a:ext>
            </a:extLst>
          </p:cNvPr>
          <p:cNvSpPr txBox="1"/>
          <p:nvPr/>
        </p:nvSpPr>
        <p:spPr>
          <a:xfrm>
            <a:off x="495947" y="833059"/>
            <a:ext cx="2642461" cy="400110"/>
          </a:xfrm>
          <a:prstGeom prst="rect">
            <a:avLst/>
          </a:prstGeom>
          <a:noFill/>
        </p:spPr>
        <p:txBody>
          <a:bodyPr wrap="square" rtlCol="0">
            <a:spAutoFit/>
          </a:bodyPr>
          <a:lstStyle/>
          <a:p>
            <a:r>
              <a:rPr lang="en-IN" sz="2000" dirty="0">
                <a:solidFill>
                  <a:schemeClr val="bg2">
                    <a:lumMod val="10000"/>
                  </a:schemeClr>
                </a:solidFill>
              </a:rPr>
              <a:t>Train Set Results</a:t>
            </a:r>
          </a:p>
        </p:txBody>
      </p:sp>
      <p:sp>
        <p:nvSpPr>
          <p:cNvPr id="5" name="TextBox 4">
            <a:extLst>
              <a:ext uri="{FF2B5EF4-FFF2-40B4-BE49-F238E27FC236}">
                <a16:creationId xmlns:a16="http://schemas.microsoft.com/office/drawing/2014/main" id="{532CDF90-9D6A-32B9-57FC-897151482701}"/>
              </a:ext>
            </a:extLst>
          </p:cNvPr>
          <p:cNvSpPr txBox="1"/>
          <p:nvPr/>
        </p:nvSpPr>
        <p:spPr>
          <a:xfrm>
            <a:off x="376701" y="2303939"/>
            <a:ext cx="2528807" cy="400110"/>
          </a:xfrm>
          <a:prstGeom prst="rect">
            <a:avLst/>
          </a:prstGeom>
          <a:noFill/>
        </p:spPr>
        <p:txBody>
          <a:bodyPr wrap="square" rtlCol="0">
            <a:spAutoFit/>
          </a:bodyPr>
          <a:lstStyle/>
          <a:p>
            <a:r>
              <a:rPr lang="en-IN" sz="2000" dirty="0">
                <a:solidFill>
                  <a:schemeClr val="bg2">
                    <a:lumMod val="10000"/>
                  </a:schemeClr>
                </a:solidFill>
              </a:rPr>
              <a:t>Test Set Results</a:t>
            </a:r>
          </a:p>
        </p:txBody>
      </p:sp>
      <p:sp>
        <p:nvSpPr>
          <p:cNvPr id="6" name="TextBox 5">
            <a:extLst>
              <a:ext uri="{FF2B5EF4-FFF2-40B4-BE49-F238E27FC236}">
                <a16:creationId xmlns:a16="http://schemas.microsoft.com/office/drawing/2014/main" id="{6A44EEDF-DC10-AB51-AF7D-875DE74C4763}"/>
              </a:ext>
            </a:extLst>
          </p:cNvPr>
          <p:cNvSpPr txBox="1"/>
          <p:nvPr/>
        </p:nvSpPr>
        <p:spPr>
          <a:xfrm>
            <a:off x="449450" y="1233169"/>
            <a:ext cx="4122550" cy="954107"/>
          </a:xfrm>
          <a:prstGeom prst="rect">
            <a:avLst/>
          </a:prstGeom>
          <a:noFill/>
        </p:spPr>
        <p:txBody>
          <a:bodyPr wrap="square" rtlCol="0">
            <a:spAutoFit/>
          </a:bodyPr>
          <a:lstStyle/>
          <a:p>
            <a:r>
              <a:rPr lang="en-IN" b="1" i="0" dirty="0">
                <a:solidFill>
                  <a:schemeClr val="bg2">
                    <a:lumMod val="25000"/>
                  </a:schemeClr>
                </a:solidFill>
                <a:effectLst/>
                <a:latin typeface="Courier New" panose="02070309020205020404" pitchFamily="49" charset="0"/>
              </a:rPr>
              <a:t>MSE: 32.62524954401073 </a:t>
            </a:r>
          </a:p>
          <a:p>
            <a:r>
              <a:rPr lang="en-IN" b="1" i="0" dirty="0">
                <a:solidFill>
                  <a:schemeClr val="bg2">
                    <a:lumMod val="25000"/>
                  </a:schemeClr>
                </a:solidFill>
                <a:effectLst/>
                <a:latin typeface="Courier New" panose="02070309020205020404" pitchFamily="49" charset="0"/>
              </a:rPr>
              <a:t>RMSE: 5.711851673845421 </a:t>
            </a:r>
          </a:p>
          <a:p>
            <a:r>
              <a:rPr lang="en-IN" b="1" i="0" dirty="0">
                <a:solidFill>
                  <a:schemeClr val="bg2">
                    <a:lumMod val="25000"/>
                  </a:schemeClr>
                </a:solidFill>
                <a:effectLst/>
                <a:latin typeface="Courier New" panose="02070309020205020404" pitchFamily="49" charset="0"/>
              </a:rPr>
              <a:t>MAE: 4.31210510752619 </a:t>
            </a:r>
          </a:p>
          <a:p>
            <a:r>
              <a:rPr lang="en-IN" b="1" i="0" dirty="0">
                <a:solidFill>
                  <a:schemeClr val="bg2">
                    <a:lumMod val="25000"/>
                  </a:schemeClr>
                </a:solidFill>
                <a:effectLst/>
                <a:latin typeface="Courier New" panose="02070309020205020404" pitchFamily="49" charset="0"/>
              </a:rPr>
              <a:t>r2_score 0.7886050059570546</a:t>
            </a:r>
            <a:endParaRPr lang="en-IN" b="1" dirty="0">
              <a:solidFill>
                <a:schemeClr val="bg2">
                  <a:lumMod val="25000"/>
                </a:schemeClr>
              </a:solidFill>
            </a:endParaRPr>
          </a:p>
        </p:txBody>
      </p:sp>
      <p:sp>
        <p:nvSpPr>
          <p:cNvPr id="7" name="TextBox 6">
            <a:extLst>
              <a:ext uri="{FF2B5EF4-FFF2-40B4-BE49-F238E27FC236}">
                <a16:creationId xmlns:a16="http://schemas.microsoft.com/office/drawing/2014/main" id="{FE16D181-5583-9FBA-3E34-6F17A0B8679B}"/>
              </a:ext>
            </a:extLst>
          </p:cNvPr>
          <p:cNvSpPr txBox="1"/>
          <p:nvPr/>
        </p:nvSpPr>
        <p:spPr>
          <a:xfrm>
            <a:off x="449450" y="2779526"/>
            <a:ext cx="3342469" cy="954107"/>
          </a:xfrm>
          <a:prstGeom prst="rect">
            <a:avLst/>
          </a:prstGeom>
          <a:noFill/>
        </p:spPr>
        <p:txBody>
          <a:bodyPr wrap="square" rtlCol="0">
            <a:spAutoFit/>
          </a:bodyPr>
          <a:lstStyle/>
          <a:p>
            <a:r>
              <a:rPr lang="en-IN" b="1" i="0" dirty="0">
                <a:solidFill>
                  <a:schemeClr val="accent4">
                    <a:lumMod val="75000"/>
                  </a:schemeClr>
                </a:solidFill>
                <a:effectLst/>
                <a:latin typeface="Courier New" panose="02070309020205020404" pitchFamily="49" charset="0"/>
              </a:rPr>
              <a:t>MSE: 36.445334196704664 </a:t>
            </a:r>
          </a:p>
          <a:p>
            <a:r>
              <a:rPr lang="en-IN" b="1" i="0" dirty="0">
                <a:solidFill>
                  <a:schemeClr val="accent4">
                    <a:lumMod val="75000"/>
                  </a:schemeClr>
                </a:solidFill>
                <a:effectLst/>
                <a:latin typeface="Courier New" panose="02070309020205020404" pitchFamily="49" charset="0"/>
              </a:rPr>
              <a:t>RMSE: 6.036997117500112 </a:t>
            </a:r>
          </a:p>
          <a:p>
            <a:r>
              <a:rPr lang="en-IN" b="1" i="0" dirty="0">
                <a:solidFill>
                  <a:schemeClr val="accent4">
                    <a:lumMod val="75000"/>
                  </a:schemeClr>
                </a:solidFill>
                <a:effectLst/>
                <a:latin typeface="Courier New" panose="02070309020205020404" pitchFamily="49" charset="0"/>
              </a:rPr>
              <a:t>MAE: 4.471939927945458 </a:t>
            </a:r>
          </a:p>
          <a:p>
            <a:r>
              <a:rPr lang="en-IN" b="1" i="0" dirty="0">
                <a:solidFill>
                  <a:schemeClr val="accent4">
                    <a:lumMod val="75000"/>
                  </a:schemeClr>
                </a:solidFill>
                <a:effectLst/>
                <a:latin typeface="Courier New" panose="02070309020205020404" pitchFamily="49" charset="0"/>
              </a:rPr>
              <a:t>r2_score: 0.768580860007089</a:t>
            </a:r>
            <a:endParaRPr lang="en-IN" b="1" dirty="0">
              <a:solidFill>
                <a:schemeClr val="accent4">
                  <a:lumMod val="75000"/>
                </a:schemeClr>
              </a:solidFill>
            </a:endParaRPr>
          </a:p>
        </p:txBody>
      </p:sp>
      <p:pic>
        <p:nvPicPr>
          <p:cNvPr id="22530" name="Picture 2">
            <a:extLst>
              <a:ext uri="{FF2B5EF4-FFF2-40B4-BE49-F238E27FC236}">
                <a16:creationId xmlns:a16="http://schemas.microsoft.com/office/drawing/2014/main" id="{F6D8BE57-561D-34A1-7803-3D6E3D6E9B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0351"/>
          <a:stretch/>
        </p:blipFill>
        <p:spPr bwMode="auto">
          <a:xfrm>
            <a:off x="4708976" y="533094"/>
            <a:ext cx="4032842" cy="4077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273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0AB43-0B99-72EF-C22B-DD17282A9AA7}"/>
              </a:ext>
            </a:extLst>
          </p:cNvPr>
          <p:cNvSpPr>
            <a:spLocks noGrp="1"/>
          </p:cNvSpPr>
          <p:nvPr>
            <p:ph type="title"/>
          </p:nvPr>
        </p:nvSpPr>
        <p:spPr>
          <a:xfrm>
            <a:off x="311700" y="231212"/>
            <a:ext cx="8520600" cy="572700"/>
          </a:xfrm>
        </p:spPr>
        <p:txBody>
          <a:bodyPr/>
          <a:lstStyle/>
          <a:p>
            <a:r>
              <a:rPr lang="en-IN" b="1" u="sng" dirty="0"/>
              <a:t>Gradient Boosting Regression</a:t>
            </a:r>
          </a:p>
        </p:txBody>
      </p:sp>
      <p:sp>
        <p:nvSpPr>
          <p:cNvPr id="4" name="TextBox 3">
            <a:extLst>
              <a:ext uri="{FF2B5EF4-FFF2-40B4-BE49-F238E27FC236}">
                <a16:creationId xmlns:a16="http://schemas.microsoft.com/office/drawing/2014/main" id="{CA9A35F4-AD51-CC57-8CA0-AA4AA2CE3AF4}"/>
              </a:ext>
            </a:extLst>
          </p:cNvPr>
          <p:cNvSpPr txBox="1"/>
          <p:nvPr/>
        </p:nvSpPr>
        <p:spPr>
          <a:xfrm>
            <a:off x="441704" y="995788"/>
            <a:ext cx="2642461" cy="400110"/>
          </a:xfrm>
          <a:prstGeom prst="rect">
            <a:avLst/>
          </a:prstGeom>
          <a:noFill/>
        </p:spPr>
        <p:txBody>
          <a:bodyPr wrap="square" rtlCol="0">
            <a:spAutoFit/>
          </a:bodyPr>
          <a:lstStyle/>
          <a:p>
            <a:r>
              <a:rPr lang="en-IN" sz="2000" dirty="0">
                <a:solidFill>
                  <a:schemeClr val="bg2">
                    <a:lumMod val="10000"/>
                  </a:schemeClr>
                </a:solidFill>
              </a:rPr>
              <a:t>Train Set Results</a:t>
            </a:r>
          </a:p>
        </p:txBody>
      </p:sp>
      <p:sp>
        <p:nvSpPr>
          <p:cNvPr id="5" name="TextBox 4">
            <a:extLst>
              <a:ext uri="{FF2B5EF4-FFF2-40B4-BE49-F238E27FC236}">
                <a16:creationId xmlns:a16="http://schemas.microsoft.com/office/drawing/2014/main" id="{1D2D3871-609C-5D62-807C-ED2F6972FF55}"/>
              </a:ext>
            </a:extLst>
          </p:cNvPr>
          <p:cNvSpPr txBox="1"/>
          <p:nvPr/>
        </p:nvSpPr>
        <p:spPr>
          <a:xfrm>
            <a:off x="449450" y="2432216"/>
            <a:ext cx="2528807" cy="400110"/>
          </a:xfrm>
          <a:prstGeom prst="rect">
            <a:avLst/>
          </a:prstGeom>
          <a:noFill/>
        </p:spPr>
        <p:txBody>
          <a:bodyPr wrap="square" rtlCol="0">
            <a:spAutoFit/>
          </a:bodyPr>
          <a:lstStyle/>
          <a:p>
            <a:r>
              <a:rPr lang="en-IN" sz="2000" dirty="0">
                <a:solidFill>
                  <a:schemeClr val="bg2">
                    <a:lumMod val="10000"/>
                  </a:schemeClr>
                </a:solidFill>
              </a:rPr>
              <a:t>Test Set Results</a:t>
            </a:r>
          </a:p>
        </p:txBody>
      </p:sp>
      <p:sp>
        <p:nvSpPr>
          <p:cNvPr id="6" name="TextBox 5">
            <a:extLst>
              <a:ext uri="{FF2B5EF4-FFF2-40B4-BE49-F238E27FC236}">
                <a16:creationId xmlns:a16="http://schemas.microsoft.com/office/drawing/2014/main" id="{8E25767F-72D4-638B-D1B1-E74E7E0A382A}"/>
              </a:ext>
            </a:extLst>
          </p:cNvPr>
          <p:cNvSpPr txBox="1"/>
          <p:nvPr/>
        </p:nvSpPr>
        <p:spPr>
          <a:xfrm>
            <a:off x="449450" y="1447972"/>
            <a:ext cx="4122550" cy="954107"/>
          </a:xfrm>
          <a:prstGeom prst="rect">
            <a:avLst/>
          </a:prstGeom>
          <a:noFill/>
        </p:spPr>
        <p:txBody>
          <a:bodyPr wrap="square" rtlCol="0">
            <a:spAutoFit/>
          </a:bodyPr>
          <a:lstStyle/>
          <a:p>
            <a:r>
              <a:rPr lang="pt-BR" b="1" i="0" dirty="0">
                <a:solidFill>
                  <a:schemeClr val="bg2">
                    <a:lumMod val="25000"/>
                  </a:schemeClr>
                </a:solidFill>
                <a:effectLst/>
                <a:latin typeface="Courier New" panose="02070309020205020404" pitchFamily="49" charset="0"/>
              </a:rPr>
              <a:t>SE: 7.505807191023706 </a:t>
            </a:r>
          </a:p>
          <a:p>
            <a:r>
              <a:rPr lang="pt-BR" b="1" i="0" dirty="0">
                <a:solidFill>
                  <a:schemeClr val="bg2">
                    <a:lumMod val="25000"/>
                  </a:schemeClr>
                </a:solidFill>
                <a:effectLst/>
                <a:latin typeface="Courier New" panose="02070309020205020404" pitchFamily="49" charset="0"/>
              </a:rPr>
              <a:t>RMSE: 2.739672825543902</a:t>
            </a:r>
          </a:p>
          <a:p>
            <a:r>
              <a:rPr lang="pt-BR" b="1" i="0" dirty="0">
                <a:solidFill>
                  <a:schemeClr val="bg2">
                    <a:lumMod val="25000"/>
                  </a:schemeClr>
                </a:solidFill>
                <a:effectLst/>
                <a:latin typeface="Courier New" panose="02070309020205020404" pitchFamily="49" charset="0"/>
              </a:rPr>
              <a:t>MAE: 1.8631365411283434 </a:t>
            </a:r>
          </a:p>
          <a:p>
            <a:r>
              <a:rPr lang="pt-BR" b="1" i="0" dirty="0">
                <a:solidFill>
                  <a:schemeClr val="bg2">
                    <a:lumMod val="25000"/>
                  </a:schemeClr>
                </a:solidFill>
                <a:effectLst/>
                <a:latin typeface="Courier New" panose="02070309020205020404" pitchFamily="49" charset="0"/>
              </a:rPr>
              <a:t>r2_score 0.9513661937116054</a:t>
            </a:r>
            <a:endParaRPr lang="en-IN" b="1" dirty="0">
              <a:solidFill>
                <a:schemeClr val="bg2">
                  <a:lumMod val="25000"/>
                </a:schemeClr>
              </a:solidFill>
            </a:endParaRPr>
          </a:p>
        </p:txBody>
      </p:sp>
      <p:sp>
        <p:nvSpPr>
          <p:cNvPr id="7" name="TextBox 6">
            <a:extLst>
              <a:ext uri="{FF2B5EF4-FFF2-40B4-BE49-F238E27FC236}">
                <a16:creationId xmlns:a16="http://schemas.microsoft.com/office/drawing/2014/main" id="{F67B01DD-CF59-2334-78B6-F8D11E723988}"/>
              </a:ext>
            </a:extLst>
          </p:cNvPr>
          <p:cNvSpPr txBox="1"/>
          <p:nvPr/>
        </p:nvSpPr>
        <p:spPr>
          <a:xfrm>
            <a:off x="449450" y="2832326"/>
            <a:ext cx="3342469" cy="954107"/>
          </a:xfrm>
          <a:prstGeom prst="rect">
            <a:avLst/>
          </a:prstGeom>
          <a:noFill/>
        </p:spPr>
        <p:txBody>
          <a:bodyPr wrap="square" rtlCol="0">
            <a:spAutoFit/>
          </a:bodyPr>
          <a:lstStyle/>
          <a:p>
            <a:r>
              <a:rPr lang="en-IN" b="1" i="0" dirty="0">
                <a:solidFill>
                  <a:schemeClr val="accent4">
                    <a:lumMod val="75000"/>
                  </a:schemeClr>
                </a:solidFill>
                <a:effectLst/>
                <a:latin typeface="Courier New" panose="02070309020205020404" pitchFamily="49" charset="0"/>
              </a:rPr>
              <a:t>MSE: 12.30420561257403 </a:t>
            </a:r>
          </a:p>
          <a:p>
            <a:r>
              <a:rPr lang="en-IN" b="1" i="0" dirty="0">
                <a:solidFill>
                  <a:schemeClr val="accent4">
                    <a:lumMod val="75000"/>
                  </a:schemeClr>
                </a:solidFill>
                <a:effectLst/>
                <a:latin typeface="Courier New" panose="02070309020205020404" pitchFamily="49" charset="0"/>
              </a:rPr>
              <a:t>RMSE: 3.5077351115176914 </a:t>
            </a:r>
          </a:p>
          <a:p>
            <a:r>
              <a:rPr lang="en-IN" b="1" i="0" dirty="0">
                <a:solidFill>
                  <a:schemeClr val="accent4">
                    <a:lumMod val="75000"/>
                  </a:schemeClr>
                </a:solidFill>
                <a:effectLst/>
                <a:latin typeface="Courier New" panose="02070309020205020404" pitchFamily="49" charset="0"/>
              </a:rPr>
              <a:t>MAE: 2.3703535351531975 r2_score: 0.9218712423985597</a:t>
            </a:r>
            <a:endParaRPr lang="en-IN" b="1" dirty="0">
              <a:solidFill>
                <a:schemeClr val="accent4">
                  <a:lumMod val="75000"/>
                </a:schemeClr>
              </a:solidFill>
            </a:endParaRPr>
          </a:p>
        </p:txBody>
      </p:sp>
      <p:pic>
        <p:nvPicPr>
          <p:cNvPr id="23554" name="Picture 2">
            <a:extLst>
              <a:ext uri="{FF2B5EF4-FFF2-40B4-BE49-F238E27FC236}">
                <a16:creationId xmlns:a16="http://schemas.microsoft.com/office/drawing/2014/main" id="{C48CBD9B-47B5-5364-707E-8250093546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697"/>
          <a:stretch/>
        </p:blipFill>
        <p:spPr bwMode="auto">
          <a:xfrm>
            <a:off x="4169044" y="803912"/>
            <a:ext cx="4271343" cy="4058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621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579A-CE31-5558-5058-BB508E49622C}"/>
              </a:ext>
            </a:extLst>
          </p:cNvPr>
          <p:cNvSpPr>
            <a:spLocks noGrp="1"/>
          </p:cNvSpPr>
          <p:nvPr>
            <p:ph type="title"/>
          </p:nvPr>
        </p:nvSpPr>
        <p:spPr/>
        <p:txBody>
          <a:bodyPr/>
          <a:lstStyle/>
          <a:p>
            <a:r>
              <a:rPr lang="en-IN" b="1" u="sng" dirty="0"/>
              <a:t>Challenges </a:t>
            </a:r>
            <a:br>
              <a:rPr lang="en-IN" b="1" u="sng" dirty="0"/>
            </a:br>
            <a:endParaRPr lang="en-IN" b="1" u="sng" dirty="0"/>
          </a:p>
        </p:txBody>
      </p:sp>
      <p:sp>
        <p:nvSpPr>
          <p:cNvPr id="3" name="Text Placeholder 2">
            <a:extLst>
              <a:ext uri="{FF2B5EF4-FFF2-40B4-BE49-F238E27FC236}">
                <a16:creationId xmlns:a16="http://schemas.microsoft.com/office/drawing/2014/main" id="{6005D3F4-4BFD-34FC-9CBD-3BCD973BB681}"/>
              </a:ext>
            </a:extLst>
          </p:cNvPr>
          <p:cNvSpPr>
            <a:spLocks noGrp="1"/>
          </p:cNvSpPr>
          <p:nvPr>
            <p:ph type="body" idx="1"/>
          </p:nvPr>
        </p:nvSpPr>
        <p:spPr>
          <a:xfrm>
            <a:off x="311700" y="1152475"/>
            <a:ext cx="7708673" cy="3032067"/>
          </a:xfrm>
        </p:spPr>
        <p:txBody>
          <a:bodyPr/>
          <a:lstStyle/>
          <a:p>
            <a:pPr>
              <a:buClrTx/>
              <a:buFont typeface="Arial" panose="020B0604020202020204" pitchFamily="34" charset="0"/>
              <a:buChar char="•"/>
            </a:pPr>
            <a:r>
              <a:rPr lang="en-US" dirty="0">
                <a:solidFill>
                  <a:schemeClr val="bg2">
                    <a:lumMod val="25000"/>
                  </a:schemeClr>
                </a:solidFill>
              </a:rPr>
              <a:t>Large Dataset to handle. </a:t>
            </a:r>
          </a:p>
          <a:p>
            <a:pPr>
              <a:buClrTx/>
              <a:buFont typeface="Arial" panose="020B0604020202020204" pitchFamily="34" charset="0"/>
              <a:buChar char="•"/>
            </a:pPr>
            <a:r>
              <a:rPr lang="en-US" dirty="0">
                <a:solidFill>
                  <a:schemeClr val="bg2">
                    <a:lumMod val="25000"/>
                  </a:schemeClr>
                </a:solidFill>
              </a:rPr>
              <a:t>Needs to plot lot of Graphs to analyze. </a:t>
            </a:r>
          </a:p>
          <a:p>
            <a:pPr>
              <a:buClrTx/>
              <a:buFont typeface="Arial" panose="020B0604020202020204" pitchFamily="34" charset="0"/>
              <a:buChar char="•"/>
            </a:pPr>
            <a:r>
              <a:rPr lang="en-US" dirty="0">
                <a:solidFill>
                  <a:schemeClr val="bg2">
                    <a:lumMod val="25000"/>
                  </a:schemeClr>
                </a:solidFill>
              </a:rPr>
              <a:t>Feature engineering </a:t>
            </a:r>
          </a:p>
          <a:p>
            <a:pPr>
              <a:buClrTx/>
              <a:buFont typeface="Arial" panose="020B0604020202020204" pitchFamily="34" charset="0"/>
              <a:buChar char="•"/>
            </a:pPr>
            <a:r>
              <a:rPr lang="en-US" dirty="0">
                <a:solidFill>
                  <a:schemeClr val="bg2">
                    <a:lumMod val="25000"/>
                  </a:schemeClr>
                </a:solidFill>
              </a:rPr>
              <a:t>Feature selection</a:t>
            </a:r>
          </a:p>
          <a:p>
            <a:pPr>
              <a:buClrTx/>
              <a:buFont typeface="Arial" panose="020B0604020202020204" pitchFamily="34" charset="0"/>
              <a:buChar char="•"/>
            </a:pPr>
            <a:r>
              <a:rPr lang="en-US" dirty="0">
                <a:solidFill>
                  <a:schemeClr val="bg2">
                    <a:lumMod val="25000"/>
                  </a:schemeClr>
                </a:solidFill>
              </a:rPr>
              <a:t>Optimizing the model</a:t>
            </a:r>
          </a:p>
          <a:p>
            <a:pPr>
              <a:buClrTx/>
              <a:buFont typeface="Arial" panose="020B0604020202020204" pitchFamily="34" charset="0"/>
              <a:buChar char="•"/>
            </a:pPr>
            <a:r>
              <a:rPr lang="en-US" dirty="0">
                <a:solidFill>
                  <a:schemeClr val="bg2">
                    <a:lumMod val="25000"/>
                  </a:schemeClr>
                </a:solidFill>
              </a:rPr>
              <a:t>Carefully tuned Hyperparameters as it affects the R2 score.</a:t>
            </a:r>
            <a:endParaRPr lang="en-IN" dirty="0">
              <a:solidFill>
                <a:schemeClr val="bg2">
                  <a:lumMod val="25000"/>
                </a:schemeClr>
              </a:solidFill>
            </a:endParaRPr>
          </a:p>
        </p:txBody>
      </p:sp>
    </p:spTree>
    <p:extLst>
      <p:ext uri="{BB962C8B-B14F-4D97-AF65-F5344CB8AC3E}">
        <p14:creationId xmlns:p14="http://schemas.microsoft.com/office/powerpoint/2010/main" val="3404031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C246-7D79-5289-9BDC-A1E2A2732986}"/>
              </a:ext>
            </a:extLst>
          </p:cNvPr>
          <p:cNvSpPr>
            <a:spLocks noGrp="1"/>
          </p:cNvSpPr>
          <p:nvPr>
            <p:ph type="title"/>
          </p:nvPr>
        </p:nvSpPr>
        <p:spPr/>
        <p:txBody>
          <a:bodyPr/>
          <a:lstStyle/>
          <a:p>
            <a:r>
              <a:rPr lang="en-IN" b="1" u="sng" dirty="0"/>
              <a:t>Conclusion:</a:t>
            </a:r>
          </a:p>
        </p:txBody>
      </p:sp>
      <p:sp>
        <p:nvSpPr>
          <p:cNvPr id="3" name="Text Placeholder 2">
            <a:extLst>
              <a:ext uri="{FF2B5EF4-FFF2-40B4-BE49-F238E27FC236}">
                <a16:creationId xmlns:a16="http://schemas.microsoft.com/office/drawing/2014/main" id="{4E867105-2897-12A6-0FBD-43A8B6ECA304}"/>
              </a:ext>
            </a:extLst>
          </p:cNvPr>
          <p:cNvSpPr>
            <a:spLocks noGrp="1"/>
          </p:cNvSpPr>
          <p:nvPr>
            <p:ph type="body" idx="1"/>
          </p:nvPr>
        </p:nvSpPr>
        <p:spPr/>
        <p:txBody>
          <a:bodyPr/>
          <a:lstStyle/>
          <a:p>
            <a:pPr algn="l">
              <a:buClrTx/>
              <a:buFont typeface="Roboto" panose="02000000000000000000" pitchFamily="2" charset="0"/>
              <a:buChar char="•"/>
            </a:pPr>
            <a:r>
              <a:rPr lang="en-US" sz="1400" b="0" i="0" dirty="0">
                <a:solidFill>
                  <a:schemeClr val="bg2">
                    <a:lumMod val="25000"/>
                  </a:schemeClr>
                </a:solidFill>
                <a:effectLst/>
                <a:latin typeface="Roboto" panose="02000000000000000000" pitchFamily="2" charset="0"/>
              </a:rPr>
              <a:t>The dataset is about rented bike count in urban area, given different variables affecting the demand of rented bikes.</a:t>
            </a:r>
          </a:p>
          <a:p>
            <a:pPr algn="l">
              <a:buClrTx/>
              <a:buFont typeface="Roboto" panose="02000000000000000000" pitchFamily="2" charset="0"/>
              <a:buChar char="•"/>
            </a:pPr>
            <a:r>
              <a:rPr lang="en-US" sz="1400" b="0" i="0" dirty="0">
                <a:solidFill>
                  <a:schemeClr val="bg2">
                    <a:lumMod val="25000"/>
                  </a:schemeClr>
                </a:solidFill>
                <a:effectLst/>
                <a:latin typeface="Roboto" panose="02000000000000000000" pitchFamily="2" charset="0"/>
              </a:rPr>
              <a:t>Rented bike counts according to the seasons, </a:t>
            </a:r>
            <a:r>
              <a:rPr lang="en-US" sz="1400" b="1" i="0" dirty="0">
                <a:solidFill>
                  <a:schemeClr val="bg2">
                    <a:lumMod val="25000"/>
                  </a:schemeClr>
                </a:solidFill>
                <a:effectLst/>
                <a:latin typeface="Roboto" panose="02000000000000000000" pitchFamily="2" charset="0"/>
              </a:rPr>
              <a:t>Summer</a:t>
            </a:r>
            <a:r>
              <a:rPr lang="en-US" sz="1400" b="0" i="0" dirty="0">
                <a:solidFill>
                  <a:schemeClr val="bg2">
                    <a:lumMod val="25000"/>
                  </a:schemeClr>
                </a:solidFill>
                <a:effectLst/>
                <a:latin typeface="Roboto" panose="02000000000000000000" pitchFamily="2" charset="0"/>
              </a:rPr>
              <a:t> have the highest number and than </a:t>
            </a:r>
            <a:r>
              <a:rPr lang="en-US" sz="1400" b="1" i="0" dirty="0">
                <a:solidFill>
                  <a:schemeClr val="bg2">
                    <a:lumMod val="25000"/>
                  </a:schemeClr>
                </a:solidFill>
                <a:effectLst/>
                <a:latin typeface="Roboto" panose="02000000000000000000" pitchFamily="2" charset="0"/>
              </a:rPr>
              <a:t>Autumn</a:t>
            </a:r>
            <a:r>
              <a:rPr lang="en-US" sz="1400" b="0" i="0" dirty="0">
                <a:solidFill>
                  <a:schemeClr val="bg2">
                    <a:lumMod val="25000"/>
                  </a:schemeClr>
                </a:solidFill>
                <a:effectLst/>
                <a:latin typeface="Roboto" panose="02000000000000000000" pitchFamily="2" charset="0"/>
              </a:rPr>
              <a:t> and </a:t>
            </a:r>
            <a:r>
              <a:rPr lang="en-US" sz="1400" b="1" i="0" dirty="0">
                <a:solidFill>
                  <a:schemeClr val="bg2">
                    <a:lumMod val="25000"/>
                  </a:schemeClr>
                </a:solidFill>
                <a:effectLst/>
                <a:latin typeface="Roboto" panose="02000000000000000000" pitchFamily="2" charset="0"/>
              </a:rPr>
              <a:t>Spring</a:t>
            </a:r>
            <a:r>
              <a:rPr lang="en-US" sz="1400" b="0" i="0" dirty="0">
                <a:solidFill>
                  <a:schemeClr val="bg2">
                    <a:lumMod val="25000"/>
                  </a:schemeClr>
                </a:solidFill>
                <a:effectLst/>
                <a:latin typeface="Roboto" panose="02000000000000000000" pitchFamily="2" charset="0"/>
              </a:rPr>
              <a:t> and least numbers of rented bike are in </a:t>
            </a:r>
            <a:r>
              <a:rPr lang="en-US" sz="1400" b="1" i="0" dirty="0">
                <a:solidFill>
                  <a:schemeClr val="bg2">
                    <a:lumMod val="25000"/>
                  </a:schemeClr>
                </a:solidFill>
                <a:effectLst/>
                <a:latin typeface="Roboto" panose="02000000000000000000" pitchFamily="2" charset="0"/>
              </a:rPr>
              <a:t>Winters</a:t>
            </a:r>
            <a:r>
              <a:rPr lang="en-US" sz="1400" b="0" i="0" dirty="0">
                <a:solidFill>
                  <a:schemeClr val="bg2">
                    <a:lumMod val="25000"/>
                  </a:schemeClr>
                </a:solidFill>
                <a:effectLst/>
                <a:latin typeface="Roboto" panose="02000000000000000000" pitchFamily="2" charset="0"/>
              </a:rPr>
              <a:t>.</a:t>
            </a:r>
          </a:p>
          <a:p>
            <a:pPr algn="l">
              <a:buClrTx/>
              <a:buFont typeface="Roboto" panose="02000000000000000000" pitchFamily="2" charset="0"/>
              <a:buChar char="•"/>
            </a:pPr>
            <a:r>
              <a:rPr lang="en-US" sz="1400" b="0" i="0" dirty="0">
                <a:solidFill>
                  <a:schemeClr val="bg2">
                    <a:lumMod val="25000"/>
                  </a:schemeClr>
                </a:solidFill>
                <a:effectLst/>
                <a:latin typeface="Roboto" panose="02000000000000000000" pitchFamily="2" charset="0"/>
              </a:rPr>
              <a:t>There was sharp increase in demand from the end of 2017 that too in winter season of the year. The demand however decrease at the end of 2018, highest count was from 5 (May) to 10 (October).</a:t>
            </a:r>
          </a:p>
          <a:p>
            <a:pPr algn="l">
              <a:buClrTx/>
              <a:buFont typeface="Roboto" panose="02000000000000000000" pitchFamily="2" charset="0"/>
              <a:buChar char="•"/>
            </a:pPr>
            <a:r>
              <a:rPr lang="en-US" sz="1400" b="0" i="0" dirty="0">
                <a:solidFill>
                  <a:schemeClr val="bg2">
                    <a:lumMod val="25000"/>
                  </a:schemeClr>
                </a:solidFill>
                <a:effectLst/>
                <a:latin typeface="Roboto" panose="02000000000000000000" pitchFamily="2" charset="0"/>
              </a:rPr>
              <a:t>People use rented bike more from </a:t>
            </a:r>
            <a:r>
              <a:rPr lang="en-US" sz="1400" b="1" i="0" dirty="0">
                <a:solidFill>
                  <a:schemeClr val="bg2">
                    <a:lumMod val="25000"/>
                  </a:schemeClr>
                </a:solidFill>
                <a:effectLst/>
                <a:latin typeface="Roboto" panose="02000000000000000000" pitchFamily="2" charset="0"/>
              </a:rPr>
              <a:t>7am to 9am</a:t>
            </a:r>
            <a:r>
              <a:rPr lang="en-US" sz="1400" b="0" i="0" dirty="0">
                <a:solidFill>
                  <a:schemeClr val="bg2">
                    <a:lumMod val="25000"/>
                  </a:schemeClr>
                </a:solidFill>
                <a:effectLst/>
                <a:latin typeface="Roboto" panose="02000000000000000000" pitchFamily="2" charset="0"/>
              </a:rPr>
              <a:t> and </a:t>
            </a:r>
            <a:r>
              <a:rPr lang="en-US" sz="1400" b="1" i="0" dirty="0">
                <a:solidFill>
                  <a:schemeClr val="bg2">
                    <a:lumMod val="25000"/>
                  </a:schemeClr>
                </a:solidFill>
                <a:effectLst/>
                <a:latin typeface="Roboto" panose="02000000000000000000" pitchFamily="2" charset="0"/>
              </a:rPr>
              <a:t>5pm to 9pm</a:t>
            </a:r>
            <a:r>
              <a:rPr lang="en-US" sz="1400" b="0" i="0" dirty="0">
                <a:solidFill>
                  <a:schemeClr val="bg2">
                    <a:lumMod val="25000"/>
                  </a:schemeClr>
                </a:solidFill>
                <a:effectLst/>
                <a:latin typeface="Roboto" panose="02000000000000000000" pitchFamily="2" charset="0"/>
              </a:rPr>
              <a:t> in a day.</a:t>
            </a:r>
          </a:p>
          <a:p>
            <a:pPr algn="l">
              <a:buClrTx/>
              <a:buFont typeface="Roboto" panose="02000000000000000000" pitchFamily="2" charset="0"/>
              <a:buChar char="•"/>
            </a:pPr>
            <a:r>
              <a:rPr lang="en-US" sz="1400" b="0" i="0" dirty="0">
                <a:solidFill>
                  <a:schemeClr val="bg2">
                    <a:lumMod val="25000"/>
                  </a:schemeClr>
                </a:solidFill>
                <a:effectLst/>
                <a:latin typeface="Roboto" panose="02000000000000000000" pitchFamily="2" charset="0"/>
              </a:rPr>
              <a:t>Rented bike counts are higher on </a:t>
            </a:r>
            <a:r>
              <a:rPr lang="en-US" sz="1400" b="1" i="0" dirty="0">
                <a:solidFill>
                  <a:schemeClr val="bg2">
                    <a:lumMod val="25000"/>
                  </a:schemeClr>
                </a:solidFill>
                <a:effectLst/>
                <a:latin typeface="Roboto" panose="02000000000000000000" pitchFamily="2" charset="0"/>
              </a:rPr>
              <a:t>Functioning Days</a:t>
            </a:r>
            <a:r>
              <a:rPr lang="en-US" sz="1400" b="0" i="0" dirty="0">
                <a:solidFill>
                  <a:schemeClr val="bg2">
                    <a:lumMod val="25000"/>
                  </a:schemeClr>
                </a:solidFill>
                <a:effectLst/>
                <a:latin typeface="Roboto" panose="02000000000000000000" pitchFamily="2" charset="0"/>
              </a:rPr>
              <a:t>.</a:t>
            </a:r>
          </a:p>
          <a:p>
            <a:pPr algn="l">
              <a:buClrTx/>
              <a:buFont typeface="Roboto" panose="02000000000000000000" pitchFamily="2" charset="0"/>
              <a:buChar char="•"/>
            </a:pPr>
            <a:r>
              <a:rPr lang="en-US" sz="1400" b="0" i="0" dirty="0">
                <a:solidFill>
                  <a:schemeClr val="bg2">
                    <a:lumMod val="25000"/>
                  </a:schemeClr>
                </a:solidFill>
                <a:effectLst/>
                <a:latin typeface="Roboto" panose="02000000000000000000" pitchFamily="2" charset="0"/>
              </a:rPr>
              <a:t>The difference between rented bike count on </a:t>
            </a:r>
            <a:r>
              <a:rPr lang="en-US" sz="1400" b="1" i="0" dirty="0">
                <a:solidFill>
                  <a:schemeClr val="bg2">
                    <a:lumMod val="25000"/>
                  </a:schemeClr>
                </a:solidFill>
                <a:effectLst/>
                <a:latin typeface="Roboto" panose="02000000000000000000" pitchFamily="2" charset="0"/>
              </a:rPr>
              <a:t>weekdays</a:t>
            </a:r>
            <a:r>
              <a:rPr lang="en-US" sz="1400" b="0" i="0" dirty="0">
                <a:solidFill>
                  <a:schemeClr val="bg2">
                    <a:lumMod val="25000"/>
                  </a:schemeClr>
                </a:solidFill>
                <a:effectLst/>
                <a:latin typeface="Roboto" panose="02000000000000000000" pitchFamily="2" charset="0"/>
              </a:rPr>
              <a:t> and </a:t>
            </a:r>
            <a:r>
              <a:rPr lang="en-US" sz="1400" b="1" i="0" dirty="0">
                <a:solidFill>
                  <a:schemeClr val="bg2">
                    <a:lumMod val="25000"/>
                  </a:schemeClr>
                </a:solidFill>
                <a:effectLst/>
                <a:latin typeface="Roboto" panose="02000000000000000000" pitchFamily="2" charset="0"/>
              </a:rPr>
              <a:t>weekends</a:t>
            </a:r>
            <a:r>
              <a:rPr lang="en-US" sz="1400" b="0" i="0" dirty="0">
                <a:solidFill>
                  <a:schemeClr val="bg2">
                    <a:lumMod val="25000"/>
                  </a:schemeClr>
                </a:solidFill>
                <a:effectLst/>
                <a:latin typeface="Roboto" panose="02000000000000000000" pitchFamily="2" charset="0"/>
              </a:rPr>
              <a:t> have not much difference but weekdays have little more counts.</a:t>
            </a:r>
          </a:p>
          <a:p>
            <a:pPr algn="l">
              <a:buClrTx/>
              <a:buFont typeface="Roboto" panose="02000000000000000000" pitchFamily="2" charset="0"/>
              <a:buChar char="•"/>
            </a:pPr>
            <a:r>
              <a:rPr lang="en-US" sz="1400" b="0" i="0" dirty="0">
                <a:solidFill>
                  <a:schemeClr val="bg2">
                    <a:lumMod val="25000"/>
                  </a:schemeClr>
                </a:solidFill>
                <a:effectLst/>
                <a:latin typeface="Roboto" panose="02000000000000000000" pitchFamily="2" charset="0"/>
              </a:rPr>
              <a:t>People use rented bike when there is </a:t>
            </a:r>
            <a:r>
              <a:rPr lang="en-US" sz="1400" b="1" i="0" dirty="0">
                <a:solidFill>
                  <a:schemeClr val="bg2">
                    <a:lumMod val="25000"/>
                  </a:schemeClr>
                </a:solidFill>
                <a:effectLst/>
                <a:latin typeface="Roboto" panose="02000000000000000000" pitchFamily="2" charset="0"/>
              </a:rPr>
              <a:t>No Holiday</a:t>
            </a:r>
            <a:r>
              <a:rPr lang="en-US" sz="1400" b="0" i="0" dirty="0">
                <a:solidFill>
                  <a:schemeClr val="bg2">
                    <a:lumMod val="25000"/>
                  </a:schemeClr>
                </a:solidFill>
                <a:effectLst/>
                <a:latin typeface="Roboto" panose="02000000000000000000" pitchFamily="2" charset="0"/>
              </a:rPr>
              <a:t>, maybe because of office.</a:t>
            </a:r>
          </a:p>
          <a:p>
            <a:pPr algn="l">
              <a:buClrTx/>
              <a:buFont typeface="Roboto" panose="02000000000000000000" pitchFamily="2" charset="0"/>
              <a:buChar char="•"/>
            </a:pPr>
            <a:r>
              <a:rPr lang="en-US" sz="1400" b="0" i="0" dirty="0">
                <a:solidFill>
                  <a:schemeClr val="bg2">
                    <a:lumMod val="25000"/>
                  </a:schemeClr>
                </a:solidFill>
                <a:effectLst/>
                <a:latin typeface="Roboto" panose="02000000000000000000" pitchFamily="2" charset="0"/>
              </a:rPr>
              <a:t>Bike counts are highly positively correlated with Temperature and Hours</a:t>
            </a:r>
          </a:p>
          <a:p>
            <a:pPr>
              <a:buClrTx/>
              <a:buFont typeface="Roboto" panose="02000000000000000000" pitchFamily="2" charset="0"/>
              <a:buChar char="•"/>
            </a:pPr>
            <a:endParaRPr lang="en-IN" sz="1400" dirty="0">
              <a:solidFill>
                <a:schemeClr val="bg2">
                  <a:lumMod val="25000"/>
                </a:schemeClr>
              </a:solidFill>
            </a:endParaRPr>
          </a:p>
        </p:txBody>
      </p:sp>
    </p:spTree>
    <p:extLst>
      <p:ext uri="{BB962C8B-B14F-4D97-AF65-F5344CB8AC3E}">
        <p14:creationId xmlns:p14="http://schemas.microsoft.com/office/powerpoint/2010/main" val="3455089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C89B7-4F58-EAC9-53B5-D9FDC19C375E}"/>
              </a:ext>
            </a:extLst>
          </p:cNvPr>
          <p:cNvSpPr>
            <a:spLocks noGrp="1"/>
          </p:cNvSpPr>
          <p:nvPr>
            <p:ph type="title"/>
          </p:nvPr>
        </p:nvSpPr>
        <p:spPr/>
        <p:txBody>
          <a:bodyPr/>
          <a:lstStyle/>
          <a:p>
            <a:r>
              <a:rPr lang="en-IN" b="1" dirty="0"/>
              <a:t>Problem Statement:</a:t>
            </a:r>
          </a:p>
        </p:txBody>
      </p:sp>
      <p:sp>
        <p:nvSpPr>
          <p:cNvPr id="3" name="Text Placeholder 2">
            <a:extLst>
              <a:ext uri="{FF2B5EF4-FFF2-40B4-BE49-F238E27FC236}">
                <a16:creationId xmlns:a16="http://schemas.microsoft.com/office/drawing/2014/main" id="{379AA1C0-0B84-1FAE-36F4-652F40B66D73}"/>
              </a:ext>
            </a:extLst>
          </p:cNvPr>
          <p:cNvSpPr>
            <a:spLocks noGrp="1"/>
          </p:cNvSpPr>
          <p:nvPr>
            <p:ph type="body" idx="1"/>
          </p:nvPr>
        </p:nvSpPr>
        <p:spPr/>
        <p:txBody>
          <a:bodyPr/>
          <a:lstStyle/>
          <a:p>
            <a:pPr marL="114300" indent="0">
              <a:buNone/>
            </a:pPr>
            <a:r>
              <a:rPr lang="en-US" dirty="0">
                <a:solidFill>
                  <a:schemeClr val="bg2">
                    <a:lumMod val="25000"/>
                  </a:schemeClr>
                </a:solidFill>
              </a:rPr>
              <a:t>Currently Rental bikes are introduced in many urban cities for the </a:t>
            </a:r>
          </a:p>
          <a:p>
            <a:pPr marL="114300" indent="0">
              <a:buNone/>
            </a:pPr>
            <a:r>
              <a:rPr lang="en-US" dirty="0">
                <a:solidFill>
                  <a:schemeClr val="bg2">
                    <a:lumMod val="25000"/>
                  </a:schemeClr>
                </a:solidFill>
              </a:rPr>
              <a:t>enhancement of mobility comfort. It is important to make the rental bike </a:t>
            </a:r>
          </a:p>
          <a:p>
            <a:pPr marL="114300" indent="0">
              <a:buNone/>
            </a:pPr>
            <a:r>
              <a:rPr lang="en-US" dirty="0">
                <a:solidFill>
                  <a:schemeClr val="bg2">
                    <a:lumMod val="25000"/>
                  </a:schemeClr>
                </a:solidFill>
              </a:rPr>
              <a:t>available and accessible to the public at the right time as it lessens the </a:t>
            </a:r>
          </a:p>
          <a:p>
            <a:pPr marL="114300" indent="0">
              <a:buNone/>
            </a:pPr>
            <a:r>
              <a:rPr lang="en-US" dirty="0">
                <a:solidFill>
                  <a:schemeClr val="bg2">
                    <a:lumMod val="25000"/>
                  </a:schemeClr>
                </a:solidFill>
              </a:rPr>
              <a:t>waiting time. Eventually, providing the city with a stable supply of rental </a:t>
            </a:r>
          </a:p>
          <a:p>
            <a:pPr marL="114300" indent="0">
              <a:buNone/>
            </a:pPr>
            <a:r>
              <a:rPr lang="en-US" dirty="0">
                <a:solidFill>
                  <a:schemeClr val="bg2">
                    <a:lumMod val="25000"/>
                  </a:schemeClr>
                </a:solidFill>
              </a:rPr>
              <a:t>bikes becomes a major concern. The crucial part is the prediction of bike </a:t>
            </a:r>
          </a:p>
          <a:p>
            <a:pPr marL="114300" indent="0">
              <a:buNone/>
            </a:pPr>
            <a:r>
              <a:rPr lang="en-US" dirty="0">
                <a:solidFill>
                  <a:schemeClr val="bg2">
                    <a:lumMod val="25000"/>
                  </a:schemeClr>
                </a:solidFill>
              </a:rPr>
              <a:t>count required at each hour for the stable supply of rental bikes</a:t>
            </a:r>
            <a:endParaRPr lang="en-IN" dirty="0">
              <a:solidFill>
                <a:schemeClr val="bg1">
                  <a:lumMod val="60000"/>
                  <a:lumOff val="40000"/>
                </a:schemeClr>
              </a:solidFill>
            </a:endParaRPr>
          </a:p>
        </p:txBody>
      </p:sp>
    </p:spTree>
    <p:extLst>
      <p:ext uri="{BB962C8B-B14F-4D97-AF65-F5344CB8AC3E}">
        <p14:creationId xmlns:p14="http://schemas.microsoft.com/office/powerpoint/2010/main" val="3485735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7432B-F8D7-D3F3-33B6-53C5782B58B5}"/>
              </a:ext>
            </a:extLst>
          </p:cNvPr>
          <p:cNvSpPr>
            <a:spLocks noGrp="1"/>
          </p:cNvSpPr>
          <p:nvPr>
            <p:ph type="title"/>
          </p:nvPr>
        </p:nvSpPr>
        <p:spPr>
          <a:xfrm>
            <a:off x="249706" y="119560"/>
            <a:ext cx="8520600" cy="572700"/>
          </a:xfrm>
        </p:spPr>
        <p:txBody>
          <a:bodyPr/>
          <a:lstStyle/>
          <a:p>
            <a:r>
              <a:rPr lang="en-IN" b="1" u="sng" dirty="0"/>
              <a:t>Conclusion:</a:t>
            </a:r>
          </a:p>
        </p:txBody>
      </p:sp>
      <p:sp>
        <p:nvSpPr>
          <p:cNvPr id="3" name="Text Placeholder 2">
            <a:extLst>
              <a:ext uri="{FF2B5EF4-FFF2-40B4-BE49-F238E27FC236}">
                <a16:creationId xmlns:a16="http://schemas.microsoft.com/office/drawing/2014/main" id="{592125D4-FA51-8334-73BC-928B47052490}"/>
              </a:ext>
            </a:extLst>
          </p:cNvPr>
          <p:cNvSpPr>
            <a:spLocks noGrp="1"/>
          </p:cNvSpPr>
          <p:nvPr>
            <p:ph type="body" idx="1"/>
          </p:nvPr>
        </p:nvSpPr>
        <p:spPr>
          <a:xfrm>
            <a:off x="185980" y="922148"/>
            <a:ext cx="3742840" cy="3905573"/>
          </a:xfrm>
        </p:spPr>
        <p:txBody>
          <a:bodyPr/>
          <a:lstStyle/>
          <a:p>
            <a:pPr>
              <a:buClrTx/>
              <a:buFont typeface="Arial" panose="020B0604020202020204" pitchFamily="34" charset="0"/>
              <a:buChar char="•"/>
            </a:pPr>
            <a:r>
              <a:rPr lang="en-IN" sz="1600" dirty="0">
                <a:solidFill>
                  <a:schemeClr val="bg2">
                    <a:lumMod val="25000"/>
                  </a:schemeClr>
                </a:solidFill>
              </a:rPr>
              <a:t>Table on the right hand side shows the comparison of the all model have been used in the analysis. </a:t>
            </a:r>
          </a:p>
          <a:p>
            <a:pPr>
              <a:buClrTx/>
              <a:buFont typeface="Arial" panose="020B0604020202020204" pitchFamily="34" charset="0"/>
              <a:buChar char="•"/>
            </a:pPr>
            <a:r>
              <a:rPr lang="en-US" sz="1600" dirty="0">
                <a:solidFill>
                  <a:schemeClr val="bg2">
                    <a:lumMod val="25000"/>
                  </a:schemeClr>
                </a:solidFill>
              </a:rPr>
              <a:t>When we compare the root mean squared error and mean absolute error of all the </a:t>
            </a:r>
            <a:r>
              <a:rPr lang="en-IN" sz="1600" dirty="0">
                <a:solidFill>
                  <a:schemeClr val="bg2">
                    <a:lumMod val="25000"/>
                  </a:schemeClr>
                </a:solidFill>
              </a:rPr>
              <a:t>models</a:t>
            </a:r>
            <a:r>
              <a:rPr lang="en-IN" sz="1600" b="1" dirty="0">
                <a:solidFill>
                  <a:schemeClr val="bg2">
                    <a:lumMod val="25000"/>
                  </a:schemeClr>
                </a:solidFill>
              </a:rPr>
              <a:t>, Gradient Boosting Regression</a:t>
            </a:r>
            <a:r>
              <a:rPr lang="en-IN" sz="1600" dirty="0">
                <a:solidFill>
                  <a:schemeClr val="bg2">
                    <a:lumMod val="25000"/>
                  </a:schemeClr>
                </a:solidFill>
              </a:rPr>
              <a:t> gives the highest R2_scor of </a:t>
            </a:r>
            <a:r>
              <a:rPr lang="en-IN" sz="1600" b="1" dirty="0">
                <a:solidFill>
                  <a:schemeClr val="bg2">
                    <a:lumMod val="25000"/>
                  </a:schemeClr>
                </a:solidFill>
              </a:rPr>
              <a:t>95%</a:t>
            </a:r>
            <a:r>
              <a:rPr lang="en-IN" sz="1600" dirty="0">
                <a:solidFill>
                  <a:schemeClr val="bg2">
                    <a:lumMod val="25000"/>
                  </a:schemeClr>
                </a:solidFill>
              </a:rPr>
              <a:t> and </a:t>
            </a:r>
            <a:r>
              <a:rPr lang="en-IN" sz="1600" b="1" dirty="0">
                <a:solidFill>
                  <a:schemeClr val="bg2">
                    <a:lumMod val="25000"/>
                  </a:schemeClr>
                </a:solidFill>
              </a:rPr>
              <a:t>92% </a:t>
            </a:r>
            <a:r>
              <a:rPr lang="en-IN" sz="1600" dirty="0">
                <a:solidFill>
                  <a:schemeClr val="bg2">
                    <a:lumMod val="25000"/>
                  </a:schemeClr>
                </a:solidFill>
              </a:rPr>
              <a:t>respectively for Train and Test set. So finally this model is best for predicting the Rental Bike Counts.</a:t>
            </a:r>
            <a:endParaRPr lang="en-US" sz="1600" dirty="0">
              <a:solidFill>
                <a:schemeClr val="bg2">
                  <a:lumMod val="25000"/>
                </a:schemeClr>
              </a:solidFill>
            </a:endParaRPr>
          </a:p>
        </p:txBody>
      </p:sp>
      <p:pic>
        <p:nvPicPr>
          <p:cNvPr id="5" name="Picture 4">
            <a:extLst>
              <a:ext uri="{FF2B5EF4-FFF2-40B4-BE49-F238E27FC236}">
                <a16:creationId xmlns:a16="http://schemas.microsoft.com/office/drawing/2014/main" id="{CF0EDE1C-C132-C69A-3E89-09BD9977D894}"/>
              </a:ext>
            </a:extLst>
          </p:cNvPr>
          <p:cNvPicPr>
            <a:picLocks noChangeAspect="1"/>
          </p:cNvPicPr>
          <p:nvPr/>
        </p:nvPicPr>
        <p:blipFill rotWithShape="1">
          <a:blip r:embed="rId2"/>
          <a:srcRect l="6817" t="33145" r="57628" b="13521"/>
          <a:stretch/>
        </p:blipFill>
        <p:spPr>
          <a:xfrm>
            <a:off x="4362773" y="692260"/>
            <a:ext cx="4664990" cy="4243419"/>
          </a:xfrm>
          <a:prstGeom prst="rect">
            <a:avLst/>
          </a:prstGeom>
        </p:spPr>
      </p:pic>
    </p:spTree>
    <p:extLst>
      <p:ext uri="{BB962C8B-B14F-4D97-AF65-F5344CB8AC3E}">
        <p14:creationId xmlns:p14="http://schemas.microsoft.com/office/powerpoint/2010/main" val="15161537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FA73-03D1-E7C7-26A9-3E4ED7B514E9}"/>
              </a:ext>
            </a:extLst>
          </p:cNvPr>
          <p:cNvSpPr>
            <a:spLocks noGrp="1"/>
          </p:cNvSpPr>
          <p:nvPr>
            <p:ph type="title"/>
          </p:nvPr>
        </p:nvSpPr>
        <p:spPr>
          <a:xfrm>
            <a:off x="3279625" y="1743559"/>
            <a:ext cx="2090538" cy="1294109"/>
          </a:xfrm>
        </p:spPr>
        <p:txBody>
          <a:bodyPr/>
          <a:lstStyle/>
          <a:p>
            <a:pPr algn="ctr"/>
            <a:r>
              <a:rPr lang="en-IN" sz="5400" b="1" dirty="0"/>
              <a:t>Q &amp; A</a:t>
            </a:r>
          </a:p>
        </p:txBody>
      </p:sp>
    </p:spTree>
    <p:extLst>
      <p:ext uri="{BB962C8B-B14F-4D97-AF65-F5344CB8AC3E}">
        <p14:creationId xmlns:p14="http://schemas.microsoft.com/office/powerpoint/2010/main" val="2859033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36C02-0FBA-9434-6FBE-AAC512589D6C}"/>
              </a:ext>
            </a:extLst>
          </p:cNvPr>
          <p:cNvSpPr>
            <a:spLocks noGrp="1"/>
          </p:cNvSpPr>
          <p:nvPr>
            <p:ph type="title"/>
          </p:nvPr>
        </p:nvSpPr>
        <p:spPr>
          <a:xfrm>
            <a:off x="2806926" y="1839775"/>
            <a:ext cx="2795711" cy="731975"/>
          </a:xfrm>
        </p:spPr>
        <p:txBody>
          <a:bodyPr/>
          <a:lstStyle/>
          <a:p>
            <a:r>
              <a:rPr lang="en-IN" sz="3600" b="1" dirty="0"/>
              <a:t>Thank You</a:t>
            </a:r>
          </a:p>
        </p:txBody>
      </p:sp>
    </p:spTree>
    <p:extLst>
      <p:ext uri="{BB962C8B-B14F-4D97-AF65-F5344CB8AC3E}">
        <p14:creationId xmlns:p14="http://schemas.microsoft.com/office/powerpoint/2010/main" val="3835221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75966-A88A-618E-B9C4-202C96BC2FDC}"/>
              </a:ext>
            </a:extLst>
          </p:cNvPr>
          <p:cNvSpPr>
            <a:spLocks noGrp="1"/>
          </p:cNvSpPr>
          <p:nvPr>
            <p:ph type="title"/>
          </p:nvPr>
        </p:nvSpPr>
        <p:spPr>
          <a:xfrm>
            <a:off x="203211" y="88564"/>
            <a:ext cx="8520600" cy="572700"/>
          </a:xfrm>
        </p:spPr>
        <p:txBody>
          <a:bodyPr/>
          <a:lstStyle/>
          <a:p>
            <a:r>
              <a:rPr lang="en-IN" b="1" dirty="0"/>
              <a:t>Data Summary</a:t>
            </a:r>
          </a:p>
        </p:txBody>
      </p:sp>
      <p:sp>
        <p:nvSpPr>
          <p:cNvPr id="3" name="Text Placeholder 2">
            <a:extLst>
              <a:ext uri="{FF2B5EF4-FFF2-40B4-BE49-F238E27FC236}">
                <a16:creationId xmlns:a16="http://schemas.microsoft.com/office/drawing/2014/main" id="{B1BD50E9-5025-55CE-D371-D7D419A38B66}"/>
              </a:ext>
            </a:extLst>
          </p:cNvPr>
          <p:cNvSpPr>
            <a:spLocks noGrp="1"/>
          </p:cNvSpPr>
          <p:nvPr>
            <p:ph type="body" idx="1"/>
          </p:nvPr>
        </p:nvSpPr>
        <p:spPr>
          <a:xfrm>
            <a:off x="143358" y="2747823"/>
            <a:ext cx="8640306" cy="2157391"/>
          </a:xfrm>
        </p:spPr>
        <p:txBody>
          <a:bodyPr/>
          <a:lstStyle/>
          <a:p>
            <a:pPr>
              <a:buClrTx/>
              <a:buFont typeface="Arial" panose="020B0604020202020204" pitchFamily="34" charset="0"/>
              <a:buChar char="•"/>
            </a:pPr>
            <a:r>
              <a:rPr lang="en-US" dirty="0">
                <a:solidFill>
                  <a:schemeClr val="bg2">
                    <a:lumMod val="25000"/>
                  </a:schemeClr>
                </a:solidFill>
              </a:rPr>
              <a:t>This Dataset contains </a:t>
            </a:r>
            <a:r>
              <a:rPr lang="en-US" b="1" dirty="0">
                <a:solidFill>
                  <a:schemeClr val="bg2">
                    <a:lumMod val="25000"/>
                  </a:schemeClr>
                </a:solidFill>
              </a:rPr>
              <a:t>8760</a:t>
            </a:r>
            <a:r>
              <a:rPr lang="en-US" dirty="0">
                <a:solidFill>
                  <a:schemeClr val="bg2">
                    <a:lumMod val="25000"/>
                  </a:schemeClr>
                </a:solidFill>
              </a:rPr>
              <a:t> lines and </a:t>
            </a:r>
            <a:r>
              <a:rPr lang="en-US" b="1" dirty="0">
                <a:solidFill>
                  <a:schemeClr val="bg2">
                    <a:lumMod val="25000"/>
                  </a:schemeClr>
                </a:solidFill>
              </a:rPr>
              <a:t>14</a:t>
            </a:r>
            <a:r>
              <a:rPr lang="en-US" dirty="0">
                <a:solidFill>
                  <a:schemeClr val="bg2">
                    <a:lumMod val="25000"/>
                  </a:schemeClr>
                </a:solidFill>
              </a:rPr>
              <a:t> columns.</a:t>
            </a:r>
          </a:p>
          <a:p>
            <a:pPr>
              <a:buClrTx/>
              <a:buFont typeface="Arial" panose="020B0604020202020204" pitchFamily="34" charset="0"/>
              <a:buChar char="•"/>
            </a:pPr>
            <a:r>
              <a:rPr lang="en-US" dirty="0">
                <a:solidFill>
                  <a:schemeClr val="bg2">
                    <a:lumMod val="25000"/>
                  </a:schemeClr>
                </a:solidFill>
              </a:rPr>
              <a:t>Three categorical features ‘Seasons’, ‘Holiday’, &amp; ‘Functioning Day’. </a:t>
            </a:r>
          </a:p>
          <a:p>
            <a:pPr>
              <a:buClrTx/>
              <a:buFont typeface="Arial" panose="020B0604020202020204" pitchFamily="34" charset="0"/>
              <a:buChar char="•"/>
            </a:pPr>
            <a:r>
              <a:rPr lang="en-US" dirty="0">
                <a:solidFill>
                  <a:schemeClr val="bg2">
                    <a:lumMod val="25000"/>
                  </a:schemeClr>
                </a:solidFill>
              </a:rPr>
              <a:t>One Datetime features ‘Date’.</a:t>
            </a:r>
          </a:p>
          <a:p>
            <a:pPr>
              <a:buClrTx/>
              <a:buFont typeface="Arial" panose="020B0604020202020204" pitchFamily="34" charset="0"/>
              <a:buChar char="•"/>
            </a:pPr>
            <a:r>
              <a:rPr lang="en-US" dirty="0">
                <a:solidFill>
                  <a:schemeClr val="bg2">
                    <a:lumMod val="25000"/>
                  </a:schemeClr>
                </a:solidFill>
              </a:rPr>
              <a:t>We have some numerical type variables such as temperature, humidity, wind, </a:t>
            </a:r>
          </a:p>
          <a:p>
            <a:pPr marL="114300" indent="0">
              <a:buClrTx/>
              <a:buNone/>
            </a:pPr>
            <a:r>
              <a:rPr lang="en-US" dirty="0">
                <a:solidFill>
                  <a:schemeClr val="bg2">
                    <a:lumMod val="25000"/>
                  </a:schemeClr>
                </a:solidFill>
              </a:rPr>
              <a:t>      visibility, dew point temp, solar radiation, rainfall, snowfall which tells the </a:t>
            </a:r>
          </a:p>
          <a:p>
            <a:pPr marL="114300" indent="0">
              <a:buClrTx/>
              <a:buNone/>
            </a:pPr>
            <a:r>
              <a:rPr lang="en-US" dirty="0">
                <a:solidFill>
                  <a:schemeClr val="bg2">
                    <a:lumMod val="25000"/>
                  </a:schemeClr>
                </a:solidFill>
              </a:rPr>
              <a:t>      environment conditions at that particular hour of the day.</a:t>
            </a:r>
          </a:p>
        </p:txBody>
      </p:sp>
      <p:pic>
        <p:nvPicPr>
          <p:cNvPr id="5" name="Picture 4">
            <a:extLst>
              <a:ext uri="{FF2B5EF4-FFF2-40B4-BE49-F238E27FC236}">
                <a16:creationId xmlns:a16="http://schemas.microsoft.com/office/drawing/2014/main" id="{6C1D78D0-256B-8E01-CD19-6ECBBA46E1C0}"/>
              </a:ext>
            </a:extLst>
          </p:cNvPr>
          <p:cNvPicPr>
            <a:picLocks noChangeAspect="1"/>
          </p:cNvPicPr>
          <p:nvPr/>
        </p:nvPicPr>
        <p:blipFill rotWithShape="1">
          <a:blip r:embed="rId2"/>
          <a:srcRect l="5509" t="36610" b="27985"/>
          <a:stretch/>
        </p:blipFill>
        <p:spPr>
          <a:xfrm>
            <a:off x="143358" y="750699"/>
            <a:ext cx="8640306" cy="1922759"/>
          </a:xfrm>
          <a:prstGeom prst="rect">
            <a:avLst/>
          </a:prstGeom>
        </p:spPr>
      </p:pic>
    </p:spTree>
    <p:extLst>
      <p:ext uri="{BB962C8B-B14F-4D97-AF65-F5344CB8AC3E}">
        <p14:creationId xmlns:p14="http://schemas.microsoft.com/office/powerpoint/2010/main" val="2743743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43789-8371-F19F-7152-2D22B92FA6EA}"/>
              </a:ext>
            </a:extLst>
          </p:cNvPr>
          <p:cNvSpPr>
            <a:spLocks noGrp="1"/>
          </p:cNvSpPr>
          <p:nvPr>
            <p:ph type="title"/>
          </p:nvPr>
        </p:nvSpPr>
        <p:spPr>
          <a:xfrm>
            <a:off x="311700" y="150557"/>
            <a:ext cx="8520600" cy="572700"/>
          </a:xfrm>
        </p:spPr>
        <p:txBody>
          <a:bodyPr/>
          <a:lstStyle/>
          <a:p>
            <a:r>
              <a:rPr lang="en-IN" b="1" dirty="0"/>
              <a:t>Feature Summary</a:t>
            </a:r>
          </a:p>
        </p:txBody>
      </p:sp>
      <p:sp>
        <p:nvSpPr>
          <p:cNvPr id="3" name="Text Placeholder 2">
            <a:extLst>
              <a:ext uri="{FF2B5EF4-FFF2-40B4-BE49-F238E27FC236}">
                <a16:creationId xmlns:a16="http://schemas.microsoft.com/office/drawing/2014/main" id="{373BF4E6-91AA-17C4-CBFD-2E848C440C3A}"/>
              </a:ext>
            </a:extLst>
          </p:cNvPr>
          <p:cNvSpPr>
            <a:spLocks noGrp="1"/>
          </p:cNvSpPr>
          <p:nvPr>
            <p:ph type="body" idx="1"/>
          </p:nvPr>
        </p:nvSpPr>
        <p:spPr>
          <a:xfrm>
            <a:off x="172216" y="723257"/>
            <a:ext cx="8520600" cy="4269686"/>
          </a:xfrm>
        </p:spPr>
        <p:txBody>
          <a:bodyPr/>
          <a:lstStyle/>
          <a:p>
            <a:pPr>
              <a:buClrTx/>
              <a:buFont typeface="Arial" panose="020B0604020202020204" pitchFamily="34" charset="0"/>
              <a:buChar char="•"/>
            </a:pPr>
            <a:r>
              <a:rPr lang="en-US" sz="1600" dirty="0">
                <a:solidFill>
                  <a:schemeClr val="bg2">
                    <a:lumMod val="25000"/>
                  </a:schemeClr>
                </a:solidFill>
              </a:rPr>
              <a:t>Date : Year-Month-Day</a:t>
            </a:r>
          </a:p>
          <a:p>
            <a:pPr>
              <a:buClrTx/>
              <a:buFont typeface="Arial" panose="020B0604020202020204" pitchFamily="34" charset="0"/>
              <a:buChar char="•"/>
            </a:pPr>
            <a:r>
              <a:rPr lang="en-US" sz="1600" dirty="0">
                <a:solidFill>
                  <a:schemeClr val="bg2">
                    <a:lumMod val="25000"/>
                  </a:schemeClr>
                </a:solidFill>
              </a:rPr>
              <a:t>Rented Bike Count - Count of bikes rented at each hour </a:t>
            </a:r>
          </a:p>
          <a:p>
            <a:pPr>
              <a:buClrTx/>
              <a:buFont typeface="Arial" panose="020B0604020202020204" pitchFamily="34" charset="0"/>
              <a:buChar char="•"/>
            </a:pPr>
            <a:r>
              <a:rPr lang="en-US" sz="1600" dirty="0">
                <a:solidFill>
                  <a:schemeClr val="bg2">
                    <a:lumMod val="25000"/>
                  </a:schemeClr>
                </a:solidFill>
              </a:rPr>
              <a:t>Hour - Hour of the day </a:t>
            </a:r>
          </a:p>
          <a:p>
            <a:pPr>
              <a:buClrTx/>
              <a:buFont typeface="Arial" panose="020B0604020202020204" pitchFamily="34" charset="0"/>
              <a:buChar char="•"/>
            </a:pPr>
            <a:r>
              <a:rPr lang="en-US" sz="1600" dirty="0">
                <a:solidFill>
                  <a:schemeClr val="bg2">
                    <a:lumMod val="25000"/>
                  </a:schemeClr>
                </a:solidFill>
              </a:rPr>
              <a:t>Temperature - Temperature in Celsius </a:t>
            </a:r>
          </a:p>
          <a:p>
            <a:pPr>
              <a:buClrTx/>
              <a:buFont typeface="Arial" panose="020B0604020202020204" pitchFamily="34" charset="0"/>
              <a:buChar char="•"/>
            </a:pPr>
            <a:r>
              <a:rPr lang="en-US" sz="1600" dirty="0">
                <a:solidFill>
                  <a:schemeClr val="bg2">
                    <a:lumMod val="25000"/>
                  </a:schemeClr>
                </a:solidFill>
              </a:rPr>
              <a:t>Humidity - %</a:t>
            </a:r>
          </a:p>
          <a:p>
            <a:pPr>
              <a:buClrTx/>
              <a:buFont typeface="Arial" panose="020B0604020202020204" pitchFamily="34" charset="0"/>
              <a:buChar char="•"/>
            </a:pPr>
            <a:r>
              <a:rPr lang="en-US" sz="1600" dirty="0">
                <a:solidFill>
                  <a:schemeClr val="bg2">
                    <a:lumMod val="25000"/>
                  </a:schemeClr>
                </a:solidFill>
              </a:rPr>
              <a:t>Wind Speed - m/s </a:t>
            </a:r>
          </a:p>
          <a:p>
            <a:pPr>
              <a:buClrTx/>
              <a:buFont typeface="Arial" panose="020B0604020202020204" pitchFamily="34" charset="0"/>
              <a:buChar char="•"/>
            </a:pPr>
            <a:r>
              <a:rPr lang="en-US" sz="1600" dirty="0">
                <a:solidFill>
                  <a:schemeClr val="bg2">
                    <a:lumMod val="25000"/>
                  </a:schemeClr>
                </a:solidFill>
              </a:rPr>
              <a:t>Visibility - 10m</a:t>
            </a:r>
          </a:p>
          <a:p>
            <a:pPr>
              <a:buClrTx/>
              <a:buFont typeface="Arial" panose="020B0604020202020204" pitchFamily="34" charset="0"/>
              <a:buChar char="•"/>
            </a:pPr>
            <a:r>
              <a:rPr lang="en-US" sz="1600" dirty="0">
                <a:solidFill>
                  <a:schemeClr val="bg2">
                    <a:lumMod val="25000"/>
                  </a:schemeClr>
                </a:solidFill>
              </a:rPr>
              <a:t>Dew point temperature -Celsius </a:t>
            </a:r>
          </a:p>
          <a:p>
            <a:pPr>
              <a:buClrTx/>
              <a:buFont typeface="Arial" panose="020B0604020202020204" pitchFamily="34" charset="0"/>
              <a:buChar char="•"/>
            </a:pPr>
            <a:r>
              <a:rPr lang="en-US" sz="1600" dirty="0">
                <a:solidFill>
                  <a:schemeClr val="bg2">
                    <a:lumMod val="25000"/>
                  </a:schemeClr>
                </a:solidFill>
              </a:rPr>
              <a:t>Solar radiation -MJ/m2</a:t>
            </a:r>
          </a:p>
          <a:p>
            <a:pPr>
              <a:buClrTx/>
              <a:buFont typeface="Arial" panose="020B0604020202020204" pitchFamily="34" charset="0"/>
              <a:buChar char="•"/>
            </a:pPr>
            <a:r>
              <a:rPr lang="en-US" sz="1600" dirty="0">
                <a:solidFill>
                  <a:schemeClr val="bg2">
                    <a:lumMod val="25000"/>
                  </a:schemeClr>
                </a:solidFill>
              </a:rPr>
              <a:t>Rainfall -mm </a:t>
            </a:r>
          </a:p>
          <a:p>
            <a:pPr>
              <a:buClrTx/>
              <a:buFont typeface="Arial" panose="020B0604020202020204" pitchFamily="34" charset="0"/>
              <a:buChar char="•"/>
            </a:pPr>
            <a:r>
              <a:rPr lang="en-US" sz="1600" dirty="0">
                <a:solidFill>
                  <a:schemeClr val="bg2">
                    <a:lumMod val="25000"/>
                  </a:schemeClr>
                </a:solidFill>
              </a:rPr>
              <a:t>Snowfall -cm</a:t>
            </a:r>
          </a:p>
          <a:p>
            <a:pPr>
              <a:buClrTx/>
              <a:buFont typeface="Arial" panose="020B0604020202020204" pitchFamily="34" charset="0"/>
              <a:buChar char="•"/>
            </a:pPr>
            <a:r>
              <a:rPr lang="en-US" sz="1600" dirty="0">
                <a:solidFill>
                  <a:schemeClr val="bg2">
                    <a:lumMod val="25000"/>
                  </a:schemeClr>
                </a:solidFill>
              </a:rPr>
              <a:t>Seasons -Winter, Spring, Summer, Autumn</a:t>
            </a:r>
          </a:p>
          <a:p>
            <a:pPr>
              <a:buClrTx/>
              <a:buFont typeface="Arial" panose="020B0604020202020204" pitchFamily="34" charset="0"/>
              <a:buChar char="•"/>
            </a:pPr>
            <a:r>
              <a:rPr lang="en-US" sz="1600" dirty="0">
                <a:solidFill>
                  <a:schemeClr val="bg2">
                    <a:lumMod val="25000"/>
                  </a:schemeClr>
                </a:solidFill>
              </a:rPr>
              <a:t>Holiday -Holiday/No Holiday</a:t>
            </a:r>
          </a:p>
          <a:p>
            <a:pPr>
              <a:buClrTx/>
              <a:buFont typeface="Arial" panose="020B0604020202020204" pitchFamily="34" charset="0"/>
              <a:buChar char="•"/>
            </a:pPr>
            <a:r>
              <a:rPr lang="en-US" sz="1600" dirty="0">
                <a:solidFill>
                  <a:schemeClr val="bg2">
                    <a:lumMod val="25000"/>
                  </a:schemeClr>
                </a:solidFill>
              </a:rPr>
              <a:t>Functional Day - </a:t>
            </a:r>
            <a:r>
              <a:rPr lang="en-US" sz="1600" dirty="0" err="1">
                <a:solidFill>
                  <a:schemeClr val="bg2">
                    <a:lumMod val="25000"/>
                  </a:schemeClr>
                </a:solidFill>
              </a:rPr>
              <a:t>NoFunc</a:t>
            </a:r>
            <a:r>
              <a:rPr lang="en-US" sz="1600" dirty="0">
                <a:solidFill>
                  <a:schemeClr val="bg2">
                    <a:lumMod val="25000"/>
                  </a:schemeClr>
                </a:solidFill>
              </a:rPr>
              <a:t>(Non Functional </a:t>
            </a:r>
            <a:r>
              <a:rPr lang="en-US" sz="1600" dirty="0" err="1">
                <a:solidFill>
                  <a:schemeClr val="bg2">
                    <a:lumMod val="25000"/>
                  </a:schemeClr>
                </a:solidFill>
              </a:rPr>
              <a:t>Hrs</a:t>
            </a:r>
            <a:r>
              <a:rPr lang="en-US" sz="1600" dirty="0">
                <a:solidFill>
                  <a:schemeClr val="bg2">
                    <a:lumMod val="25000"/>
                  </a:schemeClr>
                </a:solidFill>
              </a:rPr>
              <a:t>),Fun(Functional </a:t>
            </a:r>
            <a:r>
              <a:rPr lang="en-US" sz="1600" dirty="0" err="1">
                <a:solidFill>
                  <a:schemeClr val="bg2">
                    <a:lumMod val="25000"/>
                  </a:schemeClr>
                </a:solidFill>
              </a:rPr>
              <a:t>Hrs</a:t>
            </a:r>
            <a:r>
              <a:rPr lang="en-US" sz="1600" dirty="0">
                <a:solidFill>
                  <a:schemeClr val="bg2">
                    <a:lumMod val="25000"/>
                  </a:schemeClr>
                </a:solidFill>
              </a:rPr>
              <a:t>) </a:t>
            </a:r>
            <a:endParaRPr lang="en-IN" sz="1600" dirty="0"/>
          </a:p>
        </p:txBody>
      </p:sp>
    </p:spTree>
    <p:extLst>
      <p:ext uri="{BB962C8B-B14F-4D97-AF65-F5344CB8AC3E}">
        <p14:creationId xmlns:p14="http://schemas.microsoft.com/office/powerpoint/2010/main" val="3630071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6CA1-EBD6-4D06-4C80-71E55189C364}"/>
              </a:ext>
            </a:extLst>
          </p:cNvPr>
          <p:cNvSpPr>
            <a:spLocks noGrp="1"/>
          </p:cNvSpPr>
          <p:nvPr>
            <p:ph type="title"/>
          </p:nvPr>
        </p:nvSpPr>
        <p:spPr>
          <a:xfrm>
            <a:off x="311700" y="119560"/>
            <a:ext cx="8520600" cy="572700"/>
          </a:xfrm>
        </p:spPr>
        <p:txBody>
          <a:bodyPr/>
          <a:lstStyle/>
          <a:p>
            <a:r>
              <a:rPr lang="en-IN" b="1" dirty="0"/>
              <a:t>Insight of our data:</a:t>
            </a:r>
          </a:p>
        </p:txBody>
      </p:sp>
      <p:sp>
        <p:nvSpPr>
          <p:cNvPr id="3" name="Text Placeholder 2">
            <a:extLst>
              <a:ext uri="{FF2B5EF4-FFF2-40B4-BE49-F238E27FC236}">
                <a16:creationId xmlns:a16="http://schemas.microsoft.com/office/drawing/2014/main" id="{D80FA528-F849-0793-1878-574FFCA08140}"/>
              </a:ext>
            </a:extLst>
          </p:cNvPr>
          <p:cNvSpPr>
            <a:spLocks noGrp="1"/>
          </p:cNvSpPr>
          <p:nvPr>
            <p:ph type="body" idx="1"/>
          </p:nvPr>
        </p:nvSpPr>
        <p:spPr>
          <a:xfrm>
            <a:off x="311700" y="850257"/>
            <a:ext cx="8520600" cy="3991025"/>
          </a:xfrm>
        </p:spPr>
        <p:txBody>
          <a:bodyPr/>
          <a:lstStyle/>
          <a:p>
            <a:pPr>
              <a:buClrTx/>
            </a:pPr>
            <a:r>
              <a:rPr lang="en-US" sz="1600" dirty="0">
                <a:solidFill>
                  <a:schemeClr val="bg2">
                    <a:lumMod val="25000"/>
                  </a:schemeClr>
                </a:solidFill>
              </a:rPr>
              <a:t>There are No Missing Values present.</a:t>
            </a:r>
          </a:p>
          <a:p>
            <a:pPr>
              <a:buClrTx/>
            </a:pPr>
            <a:r>
              <a:rPr lang="en-US" sz="1600" dirty="0">
                <a:solidFill>
                  <a:schemeClr val="bg2">
                    <a:lumMod val="25000"/>
                  </a:schemeClr>
                </a:solidFill>
              </a:rPr>
              <a:t>There are No Duplicate values present.</a:t>
            </a:r>
          </a:p>
          <a:p>
            <a:pPr>
              <a:buClrTx/>
            </a:pPr>
            <a:r>
              <a:rPr lang="en-US" sz="1600" dirty="0">
                <a:solidFill>
                  <a:schemeClr val="bg2">
                    <a:lumMod val="25000"/>
                  </a:schemeClr>
                </a:solidFill>
              </a:rPr>
              <a:t>There are No null values.</a:t>
            </a:r>
          </a:p>
          <a:p>
            <a:pPr>
              <a:buClrTx/>
            </a:pPr>
            <a:r>
              <a:rPr lang="en-US" sz="1600" dirty="0">
                <a:solidFill>
                  <a:schemeClr val="bg2">
                    <a:lumMod val="25000"/>
                  </a:schemeClr>
                </a:solidFill>
              </a:rPr>
              <a:t>And finally we have 'rented bike count' variable which we need to predict for new observations.</a:t>
            </a:r>
          </a:p>
          <a:p>
            <a:pPr>
              <a:buClrTx/>
            </a:pPr>
            <a:r>
              <a:rPr lang="en-US" sz="1600" dirty="0">
                <a:solidFill>
                  <a:schemeClr val="bg2">
                    <a:lumMod val="25000"/>
                  </a:schemeClr>
                </a:solidFill>
              </a:rPr>
              <a:t>The dataset shows hourly rental data for one </a:t>
            </a:r>
            <a:r>
              <a:rPr lang="en-US" sz="1600" b="1" dirty="0">
                <a:solidFill>
                  <a:schemeClr val="bg2">
                    <a:lumMod val="25000"/>
                  </a:schemeClr>
                </a:solidFill>
              </a:rPr>
              <a:t>year (1 December 2017 to 31 </a:t>
            </a:r>
          </a:p>
          <a:p>
            <a:pPr marL="114300" indent="0">
              <a:buClrTx/>
              <a:buNone/>
            </a:pPr>
            <a:r>
              <a:rPr lang="en-US" sz="1600" b="1" dirty="0">
                <a:solidFill>
                  <a:schemeClr val="bg2">
                    <a:lumMod val="25000"/>
                  </a:schemeClr>
                </a:solidFill>
              </a:rPr>
              <a:t>      November(2018)(365 days),</a:t>
            </a:r>
            <a:r>
              <a:rPr lang="en-US" sz="1600" dirty="0">
                <a:solidFill>
                  <a:schemeClr val="bg2">
                    <a:lumMod val="25000"/>
                  </a:schemeClr>
                </a:solidFill>
              </a:rPr>
              <a:t>we consider this as a single year data.</a:t>
            </a:r>
          </a:p>
          <a:p>
            <a:pPr>
              <a:buClrTx/>
            </a:pPr>
            <a:r>
              <a:rPr lang="en-US" sz="1600" dirty="0">
                <a:solidFill>
                  <a:schemeClr val="bg2">
                    <a:lumMod val="25000"/>
                  </a:schemeClr>
                </a:solidFill>
              </a:rPr>
              <a:t>So I convert the "date" column into 3 different column i.e. "year", "month", “day” and  and drop the date column Because we don’t need that.</a:t>
            </a:r>
          </a:p>
          <a:p>
            <a:pPr>
              <a:buClrTx/>
            </a:pPr>
            <a:r>
              <a:rPr lang="en-US" sz="1600" dirty="0">
                <a:solidFill>
                  <a:schemeClr val="bg2">
                    <a:lumMod val="25000"/>
                  </a:schemeClr>
                </a:solidFill>
              </a:rPr>
              <a:t>I have changed the few of our features name because they were not written properly, the name are follows:</a:t>
            </a:r>
          </a:p>
          <a:p>
            <a:pPr marL="114300" indent="0">
              <a:buClrTx/>
              <a:buNone/>
            </a:pPr>
            <a:r>
              <a:rPr lang="en-US" sz="1600" dirty="0">
                <a:solidFill>
                  <a:schemeClr val="bg2">
                    <a:lumMod val="25000"/>
                  </a:schemeClr>
                </a:solidFill>
              </a:rPr>
              <a:t>  </a:t>
            </a:r>
            <a:r>
              <a:rPr lang="en-US" sz="1600" dirty="0">
                <a:solidFill>
                  <a:schemeClr val="accent1">
                    <a:lumMod val="50000"/>
                  </a:schemeClr>
                </a:solidFill>
              </a:rPr>
              <a:t>   </a:t>
            </a:r>
            <a:r>
              <a:rPr lang="en-US" sz="1600" dirty="0">
                <a:solidFill>
                  <a:schemeClr val="accent1">
                    <a:lumMod val="50000"/>
                  </a:schemeClr>
                </a:solidFill>
                <a:latin typeface="+mj-lt"/>
              </a:rPr>
              <a:t>“</a:t>
            </a:r>
            <a:r>
              <a:rPr lang="en-IN" sz="1600" b="0" dirty="0">
                <a:solidFill>
                  <a:schemeClr val="accent1">
                    <a:lumMod val="50000"/>
                  </a:schemeClr>
                </a:solidFill>
                <a:effectLst/>
                <a:latin typeface="+mj-lt"/>
              </a:rPr>
              <a:t>Rented_Bike_Count</a:t>
            </a:r>
            <a:r>
              <a:rPr lang="en-US" sz="1600" dirty="0">
                <a:solidFill>
                  <a:schemeClr val="accent1">
                    <a:lumMod val="50000"/>
                  </a:schemeClr>
                </a:solidFill>
                <a:latin typeface="+mj-lt"/>
              </a:rPr>
              <a:t>” , “</a:t>
            </a:r>
            <a:r>
              <a:rPr lang="en-IN" sz="1600" b="0" dirty="0">
                <a:solidFill>
                  <a:schemeClr val="accent1">
                    <a:lumMod val="50000"/>
                  </a:schemeClr>
                </a:solidFill>
                <a:effectLst/>
                <a:latin typeface="+mj-lt"/>
              </a:rPr>
              <a:t>Temperature</a:t>
            </a:r>
            <a:r>
              <a:rPr lang="en-US" sz="1600" dirty="0">
                <a:solidFill>
                  <a:schemeClr val="accent1">
                    <a:lumMod val="50000"/>
                  </a:schemeClr>
                </a:solidFill>
                <a:latin typeface="+mj-lt"/>
              </a:rPr>
              <a:t>”, “</a:t>
            </a:r>
            <a:r>
              <a:rPr lang="en-IN" sz="1600" b="0" dirty="0">
                <a:solidFill>
                  <a:schemeClr val="accent1">
                    <a:lumMod val="50000"/>
                  </a:schemeClr>
                </a:solidFill>
                <a:effectLst/>
                <a:latin typeface="+mj-lt"/>
              </a:rPr>
              <a:t>Humidity</a:t>
            </a:r>
            <a:r>
              <a:rPr lang="en-US" sz="1600" dirty="0">
                <a:solidFill>
                  <a:schemeClr val="accent1">
                    <a:lumMod val="50000"/>
                  </a:schemeClr>
                </a:solidFill>
                <a:latin typeface="+mj-lt"/>
              </a:rPr>
              <a:t>”, “</a:t>
            </a:r>
            <a:r>
              <a:rPr lang="en-IN" sz="1600" b="0" dirty="0" err="1">
                <a:solidFill>
                  <a:schemeClr val="accent1">
                    <a:lumMod val="50000"/>
                  </a:schemeClr>
                </a:solidFill>
                <a:effectLst/>
                <a:latin typeface="+mj-lt"/>
              </a:rPr>
              <a:t>Wind_speed</a:t>
            </a:r>
            <a:r>
              <a:rPr lang="en-US" sz="1600" dirty="0">
                <a:solidFill>
                  <a:schemeClr val="accent1">
                    <a:lumMod val="50000"/>
                  </a:schemeClr>
                </a:solidFill>
                <a:latin typeface="+mj-lt"/>
              </a:rPr>
              <a:t>”,      “</a:t>
            </a:r>
            <a:r>
              <a:rPr lang="en-IN" sz="1600" b="0" dirty="0">
                <a:solidFill>
                  <a:schemeClr val="accent1">
                    <a:lumMod val="50000"/>
                  </a:schemeClr>
                </a:solidFill>
                <a:effectLst/>
                <a:latin typeface="+mj-lt"/>
              </a:rPr>
              <a:t>Visibility</a:t>
            </a:r>
            <a:r>
              <a:rPr lang="en-US" sz="1600" dirty="0">
                <a:solidFill>
                  <a:schemeClr val="accent1">
                    <a:lumMod val="50000"/>
                  </a:schemeClr>
                </a:solidFill>
                <a:latin typeface="+mj-lt"/>
              </a:rPr>
              <a:t>”, “</a:t>
            </a:r>
            <a:r>
              <a:rPr lang="en-IN" sz="1600" b="0" dirty="0" err="1">
                <a:solidFill>
                  <a:schemeClr val="accent1">
                    <a:lumMod val="50000"/>
                  </a:schemeClr>
                </a:solidFill>
                <a:effectLst/>
                <a:latin typeface="+mj-lt"/>
              </a:rPr>
              <a:t>Dew_point_temperature</a:t>
            </a:r>
            <a:r>
              <a:rPr lang="en-US" sz="1600" dirty="0">
                <a:solidFill>
                  <a:schemeClr val="accent1">
                    <a:lumMod val="50000"/>
                  </a:schemeClr>
                </a:solidFill>
                <a:latin typeface="+mj-lt"/>
              </a:rPr>
              <a:t>”, “</a:t>
            </a:r>
            <a:r>
              <a:rPr lang="en-IN" sz="1600" b="0" dirty="0" err="1">
                <a:solidFill>
                  <a:schemeClr val="accent1">
                    <a:lumMod val="50000"/>
                  </a:schemeClr>
                </a:solidFill>
                <a:effectLst/>
                <a:latin typeface="+mj-lt"/>
              </a:rPr>
              <a:t>Solar_Radiation</a:t>
            </a:r>
            <a:r>
              <a:rPr lang="en-US" sz="1600" dirty="0">
                <a:solidFill>
                  <a:schemeClr val="accent1">
                    <a:lumMod val="50000"/>
                  </a:schemeClr>
                </a:solidFill>
                <a:latin typeface="+mj-lt"/>
              </a:rPr>
              <a:t>”, “</a:t>
            </a:r>
            <a:r>
              <a:rPr lang="en-IN" sz="1600" b="0" dirty="0">
                <a:solidFill>
                  <a:schemeClr val="accent1">
                    <a:lumMod val="50000"/>
                  </a:schemeClr>
                </a:solidFill>
                <a:effectLst/>
                <a:latin typeface="+mj-lt"/>
              </a:rPr>
              <a:t>Rainfall</a:t>
            </a:r>
            <a:r>
              <a:rPr lang="en-US" sz="1600" dirty="0">
                <a:solidFill>
                  <a:schemeClr val="accent1">
                    <a:lumMod val="50000"/>
                  </a:schemeClr>
                </a:solidFill>
                <a:latin typeface="+mj-lt"/>
              </a:rPr>
              <a:t>”, “</a:t>
            </a:r>
            <a:r>
              <a:rPr lang="en-IN" sz="1600" b="0" dirty="0">
                <a:solidFill>
                  <a:schemeClr val="accent1">
                    <a:lumMod val="50000"/>
                  </a:schemeClr>
                </a:solidFill>
                <a:effectLst/>
                <a:latin typeface="+mj-lt"/>
              </a:rPr>
              <a:t>Snowfall</a:t>
            </a:r>
            <a:r>
              <a:rPr lang="en-US" sz="1600" dirty="0">
                <a:solidFill>
                  <a:schemeClr val="accent1">
                    <a:lumMod val="50000"/>
                  </a:schemeClr>
                </a:solidFill>
                <a:latin typeface="+mj-lt"/>
              </a:rPr>
              <a:t>”, “</a:t>
            </a:r>
            <a:r>
              <a:rPr lang="en-IN" sz="1600" b="0" dirty="0" err="1">
                <a:solidFill>
                  <a:schemeClr val="accent1">
                    <a:lumMod val="50000"/>
                  </a:schemeClr>
                </a:solidFill>
                <a:effectLst/>
                <a:latin typeface="+mj-lt"/>
              </a:rPr>
              <a:t>Functioning_Day</a:t>
            </a:r>
            <a:r>
              <a:rPr lang="en-US" sz="1600" dirty="0">
                <a:solidFill>
                  <a:schemeClr val="accent1">
                    <a:lumMod val="50000"/>
                  </a:schemeClr>
                </a:solidFill>
                <a:latin typeface="+mj-lt"/>
              </a:rPr>
              <a:t>”</a:t>
            </a:r>
          </a:p>
          <a:p>
            <a:pPr>
              <a:buClrTx/>
            </a:pPr>
            <a:endParaRPr lang="en-IN" dirty="0"/>
          </a:p>
        </p:txBody>
      </p:sp>
    </p:spTree>
    <p:extLst>
      <p:ext uri="{BB962C8B-B14F-4D97-AF65-F5344CB8AC3E}">
        <p14:creationId xmlns:p14="http://schemas.microsoft.com/office/powerpoint/2010/main" val="2147081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EE82-65E0-16FD-D9C9-7ECDE01013AA}"/>
              </a:ext>
            </a:extLst>
          </p:cNvPr>
          <p:cNvSpPr>
            <a:spLocks noGrp="1"/>
          </p:cNvSpPr>
          <p:nvPr>
            <p:ph type="title"/>
          </p:nvPr>
        </p:nvSpPr>
        <p:spPr>
          <a:xfrm>
            <a:off x="311700" y="158305"/>
            <a:ext cx="8520600" cy="572700"/>
          </a:xfrm>
        </p:spPr>
        <p:txBody>
          <a:bodyPr/>
          <a:lstStyle/>
          <a:p>
            <a:r>
              <a:rPr lang="en-IN" b="1" u="sng" dirty="0"/>
              <a:t>EDA</a:t>
            </a:r>
          </a:p>
        </p:txBody>
      </p:sp>
      <p:sp>
        <p:nvSpPr>
          <p:cNvPr id="3" name="Text Placeholder 2">
            <a:extLst>
              <a:ext uri="{FF2B5EF4-FFF2-40B4-BE49-F238E27FC236}">
                <a16:creationId xmlns:a16="http://schemas.microsoft.com/office/drawing/2014/main" id="{19553DAF-37D2-B9AE-4D26-27ABA3AADCBD}"/>
              </a:ext>
            </a:extLst>
          </p:cNvPr>
          <p:cNvSpPr>
            <a:spLocks noGrp="1"/>
          </p:cNvSpPr>
          <p:nvPr>
            <p:ph type="body" idx="1"/>
          </p:nvPr>
        </p:nvSpPr>
        <p:spPr>
          <a:xfrm>
            <a:off x="194537" y="1394848"/>
            <a:ext cx="3377821" cy="3174028"/>
          </a:xfrm>
        </p:spPr>
        <p:txBody>
          <a:bodyPr/>
          <a:lstStyle/>
          <a:p>
            <a:pPr marL="114300" indent="0">
              <a:buNone/>
            </a:pPr>
            <a:r>
              <a:rPr lang="en-US" sz="1600" dirty="0">
                <a:solidFill>
                  <a:schemeClr val="bg2">
                    <a:lumMod val="25000"/>
                  </a:schemeClr>
                </a:solidFill>
              </a:rPr>
              <a:t>From the graph plotted on the side, we can clearly see that the rented bike counts are higher in </a:t>
            </a:r>
            <a:r>
              <a:rPr lang="en-US" sz="1600" b="1" dirty="0">
                <a:solidFill>
                  <a:schemeClr val="bg2">
                    <a:lumMod val="25000"/>
                  </a:schemeClr>
                </a:solidFill>
              </a:rPr>
              <a:t>Summer</a:t>
            </a:r>
            <a:r>
              <a:rPr lang="en-US" sz="1600" dirty="0">
                <a:solidFill>
                  <a:schemeClr val="bg2">
                    <a:lumMod val="25000"/>
                  </a:schemeClr>
                </a:solidFill>
              </a:rPr>
              <a:t> season. The difference between </a:t>
            </a:r>
            <a:r>
              <a:rPr lang="en-US" sz="1600" b="1" dirty="0">
                <a:solidFill>
                  <a:schemeClr val="bg2">
                    <a:lumMod val="25000"/>
                  </a:schemeClr>
                </a:solidFill>
              </a:rPr>
              <a:t>Autumn</a:t>
            </a:r>
            <a:r>
              <a:rPr lang="en-US" sz="1600" dirty="0">
                <a:solidFill>
                  <a:schemeClr val="bg2">
                    <a:lumMod val="25000"/>
                  </a:schemeClr>
                </a:solidFill>
              </a:rPr>
              <a:t> and </a:t>
            </a:r>
            <a:r>
              <a:rPr lang="en-US" sz="1600" b="1" dirty="0">
                <a:solidFill>
                  <a:schemeClr val="bg2">
                    <a:lumMod val="25000"/>
                  </a:schemeClr>
                </a:solidFill>
              </a:rPr>
              <a:t>Spring</a:t>
            </a:r>
            <a:r>
              <a:rPr lang="en-US" sz="1600" dirty="0">
                <a:solidFill>
                  <a:schemeClr val="bg2">
                    <a:lumMod val="25000"/>
                  </a:schemeClr>
                </a:solidFill>
              </a:rPr>
              <a:t> is not that much. Bike counts are very low in Winters, means people avoid using rented bike in winter due to the low temperature.</a:t>
            </a:r>
            <a:endParaRPr lang="en-IN" sz="1600" dirty="0">
              <a:solidFill>
                <a:schemeClr val="bg2">
                  <a:lumMod val="25000"/>
                </a:schemeClr>
              </a:solidFill>
            </a:endParaRPr>
          </a:p>
        </p:txBody>
      </p:sp>
      <p:sp>
        <p:nvSpPr>
          <p:cNvPr id="4" name="Title 1">
            <a:extLst>
              <a:ext uri="{FF2B5EF4-FFF2-40B4-BE49-F238E27FC236}">
                <a16:creationId xmlns:a16="http://schemas.microsoft.com/office/drawing/2014/main" id="{D47EFD49-4FC3-8F14-33C0-EEDEE7CB9F49}"/>
              </a:ext>
            </a:extLst>
          </p:cNvPr>
          <p:cNvSpPr txBox="1">
            <a:spLocks/>
          </p:cNvSpPr>
          <p:nvPr/>
        </p:nvSpPr>
        <p:spPr>
          <a:xfrm>
            <a:off x="311700" y="618456"/>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i="1" u="sng" dirty="0"/>
              <a:t>Analysis of Season Variable by visualization</a:t>
            </a:r>
          </a:p>
        </p:txBody>
      </p:sp>
      <p:pic>
        <p:nvPicPr>
          <p:cNvPr id="1026" name="Picture 2">
            <a:extLst>
              <a:ext uri="{FF2B5EF4-FFF2-40B4-BE49-F238E27FC236}">
                <a16:creationId xmlns:a16="http://schemas.microsoft.com/office/drawing/2014/main" id="{1B9589A1-ADB1-B743-6DE4-8C7293A957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0931" y="1287720"/>
            <a:ext cx="5188532" cy="3431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977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BFE2-7D77-EF2B-4106-BA979E611B93}"/>
              </a:ext>
            </a:extLst>
          </p:cNvPr>
          <p:cNvSpPr>
            <a:spLocks noGrp="1"/>
          </p:cNvSpPr>
          <p:nvPr>
            <p:ph type="title"/>
          </p:nvPr>
        </p:nvSpPr>
        <p:spPr>
          <a:xfrm>
            <a:off x="319449" y="218534"/>
            <a:ext cx="8520600" cy="572700"/>
          </a:xfrm>
        </p:spPr>
        <p:txBody>
          <a:bodyPr/>
          <a:lstStyle/>
          <a:p>
            <a:r>
              <a:rPr lang="en-IN" b="1" i="1" u="sng" dirty="0"/>
              <a:t>Analysis of Month Variable by visualization</a:t>
            </a:r>
            <a:br>
              <a:rPr lang="en-IN" b="1" i="1" u="sng" dirty="0"/>
            </a:br>
            <a:endParaRPr lang="en-IN" b="1" dirty="0"/>
          </a:p>
        </p:txBody>
      </p:sp>
      <p:sp>
        <p:nvSpPr>
          <p:cNvPr id="3" name="Text Placeholder 2">
            <a:extLst>
              <a:ext uri="{FF2B5EF4-FFF2-40B4-BE49-F238E27FC236}">
                <a16:creationId xmlns:a16="http://schemas.microsoft.com/office/drawing/2014/main" id="{C2CC9DC8-94A6-32C9-440C-9B1AB37709BE}"/>
              </a:ext>
            </a:extLst>
          </p:cNvPr>
          <p:cNvSpPr>
            <a:spLocks noGrp="1"/>
          </p:cNvSpPr>
          <p:nvPr>
            <p:ph type="body" idx="1"/>
          </p:nvPr>
        </p:nvSpPr>
        <p:spPr>
          <a:xfrm>
            <a:off x="247974" y="1201119"/>
            <a:ext cx="3239146" cy="3654106"/>
          </a:xfrm>
        </p:spPr>
        <p:txBody>
          <a:bodyPr/>
          <a:lstStyle/>
          <a:p>
            <a:pPr marL="114300" indent="0">
              <a:buNone/>
            </a:pPr>
            <a:r>
              <a:rPr lang="en-IN" dirty="0">
                <a:solidFill>
                  <a:schemeClr val="bg2">
                    <a:lumMod val="25000"/>
                  </a:schemeClr>
                </a:solidFill>
              </a:rPr>
              <a:t>As we can see clearly in the graph plotted on the side ,</a:t>
            </a:r>
            <a:r>
              <a:rPr lang="en-US" dirty="0">
                <a:solidFill>
                  <a:schemeClr val="bg2">
                    <a:lumMod val="25000"/>
                  </a:schemeClr>
                </a:solidFill>
              </a:rPr>
              <a:t>from the month </a:t>
            </a:r>
            <a:r>
              <a:rPr lang="en-US" b="1" dirty="0">
                <a:solidFill>
                  <a:schemeClr val="bg2">
                    <a:lumMod val="25000"/>
                  </a:schemeClr>
                </a:solidFill>
              </a:rPr>
              <a:t>5(may) </a:t>
            </a:r>
            <a:r>
              <a:rPr lang="en-US" dirty="0">
                <a:solidFill>
                  <a:schemeClr val="bg2">
                    <a:lumMod val="25000"/>
                  </a:schemeClr>
                </a:solidFill>
              </a:rPr>
              <a:t>to </a:t>
            </a:r>
            <a:r>
              <a:rPr lang="en-US" b="1" dirty="0">
                <a:solidFill>
                  <a:schemeClr val="bg2">
                    <a:lumMod val="25000"/>
                  </a:schemeClr>
                </a:solidFill>
              </a:rPr>
              <a:t>10(Oct) </a:t>
            </a:r>
            <a:r>
              <a:rPr lang="en-US" dirty="0">
                <a:solidFill>
                  <a:schemeClr val="bg2">
                    <a:lumMod val="25000"/>
                  </a:schemeClr>
                </a:solidFill>
              </a:rPr>
              <a:t>the demand of the rented bikes are high as compare to other months and these are the month of Summer season.</a:t>
            </a:r>
            <a:endParaRPr lang="en-IN" dirty="0">
              <a:solidFill>
                <a:schemeClr val="bg2">
                  <a:lumMod val="25000"/>
                </a:schemeClr>
              </a:solidFill>
            </a:endParaRPr>
          </a:p>
        </p:txBody>
      </p:sp>
      <p:pic>
        <p:nvPicPr>
          <p:cNvPr id="2050" name="Picture 2">
            <a:extLst>
              <a:ext uri="{FF2B5EF4-FFF2-40B4-BE49-F238E27FC236}">
                <a16:creationId xmlns:a16="http://schemas.microsoft.com/office/drawing/2014/main" id="{476D64E6-9EA1-449D-79CD-46541CE82D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2019" y="860974"/>
            <a:ext cx="5481430" cy="3858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574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AFCF-4220-22BB-A6B6-4D426B3B2246}"/>
              </a:ext>
            </a:extLst>
          </p:cNvPr>
          <p:cNvSpPr>
            <a:spLocks noGrp="1"/>
          </p:cNvSpPr>
          <p:nvPr>
            <p:ph type="title"/>
          </p:nvPr>
        </p:nvSpPr>
        <p:spPr>
          <a:xfrm>
            <a:off x="381442" y="111811"/>
            <a:ext cx="8520600" cy="572700"/>
          </a:xfrm>
        </p:spPr>
        <p:txBody>
          <a:bodyPr/>
          <a:lstStyle/>
          <a:p>
            <a:r>
              <a:rPr lang="en-IN" b="1" i="1" u="sng" dirty="0"/>
              <a:t>Analysis of Hour Variable by visualization</a:t>
            </a:r>
            <a:br>
              <a:rPr lang="en-IN" b="1" i="1" u="sng" dirty="0"/>
            </a:br>
            <a:endParaRPr lang="en-IN" b="1" dirty="0"/>
          </a:p>
        </p:txBody>
      </p:sp>
      <p:sp>
        <p:nvSpPr>
          <p:cNvPr id="3" name="Text Placeholder 2">
            <a:extLst>
              <a:ext uri="{FF2B5EF4-FFF2-40B4-BE49-F238E27FC236}">
                <a16:creationId xmlns:a16="http://schemas.microsoft.com/office/drawing/2014/main" id="{78EEF87E-E5B7-0BCE-CED1-1583095FD435}"/>
              </a:ext>
            </a:extLst>
          </p:cNvPr>
          <p:cNvSpPr>
            <a:spLocks noGrp="1"/>
          </p:cNvSpPr>
          <p:nvPr>
            <p:ph type="body" idx="1"/>
          </p:nvPr>
        </p:nvSpPr>
        <p:spPr>
          <a:xfrm>
            <a:off x="311700" y="3510366"/>
            <a:ext cx="8251114" cy="1402597"/>
          </a:xfrm>
        </p:spPr>
        <p:txBody>
          <a:bodyPr/>
          <a:lstStyle/>
          <a:p>
            <a:pPr>
              <a:buClrTx/>
            </a:pPr>
            <a:r>
              <a:rPr lang="en-US" sz="1600" dirty="0">
                <a:solidFill>
                  <a:schemeClr val="bg2">
                    <a:lumMod val="25000"/>
                  </a:schemeClr>
                </a:solidFill>
              </a:rPr>
              <a:t>The above graph shows the rented bike counts based on the hour of the day. Showing the hours in which people use more rented bikes.</a:t>
            </a:r>
          </a:p>
          <a:p>
            <a:pPr>
              <a:buClrTx/>
            </a:pPr>
            <a:r>
              <a:rPr lang="en-US" sz="1600" dirty="0">
                <a:solidFill>
                  <a:schemeClr val="bg2">
                    <a:lumMod val="25000"/>
                  </a:schemeClr>
                </a:solidFill>
              </a:rPr>
              <a:t> As we can see generally people use rented bikes around </a:t>
            </a:r>
            <a:r>
              <a:rPr lang="en-US" sz="1600" b="1" dirty="0">
                <a:solidFill>
                  <a:schemeClr val="bg2">
                    <a:lumMod val="25000"/>
                  </a:schemeClr>
                </a:solidFill>
              </a:rPr>
              <a:t>7am</a:t>
            </a:r>
            <a:r>
              <a:rPr lang="en-US" sz="1600" dirty="0">
                <a:solidFill>
                  <a:schemeClr val="bg2">
                    <a:lumMod val="25000"/>
                  </a:schemeClr>
                </a:solidFill>
              </a:rPr>
              <a:t> to </a:t>
            </a:r>
            <a:r>
              <a:rPr lang="en-US" sz="1600" b="1" dirty="0">
                <a:solidFill>
                  <a:schemeClr val="bg2">
                    <a:lumMod val="25000"/>
                  </a:schemeClr>
                </a:solidFill>
              </a:rPr>
              <a:t>9am</a:t>
            </a:r>
            <a:r>
              <a:rPr lang="en-US" sz="1600" dirty="0">
                <a:solidFill>
                  <a:schemeClr val="bg2">
                    <a:lumMod val="25000"/>
                  </a:schemeClr>
                </a:solidFill>
              </a:rPr>
              <a:t> in office hour rush and </a:t>
            </a:r>
            <a:r>
              <a:rPr lang="en-US" sz="1600" b="1" dirty="0">
                <a:solidFill>
                  <a:schemeClr val="bg2">
                    <a:lumMod val="25000"/>
                  </a:schemeClr>
                </a:solidFill>
              </a:rPr>
              <a:t>5pm</a:t>
            </a:r>
            <a:r>
              <a:rPr lang="en-US" sz="1600" dirty="0">
                <a:solidFill>
                  <a:schemeClr val="bg2">
                    <a:lumMod val="25000"/>
                  </a:schemeClr>
                </a:solidFill>
              </a:rPr>
              <a:t> to </a:t>
            </a:r>
            <a:r>
              <a:rPr lang="en-US" sz="1600" b="1" dirty="0">
                <a:solidFill>
                  <a:schemeClr val="bg2">
                    <a:lumMod val="25000"/>
                  </a:schemeClr>
                </a:solidFill>
              </a:rPr>
              <a:t>8pm</a:t>
            </a:r>
            <a:r>
              <a:rPr lang="en-US" sz="1600" dirty="0">
                <a:solidFill>
                  <a:schemeClr val="bg2">
                    <a:lumMod val="25000"/>
                  </a:schemeClr>
                </a:solidFill>
              </a:rPr>
              <a:t>.</a:t>
            </a:r>
            <a:endParaRPr lang="en-IN" sz="1600" dirty="0"/>
          </a:p>
        </p:txBody>
      </p:sp>
      <p:pic>
        <p:nvPicPr>
          <p:cNvPr id="3074" name="Picture 2">
            <a:extLst>
              <a:ext uri="{FF2B5EF4-FFF2-40B4-BE49-F238E27FC236}">
                <a16:creationId xmlns:a16="http://schemas.microsoft.com/office/drawing/2014/main" id="{B1423811-530B-9D21-48E7-36205E6806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442" y="808495"/>
            <a:ext cx="7810339" cy="2554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632819"/>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1533</TotalTime>
  <Words>1820</Words>
  <Application>Microsoft Office PowerPoint</Application>
  <PresentationFormat>On-screen Show (16:9)</PresentationFormat>
  <Paragraphs>195</Paragraphs>
  <Slides>32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Montserrat</vt:lpstr>
      <vt:lpstr>Roboto</vt:lpstr>
      <vt:lpstr>Arial</vt:lpstr>
      <vt:lpstr>Courier New</vt:lpstr>
      <vt:lpstr>Simple Light</vt:lpstr>
      <vt:lpstr>           Capstone Project-2 Seoul Bike Sharing Demand  Prediction (Supervised Machine Learning Regression )  </vt:lpstr>
      <vt:lpstr>Content</vt:lpstr>
      <vt:lpstr>Problem Statement:</vt:lpstr>
      <vt:lpstr>Data Summary</vt:lpstr>
      <vt:lpstr>Feature Summary</vt:lpstr>
      <vt:lpstr>Insight of our data:</vt:lpstr>
      <vt:lpstr>EDA</vt:lpstr>
      <vt:lpstr>Analysis of Month Variable by visualization </vt:lpstr>
      <vt:lpstr>Analysis of Hour Variable by visualization </vt:lpstr>
      <vt:lpstr>Analysis of Functioning day Variable by visualization </vt:lpstr>
      <vt:lpstr>Analysis of Weekdays and Weekends Variable by visualization </vt:lpstr>
      <vt:lpstr>Analysis of Holiday Variable by visualization </vt:lpstr>
      <vt:lpstr>Visualizing Distributions </vt:lpstr>
      <vt:lpstr>Visualizing Distributions </vt:lpstr>
      <vt:lpstr>Visualizing Distributions Observation </vt:lpstr>
      <vt:lpstr>Regression Plot for Numerical Variables</vt:lpstr>
      <vt:lpstr>Regression Plot for Numerical Variables</vt:lpstr>
      <vt:lpstr>Observation from Regression Plot for Numerical Variables</vt:lpstr>
      <vt:lpstr>Normalization of Rented Bike Counts</vt:lpstr>
      <vt:lpstr>Normalization of Rented Bike Counts</vt:lpstr>
      <vt:lpstr>Correlation Between variables</vt:lpstr>
      <vt:lpstr>Model Building </vt:lpstr>
      <vt:lpstr>Linear Regression </vt:lpstr>
      <vt:lpstr>Lasso Regression (L1)</vt:lpstr>
      <vt:lpstr>Elastic Net Regression </vt:lpstr>
      <vt:lpstr>Random Forest Regression</vt:lpstr>
      <vt:lpstr>Gradient Boosting Regression</vt:lpstr>
      <vt:lpstr>Challenges  </vt:lpstr>
      <vt:lpstr>Conclusion:</vt:lpstr>
      <vt:lpstr>Conclusion:</vt:lpstr>
      <vt:lpstr>Q &amp; 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Project Title   </dc:title>
  <dc:creator>Gyanveer Meena</dc:creator>
  <cp:lastModifiedBy>Gyanveer Meena</cp:lastModifiedBy>
  <cp:revision>1</cp:revision>
  <dcterms:modified xsi:type="dcterms:W3CDTF">2022-11-11T07:49:07Z</dcterms:modified>
</cp:coreProperties>
</file>