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7" r:id="rId2"/>
    <p:sldId id="259" r:id="rId3"/>
    <p:sldId id="260" r:id="rId4"/>
    <p:sldId id="261" r:id="rId5"/>
    <p:sldId id="262" r:id="rId6"/>
    <p:sldId id="263" r:id="rId7"/>
    <p:sldId id="265" r:id="rId8"/>
    <p:sldId id="264"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p:scale>
          <a:sx n="75" d="100"/>
          <a:sy n="75" d="100"/>
        </p:scale>
        <p:origin x="89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yanvi ashish" userId="7c71470285066da2" providerId="LiveId" clId="{709E2F76-4ED0-4EE1-9A54-1040D0FE114A}"/>
    <pc:docChg chg="custSel addSld delSld modSld">
      <pc:chgData name="gyanvi ashish" userId="7c71470285066da2" providerId="LiveId" clId="{709E2F76-4ED0-4EE1-9A54-1040D0FE114A}" dt="2023-06-25T16:32:49.373" v="248" actId="1036"/>
      <pc:docMkLst>
        <pc:docMk/>
      </pc:docMkLst>
      <pc:sldChg chg="modSp mod">
        <pc:chgData name="gyanvi ashish" userId="7c71470285066da2" providerId="LiveId" clId="{709E2F76-4ED0-4EE1-9A54-1040D0FE114A}" dt="2023-06-24T17:58:51.426" v="204" actId="20577"/>
        <pc:sldMkLst>
          <pc:docMk/>
          <pc:sldMk cId="981590849" sldId="259"/>
        </pc:sldMkLst>
        <pc:spChg chg="mod">
          <ac:chgData name="gyanvi ashish" userId="7c71470285066da2" providerId="LiveId" clId="{709E2F76-4ED0-4EE1-9A54-1040D0FE114A}" dt="2023-06-24T17:58:51.426" v="204" actId="20577"/>
          <ac:spMkLst>
            <pc:docMk/>
            <pc:sldMk cId="981590849" sldId="259"/>
            <ac:spMk id="3" creationId="{29C8BA14-AFD2-FB1A-66DE-52DC60A73814}"/>
          </ac:spMkLst>
        </pc:spChg>
      </pc:sldChg>
      <pc:sldChg chg="modSp mod">
        <pc:chgData name="gyanvi ashish" userId="7c71470285066da2" providerId="LiveId" clId="{709E2F76-4ED0-4EE1-9A54-1040D0FE114A}" dt="2023-06-25T16:22:26.344" v="246" actId="1038"/>
        <pc:sldMkLst>
          <pc:docMk/>
          <pc:sldMk cId="1357245728" sldId="260"/>
        </pc:sldMkLst>
        <pc:picChg chg="mod">
          <ac:chgData name="gyanvi ashish" userId="7c71470285066da2" providerId="LiveId" clId="{709E2F76-4ED0-4EE1-9A54-1040D0FE114A}" dt="2023-06-25T16:22:26.344" v="246" actId="1038"/>
          <ac:picMkLst>
            <pc:docMk/>
            <pc:sldMk cId="1357245728" sldId="260"/>
            <ac:picMk id="7" creationId="{FE6BCB6B-97E2-24C6-CD7E-47DF2F88E9F9}"/>
          </ac:picMkLst>
        </pc:picChg>
      </pc:sldChg>
      <pc:sldChg chg="modSp mod">
        <pc:chgData name="gyanvi ashish" userId="7c71470285066da2" providerId="LiveId" clId="{709E2F76-4ED0-4EE1-9A54-1040D0FE114A}" dt="2023-06-25T16:32:49.373" v="248" actId="1036"/>
        <pc:sldMkLst>
          <pc:docMk/>
          <pc:sldMk cId="1278290885" sldId="263"/>
        </pc:sldMkLst>
        <pc:picChg chg="mod">
          <ac:chgData name="gyanvi ashish" userId="7c71470285066da2" providerId="LiveId" clId="{709E2F76-4ED0-4EE1-9A54-1040D0FE114A}" dt="2023-06-25T16:32:49.373" v="248" actId="1036"/>
          <ac:picMkLst>
            <pc:docMk/>
            <pc:sldMk cId="1278290885" sldId="263"/>
            <ac:picMk id="12" creationId="{15A8B4ED-3351-AD0D-EF5F-F64D6FCC6B9C}"/>
          </ac:picMkLst>
        </pc:picChg>
      </pc:sldChg>
      <pc:sldChg chg="addSp delSp modSp mod">
        <pc:chgData name="gyanvi ashish" userId="7c71470285066da2" providerId="LiveId" clId="{709E2F76-4ED0-4EE1-9A54-1040D0FE114A}" dt="2023-06-24T17:38:15.146" v="80" actId="1076"/>
        <pc:sldMkLst>
          <pc:docMk/>
          <pc:sldMk cId="1652655842" sldId="264"/>
        </pc:sldMkLst>
        <pc:spChg chg="mod">
          <ac:chgData name="gyanvi ashish" userId="7c71470285066da2" providerId="LiveId" clId="{709E2F76-4ED0-4EE1-9A54-1040D0FE114A}" dt="2023-06-24T17:36:40.094" v="56" actId="1076"/>
          <ac:spMkLst>
            <pc:docMk/>
            <pc:sldMk cId="1652655842" sldId="264"/>
            <ac:spMk id="2" creationId="{12436555-2193-21D8-41B1-E0B850EE4B16}"/>
          </ac:spMkLst>
        </pc:spChg>
        <pc:spChg chg="del mod">
          <ac:chgData name="gyanvi ashish" userId="7c71470285066da2" providerId="LiveId" clId="{709E2F76-4ED0-4EE1-9A54-1040D0FE114A}" dt="2023-06-24T17:36:57.922" v="61" actId="478"/>
          <ac:spMkLst>
            <pc:docMk/>
            <pc:sldMk cId="1652655842" sldId="264"/>
            <ac:spMk id="3" creationId="{F70A94E3-9D8C-A529-A217-033E8C085C70}"/>
          </ac:spMkLst>
        </pc:spChg>
        <pc:spChg chg="del">
          <ac:chgData name="gyanvi ashish" userId="7c71470285066da2" providerId="LiveId" clId="{709E2F76-4ED0-4EE1-9A54-1040D0FE114A}" dt="2023-06-24T17:36:30.022" v="53" actId="478"/>
          <ac:spMkLst>
            <pc:docMk/>
            <pc:sldMk cId="1652655842" sldId="264"/>
            <ac:spMk id="4" creationId="{8EBBA527-719C-1EC4-68B5-85CA8FD6BFA4}"/>
          </ac:spMkLst>
        </pc:spChg>
        <pc:spChg chg="add mod">
          <ac:chgData name="gyanvi ashish" userId="7c71470285066da2" providerId="LiveId" clId="{709E2F76-4ED0-4EE1-9A54-1040D0FE114A}" dt="2023-06-24T17:37:50.908" v="77" actId="403"/>
          <ac:spMkLst>
            <pc:docMk/>
            <pc:sldMk cId="1652655842" sldId="264"/>
            <ac:spMk id="9" creationId="{58075AFE-EDAA-43CA-D7D8-EC8D92D378F1}"/>
          </ac:spMkLst>
        </pc:spChg>
        <pc:picChg chg="add mod">
          <ac:chgData name="gyanvi ashish" userId="7c71470285066da2" providerId="LiveId" clId="{709E2F76-4ED0-4EE1-9A54-1040D0FE114A}" dt="2023-06-24T17:36:53.602" v="59" actId="14100"/>
          <ac:picMkLst>
            <pc:docMk/>
            <pc:sldMk cId="1652655842" sldId="264"/>
            <ac:picMk id="6" creationId="{C2CB48B7-F62D-495D-F637-921D9E31972C}"/>
          </ac:picMkLst>
        </pc:picChg>
        <pc:picChg chg="add mod">
          <ac:chgData name="gyanvi ashish" userId="7c71470285066da2" providerId="LiveId" clId="{709E2F76-4ED0-4EE1-9A54-1040D0FE114A}" dt="2023-06-24T17:37:18.928" v="63" actId="1076"/>
          <ac:picMkLst>
            <pc:docMk/>
            <pc:sldMk cId="1652655842" sldId="264"/>
            <ac:picMk id="8" creationId="{39CF8D6B-5AEA-E7C4-D917-298C39D5E72B}"/>
          </ac:picMkLst>
        </pc:picChg>
        <pc:picChg chg="add mod">
          <ac:chgData name="gyanvi ashish" userId="7c71470285066da2" providerId="LiveId" clId="{709E2F76-4ED0-4EE1-9A54-1040D0FE114A}" dt="2023-06-24T17:38:15.146" v="80" actId="1076"/>
          <ac:picMkLst>
            <pc:docMk/>
            <pc:sldMk cId="1652655842" sldId="264"/>
            <ac:picMk id="11" creationId="{53078B2E-6F0B-7334-08CE-D6E2DF17EAEA}"/>
          </ac:picMkLst>
        </pc:picChg>
      </pc:sldChg>
      <pc:sldChg chg="addSp delSp modSp mod">
        <pc:chgData name="gyanvi ashish" userId="7c71470285066da2" providerId="LiveId" clId="{709E2F76-4ED0-4EE1-9A54-1040D0FE114A}" dt="2023-06-24T17:34:34.087" v="12" actId="207"/>
        <pc:sldMkLst>
          <pc:docMk/>
          <pc:sldMk cId="3634699842" sldId="265"/>
        </pc:sldMkLst>
        <pc:spChg chg="mod">
          <ac:chgData name="gyanvi ashish" userId="7c71470285066da2" providerId="LiveId" clId="{709E2F76-4ED0-4EE1-9A54-1040D0FE114A}" dt="2023-06-24T17:33:31.651" v="7" actId="20577"/>
          <ac:spMkLst>
            <pc:docMk/>
            <pc:sldMk cId="3634699842" sldId="265"/>
            <ac:spMk id="2" creationId="{12436555-2193-21D8-41B1-E0B850EE4B16}"/>
          </ac:spMkLst>
        </pc:spChg>
        <pc:spChg chg="del">
          <ac:chgData name="gyanvi ashish" userId="7c71470285066da2" providerId="LiveId" clId="{709E2F76-4ED0-4EE1-9A54-1040D0FE114A}" dt="2023-06-24T17:33:40.780" v="10" actId="22"/>
          <ac:spMkLst>
            <pc:docMk/>
            <pc:sldMk cId="3634699842" sldId="265"/>
            <ac:spMk id="3" creationId="{F70A94E3-9D8C-A529-A217-033E8C085C70}"/>
          </ac:spMkLst>
        </pc:spChg>
        <pc:spChg chg="mod">
          <ac:chgData name="gyanvi ashish" userId="7c71470285066da2" providerId="LiveId" clId="{709E2F76-4ED0-4EE1-9A54-1040D0FE114A}" dt="2023-06-24T17:34:34.087" v="12" actId="207"/>
          <ac:spMkLst>
            <pc:docMk/>
            <pc:sldMk cId="3634699842" sldId="265"/>
            <ac:spMk id="4" creationId="{8EBBA527-719C-1EC4-68B5-85CA8FD6BFA4}"/>
          </ac:spMkLst>
        </pc:spChg>
        <pc:picChg chg="add mod ord">
          <ac:chgData name="gyanvi ashish" userId="7c71470285066da2" providerId="LiveId" clId="{709E2F76-4ED0-4EE1-9A54-1040D0FE114A}" dt="2023-06-24T17:33:40.780" v="10" actId="22"/>
          <ac:picMkLst>
            <pc:docMk/>
            <pc:sldMk cId="3634699842" sldId="265"/>
            <ac:picMk id="6" creationId="{36C645A2-4A64-B54A-F312-BBBFBE17D24D}"/>
          </ac:picMkLst>
        </pc:picChg>
      </pc:sldChg>
      <pc:sldChg chg="addSp delSp modSp new mod">
        <pc:chgData name="gyanvi ashish" userId="7c71470285066da2" providerId="LiveId" clId="{709E2F76-4ED0-4EE1-9A54-1040D0FE114A}" dt="2023-06-24T17:56:38.922" v="169" actId="14100"/>
        <pc:sldMkLst>
          <pc:docMk/>
          <pc:sldMk cId="3660120374" sldId="266"/>
        </pc:sldMkLst>
        <pc:spChg chg="mod">
          <ac:chgData name="gyanvi ashish" userId="7c71470285066da2" providerId="LiveId" clId="{709E2F76-4ED0-4EE1-9A54-1040D0FE114A}" dt="2023-06-24T17:39:03.839" v="130" actId="1076"/>
          <ac:spMkLst>
            <pc:docMk/>
            <pc:sldMk cId="3660120374" sldId="266"/>
            <ac:spMk id="2" creationId="{A66A0735-CB3A-95D5-2AC1-3AAB20D733B5}"/>
          </ac:spMkLst>
        </pc:spChg>
        <pc:spChg chg="del">
          <ac:chgData name="gyanvi ashish" userId="7c71470285066da2" providerId="LiveId" clId="{709E2F76-4ED0-4EE1-9A54-1040D0FE114A}" dt="2023-06-24T17:40:00.851" v="134" actId="478"/>
          <ac:spMkLst>
            <pc:docMk/>
            <pc:sldMk cId="3660120374" sldId="266"/>
            <ac:spMk id="3" creationId="{17A01775-6BF5-01BE-3F1F-B6EFE3E17E90}"/>
          </ac:spMkLst>
        </pc:spChg>
        <pc:spChg chg="mod">
          <ac:chgData name="gyanvi ashish" userId="7c71470285066da2" providerId="LiveId" clId="{709E2F76-4ED0-4EE1-9A54-1040D0FE114A}" dt="2023-06-24T17:55:51.114" v="163" actId="207"/>
          <ac:spMkLst>
            <pc:docMk/>
            <pc:sldMk cId="3660120374" sldId="266"/>
            <ac:spMk id="4" creationId="{9E23DB93-7F90-0331-60B6-306E0D998A22}"/>
          </ac:spMkLst>
        </pc:spChg>
        <pc:picChg chg="add del mod">
          <ac:chgData name="gyanvi ashish" userId="7c71470285066da2" providerId="LiveId" clId="{709E2F76-4ED0-4EE1-9A54-1040D0FE114A}" dt="2023-06-24T17:51:46.472" v="156" actId="478"/>
          <ac:picMkLst>
            <pc:docMk/>
            <pc:sldMk cId="3660120374" sldId="266"/>
            <ac:picMk id="6" creationId="{ACCE6F11-A0F1-9736-7835-2C717018BD77}"/>
          </ac:picMkLst>
        </pc:picChg>
        <pc:picChg chg="add mod">
          <ac:chgData name="gyanvi ashish" userId="7c71470285066da2" providerId="LiveId" clId="{709E2F76-4ED0-4EE1-9A54-1040D0FE114A}" dt="2023-06-24T17:56:38.922" v="169" actId="14100"/>
          <ac:picMkLst>
            <pc:docMk/>
            <pc:sldMk cId="3660120374" sldId="266"/>
            <ac:picMk id="8" creationId="{20BFD0AD-FD7B-B5D8-F273-DA807A472028}"/>
          </ac:picMkLst>
        </pc:picChg>
        <pc:picChg chg="add del">
          <ac:chgData name="gyanvi ashish" userId="7c71470285066da2" providerId="LiveId" clId="{709E2F76-4ED0-4EE1-9A54-1040D0FE114A}" dt="2023-06-24T17:51:49.952" v="158" actId="478"/>
          <ac:picMkLst>
            <pc:docMk/>
            <pc:sldMk cId="3660120374" sldId="266"/>
            <ac:picMk id="2050" creationId="{E7ED3297-AB54-31C1-B80A-2B1626B2233D}"/>
          </ac:picMkLst>
        </pc:picChg>
        <pc:picChg chg="add del mod">
          <ac:chgData name="gyanvi ashish" userId="7c71470285066da2" providerId="LiveId" clId="{709E2F76-4ED0-4EE1-9A54-1040D0FE114A}" dt="2023-06-24T17:52:26.872" v="161" actId="478"/>
          <ac:picMkLst>
            <pc:docMk/>
            <pc:sldMk cId="3660120374" sldId="266"/>
            <ac:picMk id="2052" creationId="{7B809A48-006C-3700-1426-675D012F8071}"/>
          </ac:picMkLst>
        </pc:picChg>
      </pc:sldChg>
      <pc:sldChg chg="addSp delSp modSp add mod">
        <pc:chgData name="gyanvi ashish" userId="7c71470285066da2" providerId="LiveId" clId="{709E2F76-4ED0-4EE1-9A54-1040D0FE114A}" dt="2023-06-24T17:57:24.056" v="175" actId="1076"/>
        <pc:sldMkLst>
          <pc:docMk/>
          <pc:sldMk cId="1851295475" sldId="267"/>
        </pc:sldMkLst>
        <pc:spChg chg="mod">
          <ac:chgData name="gyanvi ashish" userId="7c71470285066da2" providerId="LiveId" clId="{709E2F76-4ED0-4EE1-9A54-1040D0FE114A}" dt="2023-06-24T17:56:44.331" v="170" actId="20577"/>
          <ac:spMkLst>
            <pc:docMk/>
            <pc:sldMk cId="1851295475" sldId="267"/>
            <ac:spMk id="4" creationId="{9E23DB93-7F90-0331-60B6-306E0D998A22}"/>
          </ac:spMkLst>
        </pc:spChg>
        <pc:picChg chg="add mod">
          <ac:chgData name="gyanvi ashish" userId="7c71470285066da2" providerId="LiveId" clId="{709E2F76-4ED0-4EE1-9A54-1040D0FE114A}" dt="2023-06-24T17:57:07.033" v="173" actId="1076"/>
          <ac:picMkLst>
            <pc:docMk/>
            <pc:sldMk cId="1851295475" sldId="267"/>
            <ac:picMk id="5" creationId="{2D72750F-5F45-DC99-DD65-176987C0804D}"/>
          </ac:picMkLst>
        </pc:picChg>
        <pc:picChg chg="add mod">
          <ac:chgData name="gyanvi ashish" userId="7c71470285066da2" providerId="LiveId" clId="{709E2F76-4ED0-4EE1-9A54-1040D0FE114A}" dt="2023-06-24T17:57:24.056" v="175" actId="1076"/>
          <ac:picMkLst>
            <pc:docMk/>
            <pc:sldMk cId="1851295475" sldId="267"/>
            <ac:picMk id="7" creationId="{6B29CA6E-79E1-6960-44D9-59EFE3FC53B7}"/>
          </ac:picMkLst>
        </pc:picChg>
        <pc:picChg chg="del">
          <ac:chgData name="gyanvi ashish" userId="7c71470285066da2" providerId="LiveId" clId="{709E2F76-4ED0-4EE1-9A54-1040D0FE114A}" dt="2023-06-24T17:56:46.319" v="171" actId="478"/>
          <ac:picMkLst>
            <pc:docMk/>
            <pc:sldMk cId="1851295475" sldId="267"/>
            <ac:picMk id="8" creationId="{20BFD0AD-FD7B-B5D8-F273-DA807A472028}"/>
          </ac:picMkLst>
        </pc:picChg>
      </pc:sldChg>
      <pc:sldChg chg="addSp delSp modSp add del mod">
        <pc:chgData name="gyanvi ashish" userId="7c71470285066da2" providerId="LiveId" clId="{709E2F76-4ED0-4EE1-9A54-1040D0FE114A}" dt="2023-06-24T17:51:39.339" v="154" actId="2696"/>
        <pc:sldMkLst>
          <pc:docMk/>
          <pc:sldMk cId="2171352847" sldId="267"/>
        </pc:sldMkLst>
        <pc:spChg chg="del mod">
          <ac:chgData name="gyanvi ashish" userId="7c71470285066da2" providerId="LiveId" clId="{709E2F76-4ED0-4EE1-9A54-1040D0FE114A}" dt="2023-06-24T17:49:43.011" v="139" actId="478"/>
          <ac:spMkLst>
            <pc:docMk/>
            <pc:sldMk cId="2171352847" sldId="267"/>
            <ac:spMk id="4" creationId="{9E23DB93-7F90-0331-60B6-306E0D998A22}"/>
          </ac:spMkLst>
        </pc:spChg>
        <pc:picChg chg="add mod">
          <ac:chgData name="gyanvi ashish" userId="7c71470285066da2" providerId="LiveId" clId="{709E2F76-4ED0-4EE1-9A54-1040D0FE114A}" dt="2023-06-24T17:50:03.175" v="142" actId="1076"/>
          <ac:picMkLst>
            <pc:docMk/>
            <pc:sldMk cId="2171352847" sldId="267"/>
            <ac:picMk id="5" creationId="{03D30ABF-97BA-AB6C-7F0D-3A50E42E6CE0}"/>
          </ac:picMkLst>
        </pc:picChg>
        <pc:picChg chg="del">
          <ac:chgData name="gyanvi ashish" userId="7c71470285066da2" providerId="LiveId" clId="{709E2F76-4ED0-4EE1-9A54-1040D0FE114A}" dt="2023-06-24T17:49:44.561" v="140" actId="478"/>
          <ac:picMkLst>
            <pc:docMk/>
            <pc:sldMk cId="2171352847" sldId="267"/>
            <ac:picMk id="6" creationId="{ACCE6F11-A0F1-9736-7835-2C717018BD77}"/>
          </ac:picMkLst>
        </pc:picChg>
        <pc:picChg chg="add mod">
          <ac:chgData name="gyanvi ashish" userId="7c71470285066da2" providerId="LiveId" clId="{709E2F76-4ED0-4EE1-9A54-1040D0FE114A}" dt="2023-06-24T17:50:23.952" v="145" actId="14100"/>
          <ac:picMkLst>
            <pc:docMk/>
            <pc:sldMk cId="2171352847" sldId="267"/>
            <ac:picMk id="8" creationId="{481767F8-A915-7FA1-FCFA-B3F233F5DB4F}"/>
          </ac:picMkLst>
        </pc:picChg>
        <pc:picChg chg="add del mod">
          <ac:chgData name="gyanvi ashish" userId="7c71470285066da2" providerId="LiveId" clId="{709E2F76-4ED0-4EE1-9A54-1040D0FE114A}" dt="2023-06-24T17:51:32.685" v="153" actId="478"/>
          <ac:picMkLst>
            <pc:docMk/>
            <pc:sldMk cId="2171352847" sldId="267"/>
            <ac:picMk id="1026" creationId="{5B3A22C0-6694-9F7B-8C1D-C799C90B2FC9}"/>
          </ac:picMkLst>
        </pc:picChg>
      </pc:sldChg>
      <pc:sldChg chg="addSp delSp modSp add mod">
        <pc:chgData name="gyanvi ashish" userId="7c71470285066da2" providerId="LiveId" clId="{709E2F76-4ED0-4EE1-9A54-1040D0FE114A}" dt="2023-06-24T17:59:06.674" v="206" actId="14100"/>
        <pc:sldMkLst>
          <pc:docMk/>
          <pc:sldMk cId="597434876" sldId="268"/>
        </pc:sldMkLst>
        <pc:spChg chg="add mod">
          <ac:chgData name="gyanvi ashish" userId="7c71470285066da2" providerId="LiveId" clId="{709E2F76-4ED0-4EE1-9A54-1040D0FE114A}" dt="2023-06-24T17:58:39.649" v="196" actId="1076"/>
          <ac:spMkLst>
            <pc:docMk/>
            <pc:sldMk cId="597434876" sldId="268"/>
            <ac:spMk id="3" creationId="{3BA3C0AE-DF57-E83A-C663-68ED224C51BE}"/>
          </ac:spMkLst>
        </pc:spChg>
        <pc:spChg chg="del">
          <ac:chgData name="gyanvi ashish" userId="7c71470285066da2" providerId="LiveId" clId="{709E2F76-4ED0-4EE1-9A54-1040D0FE114A}" dt="2023-06-24T17:57:38.666" v="179" actId="478"/>
          <ac:spMkLst>
            <pc:docMk/>
            <pc:sldMk cId="597434876" sldId="268"/>
            <ac:spMk id="4" creationId="{9E23DB93-7F90-0331-60B6-306E0D998A22}"/>
          </ac:spMkLst>
        </pc:spChg>
        <pc:picChg chg="del">
          <ac:chgData name="gyanvi ashish" userId="7c71470285066da2" providerId="LiveId" clId="{709E2F76-4ED0-4EE1-9A54-1040D0FE114A}" dt="2023-06-24T17:57:32.692" v="177" actId="478"/>
          <ac:picMkLst>
            <pc:docMk/>
            <pc:sldMk cId="597434876" sldId="268"/>
            <ac:picMk id="5" creationId="{2D72750F-5F45-DC99-DD65-176987C0804D}"/>
          </ac:picMkLst>
        </pc:picChg>
        <pc:picChg chg="del">
          <ac:chgData name="gyanvi ashish" userId="7c71470285066da2" providerId="LiveId" clId="{709E2F76-4ED0-4EE1-9A54-1040D0FE114A}" dt="2023-06-24T17:57:34.120" v="178" actId="478"/>
          <ac:picMkLst>
            <pc:docMk/>
            <pc:sldMk cId="597434876" sldId="268"/>
            <ac:picMk id="7" creationId="{6B29CA6E-79E1-6960-44D9-59EFE3FC53B7}"/>
          </ac:picMkLst>
        </pc:picChg>
        <pc:picChg chg="add mod">
          <ac:chgData name="gyanvi ashish" userId="7c71470285066da2" providerId="LiveId" clId="{709E2F76-4ED0-4EE1-9A54-1040D0FE114A}" dt="2023-06-24T17:59:06.674" v="206" actId="14100"/>
          <ac:picMkLst>
            <pc:docMk/>
            <pc:sldMk cId="597434876" sldId="268"/>
            <ac:picMk id="3074" creationId="{544285CD-E405-FE10-03B8-F60923C5EFFE}"/>
          </ac:picMkLst>
        </pc:picChg>
      </pc:sldChg>
      <pc:sldChg chg="addSp modSp new mod">
        <pc:chgData name="gyanvi ashish" userId="7c71470285066da2" providerId="LiveId" clId="{709E2F76-4ED0-4EE1-9A54-1040D0FE114A}" dt="2023-06-24T18:00:15.851" v="244" actId="113"/>
        <pc:sldMkLst>
          <pc:docMk/>
          <pc:sldMk cId="851152907" sldId="269"/>
        </pc:sldMkLst>
        <pc:spChg chg="add mod">
          <ac:chgData name="gyanvi ashish" userId="7c71470285066da2" providerId="LiveId" clId="{709E2F76-4ED0-4EE1-9A54-1040D0FE114A}" dt="2023-06-24T18:00:15.851" v="244" actId="113"/>
          <ac:spMkLst>
            <pc:docMk/>
            <pc:sldMk cId="851152907" sldId="269"/>
            <ac:spMk id="2" creationId="{CF1BE1E3-AD72-0238-519A-9063B216295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184DA70-C731-4C70-880D-CCD4705E623C}" type="datetime1">
              <a:rPr lang="en-US" smtClean="0"/>
              <a:t>6/24/2023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2180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6/24/2023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73904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6/24/2023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560840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6/24/2023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4124138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6/24/2023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708560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6/24/2023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913493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6/24/2023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736568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13118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994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7154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669AF7-7BEB-44E4-9852-375E34362B5B}" type="datetime1">
              <a:rPr lang="en-US" smtClean="0"/>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5794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6/24/2023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33485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6/24/2023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7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6/24/2023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00820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6/24/2023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6529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6/24/2023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63713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6/24/2023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9628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2D6E202-B606-4609-B914-27C9371A1F6D}" type="datetime1">
              <a:rPr lang="en-US" smtClean="0"/>
              <a:t>6/24/2023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163543562"/>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2195543"/>
          </a:xfrm>
        </p:spPr>
        <p:txBody>
          <a:bodyPr>
            <a:normAutofit/>
          </a:bodyPr>
          <a:lstStyle/>
          <a:p>
            <a:r>
              <a:rPr lang="en-US" sz="6600" u="sng" dirty="0"/>
              <a:t>CPU SCHEDULING</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1738" y="3159760"/>
            <a:ext cx="6269347" cy="1885099"/>
          </a:xfrm>
        </p:spPr>
        <p:txBody>
          <a:bodyPr>
            <a:normAutofit fontScale="92500"/>
          </a:bodyPr>
          <a:lstStyle/>
          <a:p>
            <a:r>
              <a:rPr lang="en-US" sz="3600" dirty="0">
                <a:solidFill>
                  <a:schemeClr val="tx1">
                    <a:lumMod val="85000"/>
                    <a:lumOff val="15000"/>
                  </a:schemeClr>
                </a:solidFill>
              </a:rPr>
              <a:t>GYANVI ASHISH CHAUDHARY(2100290110057</a:t>
            </a:r>
            <a:r>
              <a:rPr lang="en-US" sz="2400" dirty="0">
                <a:solidFill>
                  <a:schemeClr val="tx1">
                    <a:lumMod val="85000"/>
                    <a:lumOff val="15000"/>
                  </a:schemeClr>
                </a:solidFill>
              </a:rPr>
              <a:t>)</a:t>
            </a:r>
          </a:p>
          <a:p>
            <a:r>
              <a:rPr lang="en-US" dirty="0">
                <a:solidFill>
                  <a:schemeClr val="tx1">
                    <a:lumMod val="85000"/>
                    <a:lumOff val="15000"/>
                  </a:schemeClr>
                </a:solidFill>
              </a:rPr>
              <a:t>ABHINAV SHARMA(2100290110004)</a:t>
            </a:r>
            <a:endParaRPr lang="en-US" sz="2400" dirty="0">
              <a:solidFill>
                <a:schemeClr val="tx1">
                  <a:lumMod val="85000"/>
                  <a:lumOff val="15000"/>
                </a:schemeClr>
              </a:solidFill>
            </a:endParaRPr>
          </a:p>
        </p:txBody>
      </p:sp>
      <p:pic>
        <p:nvPicPr>
          <p:cNvPr id="1026" name="Picture 2" descr="What are hardware, software and Operating Systems? | TheSchoolRun">
            <a:extLst>
              <a:ext uri="{FF2B5EF4-FFF2-40B4-BE49-F238E27FC236}">
                <a16:creationId xmlns:a16="http://schemas.microsoft.com/office/drawing/2014/main" id="{DCF07E3E-B9BA-CCD1-96DD-671AE0BB7A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512466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0735-CB3A-95D5-2AC1-3AAB20D733B5}"/>
              </a:ext>
            </a:extLst>
          </p:cNvPr>
          <p:cNvSpPr>
            <a:spLocks noGrp="1"/>
          </p:cNvSpPr>
          <p:nvPr>
            <p:ph type="title"/>
          </p:nvPr>
        </p:nvSpPr>
        <p:spPr>
          <a:xfrm>
            <a:off x="638821" y="0"/>
            <a:ext cx="3932237" cy="1303773"/>
          </a:xfrm>
        </p:spPr>
        <p:txBody>
          <a:bodyPr>
            <a:normAutofit/>
          </a:bodyPr>
          <a:lstStyle/>
          <a:p>
            <a:r>
              <a:rPr lang="en-IN" b="1" u="sng" dirty="0">
                <a:solidFill>
                  <a:schemeClr val="accent5"/>
                </a:solidFill>
              </a:rPr>
              <a:t>4. Round Robin Scheduling</a:t>
            </a:r>
          </a:p>
        </p:txBody>
      </p:sp>
      <p:sp>
        <p:nvSpPr>
          <p:cNvPr id="4" name="Text Placeholder 3">
            <a:extLst>
              <a:ext uri="{FF2B5EF4-FFF2-40B4-BE49-F238E27FC236}">
                <a16:creationId xmlns:a16="http://schemas.microsoft.com/office/drawing/2014/main" id="{9E23DB93-7F90-0331-60B6-306E0D998A22}"/>
              </a:ext>
            </a:extLst>
          </p:cNvPr>
          <p:cNvSpPr>
            <a:spLocks noGrp="1"/>
          </p:cNvSpPr>
          <p:nvPr>
            <p:ph type="body" sz="half" idx="2"/>
          </p:nvPr>
        </p:nvSpPr>
        <p:spPr>
          <a:xfrm>
            <a:off x="778926" y="1434403"/>
            <a:ext cx="3652025" cy="3811588"/>
          </a:xfrm>
        </p:spPr>
        <p:txBody>
          <a:bodyPr/>
          <a:lstStyle/>
          <a:p>
            <a:endParaRPr lang="en-IN" dirty="0">
              <a:solidFill>
                <a:schemeClr val="accent6"/>
              </a:solidFill>
            </a:endParaRPr>
          </a:p>
        </p:txBody>
      </p:sp>
      <p:pic>
        <p:nvPicPr>
          <p:cNvPr id="5" name="Picture 4">
            <a:extLst>
              <a:ext uri="{FF2B5EF4-FFF2-40B4-BE49-F238E27FC236}">
                <a16:creationId xmlns:a16="http://schemas.microsoft.com/office/drawing/2014/main" id="{2D72750F-5F45-DC99-DD65-176987C0804D}"/>
              </a:ext>
            </a:extLst>
          </p:cNvPr>
          <p:cNvPicPr>
            <a:picLocks noChangeAspect="1"/>
          </p:cNvPicPr>
          <p:nvPr/>
        </p:nvPicPr>
        <p:blipFill>
          <a:blip r:embed="rId2"/>
          <a:stretch>
            <a:fillRect/>
          </a:stretch>
        </p:blipFill>
        <p:spPr>
          <a:xfrm>
            <a:off x="0" y="1217692"/>
            <a:ext cx="5928874" cy="5479255"/>
          </a:xfrm>
          <a:prstGeom prst="rect">
            <a:avLst/>
          </a:prstGeom>
        </p:spPr>
      </p:pic>
      <p:pic>
        <p:nvPicPr>
          <p:cNvPr id="7" name="Picture 6">
            <a:extLst>
              <a:ext uri="{FF2B5EF4-FFF2-40B4-BE49-F238E27FC236}">
                <a16:creationId xmlns:a16="http://schemas.microsoft.com/office/drawing/2014/main" id="{6B29CA6E-79E1-6960-44D9-59EFE3FC53B7}"/>
              </a:ext>
            </a:extLst>
          </p:cNvPr>
          <p:cNvPicPr>
            <a:picLocks noChangeAspect="1"/>
          </p:cNvPicPr>
          <p:nvPr/>
        </p:nvPicPr>
        <p:blipFill>
          <a:blip r:embed="rId3"/>
          <a:stretch>
            <a:fillRect/>
          </a:stretch>
        </p:blipFill>
        <p:spPr>
          <a:xfrm>
            <a:off x="6263128" y="0"/>
            <a:ext cx="5829805" cy="4618120"/>
          </a:xfrm>
          <a:prstGeom prst="rect">
            <a:avLst/>
          </a:prstGeom>
        </p:spPr>
      </p:pic>
    </p:spTree>
    <p:extLst>
      <p:ext uri="{BB962C8B-B14F-4D97-AF65-F5344CB8AC3E}">
        <p14:creationId xmlns:p14="http://schemas.microsoft.com/office/powerpoint/2010/main" val="1851295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0735-CB3A-95D5-2AC1-3AAB20D733B5}"/>
              </a:ext>
            </a:extLst>
          </p:cNvPr>
          <p:cNvSpPr>
            <a:spLocks noGrp="1"/>
          </p:cNvSpPr>
          <p:nvPr>
            <p:ph type="title"/>
          </p:nvPr>
        </p:nvSpPr>
        <p:spPr>
          <a:xfrm>
            <a:off x="638821" y="0"/>
            <a:ext cx="3932237" cy="1303773"/>
          </a:xfrm>
        </p:spPr>
        <p:txBody>
          <a:bodyPr>
            <a:normAutofit/>
          </a:bodyPr>
          <a:lstStyle/>
          <a:p>
            <a:r>
              <a:rPr lang="en-IN" b="1" u="sng" dirty="0">
                <a:solidFill>
                  <a:schemeClr val="accent5"/>
                </a:solidFill>
              </a:rPr>
              <a:t>4. Round Robin Scheduling</a:t>
            </a:r>
          </a:p>
        </p:txBody>
      </p:sp>
      <p:pic>
        <p:nvPicPr>
          <p:cNvPr id="3074" name="Picture 2">
            <a:extLst>
              <a:ext uri="{FF2B5EF4-FFF2-40B4-BE49-F238E27FC236}">
                <a16:creationId xmlns:a16="http://schemas.microsoft.com/office/drawing/2014/main" id="{544285CD-E405-FE10-03B8-F60923C5EF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821" y="2141854"/>
            <a:ext cx="8058139" cy="37001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BA3C0AE-DF57-E83A-C663-68ED224C51BE}"/>
              </a:ext>
            </a:extLst>
          </p:cNvPr>
          <p:cNvSpPr txBox="1"/>
          <p:nvPr/>
        </p:nvSpPr>
        <p:spPr>
          <a:xfrm>
            <a:off x="3158818" y="1176010"/>
            <a:ext cx="2824480" cy="523220"/>
          </a:xfrm>
          <a:prstGeom prst="rect">
            <a:avLst/>
          </a:prstGeom>
          <a:noFill/>
        </p:spPr>
        <p:txBody>
          <a:bodyPr wrap="square" rtlCol="0">
            <a:spAutoFit/>
          </a:bodyPr>
          <a:lstStyle/>
          <a:p>
            <a:r>
              <a:rPr lang="en-IN" sz="2800" b="1" u="sng" dirty="0">
                <a:solidFill>
                  <a:schemeClr val="tx2">
                    <a:lumMod val="40000"/>
                    <a:lumOff val="60000"/>
                  </a:schemeClr>
                </a:solidFill>
                <a:latin typeface="Algerian" panose="04020705040A02060702" pitchFamily="82" charset="0"/>
              </a:rPr>
              <a:t>OUTPUT</a:t>
            </a:r>
          </a:p>
        </p:txBody>
      </p:sp>
    </p:spTree>
    <p:extLst>
      <p:ext uri="{BB962C8B-B14F-4D97-AF65-F5344CB8AC3E}">
        <p14:creationId xmlns:p14="http://schemas.microsoft.com/office/powerpoint/2010/main" val="597434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1BE1E3-AD72-0238-519A-9063B2162956}"/>
              </a:ext>
            </a:extLst>
          </p:cNvPr>
          <p:cNvSpPr txBox="1"/>
          <p:nvPr/>
        </p:nvSpPr>
        <p:spPr>
          <a:xfrm>
            <a:off x="3053080" y="2326640"/>
            <a:ext cx="6700520" cy="1446550"/>
          </a:xfrm>
          <a:prstGeom prst="rect">
            <a:avLst/>
          </a:prstGeom>
          <a:noFill/>
        </p:spPr>
        <p:txBody>
          <a:bodyPr wrap="square" rtlCol="0">
            <a:spAutoFit/>
          </a:bodyPr>
          <a:lstStyle/>
          <a:p>
            <a:r>
              <a:rPr lang="en-IN" sz="8800" b="1" u="sng" dirty="0">
                <a:solidFill>
                  <a:srgbClr val="92D050"/>
                </a:solidFill>
                <a:latin typeface="Algerian" panose="04020705040A02060702" pitchFamily="82" charset="0"/>
              </a:rPr>
              <a:t>THANK YOU</a:t>
            </a:r>
          </a:p>
        </p:txBody>
      </p:sp>
    </p:spTree>
    <p:extLst>
      <p:ext uri="{BB962C8B-B14F-4D97-AF65-F5344CB8AC3E}">
        <p14:creationId xmlns:p14="http://schemas.microsoft.com/office/powerpoint/2010/main" val="851152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3BCB1-BB66-C920-E7FC-8B2D2A13F3BB}"/>
              </a:ext>
            </a:extLst>
          </p:cNvPr>
          <p:cNvSpPr>
            <a:spLocks noGrp="1"/>
          </p:cNvSpPr>
          <p:nvPr>
            <p:ph type="title"/>
          </p:nvPr>
        </p:nvSpPr>
        <p:spPr/>
        <p:txBody>
          <a:bodyPr/>
          <a:lstStyle/>
          <a:p>
            <a:r>
              <a:rPr lang="en-IN" b="1" u="sng" dirty="0"/>
              <a:t>CONTENTS</a:t>
            </a:r>
          </a:p>
        </p:txBody>
      </p:sp>
      <p:sp>
        <p:nvSpPr>
          <p:cNvPr id="3" name="Content Placeholder 2">
            <a:extLst>
              <a:ext uri="{FF2B5EF4-FFF2-40B4-BE49-F238E27FC236}">
                <a16:creationId xmlns:a16="http://schemas.microsoft.com/office/drawing/2014/main" id="{29C8BA14-AFD2-FB1A-66DE-52DC60A73814}"/>
              </a:ext>
            </a:extLst>
          </p:cNvPr>
          <p:cNvSpPr>
            <a:spLocks noGrp="1"/>
          </p:cNvSpPr>
          <p:nvPr>
            <p:ph idx="1"/>
          </p:nvPr>
        </p:nvSpPr>
        <p:spPr/>
        <p:txBody>
          <a:bodyPr/>
          <a:lstStyle/>
          <a:p>
            <a:r>
              <a:rPr lang="en-IN" dirty="0"/>
              <a:t>Introduction</a:t>
            </a:r>
          </a:p>
          <a:p>
            <a:r>
              <a:rPr lang="en-IN" dirty="0"/>
              <a:t>Types of scheduling and their implementation</a:t>
            </a:r>
          </a:p>
          <a:p>
            <a:pPr marL="0" indent="0">
              <a:buNone/>
            </a:pPr>
            <a:r>
              <a:rPr lang="en-IN" dirty="0"/>
              <a:t>                   1. FCFS scheduling</a:t>
            </a:r>
          </a:p>
          <a:p>
            <a:pPr marL="0" indent="0">
              <a:buNone/>
            </a:pPr>
            <a:r>
              <a:rPr lang="en-IN" dirty="0"/>
              <a:t>                   2. SJF scheduling</a:t>
            </a:r>
          </a:p>
          <a:p>
            <a:pPr marL="0" indent="0">
              <a:buNone/>
            </a:pPr>
            <a:r>
              <a:rPr lang="en-IN" dirty="0"/>
              <a:t>                   3. Priority scheduling</a:t>
            </a:r>
          </a:p>
          <a:p>
            <a:pPr marL="0" indent="0">
              <a:buNone/>
            </a:pPr>
            <a:r>
              <a:rPr lang="en-IN" dirty="0"/>
              <a:t>                   4. Round Robin Scheduling</a:t>
            </a:r>
          </a:p>
          <a:p>
            <a:pPr marL="0" indent="0">
              <a:buNone/>
            </a:pPr>
            <a:endParaRPr lang="en-IN" dirty="0"/>
          </a:p>
        </p:txBody>
      </p:sp>
    </p:spTree>
    <p:extLst>
      <p:ext uri="{BB962C8B-B14F-4D97-AF65-F5344CB8AC3E}">
        <p14:creationId xmlns:p14="http://schemas.microsoft.com/office/powerpoint/2010/main" val="98159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291B7-E35F-7F16-0C65-AD9AC6B64F92}"/>
              </a:ext>
            </a:extLst>
          </p:cNvPr>
          <p:cNvSpPr>
            <a:spLocks noGrp="1"/>
          </p:cNvSpPr>
          <p:nvPr>
            <p:ph type="title"/>
          </p:nvPr>
        </p:nvSpPr>
        <p:spPr/>
        <p:txBody>
          <a:bodyPr>
            <a:normAutofit/>
          </a:bodyPr>
          <a:lstStyle/>
          <a:p>
            <a:r>
              <a:rPr lang="en-IN" sz="4400" b="1" u="sng" dirty="0">
                <a:solidFill>
                  <a:schemeClr val="accent5"/>
                </a:solidFill>
              </a:rPr>
              <a:t>1. FCFS scheduling</a:t>
            </a:r>
          </a:p>
        </p:txBody>
      </p:sp>
      <p:sp>
        <p:nvSpPr>
          <p:cNvPr id="4" name="Text Placeholder 3">
            <a:extLst>
              <a:ext uri="{FF2B5EF4-FFF2-40B4-BE49-F238E27FC236}">
                <a16:creationId xmlns:a16="http://schemas.microsoft.com/office/drawing/2014/main" id="{70C716D7-5FA2-D9F8-08C6-B33E8AA3760A}"/>
              </a:ext>
            </a:extLst>
          </p:cNvPr>
          <p:cNvSpPr>
            <a:spLocks noGrp="1"/>
          </p:cNvSpPr>
          <p:nvPr>
            <p:ph type="body" sz="half" idx="2"/>
          </p:nvPr>
        </p:nvSpPr>
        <p:spPr/>
        <p:txBody>
          <a:bodyPr/>
          <a:lstStyle/>
          <a:p>
            <a:pPr marL="342900" indent="-342900">
              <a:buFont typeface="+mj-lt"/>
              <a:buAutoNum type="arabicPeriod"/>
            </a:pPr>
            <a:r>
              <a:rPr lang="en-US" b="0" i="0" dirty="0">
                <a:solidFill>
                  <a:schemeClr val="accent6"/>
                </a:solidFill>
                <a:effectLst/>
                <a:latin typeface="Open Sans" panose="020B0606030504020204" pitchFamily="34" charset="0"/>
              </a:rPr>
              <a:t>The CPU scheduling algorithm First Come, First Served (</a:t>
            </a:r>
            <a:r>
              <a:rPr lang="en-US" b="1" i="0" dirty="0">
                <a:solidFill>
                  <a:schemeClr val="accent6"/>
                </a:solidFill>
                <a:effectLst/>
                <a:latin typeface="Open Sans" panose="020B0606030504020204" pitchFamily="34" charset="0"/>
              </a:rPr>
              <a:t>FCFS</a:t>
            </a:r>
            <a:r>
              <a:rPr lang="en-US" b="0" i="0" dirty="0">
                <a:solidFill>
                  <a:schemeClr val="accent6"/>
                </a:solidFill>
                <a:effectLst/>
                <a:latin typeface="Open Sans" panose="020B0606030504020204" pitchFamily="34" charset="0"/>
              </a:rPr>
              <a:t>), also known as First In, First Out (</a:t>
            </a:r>
            <a:r>
              <a:rPr lang="en-US" b="1" i="0" dirty="0">
                <a:solidFill>
                  <a:schemeClr val="accent6"/>
                </a:solidFill>
                <a:effectLst/>
                <a:latin typeface="Open Sans" panose="020B0606030504020204" pitchFamily="34" charset="0"/>
              </a:rPr>
              <a:t>FIFO</a:t>
            </a:r>
            <a:r>
              <a:rPr lang="en-US" b="0" i="0" dirty="0">
                <a:solidFill>
                  <a:schemeClr val="accent6"/>
                </a:solidFill>
                <a:effectLst/>
                <a:latin typeface="Open Sans" panose="020B0606030504020204" pitchFamily="34" charset="0"/>
              </a:rPr>
              <a:t>), allocates the CPU to the processes in the order they are queued in the ready queue</a:t>
            </a:r>
          </a:p>
          <a:p>
            <a:pPr marL="342900" indent="-342900">
              <a:buFont typeface="+mj-lt"/>
              <a:buAutoNum type="arabicPeriod"/>
            </a:pPr>
            <a:r>
              <a:rPr lang="en-US" b="1" i="0" dirty="0">
                <a:solidFill>
                  <a:schemeClr val="accent6"/>
                </a:solidFill>
                <a:effectLst/>
                <a:latin typeface="Open Sans" panose="020B0606030504020204" pitchFamily="34" charset="0"/>
              </a:rPr>
              <a:t>FCFS</a:t>
            </a:r>
            <a:r>
              <a:rPr lang="en-US" b="0" i="0" dirty="0">
                <a:solidFill>
                  <a:schemeClr val="accent6"/>
                </a:solidFill>
                <a:effectLst/>
                <a:latin typeface="Open Sans" panose="020B0606030504020204" pitchFamily="34" charset="0"/>
              </a:rPr>
              <a:t> uses non-preemptive scheduling, which means that once a CPU has been assigned to a process, it stays assigned to that process until it is either not terminated or may be interrupted by an I/O interrupt.</a:t>
            </a:r>
            <a:endParaRPr lang="en-IN" dirty="0">
              <a:solidFill>
                <a:schemeClr val="accent6"/>
              </a:solidFill>
            </a:endParaRPr>
          </a:p>
        </p:txBody>
      </p:sp>
      <p:pic>
        <p:nvPicPr>
          <p:cNvPr id="7" name="Content Placeholder 6">
            <a:extLst>
              <a:ext uri="{FF2B5EF4-FFF2-40B4-BE49-F238E27FC236}">
                <a16:creationId xmlns:a16="http://schemas.microsoft.com/office/drawing/2014/main" id="{FE6BCB6B-97E2-24C6-CD7E-47DF2F88E9F9}"/>
              </a:ext>
            </a:extLst>
          </p:cNvPr>
          <p:cNvPicPr>
            <a:picLocks noGrp="1" noChangeAspect="1"/>
          </p:cNvPicPr>
          <p:nvPr>
            <p:ph idx="1"/>
          </p:nvPr>
        </p:nvPicPr>
        <p:blipFill>
          <a:blip r:embed="rId2"/>
          <a:stretch>
            <a:fillRect/>
          </a:stretch>
        </p:blipFill>
        <p:spPr>
          <a:xfrm>
            <a:off x="5072557" y="0"/>
            <a:ext cx="7139763" cy="6858000"/>
          </a:xfrm>
          <a:prstGeom prst="rect">
            <a:avLst/>
          </a:prstGeom>
        </p:spPr>
      </p:pic>
    </p:spTree>
    <p:extLst>
      <p:ext uri="{BB962C8B-B14F-4D97-AF65-F5344CB8AC3E}">
        <p14:creationId xmlns:p14="http://schemas.microsoft.com/office/powerpoint/2010/main" val="135724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291B7-E35F-7F16-0C65-AD9AC6B64F92}"/>
              </a:ext>
            </a:extLst>
          </p:cNvPr>
          <p:cNvSpPr>
            <a:spLocks noGrp="1"/>
          </p:cNvSpPr>
          <p:nvPr>
            <p:ph type="title"/>
          </p:nvPr>
        </p:nvSpPr>
        <p:spPr>
          <a:xfrm>
            <a:off x="646748" y="112832"/>
            <a:ext cx="3932237" cy="1219200"/>
          </a:xfrm>
        </p:spPr>
        <p:txBody>
          <a:bodyPr>
            <a:normAutofit fontScale="90000"/>
          </a:bodyPr>
          <a:lstStyle/>
          <a:p>
            <a:r>
              <a:rPr lang="en-IN" sz="4400" b="1" u="sng" dirty="0">
                <a:solidFill>
                  <a:schemeClr val="accent5"/>
                </a:solidFill>
              </a:rPr>
              <a:t>1. FCFS scheduling</a:t>
            </a:r>
          </a:p>
        </p:txBody>
      </p:sp>
      <p:pic>
        <p:nvPicPr>
          <p:cNvPr id="7" name="Picture 6">
            <a:extLst>
              <a:ext uri="{FF2B5EF4-FFF2-40B4-BE49-F238E27FC236}">
                <a16:creationId xmlns:a16="http://schemas.microsoft.com/office/drawing/2014/main" id="{66420120-B734-93F8-1EFC-6FE881BDA902}"/>
              </a:ext>
            </a:extLst>
          </p:cNvPr>
          <p:cNvPicPr>
            <a:picLocks noChangeAspect="1"/>
          </p:cNvPicPr>
          <p:nvPr/>
        </p:nvPicPr>
        <p:blipFill>
          <a:blip r:embed="rId2"/>
          <a:stretch>
            <a:fillRect/>
          </a:stretch>
        </p:blipFill>
        <p:spPr>
          <a:xfrm>
            <a:off x="0" y="1646991"/>
            <a:ext cx="5738357" cy="4580017"/>
          </a:xfrm>
          <a:prstGeom prst="rect">
            <a:avLst/>
          </a:prstGeom>
        </p:spPr>
      </p:pic>
      <p:pic>
        <p:nvPicPr>
          <p:cNvPr id="9" name="Picture 8">
            <a:extLst>
              <a:ext uri="{FF2B5EF4-FFF2-40B4-BE49-F238E27FC236}">
                <a16:creationId xmlns:a16="http://schemas.microsoft.com/office/drawing/2014/main" id="{FE4110A7-3FC8-3EB5-630B-0424DDA0F4DD}"/>
              </a:ext>
            </a:extLst>
          </p:cNvPr>
          <p:cNvPicPr>
            <a:picLocks noChangeAspect="1"/>
          </p:cNvPicPr>
          <p:nvPr/>
        </p:nvPicPr>
        <p:blipFill>
          <a:blip r:embed="rId3"/>
          <a:stretch>
            <a:fillRect/>
          </a:stretch>
        </p:blipFill>
        <p:spPr>
          <a:xfrm>
            <a:off x="6979920" y="1646991"/>
            <a:ext cx="5212080" cy="4815840"/>
          </a:xfrm>
          <a:prstGeom prst="rect">
            <a:avLst/>
          </a:prstGeom>
        </p:spPr>
      </p:pic>
      <p:sp>
        <p:nvSpPr>
          <p:cNvPr id="10" name="TextBox 9">
            <a:extLst>
              <a:ext uri="{FF2B5EF4-FFF2-40B4-BE49-F238E27FC236}">
                <a16:creationId xmlns:a16="http://schemas.microsoft.com/office/drawing/2014/main" id="{D2095E32-8FFC-CBB1-CB08-018043CEF941}"/>
              </a:ext>
            </a:extLst>
          </p:cNvPr>
          <p:cNvSpPr txBox="1"/>
          <p:nvPr/>
        </p:nvSpPr>
        <p:spPr>
          <a:xfrm>
            <a:off x="6888480" y="233680"/>
            <a:ext cx="2844800" cy="584775"/>
          </a:xfrm>
          <a:prstGeom prst="rect">
            <a:avLst/>
          </a:prstGeom>
          <a:noFill/>
        </p:spPr>
        <p:txBody>
          <a:bodyPr wrap="square" rtlCol="0">
            <a:spAutoFit/>
          </a:bodyPr>
          <a:lstStyle/>
          <a:p>
            <a:r>
              <a:rPr lang="en-IN" sz="3200" b="1" u="sng" dirty="0">
                <a:solidFill>
                  <a:schemeClr val="tx2">
                    <a:lumMod val="75000"/>
                  </a:schemeClr>
                </a:solidFill>
              </a:rPr>
              <a:t>OUTPUT:</a:t>
            </a:r>
          </a:p>
        </p:txBody>
      </p:sp>
      <p:cxnSp>
        <p:nvCxnSpPr>
          <p:cNvPr id="12" name="Straight Connector 11">
            <a:extLst>
              <a:ext uri="{FF2B5EF4-FFF2-40B4-BE49-F238E27FC236}">
                <a16:creationId xmlns:a16="http://schemas.microsoft.com/office/drawing/2014/main" id="{1C048EC2-7C1D-53D0-E17A-8AAE1763E7A2}"/>
              </a:ext>
            </a:extLst>
          </p:cNvPr>
          <p:cNvCxnSpPr>
            <a:cxnSpLocks/>
          </p:cNvCxnSpPr>
          <p:nvPr/>
        </p:nvCxnSpPr>
        <p:spPr>
          <a:xfrm>
            <a:off x="6360160" y="584775"/>
            <a:ext cx="81280" cy="5744905"/>
          </a:xfrm>
          <a:prstGeom prst="line">
            <a:avLst/>
          </a:prstGeom>
          <a:effectLst>
            <a:glow rad="101600">
              <a:schemeClr val="accent4">
                <a:satMod val="175000"/>
                <a:alpha val="40000"/>
              </a:schemeClr>
            </a:glow>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7770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CA8C2-D027-2EE5-7B4E-3C88719D8885}"/>
              </a:ext>
            </a:extLst>
          </p:cNvPr>
          <p:cNvSpPr>
            <a:spLocks noGrp="1"/>
          </p:cNvSpPr>
          <p:nvPr>
            <p:ph type="title"/>
          </p:nvPr>
        </p:nvSpPr>
        <p:spPr/>
        <p:txBody>
          <a:bodyPr>
            <a:normAutofit/>
          </a:bodyPr>
          <a:lstStyle/>
          <a:p>
            <a:r>
              <a:rPr lang="en-IN" sz="4000" dirty="0">
                <a:solidFill>
                  <a:schemeClr val="accent5">
                    <a:lumMod val="40000"/>
                    <a:lumOff val="60000"/>
                  </a:schemeClr>
                </a:solidFill>
              </a:rPr>
              <a:t>2</a:t>
            </a:r>
            <a:r>
              <a:rPr lang="en-IN" sz="4000" u="sng" dirty="0">
                <a:solidFill>
                  <a:schemeClr val="accent5">
                    <a:lumMod val="40000"/>
                    <a:lumOff val="60000"/>
                  </a:schemeClr>
                </a:solidFill>
              </a:rPr>
              <a:t>.SJF Scheduling</a:t>
            </a:r>
          </a:p>
        </p:txBody>
      </p:sp>
      <p:sp>
        <p:nvSpPr>
          <p:cNvPr id="4" name="Text Placeholder 3">
            <a:extLst>
              <a:ext uri="{FF2B5EF4-FFF2-40B4-BE49-F238E27FC236}">
                <a16:creationId xmlns:a16="http://schemas.microsoft.com/office/drawing/2014/main" id="{3A41C931-E464-7FA0-3B82-BE23049B64AF}"/>
              </a:ext>
            </a:extLst>
          </p:cNvPr>
          <p:cNvSpPr>
            <a:spLocks noGrp="1"/>
          </p:cNvSpPr>
          <p:nvPr>
            <p:ph type="body" sz="half" idx="2"/>
          </p:nvPr>
        </p:nvSpPr>
        <p:spPr/>
        <p:txBody>
          <a:bodyPr/>
          <a:lstStyle/>
          <a:p>
            <a:pPr marL="342900" indent="-342900">
              <a:buFont typeface="+mj-lt"/>
              <a:buAutoNum type="arabicPeriod"/>
            </a:pPr>
            <a:r>
              <a:rPr lang="en-US" b="0" i="0" dirty="0">
                <a:solidFill>
                  <a:srgbClr val="FFFFFF"/>
                </a:solidFill>
                <a:effectLst/>
                <a:latin typeface="Nunito" panose="020F0502020204030204" pitchFamily="2" charset="0"/>
              </a:rPr>
              <a:t>The shortest job first (SJF) or shortest job next, is a scheduling policy that selects the waiting process with the smallest execution time to execute next. SJN, also known as Shortest Job Next (SJN), can be preemptive or non preemptive.</a:t>
            </a:r>
          </a:p>
          <a:p>
            <a:pPr marL="342900" indent="-342900">
              <a:buFont typeface="+mj-lt"/>
              <a:buAutoNum type="arabicPeriod"/>
            </a:pPr>
            <a:endParaRPr lang="en-IN" dirty="0"/>
          </a:p>
        </p:txBody>
      </p:sp>
      <p:pic>
        <p:nvPicPr>
          <p:cNvPr id="6" name="Picture 5">
            <a:extLst>
              <a:ext uri="{FF2B5EF4-FFF2-40B4-BE49-F238E27FC236}">
                <a16:creationId xmlns:a16="http://schemas.microsoft.com/office/drawing/2014/main" id="{77ED44B5-DC94-8419-5C7E-43231FA1E4FB}"/>
              </a:ext>
            </a:extLst>
          </p:cNvPr>
          <p:cNvPicPr>
            <a:picLocks noChangeAspect="1"/>
          </p:cNvPicPr>
          <p:nvPr/>
        </p:nvPicPr>
        <p:blipFill>
          <a:blip r:embed="rId2"/>
          <a:stretch>
            <a:fillRect/>
          </a:stretch>
        </p:blipFill>
        <p:spPr>
          <a:xfrm>
            <a:off x="6006148" y="201780"/>
            <a:ext cx="4983912" cy="5403048"/>
          </a:xfrm>
          <a:prstGeom prst="rect">
            <a:avLst/>
          </a:prstGeom>
        </p:spPr>
      </p:pic>
    </p:spTree>
    <p:extLst>
      <p:ext uri="{BB962C8B-B14F-4D97-AF65-F5344CB8AC3E}">
        <p14:creationId xmlns:p14="http://schemas.microsoft.com/office/powerpoint/2010/main" val="1024052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CA8C2-D027-2EE5-7B4E-3C88719D8885}"/>
              </a:ext>
            </a:extLst>
          </p:cNvPr>
          <p:cNvSpPr>
            <a:spLocks noGrp="1"/>
          </p:cNvSpPr>
          <p:nvPr>
            <p:ph type="title"/>
          </p:nvPr>
        </p:nvSpPr>
        <p:spPr>
          <a:xfrm>
            <a:off x="839788" y="457200"/>
            <a:ext cx="3932237" cy="924560"/>
          </a:xfrm>
        </p:spPr>
        <p:txBody>
          <a:bodyPr>
            <a:normAutofit/>
          </a:bodyPr>
          <a:lstStyle/>
          <a:p>
            <a:r>
              <a:rPr lang="en-IN" sz="4000" dirty="0">
                <a:solidFill>
                  <a:schemeClr val="accent5">
                    <a:lumMod val="40000"/>
                    <a:lumOff val="60000"/>
                  </a:schemeClr>
                </a:solidFill>
              </a:rPr>
              <a:t>2.</a:t>
            </a:r>
            <a:r>
              <a:rPr lang="en-IN" sz="4000" u="sng" dirty="0">
                <a:solidFill>
                  <a:schemeClr val="accent5">
                    <a:lumMod val="40000"/>
                    <a:lumOff val="60000"/>
                  </a:schemeClr>
                </a:solidFill>
              </a:rPr>
              <a:t>SJF Scheduling</a:t>
            </a:r>
          </a:p>
        </p:txBody>
      </p:sp>
      <p:pic>
        <p:nvPicPr>
          <p:cNvPr id="5" name="Picture 4">
            <a:extLst>
              <a:ext uri="{FF2B5EF4-FFF2-40B4-BE49-F238E27FC236}">
                <a16:creationId xmlns:a16="http://schemas.microsoft.com/office/drawing/2014/main" id="{18B1E3A4-2E19-27E4-A8B2-CDF8F745DEA4}"/>
              </a:ext>
            </a:extLst>
          </p:cNvPr>
          <p:cNvPicPr>
            <a:picLocks noChangeAspect="1"/>
          </p:cNvPicPr>
          <p:nvPr/>
        </p:nvPicPr>
        <p:blipFill>
          <a:blip r:embed="rId2"/>
          <a:stretch>
            <a:fillRect/>
          </a:stretch>
        </p:blipFill>
        <p:spPr>
          <a:xfrm>
            <a:off x="162560" y="1579482"/>
            <a:ext cx="5403048" cy="4587638"/>
          </a:xfrm>
          <a:prstGeom prst="rect">
            <a:avLst/>
          </a:prstGeom>
        </p:spPr>
      </p:pic>
      <p:cxnSp>
        <p:nvCxnSpPr>
          <p:cNvPr id="8" name="Straight Connector 7">
            <a:extLst>
              <a:ext uri="{FF2B5EF4-FFF2-40B4-BE49-F238E27FC236}">
                <a16:creationId xmlns:a16="http://schemas.microsoft.com/office/drawing/2014/main" id="{DC9D0444-956F-6622-A96B-090A0FB68704}"/>
              </a:ext>
            </a:extLst>
          </p:cNvPr>
          <p:cNvCxnSpPr>
            <a:cxnSpLocks/>
          </p:cNvCxnSpPr>
          <p:nvPr/>
        </p:nvCxnSpPr>
        <p:spPr>
          <a:xfrm>
            <a:off x="6463834" y="172720"/>
            <a:ext cx="162560" cy="6360160"/>
          </a:xfrm>
          <a:prstGeom prst="line">
            <a:avLst/>
          </a:prstGeom>
        </p:spPr>
        <p:style>
          <a:lnRef idx="3">
            <a:schemeClr val="accent5"/>
          </a:lnRef>
          <a:fillRef idx="0">
            <a:schemeClr val="accent5"/>
          </a:fillRef>
          <a:effectRef idx="2">
            <a:schemeClr val="accent5"/>
          </a:effectRef>
          <a:fontRef idx="minor">
            <a:schemeClr val="tx1"/>
          </a:fontRef>
        </p:style>
      </p:cxnSp>
      <p:sp>
        <p:nvSpPr>
          <p:cNvPr id="10" name="TextBox 9">
            <a:extLst>
              <a:ext uri="{FF2B5EF4-FFF2-40B4-BE49-F238E27FC236}">
                <a16:creationId xmlns:a16="http://schemas.microsoft.com/office/drawing/2014/main" id="{735A6AB5-A7F2-F4C5-346C-8742AA7EC0A2}"/>
              </a:ext>
            </a:extLst>
          </p:cNvPr>
          <p:cNvSpPr txBox="1"/>
          <p:nvPr/>
        </p:nvSpPr>
        <p:spPr>
          <a:xfrm>
            <a:off x="7630160" y="386080"/>
            <a:ext cx="2072640" cy="523220"/>
          </a:xfrm>
          <a:prstGeom prst="rect">
            <a:avLst/>
          </a:prstGeom>
          <a:noFill/>
        </p:spPr>
        <p:txBody>
          <a:bodyPr wrap="square" rtlCol="0">
            <a:spAutoFit/>
          </a:bodyPr>
          <a:lstStyle/>
          <a:p>
            <a:r>
              <a:rPr lang="en-IN" sz="2800" b="1" u="sng" dirty="0">
                <a:latin typeface="Bahnschrift SemiLight" panose="020B0502040204020203" pitchFamily="34" charset="0"/>
              </a:rPr>
              <a:t>OUTPUT</a:t>
            </a:r>
          </a:p>
        </p:txBody>
      </p:sp>
      <p:pic>
        <p:nvPicPr>
          <p:cNvPr id="12" name="Picture 11">
            <a:extLst>
              <a:ext uri="{FF2B5EF4-FFF2-40B4-BE49-F238E27FC236}">
                <a16:creationId xmlns:a16="http://schemas.microsoft.com/office/drawing/2014/main" id="{15A8B4ED-3351-AD0D-EF5F-F64D6FCC6B9C}"/>
              </a:ext>
            </a:extLst>
          </p:cNvPr>
          <p:cNvPicPr>
            <a:picLocks noChangeAspect="1"/>
          </p:cNvPicPr>
          <p:nvPr/>
        </p:nvPicPr>
        <p:blipFill>
          <a:blip r:embed="rId3"/>
          <a:stretch>
            <a:fillRect/>
          </a:stretch>
        </p:blipFill>
        <p:spPr>
          <a:xfrm>
            <a:off x="7534780" y="1254596"/>
            <a:ext cx="3109229" cy="3779848"/>
          </a:xfrm>
          <a:prstGeom prst="rect">
            <a:avLst/>
          </a:prstGeom>
        </p:spPr>
      </p:pic>
    </p:spTree>
    <p:extLst>
      <p:ext uri="{BB962C8B-B14F-4D97-AF65-F5344CB8AC3E}">
        <p14:creationId xmlns:p14="http://schemas.microsoft.com/office/powerpoint/2010/main" val="1278290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6555-2193-21D8-41B1-E0B850EE4B16}"/>
              </a:ext>
            </a:extLst>
          </p:cNvPr>
          <p:cNvSpPr>
            <a:spLocks noGrp="1"/>
          </p:cNvSpPr>
          <p:nvPr>
            <p:ph type="title"/>
          </p:nvPr>
        </p:nvSpPr>
        <p:spPr/>
        <p:txBody>
          <a:bodyPr/>
          <a:lstStyle/>
          <a:p>
            <a:r>
              <a:rPr lang="en-IN" dirty="0"/>
              <a:t>3. </a:t>
            </a:r>
            <a:r>
              <a:rPr lang="en-IN" b="1" u="sng" dirty="0">
                <a:solidFill>
                  <a:schemeClr val="accent5"/>
                </a:solidFill>
              </a:rPr>
              <a:t>Priority Scheduling</a:t>
            </a:r>
          </a:p>
        </p:txBody>
      </p:sp>
      <p:pic>
        <p:nvPicPr>
          <p:cNvPr id="6" name="Content Placeholder 5">
            <a:extLst>
              <a:ext uri="{FF2B5EF4-FFF2-40B4-BE49-F238E27FC236}">
                <a16:creationId xmlns:a16="http://schemas.microsoft.com/office/drawing/2014/main" id="{36C645A2-4A64-B54A-F312-BBBFBE17D24D}"/>
              </a:ext>
            </a:extLst>
          </p:cNvPr>
          <p:cNvPicPr>
            <a:picLocks noGrp="1" noChangeAspect="1"/>
          </p:cNvPicPr>
          <p:nvPr>
            <p:ph idx="1"/>
          </p:nvPr>
        </p:nvPicPr>
        <p:blipFill>
          <a:blip r:embed="rId2"/>
          <a:stretch>
            <a:fillRect/>
          </a:stretch>
        </p:blipFill>
        <p:spPr>
          <a:xfrm>
            <a:off x="5532922" y="987425"/>
            <a:ext cx="5472731" cy="4873625"/>
          </a:xfrm>
        </p:spPr>
      </p:pic>
      <p:sp>
        <p:nvSpPr>
          <p:cNvPr id="4" name="Text Placeholder 3">
            <a:extLst>
              <a:ext uri="{FF2B5EF4-FFF2-40B4-BE49-F238E27FC236}">
                <a16:creationId xmlns:a16="http://schemas.microsoft.com/office/drawing/2014/main" id="{8EBBA527-719C-1EC4-68B5-85CA8FD6BFA4}"/>
              </a:ext>
            </a:extLst>
          </p:cNvPr>
          <p:cNvSpPr>
            <a:spLocks noGrp="1"/>
          </p:cNvSpPr>
          <p:nvPr>
            <p:ph type="body" sz="half" idx="2"/>
          </p:nvPr>
        </p:nvSpPr>
        <p:spPr/>
        <p:txBody>
          <a:bodyPr/>
          <a:lstStyle/>
          <a:p>
            <a:r>
              <a:rPr lang="en-US" b="0" i="0" dirty="0">
                <a:solidFill>
                  <a:schemeClr val="accent6"/>
                </a:solidFill>
                <a:effectLst/>
                <a:latin typeface="inter-regular"/>
              </a:rPr>
              <a:t>In Priority scheduling, there is a priority number assigned to each process. In some systems, the lower the number, the higher the priority. While, in the others, the higher the number, the higher will be the priority. The Process with the higher priority among the available processes is given the CPU. There are two types of priority scheduling algorithm exists. One is </a:t>
            </a:r>
            <a:r>
              <a:rPr lang="en-US" b="1" i="0" dirty="0">
                <a:solidFill>
                  <a:schemeClr val="accent6"/>
                </a:solidFill>
                <a:effectLst/>
                <a:latin typeface="inter-bold"/>
              </a:rPr>
              <a:t>Preemptive</a:t>
            </a:r>
            <a:r>
              <a:rPr lang="en-US" b="0" i="0" dirty="0">
                <a:solidFill>
                  <a:schemeClr val="accent6"/>
                </a:solidFill>
                <a:effectLst/>
                <a:latin typeface="inter-regular"/>
              </a:rPr>
              <a:t> priority scheduling while the other is </a:t>
            </a:r>
            <a:r>
              <a:rPr lang="en-US" b="1" i="0" dirty="0">
                <a:solidFill>
                  <a:schemeClr val="accent6"/>
                </a:solidFill>
                <a:effectLst/>
                <a:latin typeface="inter-bold"/>
              </a:rPr>
              <a:t>Non Preemptive</a:t>
            </a:r>
            <a:r>
              <a:rPr lang="en-US" b="0" i="0" dirty="0">
                <a:solidFill>
                  <a:schemeClr val="accent6"/>
                </a:solidFill>
                <a:effectLst/>
                <a:latin typeface="inter-regular"/>
              </a:rPr>
              <a:t> Priority scheduling</a:t>
            </a:r>
            <a:endParaRPr lang="en-IN" dirty="0">
              <a:solidFill>
                <a:schemeClr val="accent6"/>
              </a:solidFill>
            </a:endParaRPr>
          </a:p>
        </p:txBody>
      </p:sp>
    </p:spTree>
    <p:extLst>
      <p:ext uri="{BB962C8B-B14F-4D97-AF65-F5344CB8AC3E}">
        <p14:creationId xmlns:p14="http://schemas.microsoft.com/office/powerpoint/2010/main" val="3634699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6555-2193-21D8-41B1-E0B850EE4B16}"/>
              </a:ext>
            </a:extLst>
          </p:cNvPr>
          <p:cNvSpPr>
            <a:spLocks noGrp="1"/>
          </p:cNvSpPr>
          <p:nvPr>
            <p:ph type="title"/>
          </p:nvPr>
        </p:nvSpPr>
        <p:spPr>
          <a:xfrm>
            <a:off x="591420" y="0"/>
            <a:ext cx="3932237" cy="731018"/>
          </a:xfrm>
        </p:spPr>
        <p:txBody>
          <a:bodyPr/>
          <a:lstStyle/>
          <a:p>
            <a:r>
              <a:rPr lang="en-IN" dirty="0"/>
              <a:t>3. </a:t>
            </a:r>
            <a:r>
              <a:rPr lang="en-IN" b="1" u="sng" dirty="0">
                <a:solidFill>
                  <a:schemeClr val="accent5"/>
                </a:solidFill>
              </a:rPr>
              <a:t>Priority Scheduling</a:t>
            </a:r>
          </a:p>
        </p:txBody>
      </p:sp>
      <p:pic>
        <p:nvPicPr>
          <p:cNvPr id="6" name="Picture 5">
            <a:extLst>
              <a:ext uri="{FF2B5EF4-FFF2-40B4-BE49-F238E27FC236}">
                <a16:creationId xmlns:a16="http://schemas.microsoft.com/office/drawing/2014/main" id="{C2CB48B7-F62D-495D-F637-921D9E31972C}"/>
              </a:ext>
            </a:extLst>
          </p:cNvPr>
          <p:cNvPicPr>
            <a:picLocks noChangeAspect="1"/>
          </p:cNvPicPr>
          <p:nvPr/>
        </p:nvPicPr>
        <p:blipFill>
          <a:blip r:embed="rId2"/>
          <a:stretch>
            <a:fillRect/>
          </a:stretch>
        </p:blipFill>
        <p:spPr>
          <a:xfrm>
            <a:off x="0" y="864159"/>
            <a:ext cx="5183188" cy="5993842"/>
          </a:xfrm>
          <a:prstGeom prst="rect">
            <a:avLst/>
          </a:prstGeom>
        </p:spPr>
      </p:pic>
      <p:pic>
        <p:nvPicPr>
          <p:cNvPr id="8" name="Picture 7">
            <a:extLst>
              <a:ext uri="{FF2B5EF4-FFF2-40B4-BE49-F238E27FC236}">
                <a16:creationId xmlns:a16="http://schemas.microsoft.com/office/drawing/2014/main" id="{39CF8D6B-5AEA-E7C4-D917-298C39D5E72B}"/>
              </a:ext>
            </a:extLst>
          </p:cNvPr>
          <p:cNvPicPr>
            <a:picLocks noChangeAspect="1"/>
          </p:cNvPicPr>
          <p:nvPr/>
        </p:nvPicPr>
        <p:blipFill>
          <a:blip r:embed="rId3"/>
          <a:stretch>
            <a:fillRect/>
          </a:stretch>
        </p:blipFill>
        <p:spPr>
          <a:xfrm>
            <a:off x="5500949" y="0"/>
            <a:ext cx="6294665" cy="2217612"/>
          </a:xfrm>
          <a:prstGeom prst="rect">
            <a:avLst/>
          </a:prstGeom>
        </p:spPr>
      </p:pic>
      <p:sp>
        <p:nvSpPr>
          <p:cNvPr id="9" name="TextBox 8">
            <a:extLst>
              <a:ext uri="{FF2B5EF4-FFF2-40B4-BE49-F238E27FC236}">
                <a16:creationId xmlns:a16="http://schemas.microsoft.com/office/drawing/2014/main" id="{58075AFE-EDAA-43CA-D7D8-EC8D92D378F1}"/>
              </a:ext>
            </a:extLst>
          </p:cNvPr>
          <p:cNvSpPr txBox="1"/>
          <p:nvPr/>
        </p:nvSpPr>
        <p:spPr>
          <a:xfrm>
            <a:off x="5998866" y="2682910"/>
            <a:ext cx="3315956" cy="523220"/>
          </a:xfrm>
          <a:prstGeom prst="rect">
            <a:avLst/>
          </a:prstGeom>
          <a:noFill/>
        </p:spPr>
        <p:txBody>
          <a:bodyPr wrap="square" rtlCol="0">
            <a:spAutoFit/>
          </a:bodyPr>
          <a:lstStyle/>
          <a:p>
            <a:r>
              <a:rPr lang="en-IN" sz="2800" b="1" u="sng" dirty="0">
                <a:solidFill>
                  <a:schemeClr val="accent6"/>
                </a:solidFill>
                <a:latin typeface="Algerian" panose="04020705040A02060702" pitchFamily="82" charset="0"/>
              </a:rPr>
              <a:t>OUTPUT</a:t>
            </a:r>
          </a:p>
        </p:txBody>
      </p:sp>
      <p:pic>
        <p:nvPicPr>
          <p:cNvPr id="11" name="Picture 10">
            <a:extLst>
              <a:ext uri="{FF2B5EF4-FFF2-40B4-BE49-F238E27FC236}">
                <a16:creationId xmlns:a16="http://schemas.microsoft.com/office/drawing/2014/main" id="{53078B2E-6F0B-7334-08CE-D6E2DF17EAEA}"/>
              </a:ext>
            </a:extLst>
          </p:cNvPr>
          <p:cNvPicPr>
            <a:picLocks noChangeAspect="1"/>
          </p:cNvPicPr>
          <p:nvPr/>
        </p:nvPicPr>
        <p:blipFill>
          <a:blip r:embed="rId4"/>
          <a:stretch>
            <a:fillRect/>
          </a:stretch>
        </p:blipFill>
        <p:spPr>
          <a:xfrm>
            <a:off x="5998866" y="3429000"/>
            <a:ext cx="4892464" cy="3366616"/>
          </a:xfrm>
          <a:prstGeom prst="rect">
            <a:avLst/>
          </a:prstGeom>
        </p:spPr>
      </p:pic>
    </p:spTree>
    <p:extLst>
      <p:ext uri="{BB962C8B-B14F-4D97-AF65-F5344CB8AC3E}">
        <p14:creationId xmlns:p14="http://schemas.microsoft.com/office/powerpoint/2010/main" val="1652655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0735-CB3A-95D5-2AC1-3AAB20D733B5}"/>
              </a:ext>
            </a:extLst>
          </p:cNvPr>
          <p:cNvSpPr>
            <a:spLocks noGrp="1"/>
          </p:cNvSpPr>
          <p:nvPr>
            <p:ph type="title"/>
          </p:nvPr>
        </p:nvSpPr>
        <p:spPr>
          <a:xfrm>
            <a:off x="638821" y="0"/>
            <a:ext cx="3932237" cy="1303773"/>
          </a:xfrm>
        </p:spPr>
        <p:txBody>
          <a:bodyPr>
            <a:normAutofit/>
          </a:bodyPr>
          <a:lstStyle/>
          <a:p>
            <a:r>
              <a:rPr lang="en-IN" b="1" u="sng" dirty="0">
                <a:solidFill>
                  <a:schemeClr val="accent5"/>
                </a:solidFill>
              </a:rPr>
              <a:t>4. Round Robin Scheduling</a:t>
            </a:r>
          </a:p>
        </p:txBody>
      </p:sp>
      <p:sp>
        <p:nvSpPr>
          <p:cNvPr id="4" name="Text Placeholder 3">
            <a:extLst>
              <a:ext uri="{FF2B5EF4-FFF2-40B4-BE49-F238E27FC236}">
                <a16:creationId xmlns:a16="http://schemas.microsoft.com/office/drawing/2014/main" id="{9E23DB93-7F90-0331-60B6-306E0D998A22}"/>
              </a:ext>
            </a:extLst>
          </p:cNvPr>
          <p:cNvSpPr>
            <a:spLocks noGrp="1"/>
          </p:cNvSpPr>
          <p:nvPr>
            <p:ph type="body" sz="half" idx="2"/>
          </p:nvPr>
        </p:nvSpPr>
        <p:spPr>
          <a:xfrm>
            <a:off x="778926" y="1434403"/>
            <a:ext cx="3652025" cy="3811588"/>
          </a:xfrm>
        </p:spPr>
        <p:txBody>
          <a:bodyPr/>
          <a:lstStyle/>
          <a:p>
            <a:r>
              <a:rPr lang="en-US" b="0" i="0" dirty="0">
                <a:solidFill>
                  <a:schemeClr val="accent6"/>
                </a:solidFill>
                <a:effectLst/>
                <a:latin typeface="__Source_Sans_Pro_fea366"/>
              </a:rPr>
              <a:t>The Round-robin scheduling algorithm is a kind of </a:t>
            </a:r>
            <a:r>
              <a:rPr lang="en-US" b="1" i="0" dirty="0">
                <a:solidFill>
                  <a:schemeClr val="accent6"/>
                </a:solidFill>
                <a:effectLst/>
                <a:latin typeface="__Source_Sans_Pro_fea366"/>
              </a:rPr>
              <a:t>preemptive</a:t>
            </a:r>
            <a:r>
              <a:rPr lang="en-US" b="0" i="0" dirty="0">
                <a:solidFill>
                  <a:schemeClr val="accent6"/>
                </a:solidFill>
                <a:effectLst/>
                <a:latin typeface="__Source_Sans_Pro_fea366"/>
              </a:rPr>
              <a:t> First come, First Serve CPU Scheduling algorithm where each process in the ready state gets the CPU for a fixed time in a cyclic way (turn by turn). It is the oldest scheduling algorithm, which is mainly used for </a:t>
            </a:r>
            <a:r>
              <a:rPr lang="en-US" b="1" i="0" dirty="0">
                <a:solidFill>
                  <a:schemeClr val="accent6"/>
                </a:solidFill>
                <a:effectLst/>
                <a:latin typeface="__Source_Sans_Pro_fea366"/>
              </a:rPr>
              <a:t>multitasking</a:t>
            </a:r>
            <a:r>
              <a:rPr lang="en-US" b="0" i="0" dirty="0">
                <a:solidFill>
                  <a:schemeClr val="accent6"/>
                </a:solidFill>
                <a:effectLst/>
                <a:latin typeface="__Source_Sans_Pro_fea366"/>
              </a:rPr>
              <a:t>.</a:t>
            </a:r>
            <a:endParaRPr lang="en-IN" dirty="0">
              <a:solidFill>
                <a:schemeClr val="accent6"/>
              </a:solidFill>
            </a:endParaRPr>
          </a:p>
        </p:txBody>
      </p:sp>
      <p:pic>
        <p:nvPicPr>
          <p:cNvPr id="8" name="Picture 7">
            <a:extLst>
              <a:ext uri="{FF2B5EF4-FFF2-40B4-BE49-F238E27FC236}">
                <a16:creationId xmlns:a16="http://schemas.microsoft.com/office/drawing/2014/main" id="{20BFD0AD-FD7B-B5D8-F273-DA807A472028}"/>
              </a:ext>
            </a:extLst>
          </p:cNvPr>
          <p:cNvPicPr>
            <a:picLocks noChangeAspect="1"/>
          </p:cNvPicPr>
          <p:nvPr/>
        </p:nvPicPr>
        <p:blipFill>
          <a:blip r:embed="rId2"/>
          <a:stretch>
            <a:fillRect/>
          </a:stretch>
        </p:blipFill>
        <p:spPr>
          <a:xfrm>
            <a:off x="5483633" y="0"/>
            <a:ext cx="5227773" cy="5801360"/>
          </a:xfrm>
          <a:prstGeom prst="rect">
            <a:avLst/>
          </a:prstGeom>
        </p:spPr>
      </p:pic>
    </p:spTree>
    <p:extLst>
      <p:ext uri="{BB962C8B-B14F-4D97-AF65-F5344CB8AC3E}">
        <p14:creationId xmlns:p14="http://schemas.microsoft.com/office/powerpoint/2010/main" val="3660120374"/>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2067</TotalTime>
  <Words>354</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__Source_Sans_Pro_fea366</vt:lpstr>
      <vt:lpstr>Algerian</vt:lpstr>
      <vt:lpstr>Arial</vt:lpstr>
      <vt:lpstr>Bahnschrift SemiLight</vt:lpstr>
      <vt:lpstr>Corbel</vt:lpstr>
      <vt:lpstr>inter-bold</vt:lpstr>
      <vt:lpstr>inter-regular</vt:lpstr>
      <vt:lpstr>Nunito</vt:lpstr>
      <vt:lpstr>Open Sans</vt:lpstr>
      <vt:lpstr>Depth</vt:lpstr>
      <vt:lpstr>CPU SCHEDULING</vt:lpstr>
      <vt:lpstr>CONTENTS</vt:lpstr>
      <vt:lpstr>1. FCFS scheduling</vt:lpstr>
      <vt:lpstr>1. FCFS scheduling</vt:lpstr>
      <vt:lpstr>2.SJF Scheduling</vt:lpstr>
      <vt:lpstr>2.SJF Scheduling</vt:lpstr>
      <vt:lpstr>3. Priority Scheduling</vt:lpstr>
      <vt:lpstr>3. Priority Scheduling</vt:lpstr>
      <vt:lpstr>4. Round Robin Scheduling</vt:lpstr>
      <vt:lpstr>4. Round Robin Scheduling</vt:lpstr>
      <vt:lpstr>4. Round Robin Scheduling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CPU SCHEDULING</dc:title>
  <dc:creator>gyanvi ashish</dc:creator>
  <cp:lastModifiedBy>gyanvi ashish</cp:lastModifiedBy>
  <cp:revision>1</cp:revision>
  <dcterms:created xsi:type="dcterms:W3CDTF">2023-06-23T06:37:18Z</dcterms:created>
  <dcterms:modified xsi:type="dcterms:W3CDTF">2023-06-25T16:51:58Z</dcterms:modified>
</cp:coreProperties>
</file>