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b2f9395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b2f9395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8b0d0da80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8b0d0da80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b2f9395a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b2f9395a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b2f9395a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b2f9395a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b2f9395a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b2f9395a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b2f9395a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b2f9395a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b2f9395a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b2f9395a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b2f9395a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b2f9395a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10" Type="http://schemas.openxmlformats.org/officeDocument/2006/relationships/image" Target="../media/image6.png"/><Relationship Id="rId9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7200"/>
              <a:t>Brainbox</a:t>
            </a:r>
            <a:endParaRPr b="1" sz="7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Josef Mitošinka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4662750" y="2757100"/>
            <a:ext cx="27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Ročníkový projekt 2021/22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Zadání ročníkového projektu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zábavná hra na procvičení mozku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otázky a odpovědi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elektronická forma deskové hry Brainbox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3600"/>
              <a:t>Co je to </a:t>
            </a:r>
            <a:r>
              <a:rPr lang="cs" sz="3600"/>
              <a:t>Brainbox a jeho pravidla?</a:t>
            </a:r>
            <a:endParaRPr sz="36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500"/>
              <a:t>Originální Brainbox</a:t>
            </a:r>
            <a:endParaRPr b="1" sz="15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hra pro 1 a více hráčů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vzdělávací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omezený časový limit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házení kostkou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losování kartiček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9475" y="1166950"/>
            <a:ext cx="2019300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2224" y="2219000"/>
            <a:ext cx="2346200" cy="23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6789475" y="3294525"/>
            <a:ext cx="2019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Obrázek 1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3752225" y="4676375"/>
            <a:ext cx="234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Obrázek 2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3600"/>
              <a:t>Co je to Brainbox a jeho pravidla?</a:t>
            </a:r>
            <a:endParaRPr sz="3600"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500"/>
              <a:t>Moje verze</a:t>
            </a:r>
            <a:r>
              <a:rPr b="1" lang="cs" sz="1500"/>
              <a:t> Brainboxu</a:t>
            </a:r>
            <a:endParaRPr b="1" sz="15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hra pro 1 hráče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vzdělávací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neomezený časový limit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random vybírání otázek pomocí .random()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přednastavené pořadí kartiček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5976" y="1143225"/>
            <a:ext cx="2652549" cy="184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875" y="3078425"/>
            <a:ext cx="2722776" cy="190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792425" y="413000"/>
            <a:ext cx="8140200" cy="10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2511"/>
              <a:t>Veškeré základní informace o mé verzi Brainboxu</a:t>
            </a:r>
            <a:endParaRPr sz="2511"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Java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900x600 px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nelze měnit velikost okna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ovládání pomocí tlačítek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Problémy při programování: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tvoření více stage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znemožnění nastavení .visible(boolean) u některých objektů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Ukázka samotného “gameplaye”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900" y="0"/>
            <a:ext cx="7350202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19"/>
          <p:cNvCxnSpPr/>
          <p:nvPr/>
        </p:nvCxnSpPr>
        <p:spPr>
          <a:xfrm>
            <a:off x="2641375" y="1056550"/>
            <a:ext cx="1426500" cy="5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19"/>
          <p:cNvSpPr/>
          <p:nvPr/>
        </p:nvSpPr>
        <p:spPr>
          <a:xfrm>
            <a:off x="3842639" y="1467663"/>
            <a:ext cx="1442850" cy="933575"/>
          </a:xfrm>
          <a:custGeom>
            <a:rect b="b" l="l" r="r" t="t"/>
            <a:pathLst>
              <a:path extrusionOk="0" h="37343" w="57714">
                <a:moveTo>
                  <a:pt x="8427" y="4878"/>
                </a:moveTo>
                <a:cubicBezTo>
                  <a:pt x="20171" y="-989"/>
                  <a:pt x="36410" y="-2019"/>
                  <a:pt x="47808" y="4494"/>
                </a:cubicBezTo>
                <a:cubicBezTo>
                  <a:pt x="55298" y="8774"/>
                  <a:pt x="60661" y="21906"/>
                  <a:pt x="55876" y="29083"/>
                </a:cubicBezTo>
                <a:cubicBezTo>
                  <a:pt x="50843" y="36632"/>
                  <a:pt x="39015" y="37343"/>
                  <a:pt x="29942" y="37343"/>
                </a:cubicBezTo>
                <a:cubicBezTo>
                  <a:pt x="20950" y="37343"/>
                  <a:pt x="10175" y="36978"/>
                  <a:pt x="3817" y="30620"/>
                </a:cubicBezTo>
                <a:cubicBezTo>
                  <a:pt x="-2264" y="24539"/>
                  <a:pt x="-535" y="10959"/>
                  <a:pt x="5546" y="48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82" name="Google Shape;18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5149" y="0"/>
            <a:ext cx="7353725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19"/>
          <p:cNvCxnSpPr/>
          <p:nvPr/>
        </p:nvCxnSpPr>
        <p:spPr>
          <a:xfrm>
            <a:off x="7170175" y="4279050"/>
            <a:ext cx="648300" cy="5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19"/>
          <p:cNvSpPr/>
          <p:nvPr/>
        </p:nvSpPr>
        <p:spPr>
          <a:xfrm>
            <a:off x="7774457" y="4770597"/>
            <a:ext cx="439300" cy="351625"/>
          </a:xfrm>
          <a:custGeom>
            <a:rect b="b" l="l" r="r" t="t"/>
            <a:pathLst>
              <a:path extrusionOk="0" h="14065" w="17572">
                <a:moveTo>
                  <a:pt x="1378" y="893"/>
                </a:moveTo>
                <a:cubicBezTo>
                  <a:pt x="5381" y="393"/>
                  <a:pt x="9953" y="-873"/>
                  <a:pt x="13480" y="1085"/>
                </a:cubicBezTo>
                <a:cubicBezTo>
                  <a:pt x="16245" y="2620"/>
                  <a:pt x="18775" y="7347"/>
                  <a:pt x="16938" y="9921"/>
                </a:cubicBezTo>
                <a:cubicBezTo>
                  <a:pt x="14177" y="13789"/>
                  <a:pt x="7616" y="14881"/>
                  <a:pt x="3107" y="13379"/>
                </a:cubicBezTo>
                <a:cubicBezTo>
                  <a:pt x="-603" y="12143"/>
                  <a:pt x="-1179" y="2897"/>
                  <a:pt x="2531" y="166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185" name="Google Shape;18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2798" y="0"/>
            <a:ext cx="735840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6933" y="0"/>
            <a:ext cx="737015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5152" y="0"/>
            <a:ext cx="7373722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19"/>
          <p:cNvCxnSpPr/>
          <p:nvPr/>
        </p:nvCxnSpPr>
        <p:spPr>
          <a:xfrm>
            <a:off x="7107725" y="4173400"/>
            <a:ext cx="686700" cy="6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19"/>
          <p:cNvSpPr/>
          <p:nvPr/>
        </p:nvSpPr>
        <p:spPr>
          <a:xfrm>
            <a:off x="7732050" y="4757622"/>
            <a:ext cx="523975" cy="406925"/>
          </a:xfrm>
          <a:custGeom>
            <a:rect b="b" l="l" r="r" t="t"/>
            <a:pathLst>
              <a:path extrusionOk="0" h="16277" w="20959">
                <a:moveTo>
                  <a:pt x="0" y="1604"/>
                </a:moveTo>
                <a:cubicBezTo>
                  <a:pt x="6228" y="360"/>
                  <a:pt x="14527" y="-1735"/>
                  <a:pt x="19018" y="2756"/>
                </a:cubicBezTo>
                <a:cubicBezTo>
                  <a:pt x="21293" y="5031"/>
                  <a:pt x="21417" y="9483"/>
                  <a:pt x="19979" y="12361"/>
                </a:cubicBezTo>
                <a:cubicBezTo>
                  <a:pt x="17716" y="16891"/>
                  <a:pt x="9523" y="17126"/>
                  <a:pt x="4995" y="14859"/>
                </a:cubicBezTo>
                <a:cubicBezTo>
                  <a:pt x="1031" y="12874"/>
                  <a:pt x="-1468" y="3777"/>
                  <a:pt x="2498" y="179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190" name="Google Shape;190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7178" y="-21275"/>
            <a:ext cx="733379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88394" y="-21275"/>
            <a:ext cx="735136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96571" y="0"/>
            <a:ext cx="733500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Zdroje obrázků</a:t>
            </a:r>
            <a:endParaRPr/>
          </a:p>
        </p:txBody>
      </p:sp>
      <p:sp>
        <p:nvSpPr>
          <p:cNvPr id="198" name="Google Shape;198;p20"/>
          <p:cNvSpPr txBox="1"/>
          <p:nvPr>
            <p:ph idx="1" type="body"/>
          </p:nvPr>
        </p:nvSpPr>
        <p:spPr>
          <a:xfrm>
            <a:off x="624325" y="1567550"/>
            <a:ext cx="8308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cs" sz="1100">
                <a:latin typeface="Arial"/>
                <a:ea typeface="Arial"/>
                <a:cs typeface="Arial"/>
                <a:sym typeface="Arial"/>
              </a:rPr>
              <a:t>obrázek 1-megaknihy.cz,</a:t>
            </a:r>
            <a:r>
              <a:rPr lang="cs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cs" sz="1100">
                <a:latin typeface="Arial"/>
                <a:ea typeface="Arial"/>
                <a:cs typeface="Arial"/>
                <a:sym typeface="Arial"/>
              </a:rPr>
              <a:t>https://www.megaknihy.cz/hry/3143408-brainbox-cz-zvirata-postrehova-a-vedomostni-hra.html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cs" sz="1100">
                <a:latin typeface="Arial"/>
                <a:ea typeface="Arial"/>
                <a:cs typeface="Arial"/>
                <a:sym typeface="Arial"/>
              </a:rPr>
              <a:t>obrázek 2-</a:t>
            </a:r>
            <a:r>
              <a:rPr lang="cs" sz="1100">
                <a:latin typeface="Arial"/>
                <a:ea typeface="Arial"/>
                <a:cs typeface="Arial"/>
                <a:sym typeface="Arial"/>
              </a:rPr>
              <a:t>svět-her.cz, </a:t>
            </a:r>
            <a:r>
              <a:rPr lang="cs" sz="1100"/>
              <a:t>https://www.svet-her.cz/spolecenske-hry/brainbox-svet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Děkuji za pozornost</a:t>
            </a:r>
            <a:endParaRPr/>
          </a:p>
        </p:txBody>
      </p:sp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