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7B13B-624E-419E-9415-D616444208F1}" v="282" dt="2022-05-16T22:16:24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11BC03E1-E081-47E9-A788-58B1B80BA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CB1874-E9F7-48FD-9E6A-8FAF5919CF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A2FEB-CD1A-4955-82EE-3A8A84019BEB}" type="datetime1">
              <a:rPr lang="cs-CZ" smtClean="0"/>
              <a:t>16.05.2022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8BF77EB-DF51-4B9C-A2D8-A49476BBD0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36F31A-32E2-46F9-9C4E-CFE2F455CE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20CA4-4544-4C73-9A6D-CF0EA55C27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543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CAB0-C29F-421F-B03B-B2F7CE139FF4}" type="datetime1">
              <a:rPr lang="cs-CZ" smtClean="0"/>
              <a:pPr/>
              <a:t>16.05.2022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noProof="0" dirty="0"/>
              <a:t>Po kliknutí můžete upravovat styly textu v předloze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7B797-96A8-43DB-B69A-069B6E321DE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16297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B797-96A8-43DB-B69A-069B6E321DE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98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A5CB9-2FD8-4E5C-A2B4-33504CE16354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 noProof="0" dirty="0"/>
              <a:t>Po kliknutí můžete upravovat styly textu v předloze.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A309E-3DDD-43A2-859A-8D8275B1C425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cs-CZ" noProof="0" dirty="0"/>
              <a:t>Po kliknutí můžete upravovat styly textu v předloze.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A7BBB6-2539-4ECA-9A6E-43780EFD0E83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 noProof="0" dirty="0"/>
              <a:t>Po kliknutí můžete upravovat styly textu v předloze.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93DB4-3480-4D51-B117-3CDE054C948E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 kliknutí můžete upravovat styly textu v předloze.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16A56-C8E5-457F-BB06-21F5B964B83A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cs-CZ" noProof="0" dirty="0"/>
              <a:t>Po kliknutí můžete upravovat styly textu v předloze.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cs-CZ" noProof="0" dirty="0"/>
              <a:t>Po kliknutí můžete upravovat styly textu v předloze.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4E2C-7030-4CCD-B291-CBBE54AC6ABF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cs-CZ" noProof="0" dirty="0"/>
              <a:t>Po kliknutí můžete upravovat styly textu v předloze.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cs-CZ" noProof="0" dirty="0"/>
              <a:t>Po kliknutí můžete upravovat styly textu v předloze.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11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Po kliknutí můžete upravovat styly textu v předloze.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3DB6A-8916-42B9-8334-E67650718F59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15C7-D565-4632-8457-4284C8455091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19E591-180E-4EFA-A0C1-C8ECCF5FEB32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délní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cs-CZ" noProof="0" dirty="0"/>
              <a:t>Po kliknutí můžete upravovat styly textu v předloze.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Po kliknutí můžete upravovat styly textu v předloze.</a:t>
            </a:r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5407B-555E-42EE-A595-0CEC8AAEFAF9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BDF721E8-AB9D-40AA-A59A-0288D8FB89D7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B106DCB-309B-4FD9-B747-322D6F8ABE49}" type="datetime1">
              <a:rPr lang="cs-CZ" noProof="0" smtClean="0"/>
              <a:t>16.05.2022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TzS_bTsff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00200" y="2115347"/>
            <a:ext cx="8991600" cy="2011262"/>
          </a:xfrm>
        </p:spPr>
        <p:txBody>
          <a:bodyPr rtlCol="0"/>
          <a:lstStyle/>
          <a:p>
            <a:r>
              <a:rPr lang="cs-CZ" b="1" dirty="0"/>
              <a:t>Procvičování matematiky</a:t>
            </a:r>
            <a:br>
              <a:rPr lang="cs-CZ" dirty="0"/>
            </a:br>
            <a:r>
              <a:rPr lang="cs-CZ" dirty="0"/>
              <a:t>- ročníkový projekt -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95194" y="4185530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Sabina Javůrková 1.E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EF8E46-3374-AE6F-9B54-CCB1D170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ročníkového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9D3B09-7665-559D-379B-8CF52E05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Vzdělávací aplikace</a:t>
            </a:r>
          </a:p>
          <a:p>
            <a:r>
              <a:rPr lang="cs-CZ" dirty="0"/>
              <a:t>Možnost vybrání matematických operací a jejich číselný rozsah</a:t>
            </a:r>
          </a:p>
          <a:p>
            <a:r>
              <a:rPr lang="cs-CZ" dirty="0"/>
              <a:t>Po vypočítání 10ti příkladů je oznámena procentní úspěšnost</a:t>
            </a:r>
          </a:p>
        </p:txBody>
      </p:sp>
    </p:spTree>
    <p:extLst>
      <p:ext uri="{BB962C8B-B14F-4D97-AF65-F5344CB8AC3E}">
        <p14:creationId xmlns:p14="http://schemas.microsoft.com/office/powerpoint/2010/main" val="375501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B76BBF-639A-CB7F-5F30-60C196B5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624"/>
            <a:ext cx="7729728" cy="1188720"/>
          </a:xfrm>
        </p:spPr>
        <p:txBody>
          <a:bodyPr/>
          <a:lstStyle/>
          <a:p>
            <a:r>
              <a:rPr lang="cs-CZ" dirty="0"/>
              <a:t>Ukázka kódu:</a:t>
            </a:r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8F2747C9-799F-5569-220B-1664644C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61316"/>
            <a:ext cx="5885145" cy="5269807"/>
          </a:xfrm>
          <a:prstGeom prst="rect">
            <a:avLst/>
          </a:prstGeom>
        </p:spPr>
      </p:pic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878D3CF0-65D5-2287-E8DE-0617F781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55" y="1565428"/>
            <a:ext cx="5895582" cy="52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3A75D7-EBC7-1522-4D85-77C8001A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 při spuštění: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F7BD3-EFC9-AC43-67D1-01D12C7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  <a:hlinkClick r:id="rId2"/>
              </a:rPr>
              <a:t>https://youtu.be/RTzS_bTsffE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924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47267F-9E21-6162-1D12-D010AF2E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při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314FCE-D033-003F-3C0E-A1A6C8B1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Opakování kódu (nepoužití tříd)</a:t>
            </a:r>
          </a:p>
          <a:p>
            <a:r>
              <a:rPr lang="cs-CZ" dirty="0"/>
              <a:t>Generování náhodných čísel s určenou minimální a maximální velikostí</a:t>
            </a:r>
          </a:p>
          <a:p>
            <a:r>
              <a:rPr lang="cs-CZ" dirty="0"/>
              <a:t>Ošetření výjimek</a:t>
            </a:r>
          </a:p>
        </p:txBody>
      </p:sp>
    </p:spTree>
    <p:extLst>
      <p:ext uri="{BB962C8B-B14F-4D97-AF65-F5344CB8AC3E}">
        <p14:creationId xmlns:p14="http://schemas.microsoft.com/office/powerpoint/2010/main" val="41071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755979-8048-9504-0E64-571F1A19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Plakát pro aplikaci</a:t>
            </a:r>
          </a:p>
        </p:txBody>
      </p:sp>
      <p:pic>
        <p:nvPicPr>
          <p:cNvPr id="3" name="Obrázek 3" descr="Obsah obrázku text&#10;&#10;Popis se vygeneroval automaticky.">
            <a:extLst>
              <a:ext uri="{FF2B5EF4-FFF2-40B4-BE49-F238E27FC236}">
                <a16:creationId xmlns:a16="http://schemas.microsoft.com/office/drawing/2014/main" id="{CBCC2A62-F525-9F5F-0164-F2CD32C83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4" r="265" b="3968"/>
          <a:stretch/>
        </p:blipFill>
        <p:spPr>
          <a:xfrm>
            <a:off x="3826701" y="2443618"/>
            <a:ext cx="4538605" cy="42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68A703-4A28-3AB3-E208-73D0DD48B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228689467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Širokoúhlá obrazovka</PresentationFormat>
  <Paragraphs>1</Paragraphs>
  <Slides>7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Balík</vt:lpstr>
      <vt:lpstr>Procvičování matematiky - ročníkový projekt -</vt:lpstr>
      <vt:lpstr>Zadání ročníkového projektu</vt:lpstr>
      <vt:lpstr>Ukázka kódu:</vt:lpstr>
      <vt:lpstr>Program při spuštění:</vt:lpstr>
      <vt:lpstr>Problémy při programování</vt:lpstr>
      <vt:lpstr>Plakát pro aplikaci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81</cp:revision>
  <dcterms:created xsi:type="dcterms:W3CDTF">2022-05-16T20:15:14Z</dcterms:created>
  <dcterms:modified xsi:type="dcterms:W3CDTF">2022-05-16T22:16:45Z</dcterms:modified>
</cp:coreProperties>
</file>