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4" r:id="rId4"/>
    <p:sldId id="268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86D82-1D72-4658-B061-4162BED270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46F235-4636-4426-BE17-FCD8F00C6B1A}">
      <dgm:prSet/>
      <dgm:spPr/>
      <dgm:t>
        <a:bodyPr/>
        <a:lstStyle/>
        <a:p>
          <a:pPr>
            <a:defRPr cap="all"/>
          </a:pPr>
          <a:r>
            <a:rPr lang="cs-CZ" dirty="0">
              <a:solidFill>
                <a:schemeClr val="tx1"/>
              </a:solidFill>
            </a:rPr>
            <a:t>Použité technologie</a:t>
          </a:r>
          <a:endParaRPr lang="en-US" dirty="0">
            <a:solidFill>
              <a:schemeClr val="tx1"/>
            </a:solidFill>
          </a:endParaRPr>
        </a:p>
      </dgm:t>
    </dgm:pt>
    <dgm:pt modelId="{054701E5-C4B5-4833-935A-9F86FB3921D0}" type="parTrans" cxnId="{88A32A70-E4BA-4613-94A2-0AD99A7C4AF2}">
      <dgm:prSet/>
      <dgm:spPr/>
      <dgm:t>
        <a:bodyPr/>
        <a:lstStyle/>
        <a:p>
          <a:endParaRPr lang="en-US"/>
        </a:p>
      </dgm:t>
    </dgm:pt>
    <dgm:pt modelId="{F21B80CE-36F4-465A-808A-011485DE3DCF}" type="sibTrans" cxnId="{88A32A70-E4BA-4613-94A2-0AD99A7C4AF2}">
      <dgm:prSet/>
      <dgm:spPr/>
      <dgm:t>
        <a:bodyPr/>
        <a:lstStyle/>
        <a:p>
          <a:endParaRPr lang="en-US"/>
        </a:p>
      </dgm:t>
    </dgm:pt>
    <dgm:pt modelId="{62FA874A-0532-4D55-A5D0-72E3A4D4B2B7}">
      <dgm:prSet/>
      <dgm:spPr/>
      <dgm:t>
        <a:bodyPr/>
        <a:lstStyle/>
        <a:p>
          <a:pPr>
            <a:defRPr cap="all"/>
          </a:pPr>
          <a:r>
            <a:rPr lang="cs-CZ" dirty="0"/>
            <a:t>UŽIVATELSKÉ ROZHRANÍ</a:t>
          </a:r>
          <a:endParaRPr lang="en-US" dirty="0"/>
        </a:p>
      </dgm:t>
    </dgm:pt>
    <dgm:pt modelId="{9138F4A2-F2A7-4508-8A14-0F4B933EDC7B}" type="parTrans" cxnId="{22158D20-5D0F-465E-B29B-70D0B8E229ED}">
      <dgm:prSet/>
      <dgm:spPr/>
      <dgm:t>
        <a:bodyPr/>
        <a:lstStyle/>
        <a:p>
          <a:endParaRPr lang="en-US"/>
        </a:p>
      </dgm:t>
    </dgm:pt>
    <dgm:pt modelId="{5EBD7DD6-6377-4F87-894A-FDBA6E7D6F4A}" type="sibTrans" cxnId="{22158D20-5D0F-465E-B29B-70D0B8E229ED}">
      <dgm:prSet/>
      <dgm:spPr/>
      <dgm:t>
        <a:bodyPr/>
        <a:lstStyle/>
        <a:p>
          <a:endParaRPr lang="en-US"/>
        </a:p>
      </dgm:t>
    </dgm:pt>
    <dgm:pt modelId="{E198830B-719A-4B04-9B81-BD6242EC8C0A}">
      <dgm:prSet/>
      <dgm:spPr/>
      <dgm:t>
        <a:bodyPr/>
        <a:lstStyle/>
        <a:p>
          <a:pPr>
            <a:defRPr cap="all"/>
          </a:pPr>
          <a:r>
            <a:rPr lang="cs-CZ" dirty="0"/>
            <a:t>ALGORITMUS</a:t>
          </a:r>
          <a:endParaRPr lang="en-US" dirty="0"/>
        </a:p>
      </dgm:t>
    </dgm:pt>
    <dgm:pt modelId="{5550E8EB-1F48-4360-A76F-B84BF3958BE6}" type="parTrans" cxnId="{5C82BB7E-146C-4EC6-9081-D31DA140C1CE}">
      <dgm:prSet/>
      <dgm:spPr/>
      <dgm:t>
        <a:bodyPr/>
        <a:lstStyle/>
        <a:p>
          <a:endParaRPr lang="en-US"/>
        </a:p>
      </dgm:t>
    </dgm:pt>
    <dgm:pt modelId="{4A59393A-A01C-43F7-A15C-8EF85C7707DA}" type="sibTrans" cxnId="{5C82BB7E-146C-4EC6-9081-D31DA140C1CE}">
      <dgm:prSet/>
      <dgm:spPr/>
      <dgm:t>
        <a:bodyPr/>
        <a:lstStyle/>
        <a:p>
          <a:endParaRPr lang="en-US"/>
        </a:p>
      </dgm:t>
    </dgm:pt>
    <dgm:pt modelId="{D16DC03C-75C5-4E48-8FF9-4CCC24FD7C1B}" type="pres">
      <dgm:prSet presAssocID="{24686D82-1D72-4658-B061-4162BED270E9}" presName="root" presStyleCnt="0">
        <dgm:presLayoutVars>
          <dgm:dir/>
          <dgm:resizeHandles val="exact"/>
        </dgm:presLayoutVars>
      </dgm:prSet>
      <dgm:spPr/>
    </dgm:pt>
    <dgm:pt modelId="{9E756A86-DC42-454A-B5A4-AAC12FE7648D}" type="pres">
      <dgm:prSet presAssocID="{6F46F235-4636-4426-BE17-FCD8F00C6B1A}" presName="compNode" presStyleCnt="0"/>
      <dgm:spPr/>
    </dgm:pt>
    <dgm:pt modelId="{231C7C14-801B-4B6B-84E1-72EAD94EDA1B}" type="pres">
      <dgm:prSet presAssocID="{6F46F235-4636-4426-BE17-FCD8F00C6B1A}" presName="iconBgRect" presStyleLbl="bgShp" presStyleIdx="0" presStyleCnt="3"/>
      <dgm:spPr/>
    </dgm:pt>
    <dgm:pt modelId="{BA2D8CD5-A6FB-49E3-BA4C-4422348BE02C}" type="pres">
      <dgm:prSet presAssocID="{6F46F235-4636-4426-BE17-FCD8F00C6B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9C092CDF-120F-4F3E-9D62-1C3E60A5DD70}" type="pres">
      <dgm:prSet presAssocID="{6F46F235-4636-4426-BE17-FCD8F00C6B1A}" presName="spaceRect" presStyleCnt="0"/>
      <dgm:spPr/>
    </dgm:pt>
    <dgm:pt modelId="{B325C0DF-B1C1-4EB8-B70E-600A4C3519EF}" type="pres">
      <dgm:prSet presAssocID="{6F46F235-4636-4426-BE17-FCD8F00C6B1A}" presName="textRect" presStyleLbl="revTx" presStyleIdx="0" presStyleCnt="3">
        <dgm:presLayoutVars>
          <dgm:chMax val="1"/>
          <dgm:chPref val="1"/>
        </dgm:presLayoutVars>
      </dgm:prSet>
      <dgm:spPr/>
    </dgm:pt>
    <dgm:pt modelId="{2DF8C534-58AB-4138-80CD-4A0B80EBFF1D}" type="pres">
      <dgm:prSet presAssocID="{F21B80CE-36F4-465A-808A-011485DE3DCF}" presName="sibTrans" presStyleCnt="0"/>
      <dgm:spPr/>
    </dgm:pt>
    <dgm:pt modelId="{C7391AD9-F497-45FB-93B2-D5AF1168E41E}" type="pres">
      <dgm:prSet presAssocID="{62FA874A-0532-4D55-A5D0-72E3A4D4B2B7}" presName="compNode" presStyleCnt="0"/>
      <dgm:spPr/>
    </dgm:pt>
    <dgm:pt modelId="{4B85AB97-63F1-452D-B12D-A490A75B07EB}" type="pres">
      <dgm:prSet presAssocID="{62FA874A-0532-4D55-A5D0-72E3A4D4B2B7}" presName="iconBgRect" presStyleLbl="bgShp" presStyleIdx="1" presStyleCnt="3"/>
      <dgm:spPr/>
    </dgm:pt>
    <dgm:pt modelId="{9E75A294-0CBE-4E22-AB84-44A3B18F9375}" type="pres">
      <dgm:prSet presAssocID="{62FA874A-0532-4D55-A5D0-72E3A4D4B2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átor"/>
        </a:ext>
      </dgm:extLst>
    </dgm:pt>
    <dgm:pt modelId="{533ACFF8-9CFB-452B-BC67-6CFD9C6FF458}" type="pres">
      <dgm:prSet presAssocID="{62FA874A-0532-4D55-A5D0-72E3A4D4B2B7}" presName="spaceRect" presStyleCnt="0"/>
      <dgm:spPr/>
    </dgm:pt>
    <dgm:pt modelId="{AB6451D3-A451-45F0-99E8-ACAB55D9C1A1}" type="pres">
      <dgm:prSet presAssocID="{62FA874A-0532-4D55-A5D0-72E3A4D4B2B7}" presName="textRect" presStyleLbl="revTx" presStyleIdx="1" presStyleCnt="3">
        <dgm:presLayoutVars>
          <dgm:chMax val="1"/>
          <dgm:chPref val="1"/>
        </dgm:presLayoutVars>
      </dgm:prSet>
      <dgm:spPr/>
    </dgm:pt>
    <dgm:pt modelId="{B631124A-DA87-474F-9233-89A3988CAEA7}" type="pres">
      <dgm:prSet presAssocID="{5EBD7DD6-6377-4F87-894A-FDBA6E7D6F4A}" presName="sibTrans" presStyleCnt="0"/>
      <dgm:spPr/>
    </dgm:pt>
    <dgm:pt modelId="{94FFF1E5-26EE-4E2E-BFD3-EF9A9F0CAC43}" type="pres">
      <dgm:prSet presAssocID="{E198830B-719A-4B04-9B81-BD6242EC8C0A}" presName="compNode" presStyleCnt="0"/>
      <dgm:spPr/>
    </dgm:pt>
    <dgm:pt modelId="{AF047FC4-0600-4852-BBDB-30DB9D7D1ACC}" type="pres">
      <dgm:prSet presAssocID="{E198830B-719A-4B04-9B81-BD6242EC8C0A}" presName="iconBgRect" presStyleLbl="bgShp" presStyleIdx="2" presStyleCnt="3"/>
      <dgm:spPr/>
    </dgm:pt>
    <dgm:pt modelId="{BAA86A38-0E01-46E2-BB40-403487D506FB}" type="pres">
      <dgm:prSet presAssocID="{E198830B-719A-4B04-9B81-BD6242EC8C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2A3EBA1D-CEE8-4696-86E1-1D90705565EC}" type="pres">
      <dgm:prSet presAssocID="{E198830B-719A-4B04-9B81-BD6242EC8C0A}" presName="spaceRect" presStyleCnt="0"/>
      <dgm:spPr/>
    </dgm:pt>
    <dgm:pt modelId="{ED68DD95-4ABA-4870-9E8F-518573ABE0F7}" type="pres">
      <dgm:prSet presAssocID="{E198830B-719A-4B04-9B81-BD6242EC8C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158D20-5D0F-465E-B29B-70D0B8E229ED}" srcId="{24686D82-1D72-4658-B061-4162BED270E9}" destId="{62FA874A-0532-4D55-A5D0-72E3A4D4B2B7}" srcOrd="1" destOrd="0" parTransId="{9138F4A2-F2A7-4508-8A14-0F4B933EDC7B}" sibTransId="{5EBD7DD6-6377-4F87-894A-FDBA6E7D6F4A}"/>
    <dgm:cxn modelId="{40D9EA2A-5B0B-4D32-A993-AB99BA4D8635}" type="presOf" srcId="{62FA874A-0532-4D55-A5D0-72E3A4D4B2B7}" destId="{AB6451D3-A451-45F0-99E8-ACAB55D9C1A1}" srcOrd="0" destOrd="0" presId="urn:microsoft.com/office/officeart/2018/5/layout/IconCircleLabelList"/>
    <dgm:cxn modelId="{88A32A70-E4BA-4613-94A2-0AD99A7C4AF2}" srcId="{24686D82-1D72-4658-B061-4162BED270E9}" destId="{6F46F235-4636-4426-BE17-FCD8F00C6B1A}" srcOrd="0" destOrd="0" parTransId="{054701E5-C4B5-4833-935A-9F86FB3921D0}" sibTransId="{F21B80CE-36F4-465A-808A-011485DE3DCF}"/>
    <dgm:cxn modelId="{5C82BB7E-146C-4EC6-9081-D31DA140C1CE}" srcId="{24686D82-1D72-4658-B061-4162BED270E9}" destId="{E198830B-719A-4B04-9B81-BD6242EC8C0A}" srcOrd="2" destOrd="0" parTransId="{5550E8EB-1F48-4360-A76F-B84BF3958BE6}" sibTransId="{4A59393A-A01C-43F7-A15C-8EF85C7707DA}"/>
    <dgm:cxn modelId="{E66205B1-4D5B-49B8-8BC2-9DF23CF7232C}" type="presOf" srcId="{6F46F235-4636-4426-BE17-FCD8F00C6B1A}" destId="{B325C0DF-B1C1-4EB8-B70E-600A4C3519EF}" srcOrd="0" destOrd="0" presId="urn:microsoft.com/office/officeart/2018/5/layout/IconCircleLabelList"/>
    <dgm:cxn modelId="{B82949C7-E870-4AFD-A194-0EF755A45F79}" type="presOf" srcId="{E198830B-719A-4B04-9B81-BD6242EC8C0A}" destId="{ED68DD95-4ABA-4870-9E8F-518573ABE0F7}" srcOrd="0" destOrd="0" presId="urn:microsoft.com/office/officeart/2018/5/layout/IconCircleLabelList"/>
    <dgm:cxn modelId="{D84479DA-2AFB-48DF-889C-FEF9D6D62ECE}" type="presOf" srcId="{24686D82-1D72-4658-B061-4162BED270E9}" destId="{D16DC03C-75C5-4E48-8FF9-4CCC24FD7C1B}" srcOrd="0" destOrd="0" presId="urn:microsoft.com/office/officeart/2018/5/layout/IconCircleLabelList"/>
    <dgm:cxn modelId="{D79DE199-2495-4379-B37D-B5ADA4428E1B}" type="presParOf" srcId="{D16DC03C-75C5-4E48-8FF9-4CCC24FD7C1B}" destId="{9E756A86-DC42-454A-B5A4-AAC12FE7648D}" srcOrd="0" destOrd="0" presId="urn:microsoft.com/office/officeart/2018/5/layout/IconCircleLabelList"/>
    <dgm:cxn modelId="{A28475CE-8867-4534-97DF-8F615B1CCAF4}" type="presParOf" srcId="{9E756A86-DC42-454A-B5A4-AAC12FE7648D}" destId="{231C7C14-801B-4B6B-84E1-72EAD94EDA1B}" srcOrd="0" destOrd="0" presId="urn:microsoft.com/office/officeart/2018/5/layout/IconCircleLabelList"/>
    <dgm:cxn modelId="{81040A44-62D2-4D23-B272-9EEF1C8E23DE}" type="presParOf" srcId="{9E756A86-DC42-454A-B5A4-AAC12FE7648D}" destId="{BA2D8CD5-A6FB-49E3-BA4C-4422348BE02C}" srcOrd="1" destOrd="0" presId="urn:microsoft.com/office/officeart/2018/5/layout/IconCircleLabelList"/>
    <dgm:cxn modelId="{7A158C79-2DC5-452F-A71D-976A3B12C2A0}" type="presParOf" srcId="{9E756A86-DC42-454A-B5A4-AAC12FE7648D}" destId="{9C092CDF-120F-4F3E-9D62-1C3E60A5DD70}" srcOrd="2" destOrd="0" presId="urn:microsoft.com/office/officeart/2018/5/layout/IconCircleLabelList"/>
    <dgm:cxn modelId="{25E0CA14-5922-4A3C-9980-6F79FEBBB115}" type="presParOf" srcId="{9E756A86-DC42-454A-B5A4-AAC12FE7648D}" destId="{B325C0DF-B1C1-4EB8-B70E-600A4C3519EF}" srcOrd="3" destOrd="0" presId="urn:microsoft.com/office/officeart/2018/5/layout/IconCircleLabelList"/>
    <dgm:cxn modelId="{6E195E82-83AC-4FC0-A5FF-7552A13D4C7F}" type="presParOf" srcId="{D16DC03C-75C5-4E48-8FF9-4CCC24FD7C1B}" destId="{2DF8C534-58AB-4138-80CD-4A0B80EBFF1D}" srcOrd="1" destOrd="0" presId="urn:microsoft.com/office/officeart/2018/5/layout/IconCircleLabelList"/>
    <dgm:cxn modelId="{AEA2BCDE-7CFB-47D5-9B80-47B1FC8FBC21}" type="presParOf" srcId="{D16DC03C-75C5-4E48-8FF9-4CCC24FD7C1B}" destId="{C7391AD9-F497-45FB-93B2-D5AF1168E41E}" srcOrd="2" destOrd="0" presId="urn:microsoft.com/office/officeart/2018/5/layout/IconCircleLabelList"/>
    <dgm:cxn modelId="{30E8F23D-0444-4FF6-8671-5294CCD6DF38}" type="presParOf" srcId="{C7391AD9-F497-45FB-93B2-D5AF1168E41E}" destId="{4B85AB97-63F1-452D-B12D-A490A75B07EB}" srcOrd="0" destOrd="0" presId="urn:microsoft.com/office/officeart/2018/5/layout/IconCircleLabelList"/>
    <dgm:cxn modelId="{0CAA23F7-60C1-4224-B655-F83E7DFDCFF3}" type="presParOf" srcId="{C7391AD9-F497-45FB-93B2-D5AF1168E41E}" destId="{9E75A294-0CBE-4E22-AB84-44A3B18F9375}" srcOrd="1" destOrd="0" presId="urn:microsoft.com/office/officeart/2018/5/layout/IconCircleLabelList"/>
    <dgm:cxn modelId="{F46B9A55-6FD0-40CC-9FFC-460A64D5AD47}" type="presParOf" srcId="{C7391AD9-F497-45FB-93B2-D5AF1168E41E}" destId="{533ACFF8-9CFB-452B-BC67-6CFD9C6FF458}" srcOrd="2" destOrd="0" presId="urn:microsoft.com/office/officeart/2018/5/layout/IconCircleLabelList"/>
    <dgm:cxn modelId="{D981D68C-CF5B-468B-8AFD-0946FD83B084}" type="presParOf" srcId="{C7391AD9-F497-45FB-93B2-D5AF1168E41E}" destId="{AB6451D3-A451-45F0-99E8-ACAB55D9C1A1}" srcOrd="3" destOrd="0" presId="urn:microsoft.com/office/officeart/2018/5/layout/IconCircleLabelList"/>
    <dgm:cxn modelId="{FDC3DAE2-1593-433A-9BAE-5EB2BEDEEE0E}" type="presParOf" srcId="{D16DC03C-75C5-4E48-8FF9-4CCC24FD7C1B}" destId="{B631124A-DA87-474F-9233-89A3988CAEA7}" srcOrd="3" destOrd="0" presId="urn:microsoft.com/office/officeart/2018/5/layout/IconCircleLabelList"/>
    <dgm:cxn modelId="{561B7398-87E7-4D99-806F-BE4610D6157E}" type="presParOf" srcId="{D16DC03C-75C5-4E48-8FF9-4CCC24FD7C1B}" destId="{94FFF1E5-26EE-4E2E-BFD3-EF9A9F0CAC43}" srcOrd="4" destOrd="0" presId="urn:microsoft.com/office/officeart/2018/5/layout/IconCircleLabelList"/>
    <dgm:cxn modelId="{D3DC000F-966C-4B71-961C-CC1F220F23AE}" type="presParOf" srcId="{94FFF1E5-26EE-4E2E-BFD3-EF9A9F0CAC43}" destId="{AF047FC4-0600-4852-BBDB-30DB9D7D1ACC}" srcOrd="0" destOrd="0" presId="urn:microsoft.com/office/officeart/2018/5/layout/IconCircleLabelList"/>
    <dgm:cxn modelId="{92A6AC64-E5BE-490D-9CC9-8B090429B7BA}" type="presParOf" srcId="{94FFF1E5-26EE-4E2E-BFD3-EF9A9F0CAC43}" destId="{BAA86A38-0E01-46E2-BB40-403487D506FB}" srcOrd="1" destOrd="0" presId="urn:microsoft.com/office/officeart/2018/5/layout/IconCircleLabelList"/>
    <dgm:cxn modelId="{A8F6747F-88DA-45A5-987C-54BFDD894408}" type="presParOf" srcId="{94FFF1E5-26EE-4E2E-BFD3-EF9A9F0CAC43}" destId="{2A3EBA1D-CEE8-4696-86E1-1D90705565EC}" srcOrd="2" destOrd="0" presId="urn:microsoft.com/office/officeart/2018/5/layout/IconCircleLabelList"/>
    <dgm:cxn modelId="{BF3AA4DD-6E30-4F99-B011-67DBA442B83F}" type="presParOf" srcId="{94FFF1E5-26EE-4E2E-BFD3-EF9A9F0CAC43}" destId="{ED68DD95-4ABA-4870-9E8F-518573ABE0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C7C14-801B-4B6B-84E1-72EAD94EDA1B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D8CD5-A6FB-49E3-BA4C-4422348BE02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5C0DF-B1C1-4EB8-B70E-600A4C3519E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>
              <a:solidFill>
                <a:schemeClr val="tx1"/>
              </a:solidFill>
            </a:rPr>
            <a:t>Použité technologie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75768" y="3053169"/>
        <a:ext cx="3093750" cy="720000"/>
      </dsp:txXfrm>
    </dsp:sp>
    <dsp:sp modelId="{4B85AB97-63F1-452D-B12D-A490A75B07EB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5A294-0CBE-4E22-AB84-44A3B18F937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51D3-A451-45F0-99E8-ACAB55D9C1A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UŽIVATELSKÉ ROZHRANÍ</a:t>
          </a:r>
          <a:endParaRPr lang="en-US" sz="2500" kern="1200" dirty="0"/>
        </a:p>
      </dsp:txBody>
      <dsp:txXfrm>
        <a:off x="3710925" y="3053169"/>
        <a:ext cx="3093750" cy="720000"/>
      </dsp:txXfrm>
    </dsp:sp>
    <dsp:sp modelId="{AF047FC4-0600-4852-BBDB-30DB9D7D1ACC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86A38-0E01-46E2-BB40-403487D506F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DD95-4ABA-4870-9E8F-518573ABE0F7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ALGORITMUS</a:t>
          </a:r>
          <a:endParaRPr lang="en-US" sz="25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316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97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4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7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46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60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46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53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1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3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94EC-3D81-435A-B73D-0181DD917D57}" type="datetimeFigureOut">
              <a:rPr lang="cs-CZ" smtClean="0"/>
              <a:t>22.05.2023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8BAF-8260-4FEC-BC32-86172E79C3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945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 descr="Obsah obrázku umění, kresba, design&#10;&#10;Popis byl vytvořen automaticky">
            <a:extLst>
              <a:ext uri="{FF2B5EF4-FFF2-40B4-BE49-F238E27FC236}">
                <a16:creationId xmlns:a16="http://schemas.microsoft.com/office/drawing/2014/main" id="{90A3A2F8-B2E6-7EE6-DD8C-36D1BF517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1" b="2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FEDDABFE-329A-3082-FD54-D038A742A84E}"/>
              </a:ext>
            </a:extLst>
          </p:cNvPr>
          <p:cNvSpPr txBox="1"/>
          <p:nvPr/>
        </p:nvSpPr>
        <p:spPr>
          <a:xfrm>
            <a:off x="838200" y="812712"/>
            <a:ext cx="6696456" cy="4224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Ročníkový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</a:t>
            </a: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823" y="5207570"/>
            <a:ext cx="514416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>
            <a:extLst>
              <a:ext uri="{FF2B5EF4-FFF2-40B4-BE49-F238E27FC236}">
                <a16:creationId xmlns:a16="http://schemas.microsoft.com/office/drawing/2014/main" id="{FCDF735B-52CC-5BDE-4F38-5AC3262C4CE5}"/>
              </a:ext>
            </a:extLst>
          </p:cNvPr>
          <p:cNvSpPr txBox="1"/>
          <p:nvPr/>
        </p:nvSpPr>
        <p:spPr>
          <a:xfrm>
            <a:off x="838200" y="6023909"/>
            <a:ext cx="464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Adam Rubeš, Petr Soukop a Tomáš Vondra, 3.E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6ED324-208B-FDD1-8C78-05C2E9209EC9}"/>
              </a:ext>
            </a:extLst>
          </p:cNvPr>
          <p:cNvSpPr txBox="1"/>
          <p:nvPr/>
        </p:nvSpPr>
        <p:spPr>
          <a:xfrm>
            <a:off x="10414987" y="602390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28187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E680DB1E-937F-A385-2C65-EEA096B14330}"/>
              </a:ext>
            </a:extLst>
          </p:cNvPr>
          <p:cNvGrpSpPr/>
          <p:nvPr/>
        </p:nvGrpSpPr>
        <p:grpSpPr>
          <a:xfrm>
            <a:off x="0" y="-634008"/>
            <a:ext cx="12192000" cy="8126016"/>
            <a:chOff x="0" y="-634008"/>
            <a:chExt cx="12192000" cy="8126016"/>
          </a:xfrm>
        </p:grpSpPr>
        <p:pic>
          <p:nvPicPr>
            <p:cNvPr id="9" name="Obrázek 8" descr="Abstraktní pozadí s uzly a mřížkou">
              <a:extLst>
                <a:ext uri="{FF2B5EF4-FFF2-40B4-BE49-F238E27FC236}">
                  <a16:creationId xmlns:a16="http://schemas.microsoft.com/office/drawing/2014/main" id="{2569C7D0-80FA-D77A-5919-578320C84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34008"/>
              <a:ext cx="12192000" cy="8126016"/>
            </a:xfrm>
            <a:prstGeom prst="rect">
              <a:avLst/>
            </a:prstGeom>
          </p:spPr>
        </p:pic>
        <p:sp>
          <p:nvSpPr>
            <p:cNvPr id="3" name="TextovéPole 2"/>
            <p:cNvSpPr txBox="1"/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400" u="sng" dirty="0" err="1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Představení</a:t>
              </a:r>
              <a:r>
                <a:rPr lang="en-US" sz="4400" u="sng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en-US" sz="4400" u="sng" dirty="0" err="1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projektu</a:t>
              </a:r>
              <a:endParaRPr lang="en-US" sz="4400" u="sng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5" name="TextovéPole 1">
              <a:extLst>
                <a:ext uri="{FF2B5EF4-FFF2-40B4-BE49-F238E27FC236}">
                  <a16:creationId xmlns:a16="http://schemas.microsoft.com/office/drawing/2014/main" id="{90E90B8D-F74A-6104-0977-C856B65D50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254600"/>
                </p:ext>
              </p:extLst>
            </p:nvPr>
          </p:nvGraphicFramePr>
          <p:xfrm>
            <a:off x="838200" y="1825625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4210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 descr="Abstraktní pozadí s propojenými modrými čarami">
            <a:extLst>
              <a:ext uri="{FF2B5EF4-FFF2-40B4-BE49-F238E27FC236}">
                <a16:creationId xmlns:a16="http://schemas.microsoft.com/office/drawing/2014/main" id="{E259CF00-59BE-5FD6-15ED-C8D9505A4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E504971F-4FAD-170F-6BF4-B59BEFCA1863}"/>
              </a:ext>
            </a:extLst>
          </p:cNvPr>
          <p:cNvSpPr txBox="1"/>
          <p:nvPr/>
        </p:nvSpPr>
        <p:spPr>
          <a:xfrm>
            <a:off x="5216491" y="3280770"/>
            <a:ext cx="1759017" cy="296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dirty="0" err="1">
                <a:solidFill>
                  <a:srgbClr val="FFFFFF"/>
                </a:solidFill>
                <a:latin typeface="+mj-lt"/>
              </a:rPr>
              <a:t>Ukázka</a:t>
            </a:r>
            <a:endParaRPr lang="en-US" sz="4400" u="sng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626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ABE4CC7E-D3D5-4A5F-8D07-29DA1CD3C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3FD33C-F836-4A02-B497-41519F060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 descr="Koule tvořená sítí a uzly">
            <a:extLst>
              <a:ext uri="{FF2B5EF4-FFF2-40B4-BE49-F238E27FC236}">
                <a16:creationId xmlns:a16="http://schemas.microsoft.com/office/drawing/2014/main" id="{2D2C10E0-9229-A5FA-6B08-B073FC1B8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" b="2357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04361609-112E-D5E4-B5E7-CE7DFEA695F8}"/>
              </a:ext>
            </a:extLst>
          </p:cNvPr>
          <p:cNvSpPr txBox="1"/>
          <p:nvPr/>
        </p:nvSpPr>
        <p:spPr>
          <a:xfrm>
            <a:off x="5372795" y="3136035"/>
            <a:ext cx="1443361" cy="585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dirty="0" err="1">
                <a:solidFill>
                  <a:srgbClr val="FFFFFF"/>
                </a:solidFill>
                <a:latin typeface="+mj-lt"/>
              </a:rPr>
              <a:t>Závěr</a:t>
            </a:r>
            <a:endParaRPr lang="en-US" sz="4400" u="sng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6212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Office PowerPoint</Application>
  <PresentationFormat>Širokoúhlá obrazovka</PresentationFormat>
  <Paragraphs>9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Gymnázium, Praha 6, Arabská 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Ročníkový projekt</dc:title>
  <dc:creator>Petr Soukop, 3.E</dc:creator>
  <cp:lastModifiedBy>Petr Soukop</cp:lastModifiedBy>
  <cp:revision>10</cp:revision>
  <dcterms:created xsi:type="dcterms:W3CDTF">2023-05-22T09:33:22Z</dcterms:created>
  <dcterms:modified xsi:type="dcterms:W3CDTF">2023-05-22T17:41:05Z</dcterms:modified>
</cp:coreProperties>
</file>