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2" r:id="rId4"/>
    <p:sldId id="258" r:id="rId5"/>
    <p:sldId id="261" r:id="rId6"/>
    <p:sldId id="262" r:id="rId7"/>
    <p:sldId id="263" r:id="rId8"/>
    <p:sldId id="264" r:id="rId9"/>
    <p:sldId id="266" r:id="rId10"/>
    <p:sldId id="271" r:id="rId11"/>
    <p:sldId id="269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6"/>
    <p:restoredTop sz="94787"/>
  </p:normalViewPr>
  <p:slideViewPr>
    <p:cSldViewPr snapToGrid="0">
      <p:cViewPr varScale="1">
        <p:scale>
          <a:sx n="120" d="100"/>
          <a:sy n="120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3C553-C569-1445-AD9C-87FB6F1E0D78}" type="datetimeFigureOut">
              <a:rPr lang="cs-CZ" smtClean="0"/>
              <a:t>09.04.2025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E99A-C8DC-ED4F-A7A7-1DDE5D2505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52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44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78BA-3360-5386-CE64-3777B93C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3BC16A37-8A9D-B13A-A360-7013E811E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E9BDF-7385-965C-B59D-C83F3CB2C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20E7FCA-71E1-72B9-A8BF-3403011CA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58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3BE81-BBED-5721-7CAE-5546A47E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DF4E5D3E-DE4A-CDF7-080C-7FFCB1559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538881AB-B318-D4EB-4F5F-2A7691902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70552-DD05-C2F0-2A81-7D6816BA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18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zmíníme i používané technologie atd. všechno za běhu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411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1DADAB-91D5-5A8C-F144-063877546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B304C5-84E7-25CB-7288-54FEE5B1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F17E5D-5A29-2A81-A551-0E2107A2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7BBA-447E-E342-BB19-A49552D04E7F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502B55-F1A7-D5E1-1963-E4F08DD3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27555E-CCA9-F2C6-0E8E-0519BD9F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71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C61AA6-A6AB-8826-80BB-6A8EE300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389988-F120-99A8-9672-E063B681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D01245F-4BBD-C6A1-C21A-31E67BAA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0879-0946-8A44-852E-8FAFB303ECFC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F194D36-9296-AED0-CC93-3F4DF2D8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AAEA53-FE37-A82E-74A1-CA636FC0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89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D17BCD3-C4B4-E84E-6C97-989F1F865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99A3A75-92E6-ADDE-AEF2-68256C43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49F16C-5DF5-DCE2-9832-8C7D537D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BD5-60AC-514F-9802-8A82DE402746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9B57BE-D15A-173C-169D-DE4F2BC9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DBB5A9-5525-FA31-C34C-CCF9FF2C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780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362F8A-1FB3-2C2C-FF7B-025A0ACD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DB1773-B02F-0D1D-2AF0-4B844939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7055EB-941E-C8BF-CD31-8666B12E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DF72-EDCB-5F46-B9A9-CD8A64D4C070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5E72CF-3CB8-3E56-6FC2-B86DC9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848A8B-44FF-CFB8-936F-FF37391D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1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F8E34-B975-097E-D335-1CFE08AB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0F86B7-4F97-3961-4BD8-6469E0FD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BFFE8C-9813-DD5A-A1B1-2AB828F6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9DE4-4193-3A48-BC52-EE4A0773B70F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D913BA-3494-E08F-DF23-A08CE36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75129C-3339-BBD1-CA6E-B9B52126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7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8C411E-ED14-E76B-EE50-B344BBEB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694D24-1DB3-0F1D-0D9A-1FB16E7E3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AA853C-C8BA-ACA6-5C3E-BBCAB3C48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667F594-8AF4-88B9-8BFE-B71C5D9D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237-053C-9F48-8C4E-4D915F2D3EC7}" type="datetime1">
              <a:rPr lang="cs-CZ" smtClean="0"/>
              <a:t>09.04.2025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8AD1B2C-DD52-8026-22BD-A6614ACE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47CB1DD-7261-3FC2-2035-4CB5EFD6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8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37EFC-3A1E-04EE-7830-833F8AC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CF9E3D-D3DA-5765-AF33-86FA8658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7B21616-0312-3D36-4B94-AFD8327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FB7F1C-2ECB-8D92-C6BB-9760B70E1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E71545E-B8E7-E58F-8391-6B1E2BBB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C94B063-34F5-2CA3-D6EE-FDF96FD1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D5F-274F-8D4B-818B-A3D342587D00}" type="datetime1">
              <a:rPr lang="cs-CZ" smtClean="0"/>
              <a:t>09.04.2025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7E6BE0-1403-3A82-6F98-B223CD6B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800FD9E-873D-90EC-254E-4610581F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1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2ACFF-D976-41FA-F9E2-6AEA7F3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AB839D6-7019-4A53-4C49-5F3CEBB2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841A-0750-304E-8211-AE58C8ED694E}" type="datetime1">
              <a:rPr lang="cs-CZ" smtClean="0"/>
              <a:t>09.04.2025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E881A04-866E-221C-BC58-DEC67ED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75CBCBA-8FB0-106A-8186-6D8DC43C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150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15A28A3-1E8A-C8BD-587E-7019980C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84A0-99E7-CC40-8925-43ED15BA0385}" type="datetime1">
              <a:rPr lang="cs-CZ" smtClean="0"/>
              <a:t>09.04.2025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59B9AFE-BA91-5EF4-FC82-766E83F1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E93D793-CAC7-77B5-E80A-BDF494A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99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6AA4C-01F7-3D08-5F75-49DF2B0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D0405-0DAD-28B0-BFBC-7041C042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3040B52-9C92-026F-FC45-91DA8D0B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7D2050-4F07-B7AB-EA11-836A31AA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37C-F3B7-964B-9106-442C783BBE1C}" type="datetime1">
              <a:rPr lang="cs-CZ" smtClean="0"/>
              <a:t>09.04.2025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55CB6B-9E13-4B31-2E41-C0F83B62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826CA4-D3AC-8BD6-4E8C-7637E3E7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53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EF0FE-CFAB-B929-8C15-F1843177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795F861-DC9F-807E-78C5-EA0E551EB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8E82C1-8748-0C33-1EBE-C9705F57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D997FE-C0F4-1A97-17A0-B1D7403E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302E-02B3-E546-8E6C-41748F25A694}" type="datetime1">
              <a:rPr lang="cs-CZ" smtClean="0"/>
              <a:t>09.04.2025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9A97D5-C305-8C17-F7FF-C80FE6CB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6920FE-102C-0EBA-E42D-7D74407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79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1F9D97A-3767-22DA-7B34-6AF36A74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01D504-5B9D-E1E7-2069-2E87F4E3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FEE8CF-4994-D551-BFFD-B8556A321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DA20D-C940-B44F-B944-EFC8D8A6478D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0BA754-AB5F-733B-C59F-5C651B912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0FCE3E-FE35-9647-6369-0A8AAA47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962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722B862E-BE1A-1364-C5FE-9123803214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8" name="Obrázek 7" descr="Obsah obrázku text, Písmo, Grafika, logo&#10;&#10;Obsah vygenerovaný umělou inteligencí může být nesprávný.">
            <a:extLst>
              <a:ext uri="{FF2B5EF4-FFF2-40B4-BE49-F238E27FC236}">
                <a16:creationId xmlns:a16="http://schemas.microsoft.com/office/drawing/2014/main" id="{FB64875C-E364-7023-28F3-13053B83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1" y="5573568"/>
            <a:ext cx="3091340" cy="78698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6B25F50-2A02-7BF1-DEE4-ED34E384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711" y="517449"/>
            <a:ext cx="5983124" cy="3036163"/>
          </a:xfrm>
        </p:spPr>
        <p:txBody>
          <a:bodyPr>
            <a:noAutofit/>
          </a:bodyPr>
          <a:lstStyle/>
          <a:p>
            <a:pPr algn="l"/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Aplikace pro vizualizaci a zpracování obrazových dat z in-</a:t>
            </a:r>
            <a:r>
              <a:rPr lang="cs-CZ" sz="3600" b="1" i="0" dirty="0" err="1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situ</a:t>
            </a:r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měření RHEED během růstu </a:t>
            </a:r>
            <a:r>
              <a:rPr lang="cs-CZ" sz="3600" b="1" i="0" dirty="0" err="1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monoatomárních</a:t>
            </a:r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vrstev pomocí technologie MBE</a:t>
            </a:r>
            <a:endParaRPr lang="cs-CZ" sz="3600" b="1" dirty="0">
              <a:solidFill>
                <a:schemeClr val="bg2">
                  <a:lumMod val="9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8EAA6F-39C7-576B-E823-39B0B4C2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544" y="3981866"/>
            <a:ext cx="5461458" cy="1094250"/>
          </a:xfrm>
        </p:spPr>
        <p:txBody>
          <a:bodyPr>
            <a:normAutofit/>
          </a:bodyPr>
          <a:lstStyle/>
          <a:p>
            <a:pPr algn="l"/>
            <a:r>
              <a:rPr lang="cs-CZ" sz="1800" dirty="0">
                <a:solidFill>
                  <a:schemeClr val="bg2">
                    <a:lumMod val="9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Marek Bílý, Jan Schreiber, Marek Švec</a:t>
            </a:r>
          </a:p>
          <a:p>
            <a:pPr algn="l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Ing. Filip Křížek, Ph.D., Dr. Dominik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Kriegner</a:t>
            </a:r>
            <a:endParaRPr lang="cs-CZ" sz="1800" dirty="0">
              <a:solidFill>
                <a:schemeClr val="accent6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8" name="Picture 4" descr="a) Experimental RHEED image of SrTiO3(001) surface with (√13 ×... |  Download Scientific Diagram">
            <a:extLst>
              <a:ext uri="{FF2B5EF4-FFF2-40B4-BE49-F238E27FC236}">
                <a16:creationId xmlns:a16="http://schemas.microsoft.com/office/drawing/2014/main" id="{5DE7D778-0A34-F3F2-50B6-DCDE7F0F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04" y="0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E79EB5E-05A9-2D44-B551-4EB3C1F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631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EBB4A-7B49-75B4-8F94-4499A6F4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F82883-9EFA-7E84-CB7F-C2E8E262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Závěr, přínos aplikace a další kroky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B68BC6-1AA8-FD6D-3FB4-6924E177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Úspěšně jsme vytvořili open-source a obecně univerzální aplikaci pro </a:t>
            </a:r>
            <a:r>
              <a:rPr lang="cs-CZ" dirty="0" err="1"/>
              <a:t>real-time</a:t>
            </a:r>
            <a:r>
              <a:rPr lang="cs-CZ" dirty="0"/>
              <a:t> analýzu RHEED nezávislou na výrobci kamery a jiných aspektech.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Bude probíhat testování v reálném provozu:</a:t>
            </a:r>
          </a:p>
          <a:p>
            <a:pPr lvl="2"/>
            <a:r>
              <a:rPr lang="cs-CZ" dirty="0"/>
              <a:t>Výzkumná skupina </a:t>
            </a:r>
            <a:r>
              <a:rPr lang="cs-CZ" dirty="0" err="1"/>
              <a:t>spintroniky</a:t>
            </a:r>
            <a:r>
              <a:rPr lang="cs-CZ" dirty="0"/>
              <a:t> Tomáše </a:t>
            </a:r>
            <a:r>
              <a:rPr lang="cs-CZ" dirty="0" err="1"/>
              <a:t>Jungwirtha</a:t>
            </a:r>
            <a:r>
              <a:rPr lang="cs-CZ" dirty="0"/>
              <a:t> </a:t>
            </a:r>
            <a:r>
              <a:rPr lang="cs-CZ" b="1" dirty="0"/>
              <a:t>(procesní inženýrství - Ing. Filip Křížek, </a:t>
            </a:r>
            <a:r>
              <a:rPr lang="cs-CZ" b="1" dirty="0" err="1"/>
              <a:t>Ph</a:t>
            </a:r>
            <a:r>
              <a:rPr lang="cs-CZ" b="1" dirty="0"/>
              <a:t>. D.)</a:t>
            </a:r>
          </a:p>
          <a:p>
            <a:pPr lvl="2"/>
            <a:r>
              <a:rPr lang="cs-CZ" dirty="0"/>
              <a:t>Výzkumná skupina </a:t>
            </a:r>
            <a:r>
              <a:rPr lang="cs-CZ" dirty="0" err="1"/>
              <a:t>sandwichových</a:t>
            </a:r>
            <a:r>
              <a:rPr lang="cs-CZ" dirty="0"/>
              <a:t> feroelektrických </a:t>
            </a:r>
            <a:r>
              <a:rPr lang="cs-CZ" dirty="0" err="1"/>
              <a:t>kompozitů</a:t>
            </a:r>
            <a:r>
              <a:rPr lang="cs-CZ" dirty="0"/>
              <a:t> </a:t>
            </a:r>
            <a:r>
              <a:rPr lang="cs-CZ" b="1" dirty="0"/>
              <a:t>Dr. Tima </a:t>
            </a:r>
            <a:r>
              <a:rPr lang="cs-CZ" b="1" dirty="0" err="1"/>
              <a:t>Verhagena</a:t>
            </a:r>
            <a:endParaRPr lang="cs-CZ" b="1" dirty="0"/>
          </a:p>
          <a:p>
            <a:pPr lvl="2"/>
            <a:r>
              <a:rPr lang="cs-CZ" dirty="0"/>
              <a:t>Výzkumná skupina </a:t>
            </a:r>
            <a:r>
              <a:rPr lang="cs-CZ" b="1" dirty="0"/>
              <a:t>Dr. Dominika </a:t>
            </a:r>
            <a:r>
              <a:rPr lang="cs-CZ" b="1" dirty="0" err="1"/>
              <a:t>Kriegnera</a:t>
            </a:r>
            <a:endParaRPr lang="cs-CZ" b="1" dirty="0"/>
          </a:p>
          <a:p>
            <a:pPr lvl="1"/>
            <a:r>
              <a:rPr lang="cs-CZ" dirty="0"/>
              <a:t>Ve spolupráci budou laděny další prvky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0D5E9E62-070E-3CE0-BF21-1BFEDFDD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92AF69-A78E-2616-59E8-641156A9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CDC6-FC13-9123-29AB-CFEDDDFC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54151-5515-3FB8-FCB8-E2641848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574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Děkuji za pozornost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42BEF04E-56A0-E4D4-DB12-17CF5A5D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66186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CE555B-5B30-C798-55E5-E9EB94E5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BB3F925-88D8-1CA0-B71E-5CB3A761E92F}"/>
              </a:ext>
            </a:extLst>
          </p:cNvPr>
          <p:cNvSpPr txBox="1"/>
          <p:nvPr/>
        </p:nvSpPr>
        <p:spPr>
          <a:xfrm>
            <a:off x="6424863" y="2815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66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95464C-92AF-7C85-3340-9F35F5B3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D8AEEF-1548-4ED3-9DC6-ECDDBC33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10515600" cy="4351338"/>
          </a:xfrm>
        </p:spPr>
        <p:txBody>
          <a:bodyPr/>
          <a:lstStyle/>
          <a:p>
            <a:r>
              <a:rPr lang="cs-CZ" b="1" dirty="0"/>
              <a:t>MBE</a:t>
            </a:r>
            <a:r>
              <a:rPr lang="cs-CZ" dirty="0"/>
              <a:t> - </a:t>
            </a:r>
            <a:r>
              <a:rPr lang="cs-CZ" dirty="0" err="1"/>
              <a:t>Molecular</a:t>
            </a:r>
            <a:r>
              <a:rPr lang="cs-CZ" dirty="0"/>
              <a:t> </a:t>
            </a:r>
            <a:r>
              <a:rPr lang="cs-CZ" dirty="0" err="1"/>
              <a:t>Beam</a:t>
            </a:r>
            <a:r>
              <a:rPr lang="cs-CZ" dirty="0"/>
              <a:t> </a:t>
            </a:r>
            <a:r>
              <a:rPr lang="cs-CZ" dirty="0" err="1"/>
              <a:t>Epitaxy</a:t>
            </a:r>
            <a:endParaRPr lang="cs-CZ" dirty="0"/>
          </a:p>
          <a:p>
            <a:r>
              <a:rPr lang="cs-CZ" b="1" dirty="0"/>
              <a:t>RHEED</a:t>
            </a:r>
            <a:r>
              <a:rPr lang="cs-CZ" dirty="0"/>
              <a:t> -  </a:t>
            </a:r>
            <a:r>
              <a:rPr lang="cs-CZ" dirty="0" err="1"/>
              <a:t>Reflective</a:t>
            </a:r>
            <a:r>
              <a:rPr lang="cs-CZ" dirty="0"/>
              <a:t>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Energy</a:t>
            </a:r>
            <a:r>
              <a:rPr lang="cs-CZ" dirty="0"/>
              <a:t> </a:t>
            </a:r>
            <a:r>
              <a:rPr lang="cs-CZ" dirty="0" err="1"/>
              <a:t>Electron</a:t>
            </a:r>
            <a:r>
              <a:rPr lang="cs-CZ" dirty="0"/>
              <a:t> </a:t>
            </a:r>
            <a:r>
              <a:rPr lang="cs-CZ" dirty="0" err="1"/>
              <a:t>Diffractometry</a:t>
            </a:r>
            <a:endParaRPr lang="cs-CZ" dirty="0"/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737D44DB-3E77-3429-12CA-EAE0C973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E886D99-73D2-650F-5037-1A5CABA2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1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ACE61-1FD6-E6C2-212C-BE6918846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0540E-28B0-6697-F10C-A6082A45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C4F4E2-22B0-9B4E-BF7C-48E8B33F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000" b="1" dirty="0"/>
              <a:t>Vyvinout aplikaci pro RHEED analýzu v reálném čase, která by byla nezávislá na výrobci systému RHEED nebo na kameře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b="1" dirty="0"/>
              <a:t>Přívětivé GUI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b="1" dirty="0"/>
              <a:t>Umožnit jednoduchou rozšiřitelnost aplikace </a:t>
            </a:r>
            <a:r>
              <a:rPr lang="cs-CZ" sz="2000" dirty="0"/>
              <a:t>=&gt; dobrá dokumentace kódu</a:t>
            </a:r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0" indent="0">
              <a:buNone/>
            </a:pPr>
            <a:r>
              <a:rPr lang="cs-CZ" sz="2000" dirty="0"/>
              <a:t>Většinu požadavků jsme monitorovali skrze </a:t>
            </a:r>
            <a:r>
              <a:rPr lang="cs-CZ" sz="2000" b="1" dirty="0" err="1"/>
              <a:t>issues</a:t>
            </a:r>
            <a:r>
              <a:rPr lang="cs-CZ" sz="2000" dirty="0"/>
              <a:t> na GitHubu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CA78B188-3EDB-505C-F56F-ED8C2C57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23E3FB-CB8A-3B34-0878-139C622D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3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61CAD-19F0-03A3-BE2E-71F4AE46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" name="Rectangle 51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 descr="Contact - About -">
            <a:extLst>
              <a:ext uri="{FF2B5EF4-FFF2-40B4-BE49-F238E27FC236}">
                <a16:creationId xmlns:a16="http://schemas.microsoft.com/office/drawing/2014/main" id="{9DACAAD6-5FB0-69CB-1AC2-0977D65F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" b="51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AB0CFC-90F9-9C28-3869-5250F407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B2738-7FCF-B04D-A8FF-72053771C37B}" type="slidenum">
              <a:rPr lang="en-US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0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E2B8B-735C-BAB9-4696-A21447F38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4419464F-DE08-A5C5-6A1F-D8AD1AC6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666400-85B4-C4C5-2E8A-A0EA6AD3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218" name="Picture 2" descr="Schematic diagram of RHEED apparatus. | Download Scientific Diagram">
            <a:extLst>
              <a:ext uri="{FF2B5EF4-FFF2-40B4-BE49-F238E27FC236}">
                <a16:creationId xmlns:a16="http://schemas.microsoft.com/office/drawing/2014/main" id="{8189D5EB-ED97-5042-14F2-52A27687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3" y="1266156"/>
            <a:ext cx="11742153" cy="39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3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5586-0BF9-5BD1-0AA3-52B0716F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8792D77C-676C-1B31-2124-D17747E6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9D01D5-C452-F2E0-9945-3D457D8A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42" name="Picture 2" descr="Schematic illustration of electron diffraction in TEM and RHEED. The... |  Download Scientific Diagram">
            <a:extLst>
              <a:ext uri="{FF2B5EF4-FFF2-40B4-BE49-F238E27FC236}">
                <a16:creationId xmlns:a16="http://schemas.microsoft.com/office/drawing/2014/main" id="{6E6448C8-CE37-7DB1-BE6C-5D7CE9CB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9" y="291264"/>
            <a:ext cx="8613943" cy="53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6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C8B0FC-E967-768C-D11B-4B619752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631E2B-C029-1EDE-CBF9-32820E52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07D7882-EB28-5557-5B26-469A34E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7</a:t>
            </a:fld>
            <a:endParaRPr lang="cs-CZ"/>
          </a:p>
        </p:txBody>
      </p:sp>
      <p:pic>
        <p:nvPicPr>
          <p:cNvPr id="11266" name="Picture 2" descr="Review: Geometric interpretation of reflection and transmission RHEED  patterns - ScienceDirect">
            <a:extLst>
              <a:ext uri="{FF2B5EF4-FFF2-40B4-BE49-F238E27FC236}">
                <a16:creationId xmlns:a16="http://schemas.microsoft.com/office/drawing/2014/main" id="{E0F993B2-B88A-632D-84DE-A01C00EC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06" y="0"/>
            <a:ext cx="5411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38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7673C-2C44-5F7A-C69F-8045669E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3719B-8413-2C11-CFD5-7A20AE09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82AA5-FB57-E8CB-4F65-8912DAF8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197987F-4233-5B92-1E8D-173043C0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8</a:t>
            </a:fld>
            <a:endParaRPr lang="cs-CZ"/>
          </a:p>
        </p:txBody>
      </p:sp>
      <p:pic>
        <p:nvPicPr>
          <p:cNvPr id="12290" name="Picture 2" descr="Reflection high energy electron diffraction | Molecular Beam Epitaxy  Research Group | University of Waterloo">
            <a:extLst>
              <a:ext uri="{FF2B5EF4-FFF2-40B4-BE49-F238E27FC236}">
                <a16:creationId xmlns:a16="http://schemas.microsoft.com/office/drawing/2014/main" id="{445AF74C-8E52-9759-5A86-F50B572F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91" y="38768"/>
            <a:ext cx="9030617" cy="678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6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ACC5-19EB-C6CC-1E0D-FA34CDB1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1C043-1C8A-20E2-3D26-5594501B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77" y="2353602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Ukázka aplikace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807018FF-4966-65EA-605E-8E75820C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C22779-78C3-EEDE-FFC1-37F2892C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" name="Obrázek 9" descr="Obsah obrázku Multimediální software, software, elektronika, Grafický software&#10;&#10;Obsah vygenerovaný umělou inteligencí může být nesprávný.">
            <a:extLst>
              <a:ext uri="{FF2B5EF4-FFF2-40B4-BE49-F238E27FC236}">
                <a16:creationId xmlns:a16="http://schemas.microsoft.com/office/drawing/2014/main" id="{59C4511C-A1A1-F52F-46C0-17C373D4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186" y="988828"/>
            <a:ext cx="6770814" cy="42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460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195</Words>
  <Application>Microsoft Macintosh PowerPoint</Application>
  <PresentationFormat>Širokoúhlá obrazovka</PresentationFormat>
  <Paragraphs>43</Paragraphs>
  <Slides>11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 Neue</vt:lpstr>
      <vt:lpstr>Motiv Office</vt:lpstr>
      <vt:lpstr>Aplikace pro vizualizaci a zpracování obrazových dat z in-situ měření RHEED během růstu monoatomárních vrstev pomocí technologie MBE</vt:lpstr>
      <vt:lpstr>Úvod</vt:lpstr>
      <vt:lpstr>Cíle práce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Ukázka aplikace</vt:lpstr>
      <vt:lpstr>Závěr, přínos aplikace a další kroky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Bílý</dc:creator>
  <cp:lastModifiedBy>Marek Bílý</cp:lastModifiedBy>
  <cp:revision>7</cp:revision>
  <dcterms:created xsi:type="dcterms:W3CDTF">2024-10-23T11:04:41Z</dcterms:created>
  <dcterms:modified xsi:type="dcterms:W3CDTF">2025-04-09T17:00:16Z</dcterms:modified>
</cp:coreProperties>
</file>