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E95D2-5477-4BEB-AF65-E79B532831D0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A801F-A763-49F0-9340-9CE6E525A0F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29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68DE67-1BFE-4B37-BFF2-B86BD3E19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0DB342-C423-43CF-8A98-0C87E15A8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32C7AE-754D-487E-BAB1-051418C6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37587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E7D89-7E9F-4B05-83A2-B449592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E018707-03C8-46D1-B798-CCB12E535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A87912-12C0-43C5-821B-918650C5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311431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56EE464-5DD3-4041-B4D2-1291CE99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1F99CFC-FB2D-470A-858D-95612AE0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915DBE-BDF2-4055-AF18-FBB77374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3875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BC4894-B2DA-441B-BC28-C66BF3C5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29C4FF5-FF0E-4DE9-AC12-E1F5E29B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1B5451-B7E0-48B2-9F9F-2B638770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7373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3D67A-6C03-4222-A48F-1C4CFB75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1A7D9D5-7A26-49F8-BE6A-38AE5234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E74540-31A8-4139-A456-9E6D807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92859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7F6455-B2CA-4E81-891B-1AFB6CE4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5CAE9A1-D7A7-4A01-82EA-75340C9E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4CC34C5-5114-4577-864A-604EE493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00EB63-55EE-4AFD-82D0-16C2ABBA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88618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B1D775-BD07-4564-8C2B-177B2B56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AB2E856-0B53-485E-9070-1BF54FFC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D30BB9C-C25C-47E0-A5A7-5B0D011E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1581CA38-3004-4BB0-A625-30E2008B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9E876CC-5FB3-48CA-B844-E2F9BF68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1199C1-628E-46E9-A512-5401616E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16867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89DC5-ADB1-48C3-8528-09BB4EF6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F3A7104-2765-4DC6-97CF-FD25051B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7714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DD441B6-499C-414C-A3D7-5D494BA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79848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B05EDA-329B-404D-90D4-B9734A07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EA6B376-5F0D-40B7-950F-FF2F890C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B487BCD-07EE-4C41-90BD-C5282858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854C7E-C4C0-4892-99D3-658E531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8533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E48C7-43AD-455E-8D05-2245B1F0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827DABC-1041-4517-BBBC-89980644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E028655-D3FC-4A85-A798-692589C4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EF5A51C-6B69-4A75-9DBE-7F362CFE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5815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03BD797-EAB1-4449-B220-C0D62041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C9350D1-0950-4CD7-9C36-4F055C22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19F95A-9100-4BB4-86EA-2168467D6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1917" y="6369797"/>
            <a:ext cx="3173506" cy="365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dirty="0"/>
              <a:t>Středoškolská odborná činnost 2020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4F54974-254F-49ED-AE38-4CC4B51D410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54" y="6199701"/>
            <a:ext cx="334219" cy="5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C8612-9103-4582-A3A5-A7B9AA0B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" y="2617692"/>
            <a:ext cx="11604812" cy="3446932"/>
          </a:xfrm>
        </p:spPr>
        <p:txBody>
          <a:bodyPr>
            <a:normAutofit fontScale="90000"/>
          </a:bodyPr>
          <a:lstStyle/>
          <a:p>
            <a:pPr algn="l"/>
            <a:r>
              <a:rPr lang="cs-CZ" sz="5900" dirty="0"/>
              <a:t>Název práce: Kartičky pro nonverbální děti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Jméno: Alžběta Klonfarová</a:t>
            </a:r>
            <a:br>
              <a:rPr lang="cs-CZ" dirty="0"/>
            </a:br>
            <a:r>
              <a:rPr lang="cs-CZ" sz="4400" dirty="0"/>
              <a:t>Škola: Gymnázium, Praha 6, Arabská</a:t>
            </a:r>
            <a:br>
              <a:rPr lang="cs-CZ" sz="4400" dirty="0"/>
            </a:br>
            <a:r>
              <a:rPr lang="cs-CZ" sz="4400" dirty="0"/>
              <a:t>Kraj: Hlavní město Praha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C7560B1-72B6-4800-9480-2B7B735FD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6"/>
          <a:stretch/>
        </p:blipFill>
        <p:spPr>
          <a:xfrm>
            <a:off x="1" y="0"/>
            <a:ext cx="4603376" cy="2662518"/>
          </a:xfrm>
          <a:prstGeom prst="rect">
            <a:avLst/>
          </a:prstGeom>
        </p:spPr>
      </p:pic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7B2C3B0-DD33-46E3-89B7-181610C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3C86918-7174-4C10-AE58-66D312E70443}"/>
              </a:ext>
            </a:extLst>
          </p:cNvPr>
          <p:cNvSpPr txBox="1"/>
          <p:nvPr/>
        </p:nvSpPr>
        <p:spPr>
          <a:xfrm>
            <a:off x="5446059" y="793376"/>
            <a:ext cx="6100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+mj-lt"/>
                <a:ea typeface="+mj-ea"/>
                <a:cs typeface="+mj-cs"/>
              </a:rPr>
              <a:t>Obor: Zdravotnictví</a:t>
            </a:r>
          </a:p>
        </p:txBody>
      </p:sp>
    </p:spTree>
    <p:extLst>
      <p:ext uri="{BB962C8B-B14F-4D97-AF65-F5344CB8AC3E}">
        <p14:creationId xmlns:p14="http://schemas.microsoft.com/office/powerpoint/2010/main" val="139315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Vytvoř rozvrh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cs typeface="Times New Roman" panose="02020603050405020304" pitchFamily="18" charset="0"/>
              </a:rPr>
              <a:t>Podobný princip jako začni</a:t>
            </a:r>
          </a:p>
          <a:p>
            <a:r>
              <a:rPr lang="cs-CZ" sz="2800" dirty="0">
                <a:cs typeface="Times New Roman" panose="02020603050405020304" pitchFamily="18" charset="0"/>
              </a:rPr>
              <a:t>Místo věty se tvoří rozvrh</a:t>
            </a:r>
          </a:p>
          <a:p>
            <a:r>
              <a:rPr lang="cs-CZ" sz="2800" dirty="0">
                <a:cs typeface="Times New Roman" panose="02020603050405020304" pitchFamily="18" charset="0"/>
              </a:rPr>
              <a:t>Ten se následně uloží do souboru</a:t>
            </a:r>
            <a:endParaRPr lang="de-DE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AEC3930-3B5B-A08A-A4C4-2E43EBF3C8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r="6010"/>
          <a:stretch/>
        </p:blipFill>
        <p:spPr bwMode="auto">
          <a:xfrm>
            <a:off x="6148670" y="2926623"/>
            <a:ext cx="4850677" cy="2484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152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Rozvrh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i="1" dirty="0" err="1">
                <a:cs typeface="Times New Roman" panose="02020603050405020304" pitchFamily="18" charset="0"/>
              </a:rPr>
              <a:t>RecyclerView</a:t>
            </a:r>
            <a:endParaRPr lang="cs-CZ" sz="2800" i="1" dirty="0">
              <a:cs typeface="Times New Roman" panose="02020603050405020304" pitchFamily="18" charset="0"/>
            </a:endParaRPr>
          </a:p>
          <a:p>
            <a:r>
              <a:rPr lang="cs-CZ" sz="2800" dirty="0">
                <a:cs typeface="Times New Roman" panose="02020603050405020304" pitchFamily="18" charset="0"/>
              </a:rPr>
              <a:t>Každý </a:t>
            </a:r>
            <a:r>
              <a:rPr lang="cs-CZ" sz="2800" i="1" dirty="0" err="1">
                <a:cs typeface="Times New Roman" panose="02020603050405020304" pitchFamily="18" charset="0"/>
              </a:rPr>
              <a:t>item</a:t>
            </a:r>
            <a:r>
              <a:rPr lang="cs-CZ" sz="2800" dirty="0">
                <a:cs typeface="Times New Roman" panose="02020603050405020304" pitchFamily="18" charset="0"/>
              </a:rPr>
              <a:t> je jedna činnost 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91CA545-7A2D-F3D3-BF2D-4554939916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r="6010"/>
          <a:stretch/>
        </p:blipFill>
        <p:spPr bwMode="auto">
          <a:xfrm>
            <a:off x="5481260" y="1825625"/>
            <a:ext cx="5956965" cy="3066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281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Nastavení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cs typeface="Times New Roman" panose="02020603050405020304" pitchFamily="18" charset="0"/>
              </a:rPr>
              <a:t>Změna hesla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296966B-9580-252F-3091-C6B739CFCB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r="6574"/>
          <a:stretch/>
        </p:blipFill>
        <p:spPr bwMode="auto">
          <a:xfrm>
            <a:off x="3939127" y="2096199"/>
            <a:ext cx="6097338" cy="3165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853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Design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cs typeface="Times New Roman" panose="02020603050405020304" pitchFamily="18" charset="0"/>
              </a:rPr>
              <a:t>Odstíny oranžové</a:t>
            </a:r>
          </a:p>
          <a:p>
            <a:r>
              <a:rPr lang="cs-CZ" sz="2800" dirty="0">
                <a:cs typeface="Times New Roman" panose="02020603050405020304" pitchFamily="18" charset="0"/>
              </a:rPr>
              <a:t>Ikona aplikace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9D4F72A-89E8-3E2F-E209-47DF6064E9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3" r="12500" b="28621"/>
          <a:stretch/>
        </p:blipFill>
        <p:spPr bwMode="auto">
          <a:xfrm rot="10800000">
            <a:off x="4663990" y="1511567"/>
            <a:ext cx="5293396" cy="3326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243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Video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2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0333"/>
            <a:ext cx="10515600" cy="1325563"/>
          </a:xfrm>
        </p:spPr>
        <p:txBody>
          <a:bodyPr/>
          <a:lstStyle/>
          <a:p>
            <a:pPr algn="ctr"/>
            <a:r>
              <a:rPr lang="cs-CZ" dirty="0">
                <a:latin typeface="+mn-lt"/>
              </a:rPr>
              <a:t>Děkuji za pozornost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</p:spTree>
    <p:extLst>
      <p:ext uri="{BB962C8B-B14F-4D97-AF65-F5344CB8AC3E}">
        <p14:creationId xmlns:p14="http://schemas.microsoft.com/office/powerpoint/2010/main" val="176990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watch?v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=Kz9TkDY2sP8&amp;list=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WL&amp;index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=3&amp;t=132s.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Coding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2018.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watch?v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kWeeWOlzEKM&amp;list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WL&amp;index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=2&amp;t=204s.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Neat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Roots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2021.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Gazman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Ilya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Reading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Bitmaps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Android. 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[Online] 2016. [Citace: 24. Leden 2022.] https://stackoverflow.com/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/17674634/saving-and-reading-bitmaps-images-from-internal-memory-in-android.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watch?v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=rcSNkSJ624U&amp;list=PLX7VPWfpGZnDAMRAaRGoEc69xI3JDPr7M&amp;index=1&amp;t=644s.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YoursTruly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2019.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Raut,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Nitya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Tutorialspoint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clicked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cs-CZ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cs-CZ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[Online] 2019. [Citace: 21. Duben 2022.] https://www.tutorialspoint.com/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clicked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-and-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-in-</a:t>
            </a:r>
            <a:r>
              <a:rPr lang="cs-CZ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cs-CZ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</p:spTree>
    <p:extLst>
      <p:ext uri="{BB962C8B-B14F-4D97-AF65-F5344CB8AC3E}">
        <p14:creationId xmlns:p14="http://schemas.microsoft.com/office/powerpoint/2010/main" val="298390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Nonverbální děti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neumí mluvit z důvodu postižení</a:t>
            </a:r>
          </a:p>
          <a:p>
            <a:r>
              <a:rPr lang="cs-CZ" dirty="0"/>
              <a:t>často přidružené mentální postižení různého směru</a:t>
            </a:r>
          </a:p>
          <a:p>
            <a:r>
              <a:rPr lang="cs-CZ" dirty="0"/>
              <a:t>potíže s vyjadřováním svých potřeb, přání a emocí</a:t>
            </a:r>
          </a:p>
          <a:p>
            <a:r>
              <a:rPr lang="cs-CZ" dirty="0"/>
              <a:t>potřebují zvláštní podporu a pochopení ze strany rodiny, vychovatelů a učitelů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</p:spTree>
    <p:extLst>
      <p:ext uri="{BB962C8B-B14F-4D97-AF65-F5344CB8AC3E}">
        <p14:creationId xmlns:p14="http://schemas.microsoft.com/office/powerpoint/2010/main" val="204294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515866-E3D9-422D-86B9-9662833D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Použité technologie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3ED24C5-5067-45ED-9318-6847CB13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Java</a:t>
            </a:r>
          </a:p>
          <a:p>
            <a:r>
              <a:rPr lang="cs-CZ" dirty="0"/>
              <a:t>Android studio</a:t>
            </a:r>
          </a:p>
          <a:p>
            <a:r>
              <a:rPr lang="cs-CZ" dirty="0"/>
              <a:t>Knihovna Picasso</a:t>
            </a:r>
          </a:p>
          <a:p>
            <a:r>
              <a:rPr lang="cs-CZ" dirty="0"/>
              <a:t>Knihovna a</a:t>
            </a:r>
            <a:r>
              <a:rPr lang="de-DE" dirty="0" err="1"/>
              <a:t>ndroid</a:t>
            </a:r>
            <a:r>
              <a:rPr lang="de-DE" dirty="0"/>
              <a:t> Image </a:t>
            </a:r>
            <a:r>
              <a:rPr lang="de-DE" dirty="0" err="1"/>
              <a:t>Cropper</a:t>
            </a:r>
            <a:endParaRPr lang="de-DE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3B8CD76-0C13-4A26-B605-1D939F6A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F15083F-DF85-D648-85AD-93FEF1F0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21" y="1647342"/>
            <a:ext cx="2847975" cy="16002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35A9023-6EBF-D586-21E8-47E7F795C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87" y="1851360"/>
            <a:ext cx="3095625" cy="3095625"/>
          </a:xfrm>
          <a:prstGeom prst="rect">
            <a:avLst/>
          </a:prstGeom>
        </p:spPr>
      </p:pic>
      <p:pic>
        <p:nvPicPr>
          <p:cNvPr id="7" name="Obrázek 6" descr="Obsah obrázku text, klipart&#10;&#10;Popis byl vytvořen automaticky">
            <a:extLst>
              <a:ext uri="{FF2B5EF4-FFF2-40B4-BE49-F238E27FC236}">
                <a16:creationId xmlns:a16="http://schemas.microsoft.com/office/drawing/2014/main" id="{274E87B7-D410-B838-2774-5210602A9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6" y="4090604"/>
            <a:ext cx="4024313" cy="11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2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Parametry aplikace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Api 23 –&gt; android 6 a víc</a:t>
            </a:r>
          </a:p>
          <a:p>
            <a:r>
              <a:rPr lang="cs-CZ"/>
              <a:t>Velikost 4,29 </a:t>
            </a:r>
            <a:r>
              <a:rPr lang="cs-CZ" dirty="0"/>
              <a:t>MG</a:t>
            </a:r>
          </a:p>
          <a:p>
            <a:r>
              <a:rPr lang="cs-CZ" dirty="0"/>
              <a:t>Orientace na šířku</a:t>
            </a:r>
            <a:endParaRPr lang="de-DE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</p:spTree>
    <p:extLst>
      <p:ext uri="{BB962C8B-B14F-4D97-AF65-F5344CB8AC3E}">
        <p14:creationId xmlns:p14="http://schemas.microsoft.com/office/powerpoint/2010/main" val="392366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+mn-lt"/>
              </a:rPr>
              <a:t>Aktivita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vytvoření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hesla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Spuštění pouze jednou</a:t>
            </a:r>
          </a:p>
          <a:p>
            <a:r>
              <a:rPr lang="cs-CZ" dirty="0"/>
              <a:t>Uloží heslo do souboru</a:t>
            </a:r>
          </a:p>
          <a:p>
            <a:r>
              <a:rPr lang="cs-CZ" dirty="0"/>
              <a:t>Spustí hlavní aktivitu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5" name="Zástupný obsah 3" descr="Obsah obrázku text&#10;&#10;Popis byl vytvořen automaticky">
            <a:extLst>
              <a:ext uri="{FF2B5EF4-FFF2-40B4-BE49-F238E27FC236}">
                <a16:creationId xmlns:a16="http://schemas.microsoft.com/office/drawing/2014/main" id="{A34B69D8-7131-8A7E-73BD-EC70EB2670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4"/>
          <a:stretch/>
        </p:blipFill>
        <p:spPr bwMode="auto">
          <a:xfrm>
            <a:off x="5576465" y="1982620"/>
            <a:ext cx="4174283" cy="2514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A19AE840-2FF9-1C30-F737-0AD5828247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7"/>
          <a:stretch/>
        </p:blipFill>
        <p:spPr bwMode="auto">
          <a:xfrm>
            <a:off x="1153821" y="3562492"/>
            <a:ext cx="3733800" cy="2254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907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Hlavní aktivita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Začni – pro děti</a:t>
            </a:r>
          </a:p>
          <a:p>
            <a:r>
              <a:rPr lang="cs-CZ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Rozvrh – pro děti</a:t>
            </a:r>
            <a:endParaRPr lang="de-DE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Přidej slovíčko – pro rodiče –&gt; zaheslované</a:t>
            </a:r>
            <a:endParaRPr lang="de-DE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Spravuj slovíčka – pro rodiče –&gt; zaheslované</a:t>
            </a:r>
            <a:endParaRPr lang="de-DE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Vytvoř rozvrh – pro rodiče –&gt; zaheslované</a:t>
            </a:r>
            <a:endParaRPr lang="cs-CZ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Nastavení – pro rodiče –&gt; zaheslované</a:t>
            </a:r>
            <a:endParaRPr lang="de-DE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D02440C-1B83-4A43-4879-2E3514FDF4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" t="18043" r="60342" b="1223"/>
          <a:stretch/>
        </p:blipFill>
        <p:spPr bwMode="auto">
          <a:xfrm>
            <a:off x="8428204" y="690561"/>
            <a:ext cx="2925596" cy="3040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82F6D01-5C35-9310-13A4-0CFC26324A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4" t="32110" r="23792" b="25994"/>
          <a:stretch/>
        </p:blipFill>
        <p:spPr bwMode="auto">
          <a:xfrm>
            <a:off x="7750909" y="4314683"/>
            <a:ext cx="3602891" cy="1278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142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+mn-lt"/>
              </a:rPr>
              <a:t>Přidej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slovíčko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EditText</a:t>
            </a:r>
            <a:r>
              <a:rPr lang="cs-CZ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má nastavený atribut </a:t>
            </a:r>
            <a:r>
              <a:rPr lang="cs-CZ" sz="2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inputType</a:t>
            </a:r>
            <a:r>
              <a:rPr lang="cs-CZ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 </a:t>
            </a:r>
            <a:r>
              <a:rPr lang="cs-CZ" sz="2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textCapCharacters</a:t>
            </a:r>
            <a:endParaRPr lang="cs-CZ" sz="28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2800" dirty="0">
                <a:cs typeface="Times New Roman" panose="02020603050405020304" pitchFamily="18" charset="0"/>
              </a:rPr>
              <a:t>Výběr obrázku z galerie nebo z fotoaparátu –&gt; kontrola oprávnění</a:t>
            </a:r>
          </a:p>
          <a:p>
            <a:r>
              <a:rPr lang="cs-CZ" sz="2800" dirty="0">
                <a:cs typeface="Times New Roman" panose="02020603050405020304" pitchFamily="18" charset="0"/>
              </a:rPr>
              <a:t>Uložení obrázku a názvu kartičky</a:t>
            </a:r>
            <a:endParaRPr lang="de-DE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36116FC-40B5-9703-5170-4D7D60E5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t="306" r="6715" b="-306"/>
          <a:stretch/>
        </p:blipFill>
        <p:spPr bwMode="auto">
          <a:xfrm>
            <a:off x="6261527" y="3429000"/>
            <a:ext cx="4595730" cy="2419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422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+mn-lt"/>
              </a:rPr>
              <a:t>Spravuj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slovíčka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i="1" dirty="0" err="1">
                <a:cs typeface="Times New Roman" panose="02020603050405020304" pitchFamily="18" charset="0"/>
              </a:rPr>
              <a:t>RecyclerView</a:t>
            </a:r>
            <a:r>
              <a:rPr lang="cs-CZ" sz="2800" dirty="0">
                <a:cs typeface="Times New Roman" panose="02020603050405020304" pitchFamily="18" charset="0"/>
              </a:rPr>
              <a:t> s adapterem</a:t>
            </a:r>
          </a:p>
          <a:p>
            <a:r>
              <a:rPr lang="cs-CZ" sz="2800" i="1" dirty="0" err="1">
                <a:cs typeface="Times New Roman" panose="02020603050405020304" pitchFamily="18" charset="0"/>
              </a:rPr>
              <a:t>ItemTouchHelper</a:t>
            </a:r>
            <a:r>
              <a:rPr lang="cs-CZ" sz="2800" i="1" dirty="0">
                <a:cs typeface="Times New Roman" panose="02020603050405020304" pitchFamily="18" charset="0"/>
              </a:rPr>
              <a:t> </a:t>
            </a:r>
            <a:r>
              <a:rPr lang="cs-CZ" sz="2800" dirty="0">
                <a:cs typeface="Times New Roman" panose="02020603050405020304" pitchFamily="18" charset="0"/>
              </a:rPr>
              <a:t> pro přesouvání obrázků</a:t>
            </a:r>
            <a:endParaRPr lang="cs-CZ" sz="2800" i="1" dirty="0">
              <a:cs typeface="Times New Roman" panose="02020603050405020304" pitchFamily="18" charset="0"/>
            </a:endParaRPr>
          </a:p>
          <a:p>
            <a:r>
              <a:rPr lang="cs-CZ" sz="2800" i="1" dirty="0" err="1">
                <a:cs typeface="Times New Roman" panose="02020603050405020304" pitchFamily="18" charset="0"/>
              </a:rPr>
              <a:t>OnClickListener</a:t>
            </a:r>
            <a:r>
              <a:rPr lang="cs-CZ" sz="2800" dirty="0">
                <a:cs typeface="Times New Roman" panose="02020603050405020304" pitchFamily="18" charset="0"/>
              </a:rPr>
              <a:t> pro změnu názvu</a:t>
            </a:r>
            <a:endParaRPr lang="de-DE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7AFABAD-93FC-4228-67A4-5FFC5A47FA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r="6575"/>
          <a:stretch/>
        </p:blipFill>
        <p:spPr bwMode="auto">
          <a:xfrm>
            <a:off x="6410325" y="3095625"/>
            <a:ext cx="4435313" cy="2315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584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Začni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cs typeface="Times New Roman" panose="02020603050405020304" pitchFamily="18" charset="0"/>
              </a:rPr>
              <a:t>2 </a:t>
            </a:r>
            <a:r>
              <a:rPr lang="cs-CZ" sz="2800" dirty="0" err="1">
                <a:cs typeface="Times New Roman" panose="02020603050405020304" pitchFamily="18" charset="0"/>
              </a:rPr>
              <a:t>RecyclerView</a:t>
            </a:r>
            <a:endParaRPr lang="cs-CZ" sz="2800" dirty="0">
              <a:cs typeface="Times New Roman" panose="02020603050405020304" pitchFamily="18" charset="0"/>
            </a:endParaRPr>
          </a:p>
          <a:p>
            <a:r>
              <a:rPr lang="cs-CZ" sz="2800" dirty="0">
                <a:cs typeface="Times New Roman" panose="02020603050405020304" pitchFamily="18" charset="0"/>
              </a:rPr>
              <a:t>Z dolní nabídky se přetahují kartičky</a:t>
            </a:r>
          </a:p>
          <a:p>
            <a:r>
              <a:rPr lang="cs-CZ" sz="2800" dirty="0">
                <a:cs typeface="Times New Roman" panose="02020603050405020304" pitchFamily="18" charset="0"/>
              </a:rPr>
              <a:t>Nahoře se tvoří věta</a:t>
            </a:r>
            <a:endParaRPr lang="de-DE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88FA204-D2A3-A6E3-6B95-DCE93D772A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r="6151"/>
          <a:stretch/>
        </p:blipFill>
        <p:spPr bwMode="auto">
          <a:xfrm>
            <a:off x="6454689" y="1632791"/>
            <a:ext cx="5457072" cy="2799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0426A61-B10E-DD09-7A4E-0B7A1980E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6433"/>
          <a:stretch/>
        </p:blipFill>
        <p:spPr bwMode="auto">
          <a:xfrm>
            <a:off x="946825" y="3531741"/>
            <a:ext cx="4091900" cy="2103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22618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Šablona pro práci" id="{E9ACF355-B523-4978-95F0-FF2226777EC6}" vid="{8C11293C-8D81-426F-A8AC-FF11C43C3C4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Šablona pro práci</Template>
  <TotalTime>0</TotalTime>
  <Words>392</Words>
  <Application>Microsoft Office PowerPoint</Application>
  <PresentationFormat>Širokoúhlá obrazovka</PresentationFormat>
  <Paragraphs>75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Motiv Office</vt:lpstr>
      <vt:lpstr>Název práce: Kartičky pro nonverbální děti Jméno: Alžběta Klonfarová Škola: Gymnázium, Praha 6, Arabská Kraj: Hlavní město Praha</vt:lpstr>
      <vt:lpstr>Nonverbální děti</vt:lpstr>
      <vt:lpstr>Použité technologie</vt:lpstr>
      <vt:lpstr>Parametry aplikace</vt:lpstr>
      <vt:lpstr>Aktivita vytvoření hesla</vt:lpstr>
      <vt:lpstr>Hlavní aktivita</vt:lpstr>
      <vt:lpstr>Přidej slovíčko</vt:lpstr>
      <vt:lpstr>Spravuj slovíčka</vt:lpstr>
      <vt:lpstr>Začni</vt:lpstr>
      <vt:lpstr>Vytvoř rozvrh</vt:lpstr>
      <vt:lpstr>Rozvrh</vt:lpstr>
      <vt:lpstr>Nastavení</vt:lpstr>
      <vt:lpstr>Design</vt:lpstr>
      <vt:lpstr>Video</vt:lpstr>
      <vt:lpstr>Děkuji za pozornost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práce: Jméno: Škola: Kraj:</dc:title>
  <dc:creator>Petr Mazouch</dc:creator>
  <cp:lastModifiedBy>Alžběta Klonfarová, 3.E</cp:lastModifiedBy>
  <cp:revision>8</cp:revision>
  <dcterms:created xsi:type="dcterms:W3CDTF">2020-03-21T20:56:17Z</dcterms:created>
  <dcterms:modified xsi:type="dcterms:W3CDTF">2023-03-14T08:45:48Z</dcterms:modified>
</cp:coreProperties>
</file>