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1399-2362-46CD-90E5-1522A0605CE3}" type="datetimeFigureOut">
              <a:rPr lang="cs-CZ" smtClean="0"/>
              <a:t>10.05.2020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FF0-C165-4A2D-B55B-F8725A65DB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862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1399-2362-46CD-90E5-1522A0605CE3}" type="datetimeFigureOut">
              <a:rPr lang="cs-CZ" smtClean="0"/>
              <a:t>10.05.2020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FF0-C165-4A2D-B55B-F8725A65DB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198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1399-2362-46CD-90E5-1522A0605CE3}" type="datetimeFigureOut">
              <a:rPr lang="cs-CZ" smtClean="0"/>
              <a:t>10.05.2020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FF0-C165-4A2D-B55B-F8725A65DB72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4073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1399-2362-46CD-90E5-1522A0605CE3}" type="datetimeFigureOut">
              <a:rPr lang="cs-CZ" smtClean="0"/>
              <a:t>10.05.2020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FF0-C165-4A2D-B55B-F8725A65DB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6517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1399-2362-46CD-90E5-1522A0605CE3}" type="datetimeFigureOut">
              <a:rPr lang="cs-CZ" smtClean="0"/>
              <a:t>10.05.2020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FF0-C165-4A2D-B55B-F8725A65DB72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9109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1399-2362-46CD-90E5-1522A0605CE3}" type="datetimeFigureOut">
              <a:rPr lang="cs-CZ" smtClean="0"/>
              <a:t>10.05.2020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FF0-C165-4A2D-B55B-F8725A65DB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6778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1399-2362-46CD-90E5-1522A0605CE3}" type="datetimeFigureOut">
              <a:rPr lang="cs-CZ" smtClean="0"/>
              <a:t>10.05.2020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FF0-C165-4A2D-B55B-F8725A65DB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8426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1399-2362-46CD-90E5-1522A0605CE3}" type="datetimeFigureOut">
              <a:rPr lang="cs-CZ" smtClean="0"/>
              <a:t>10.05.2020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FF0-C165-4A2D-B55B-F8725A65DB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269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1399-2362-46CD-90E5-1522A0605CE3}" type="datetimeFigureOut">
              <a:rPr lang="cs-CZ" smtClean="0"/>
              <a:t>10.05.2020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FF0-C165-4A2D-B55B-F8725A65DB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19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1399-2362-46CD-90E5-1522A0605CE3}" type="datetimeFigureOut">
              <a:rPr lang="cs-CZ" smtClean="0"/>
              <a:t>10.05.2020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FF0-C165-4A2D-B55B-F8725A65DB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474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1399-2362-46CD-90E5-1522A0605CE3}" type="datetimeFigureOut">
              <a:rPr lang="cs-CZ" smtClean="0"/>
              <a:t>10.05.2020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FF0-C165-4A2D-B55B-F8725A65DB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04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1399-2362-46CD-90E5-1522A0605CE3}" type="datetimeFigureOut">
              <a:rPr lang="cs-CZ" smtClean="0"/>
              <a:t>10.05.2020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FF0-C165-4A2D-B55B-F8725A65DB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50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1399-2362-46CD-90E5-1522A0605CE3}" type="datetimeFigureOut">
              <a:rPr lang="cs-CZ" smtClean="0"/>
              <a:t>10.05.2020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FF0-C165-4A2D-B55B-F8725A65DB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952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1399-2362-46CD-90E5-1522A0605CE3}" type="datetimeFigureOut">
              <a:rPr lang="cs-CZ" smtClean="0"/>
              <a:t>10.05.2020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FF0-C165-4A2D-B55B-F8725A65DB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575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1399-2362-46CD-90E5-1522A0605CE3}" type="datetimeFigureOut">
              <a:rPr lang="cs-CZ" smtClean="0"/>
              <a:t>10.05.2020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FF0-C165-4A2D-B55B-F8725A65DB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419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1399-2362-46CD-90E5-1522A0605CE3}" type="datetimeFigureOut">
              <a:rPr lang="cs-CZ" smtClean="0"/>
              <a:t>10.05.2020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DFF0-C165-4A2D-B55B-F8725A65DB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930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C1399-2362-46CD-90E5-1522A0605CE3}" type="datetimeFigureOut">
              <a:rPr lang="cs-CZ" smtClean="0"/>
              <a:t>10.05.2020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75DFF0-C165-4A2D-B55B-F8725A65DB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923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iverr-res.cloudinary.com/images/t_main1,q_auto,f_auto/gigs/73573316/original/f53af2738e1b7655053e4e7218f887bb8da9ebff/make-a-logo-using-gimp.jp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8E01E6-8F38-4810-9603-0AABC62EB9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Šachy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EE6530B-F117-4557-8CBA-15C83F646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Tomáš Průšek 4. E</a:t>
            </a:r>
          </a:p>
        </p:txBody>
      </p:sp>
    </p:spTree>
    <p:extLst>
      <p:ext uri="{BB962C8B-B14F-4D97-AF65-F5344CB8AC3E}">
        <p14:creationId xmlns:p14="http://schemas.microsoft.com/office/powerpoint/2010/main" val="43170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3D4CFE-D9C9-4F2E-9DF1-E8210F79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technologie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AD5FA04-D33A-4BEF-A264-7605163F8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NetBeans</a:t>
            </a:r>
            <a:r>
              <a:rPr lang="cs-CZ" dirty="0"/>
              <a:t> IDE 8.2</a:t>
            </a:r>
          </a:p>
          <a:p>
            <a:r>
              <a:rPr lang="cs-CZ" dirty="0"/>
              <a:t>GIMP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AF7F60-6F16-405B-AF89-735A3244C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085" y="4001294"/>
            <a:ext cx="1635125" cy="163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tbeans logo png 5 » PNG Image">
            <a:extLst>
              <a:ext uri="{FF2B5EF4-FFF2-40B4-BE49-F238E27FC236}">
                <a16:creationId xmlns:a16="http://schemas.microsoft.com/office/drawing/2014/main" id="{FA4171A5-8E13-4E65-860A-9E263B165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792" y="386635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52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E075D1-1E0E-4C80-9475-71F1B809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Struktura projektu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29A8E06-3BD3-42DA-AD87-ED154E1CA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Šachové figurky</a:t>
            </a:r>
          </a:p>
          <a:p>
            <a:r>
              <a:rPr lang="cs-CZ" dirty="0"/>
              <a:t>Zdrojové kódy v </a:t>
            </a:r>
            <a:r>
              <a:rPr lang="cs-CZ" dirty="0" err="1"/>
              <a:t>javě</a:t>
            </a:r>
            <a:endParaRPr lang="cs-CZ" dirty="0"/>
          </a:p>
          <a:p>
            <a:pPr lvl="1"/>
            <a:r>
              <a:rPr lang="cs-CZ" dirty="0"/>
              <a:t>Menu</a:t>
            </a:r>
          </a:p>
          <a:p>
            <a:pPr lvl="1"/>
            <a:r>
              <a:rPr lang="cs-CZ" dirty="0"/>
              <a:t>Třídy s jednotlivými scénami</a:t>
            </a:r>
          </a:p>
          <a:p>
            <a:pPr lvl="1"/>
            <a:r>
              <a:rPr lang="cs-CZ" dirty="0"/>
              <a:t>Třída pro vrácení možných tahů</a:t>
            </a:r>
          </a:p>
          <a:p>
            <a:pPr lvl="1"/>
            <a:r>
              <a:rPr lang="cs-CZ" dirty="0"/>
              <a:t>Třídy aktualizující čas</a:t>
            </a:r>
          </a:p>
          <a:p>
            <a:pPr lvl="1"/>
            <a:r>
              <a:rPr lang="cs-CZ" dirty="0"/>
              <a:t>Server</a:t>
            </a:r>
          </a:p>
          <a:p>
            <a:pPr lvl="1"/>
            <a:r>
              <a:rPr lang="cs-CZ" dirty="0"/>
              <a:t>Třída pro komunikaci se serverem</a:t>
            </a:r>
          </a:p>
        </p:txBody>
      </p:sp>
    </p:spTree>
    <p:extLst>
      <p:ext uri="{BB962C8B-B14F-4D97-AF65-F5344CB8AC3E}">
        <p14:creationId xmlns:p14="http://schemas.microsoft.com/office/powerpoint/2010/main" val="206713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581DB1-A1B1-45E2-93FD-945B34FA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Průběh hry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60DD38-C8AA-43D1-A32B-4E05CDAF7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 spuštění programu je hráč v menu</a:t>
            </a:r>
          </a:p>
          <a:p>
            <a:r>
              <a:rPr lang="cs-CZ" dirty="0"/>
              <a:t>Vybere si herní mód</a:t>
            </a:r>
          </a:p>
          <a:p>
            <a:r>
              <a:rPr lang="cs-CZ" dirty="0"/>
              <a:t>Nastaví si hru</a:t>
            </a:r>
          </a:p>
          <a:p>
            <a:r>
              <a:rPr lang="cs-CZ" dirty="0"/>
              <a:t>Hraje</a:t>
            </a:r>
          </a:p>
        </p:txBody>
      </p:sp>
    </p:spTree>
    <p:extLst>
      <p:ext uri="{BB962C8B-B14F-4D97-AF65-F5344CB8AC3E}">
        <p14:creationId xmlns:p14="http://schemas.microsoft.com/office/powerpoint/2010/main" val="38441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15A97F-8D1C-4501-9DD6-B5FDCF37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hry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BEDCE29-4AE7-4B69-82DC-043DBBC44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8097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6974E7-728C-4A88-ACBD-87C87B5D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Možná vylepšení hry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4FD385-B7B0-405A-94E6-12C9F0B69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Zlepšení grafické stránky hry</a:t>
            </a:r>
          </a:p>
          <a:p>
            <a:r>
              <a:rPr lang="cs-CZ" dirty="0"/>
              <a:t>Nalezení hry přes internet</a:t>
            </a:r>
          </a:p>
          <a:p>
            <a:r>
              <a:rPr lang="cs-CZ" dirty="0"/>
              <a:t>Oprava chyb</a:t>
            </a:r>
          </a:p>
        </p:txBody>
      </p:sp>
    </p:spTree>
    <p:extLst>
      <p:ext uri="{BB962C8B-B14F-4D97-AF65-F5344CB8AC3E}">
        <p14:creationId xmlns:p14="http://schemas.microsoft.com/office/powerpoint/2010/main" val="403046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20FDB8-D4A2-41F9-AD2D-67835BC0E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5938519-0E41-44CC-9C01-ABF53592A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u="sng" dirty="0">
                <a:hlinkClick r:id="rId2"/>
              </a:rPr>
              <a:t>https://pngimage.net/wp-content/uploads/2018/06/netbeans-logo-png-5.png</a:t>
            </a:r>
          </a:p>
          <a:p>
            <a:r>
              <a:rPr lang="cs-CZ" u="sng" dirty="0">
                <a:hlinkClick r:id="rId2"/>
              </a:rPr>
              <a:t>https://fiverr-res.cloudinary.com/images/t_main1,q_auto,f_auto/gigs/73573316/original/f53af2738e1b7655053e4e7218f887bb8da9ebff/make-a-logo-using-gimp.jpg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2568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2EF161-4330-41F7-B2E3-215A0437A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1583792408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123</Words>
  <Application>Microsoft Office PowerPoint</Application>
  <PresentationFormat>Širokoúhlá obrazovka</PresentationFormat>
  <Paragraphs>28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Fazeta</vt:lpstr>
      <vt:lpstr>Šachy</vt:lpstr>
      <vt:lpstr>Použité technologie</vt:lpstr>
      <vt:lpstr>Struktura projektu</vt:lpstr>
      <vt:lpstr>Průběh hry</vt:lpstr>
      <vt:lpstr>Ukázka hry</vt:lpstr>
      <vt:lpstr>Možná vylepšení hry</vt:lpstr>
      <vt:lpstr>Zdroje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Šachy</dc:title>
  <dc:creator>Tomáš Průšek</dc:creator>
  <cp:lastModifiedBy>Tomáš Průšek</cp:lastModifiedBy>
  <cp:revision>5</cp:revision>
  <dcterms:created xsi:type="dcterms:W3CDTF">2020-05-09T13:39:08Z</dcterms:created>
  <dcterms:modified xsi:type="dcterms:W3CDTF">2020-05-10T17:01:57Z</dcterms:modified>
</cp:coreProperties>
</file>