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áš Průšek" initials="TP" lastIdx="1" clrIdx="0">
    <p:extLst>
      <p:ext uri="{19B8F6BF-5375-455C-9EA6-DF929625EA0E}">
        <p15:presenceInfo xmlns:p15="http://schemas.microsoft.com/office/powerpoint/2012/main" userId="cb93dec0406147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FFE0F-EB3A-4E77-8750-F734039619AD}" type="datetimeFigureOut">
              <a:rPr lang="cs-CZ" smtClean="0"/>
              <a:t>10.05.2020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A21C1-D95F-4D58-89D3-43C523C764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809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12D1-6D69-4ACE-95D7-E008EB6B4C70}" type="datetime1">
              <a:rPr lang="cs-CZ" smtClean="0"/>
              <a:t>10.05.2020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FF0-C165-4A2D-B55B-F8725A65DB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862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AB25-917B-4472-9502-9444B282B48B}" type="datetime1">
              <a:rPr lang="cs-CZ" smtClean="0"/>
              <a:t>10.05.2020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FF0-C165-4A2D-B55B-F8725A65DB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198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DE7-42BC-4206-AFAC-47911D674ED3}" type="datetime1">
              <a:rPr lang="cs-CZ" smtClean="0"/>
              <a:t>10.05.2020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FF0-C165-4A2D-B55B-F8725A65DB72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4073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4AFA-3EAA-416A-8157-B0A00DC2E213}" type="datetime1">
              <a:rPr lang="cs-CZ" smtClean="0"/>
              <a:t>10.05.2020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FF0-C165-4A2D-B55B-F8725A65DB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6517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0248-6AFA-44A0-B2B8-B3F3C2F40D78}" type="datetime1">
              <a:rPr lang="cs-CZ" smtClean="0"/>
              <a:t>10.05.2020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FF0-C165-4A2D-B55B-F8725A65DB72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9109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3C42-FEF2-44A3-930F-A35F214B6D73}" type="datetime1">
              <a:rPr lang="cs-CZ" smtClean="0"/>
              <a:t>10.05.2020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FF0-C165-4A2D-B55B-F8725A65DB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6778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7C-FA6F-4FAF-9EB2-A099737C3D86}" type="datetime1">
              <a:rPr lang="cs-CZ" smtClean="0"/>
              <a:t>10.05.2020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FF0-C165-4A2D-B55B-F8725A65DB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8426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906B-257C-4A5F-9456-663FDA13E2B9}" type="datetime1">
              <a:rPr lang="cs-CZ" smtClean="0"/>
              <a:t>10.05.2020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FF0-C165-4A2D-B55B-F8725A65DB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269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50E8-E619-46F1-93D2-504F4E9DD13B}" type="datetime1">
              <a:rPr lang="cs-CZ" smtClean="0"/>
              <a:t>10.05.2020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FF0-C165-4A2D-B55B-F8725A65DB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19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1634-71B2-4B85-B0CD-A4645147613D}" type="datetime1">
              <a:rPr lang="cs-CZ" smtClean="0"/>
              <a:t>10.05.2020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FF0-C165-4A2D-B55B-F8725A65DB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474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2E44-60B5-4A5B-B9E9-02C32B7031A9}" type="datetime1">
              <a:rPr lang="cs-CZ" smtClean="0"/>
              <a:t>10.05.2020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FF0-C165-4A2D-B55B-F8725A65DB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04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B0F-16D3-43AC-95E5-0F047E9B53F6}" type="datetime1">
              <a:rPr lang="cs-CZ" smtClean="0"/>
              <a:t>10.05.2020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FF0-C165-4A2D-B55B-F8725A65DB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50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DD66-905D-4475-9939-7C7B8DD0FD64}" type="datetime1">
              <a:rPr lang="cs-CZ" smtClean="0"/>
              <a:t>10.05.2020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FF0-C165-4A2D-B55B-F8725A65DB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952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51D0-9B6B-483B-9C46-31E364336FAE}" type="datetime1">
              <a:rPr lang="cs-CZ" smtClean="0"/>
              <a:t>10.05.2020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FF0-C165-4A2D-B55B-F8725A65DB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575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D931-5AF9-4574-9251-25486CFEAA88}" type="datetime1">
              <a:rPr lang="cs-CZ" smtClean="0"/>
              <a:t>10.05.2020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FF0-C165-4A2D-B55B-F8725A65DB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419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68F3-919D-43A7-AAC5-D63C3D79B223}" type="datetime1">
              <a:rPr lang="cs-CZ" smtClean="0"/>
              <a:t>10.05.2020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FF0-C165-4A2D-B55B-F8725A65DB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930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DDCD8-96CF-4EA4-8F31-4C3E7AEB2A4F}" type="datetime1">
              <a:rPr lang="cs-CZ" smtClean="0"/>
              <a:t>10.05.2020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75DFF0-C165-4A2D-B55B-F8725A65DB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923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iverr-res.cloudinary.com/images/t_main1,q_auto,f_auto/gigs/73573316/original/f53af2738e1b7655053e4e7218f887bb8da9ebff/make-a-logo-using-gimp.jp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8E01E6-8F38-4810-9603-0AABC62EB9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Šachy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EE6530B-F117-4557-8CBA-15C83F646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Tomáš Průšek 4. E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6EF196F-06E8-40D7-89AF-54CA838C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FF0-C165-4A2D-B55B-F8725A65DB72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170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3D4CFE-D9C9-4F2E-9DF1-E8210F79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technologie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AD5FA04-D33A-4BEF-A264-7605163F8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NetBeans</a:t>
            </a:r>
            <a:r>
              <a:rPr lang="cs-CZ" dirty="0"/>
              <a:t> IDE 8.2</a:t>
            </a:r>
          </a:p>
          <a:p>
            <a:r>
              <a:rPr lang="cs-CZ" dirty="0"/>
              <a:t>GIMP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AF7F60-6F16-405B-AF89-735A3244C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085" y="4001294"/>
            <a:ext cx="1635125" cy="163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tbeans logo png 5 » PNG Image">
            <a:extLst>
              <a:ext uri="{FF2B5EF4-FFF2-40B4-BE49-F238E27FC236}">
                <a16:creationId xmlns:a16="http://schemas.microsoft.com/office/drawing/2014/main" id="{FA4171A5-8E13-4E65-860A-9E263B165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792" y="386635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B969AE9-B8DB-4FE9-B093-A8178386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FF0-C165-4A2D-B55B-F8725A65DB72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152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E075D1-1E0E-4C80-9475-71F1B809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Struktura projektu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29A8E06-3BD3-42DA-AD87-ED154E1CA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Šachové figurky</a:t>
            </a:r>
          </a:p>
          <a:p>
            <a:r>
              <a:rPr lang="cs-CZ" dirty="0"/>
              <a:t>Zdrojové kódy v </a:t>
            </a:r>
            <a:r>
              <a:rPr lang="cs-CZ" dirty="0" err="1"/>
              <a:t>javě</a:t>
            </a:r>
            <a:endParaRPr lang="cs-CZ" dirty="0"/>
          </a:p>
          <a:p>
            <a:pPr lvl="1"/>
            <a:r>
              <a:rPr lang="cs-CZ" dirty="0"/>
              <a:t>Menu</a:t>
            </a:r>
          </a:p>
          <a:p>
            <a:pPr lvl="1"/>
            <a:r>
              <a:rPr lang="cs-CZ" dirty="0"/>
              <a:t>Třídy s jednotlivými scénami</a:t>
            </a:r>
          </a:p>
          <a:p>
            <a:pPr lvl="1"/>
            <a:r>
              <a:rPr lang="cs-CZ" dirty="0"/>
              <a:t>Třída pro vrácení možných tahů</a:t>
            </a:r>
          </a:p>
          <a:p>
            <a:pPr lvl="1"/>
            <a:r>
              <a:rPr lang="cs-CZ" dirty="0"/>
              <a:t>Třídy aktualizující čas</a:t>
            </a:r>
          </a:p>
          <a:p>
            <a:pPr lvl="1"/>
            <a:r>
              <a:rPr lang="cs-CZ" dirty="0"/>
              <a:t>Server</a:t>
            </a:r>
          </a:p>
          <a:p>
            <a:pPr lvl="1"/>
            <a:r>
              <a:rPr lang="cs-CZ" dirty="0"/>
              <a:t>Třída pro komunikaci se serverem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35A6939-1E61-458E-A34D-BBECD1CF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FF0-C165-4A2D-B55B-F8725A65DB72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713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581DB1-A1B1-45E2-93FD-945B34FA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Průběh hry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60DD38-C8AA-43D1-A32B-4E05CDAF7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 spuštění programu je hráč v menu</a:t>
            </a:r>
          </a:p>
          <a:p>
            <a:r>
              <a:rPr lang="cs-CZ" dirty="0"/>
              <a:t>Vybere si herní mód</a:t>
            </a:r>
          </a:p>
          <a:p>
            <a:r>
              <a:rPr lang="cs-CZ" dirty="0"/>
              <a:t>Nastaví si hru</a:t>
            </a:r>
          </a:p>
          <a:p>
            <a:r>
              <a:rPr lang="cs-CZ" dirty="0"/>
              <a:t>Hraje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A586231-BE8D-408F-A8EC-ED4432C5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FF0-C165-4A2D-B55B-F8725A65DB72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41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15A97F-8D1C-4501-9DD6-B5FDCF37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hry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BEDCE29-4AE7-4B69-82DC-043DBBC44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E2B447E-8A7D-4CC6-AA7F-047660C6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FF0-C165-4A2D-B55B-F8725A65DB72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097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6974E7-728C-4A88-ACBD-87C87B5D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Možná vylepšení hry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4FD385-B7B0-405A-94E6-12C9F0B69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Zlepšení grafické stránky hry</a:t>
            </a:r>
          </a:p>
          <a:p>
            <a:r>
              <a:rPr lang="cs-CZ" dirty="0"/>
              <a:t>Nalezení hry přes internet</a:t>
            </a:r>
          </a:p>
          <a:p>
            <a:r>
              <a:rPr lang="cs-CZ" dirty="0"/>
              <a:t>Oprava chyb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88FA1B1-F1A1-4814-9986-B3954C21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FF0-C165-4A2D-B55B-F8725A65DB72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046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20FDB8-D4A2-41F9-AD2D-67835BC0E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5938519-0E41-44CC-9C01-ABF53592A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Logo </a:t>
            </a:r>
            <a:r>
              <a:rPr lang="cs-CZ" dirty="0" err="1"/>
              <a:t>Netbeans</a:t>
            </a:r>
            <a:r>
              <a:rPr lang="cs-CZ" dirty="0"/>
              <a:t>:  </a:t>
            </a:r>
            <a:r>
              <a:rPr lang="cs-CZ" u="sng" dirty="0">
                <a:hlinkClick r:id="rId2"/>
              </a:rPr>
              <a:t>https://pngimage.net/wpcontent/uploads/2018/06/netbeans-logo-png-5.png</a:t>
            </a:r>
          </a:p>
          <a:p>
            <a:r>
              <a:rPr lang="cs-CZ" dirty="0"/>
              <a:t>Logo GIMP: </a:t>
            </a:r>
            <a:r>
              <a:rPr lang="cs-CZ" u="sng" dirty="0">
                <a:hlinkClick r:id="rId2"/>
              </a:rPr>
              <a:t>https://fiver</a:t>
            </a:r>
            <a:r>
              <a:rPr lang="cs-CZ" u="sng" dirty="0">
                <a:hlinkClick r:id="rId2"/>
              </a:rPr>
              <a:t>r</a:t>
            </a:r>
            <a:r>
              <a:rPr lang="cs-CZ" u="sng" dirty="0">
                <a:hlinkClick r:id="rId2"/>
              </a:rPr>
              <a:t>res.cloudinary.com/images/t_main1,q_auto,f_auto/gigs/73573316/original/f53af2738e1b7655053e4e7218f887bb8da9ebff/make-a-logo-using-gimp.jpg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6D9DA01-BDF3-4F3B-9A73-FF45F9B1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FF0-C165-4A2D-B55B-F8725A65DB72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568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2EF161-4330-41F7-B2E3-215A0437A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Děkuji za pozornost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09E5263A-F2A8-47EB-8841-5E212893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FF0-C165-4A2D-B55B-F8725A65DB72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3792408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</TotalTime>
  <Words>137</Words>
  <Application>Microsoft Office PowerPoint</Application>
  <PresentationFormat>Širokoúhlá obrazovka</PresentationFormat>
  <Paragraphs>36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Fazeta</vt:lpstr>
      <vt:lpstr>Šachy</vt:lpstr>
      <vt:lpstr>Použité technologie</vt:lpstr>
      <vt:lpstr>Struktura projektu</vt:lpstr>
      <vt:lpstr>Průběh hry</vt:lpstr>
      <vt:lpstr>Ukázka hry</vt:lpstr>
      <vt:lpstr>Možná vylepšení hry</vt:lpstr>
      <vt:lpstr>Zdroje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Šachy</dc:title>
  <dc:creator>Tomáš Průšek</dc:creator>
  <cp:lastModifiedBy>Tomáš Průšek</cp:lastModifiedBy>
  <cp:revision>6</cp:revision>
  <dcterms:created xsi:type="dcterms:W3CDTF">2020-05-09T13:39:08Z</dcterms:created>
  <dcterms:modified xsi:type="dcterms:W3CDTF">2020-05-10T17:15:19Z</dcterms:modified>
</cp:coreProperties>
</file>