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6" r:id="rId1"/>
  </p:sldMasterIdLst>
  <p:notesMasterIdLst>
    <p:notesMasterId r:id="rId9"/>
  </p:notesMasterIdLst>
  <p:sldIdLst>
    <p:sldId id="256" r:id="rId2"/>
    <p:sldId id="258" r:id="rId3"/>
    <p:sldId id="263" r:id="rId4"/>
    <p:sldId id="264" r:id="rId5"/>
    <p:sldId id="262" r:id="rId6"/>
    <p:sldId id="259" r:id="rId7"/>
    <p:sldId id="261" r:id="rId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9310" autoAdjust="0"/>
  </p:normalViewPr>
  <p:slideViewPr>
    <p:cSldViewPr>
      <p:cViewPr varScale="1">
        <p:scale>
          <a:sx n="104" d="100"/>
          <a:sy n="104" d="100"/>
        </p:scale>
        <p:origin x="-182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7FA97-4B56-4A61-8603-45D0DD4674BD}" type="datetimeFigureOut">
              <a:rPr lang="cs-CZ" smtClean="0"/>
              <a:pPr/>
              <a:t>10.05.2020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F863C-CF83-4425-B0D3-BB248F7F5767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Zpočátku</a:t>
            </a:r>
            <a:r>
              <a:rPr lang="cs-CZ" baseline="0" dirty="0" smtClean="0"/>
              <a:t> bylo efektivnější použít Malování, poté, když už byl program hotový, jsem </a:t>
            </a:r>
            <a:r>
              <a:rPr lang="cs-CZ" baseline="0" smtClean="0"/>
              <a:t>začal fotit.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863C-CF83-4425-B0D3-BB248F7F5767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Cílem</a:t>
            </a:r>
            <a:r>
              <a:rPr lang="cs-CZ" baseline="0" dirty="0" smtClean="0"/>
              <a:t> bylo napsat program, který by dokázal určit písmeno z obrázku.</a:t>
            </a:r>
          </a:p>
          <a:p>
            <a:r>
              <a:rPr lang="cs-CZ" baseline="0" dirty="0" smtClean="0"/>
              <a:t>Nahrání tohoto obrázku probíhá způsobem „</a:t>
            </a:r>
            <a:r>
              <a:rPr lang="cs-CZ" baseline="0" dirty="0" err="1" smtClean="0"/>
              <a:t>drag</a:t>
            </a:r>
            <a:r>
              <a:rPr lang="cs-CZ" baseline="0" dirty="0" smtClean="0"/>
              <a:t> </a:t>
            </a:r>
            <a:r>
              <a:rPr lang="cs-CZ" baseline="0" dirty="0" err="1" smtClean="0"/>
              <a:t>and</a:t>
            </a:r>
            <a:r>
              <a:rPr lang="cs-CZ" baseline="0" dirty="0" smtClean="0"/>
              <a:t> drop“ a po přečtení má uživatel možnost nahraný obrázek uložit. Určí, zda je znak na obrázku přečten správně, případně program opraví. Podle toho se obrázek uloží.</a:t>
            </a:r>
          </a:p>
          <a:p>
            <a:r>
              <a:rPr lang="cs-CZ" baseline="0" dirty="0" smtClean="0"/>
              <a:t>Aplikace s uživatelem komunikuje v angličtině pomocí textových polí.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863C-CF83-4425-B0D3-BB248F7F5767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aseline="0" dirty="0" smtClean="0"/>
              <a:t>Program s obrázky v databázi pracuje tak, že se řídí jejich názvem. Ukládané vzorky písmen jsou pojmenovávány podle znaku, který zastupují. Rozdílný systém je ve jménech vzorků písmen nebo čísel a znaků speciálních, vzorky ale vždy mají své pořadové číslo. Obrázkům písmen a čísel jsou názvy přiřazovány triviálně (například „C-1“ nebo „5-1), u speciálních znaků se začíná podtržítkem, anglickým výrazem pro daný znak následuje opět pořadové číslo.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863C-CF83-4425-B0D3-BB248F7F5767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Díky faktu, že jsem ze</a:t>
            </a:r>
            <a:r>
              <a:rPr lang="cs-CZ" baseline="0" dirty="0" smtClean="0"/>
              <a:t> z</a:t>
            </a:r>
            <a:r>
              <a:rPr lang="cs-CZ" dirty="0" smtClean="0"/>
              <a:t>adání</a:t>
            </a:r>
            <a:r>
              <a:rPr lang="cs-CZ" baseline="0" dirty="0" smtClean="0"/>
              <a:t> splnil všechno, jsem se mohl soustředit na zlepšení přesnosti.</a:t>
            </a:r>
            <a:br>
              <a:rPr lang="cs-CZ" baseline="0" dirty="0" smtClean="0"/>
            </a:br>
            <a:r>
              <a:rPr lang="cs-CZ" baseline="0" dirty="0" smtClean="0"/>
              <a:t>S tou byly potíže hlavně na začátku, kdy v databázi bylo jen málo vzorků. Program je schopen rozpoznat 65 znaků (26 písmen v obou velikostech a 13 speciálních). Dnes se v databázi každý z těchto znaků nachází v průměru asi třikrát.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863C-CF83-4425-B0D3-BB248F7F5767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406C-FC8F-4A8A-95FE-10ECF1190471}" type="datetime1">
              <a:rPr lang="cs-CZ" smtClean="0"/>
              <a:pPr/>
              <a:t>10.05.2020</a:t>
            </a:fld>
            <a:endParaRPr lang="cs-CZ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C819-F3CA-4728-A520-12D0E31CF8AD}" type="datetime1">
              <a:rPr lang="cs-CZ" smtClean="0"/>
              <a:pPr/>
              <a:t>10.05.2020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64B4-3BA5-4BC3-92F9-0D5765A87935}" type="datetime1">
              <a:rPr lang="cs-CZ" smtClean="0"/>
              <a:pPr/>
              <a:t>10.05.2020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101FC-BED0-460F-9945-9192D857BA6F}" type="datetime1">
              <a:rPr lang="cs-CZ" smtClean="0"/>
              <a:pPr/>
              <a:t>10.05.2020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C00C-D6A4-4959-BA8A-FAE1A86CBC0C}" type="datetime1">
              <a:rPr lang="cs-CZ" smtClean="0"/>
              <a:pPr/>
              <a:t>10.05.2020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E377A-F29B-4306-81C3-6A9BB1F207A0}" type="datetime1">
              <a:rPr lang="cs-CZ" smtClean="0"/>
              <a:pPr/>
              <a:t>10.05.2020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19A9-D7BB-47E6-9FAD-84DD93C9C35D}" type="datetime1">
              <a:rPr lang="cs-CZ" smtClean="0"/>
              <a:pPr/>
              <a:t>10.05.2020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E002-B8F7-4D20-A95A-6539CBFE21FA}" type="datetime1">
              <a:rPr lang="cs-CZ" smtClean="0"/>
              <a:pPr/>
              <a:t>10.05.2020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87E3-9F8A-4D7A-8F02-7106AC590F14}" type="datetime1">
              <a:rPr lang="cs-CZ" smtClean="0"/>
              <a:pPr/>
              <a:t>10.05.2020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4443-C9C4-49A7-A7E8-AD736098E31E}" type="datetime1">
              <a:rPr lang="cs-CZ" smtClean="0"/>
              <a:pPr/>
              <a:t>10.05.2020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s odříznutým a zakulaceným jedním roh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úhlý trojúhe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CA19-9EB5-42B7-BFC0-BA2F51893A72}" type="datetime1">
              <a:rPr lang="cs-CZ" smtClean="0"/>
              <a:pPr/>
              <a:t>10.05.2020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10" name="Volný tvar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lný tvar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5C35F07-6A02-49E2-80E9-2F05885926FF}" type="datetime1">
              <a:rPr lang="cs-CZ" smtClean="0"/>
              <a:pPr/>
              <a:t>10.05.2020</a:t>
            </a:fld>
            <a:endParaRPr lang="cs-CZ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lný tvar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lný tvar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 smtClean="0"/>
              <a:t>Optical</a:t>
            </a:r>
            <a:r>
              <a:rPr lang="cs-CZ" dirty="0" smtClean="0"/>
              <a:t> </a:t>
            </a:r>
            <a:r>
              <a:rPr lang="cs-CZ" dirty="0" err="1" smtClean="0"/>
              <a:t>Character</a:t>
            </a:r>
            <a:r>
              <a:rPr lang="cs-CZ" dirty="0" smtClean="0"/>
              <a:t> </a:t>
            </a:r>
            <a:r>
              <a:rPr lang="cs-CZ" dirty="0" err="1" smtClean="0"/>
              <a:t>Reader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Jan Mucha</a:t>
            </a:r>
            <a:endParaRPr lang="cs-C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NetBeans</a:t>
            </a:r>
            <a:r>
              <a:rPr lang="cs-CZ" dirty="0" smtClean="0"/>
              <a:t> 8.2</a:t>
            </a:r>
          </a:p>
          <a:p>
            <a:r>
              <a:rPr lang="cs-CZ" dirty="0" smtClean="0"/>
              <a:t>Malování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0264769-77EF-4CD0-90DE-F7D7F2D423C4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Čtení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OCR – </a:t>
            </a:r>
            <a:r>
              <a:rPr lang="cs-CZ" dirty="0" err="1" smtClean="0"/>
              <a:t>Optial</a:t>
            </a:r>
            <a:r>
              <a:rPr lang="cs-CZ" dirty="0" smtClean="0"/>
              <a:t> </a:t>
            </a:r>
            <a:r>
              <a:rPr lang="cs-CZ" dirty="0" err="1" smtClean="0"/>
              <a:t>Character</a:t>
            </a:r>
            <a:r>
              <a:rPr lang="cs-CZ" dirty="0" smtClean="0"/>
              <a:t> </a:t>
            </a:r>
            <a:r>
              <a:rPr lang="cs-CZ" dirty="0" err="1" smtClean="0"/>
              <a:t>Reader</a:t>
            </a:r>
            <a:r>
              <a:rPr lang="cs-CZ" dirty="0" smtClean="0"/>
              <a:t>/</a:t>
            </a:r>
            <a:r>
              <a:rPr lang="cs-CZ" dirty="0" err="1" smtClean="0"/>
              <a:t>Recognition</a:t>
            </a:r>
            <a:endParaRPr lang="cs-CZ" dirty="0" smtClean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Databáze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 smtClean="0"/>
              <a:t>Název</a:t>
            </a:r>
          </a:p>
          <a:p>
            <a:pPr lvl="1"/>
            <a:r>
              <a:rPr lang="cs-CZ" dirty="0" smtClean="0"/>
              <a:t>Písmeno × znak</a:t>
            </a:r>
          </a:p>
          <a:p>
            <a:pPr lvl="1"/>
            <a:r>
              <a:rPr lang="cs-CZ" dirty="0" smtClean="0"/>
              <a:t>Pořadové číslo</a:t>
            </a:r>
          </a:p>
          <a:p>
            <a:r>
              <a:rPr lang="cs-CZ" dirty="0" smtClean="0"/>
              <a:t>Adresáře</a:t>
            </a:r>
          </a:p>
          <a:p>
            <a:pPr lvl="1"/>
            <a:r>
              <a:rPr lang="cs-CZ" dirty="0" smtClean="0"/>
              <a:t>2 pro písmena</a:t>
            </a:r>
          </a:p>
          <a:p>
            <a:pPr lvl="1"/>
            <a:r>
              <a:rPr lang="cs-CZ" dirty="0" smtClean="0"/>
              <a:t>1 pro ostatní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2"/>
          </p:nvPr>
        </p:nvSpPr>
        <p:spPr>
          <a:xfrm>
            <a:off x="4283968" y="1916832"/>
            <a:ext cx="2156048" cy="13648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cs-CZ" sz="60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C-1</a:t>
            </a:r>
            <a:endParaRPr lang="cs-CZ" sz="60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4</a:t>
            </a:fld>
            <a:endParaRPr lang="cs-CZ"/>
          </a:p>
        </p:txBody>
      </p:sp>
      <p:sp>
        <p:nvSpPr>
          <p:cNvPr id="6" name="Zástupný symbol pro obsah 4"/>
          <p:cNvSpPr txBox="1">
            <a:spLocks/>
          </p:cNvSpPr>
          <p:nvPr/>
        </p:nvSpPr>
        <p:spPr>
          <a:xfrm>
            <a:off x="6516216" y="3284984"/>
            <a:ext cx="2156048" cy="1364899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cs-CZ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5-1</a:t>
            </a:r>
            <a:endParaRPr kumimoji="0" lang="cs-CZ" sz="6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</p:txBody>
      </p:sp>
      <p:sp>
        <p:nvSpPr>
          <p:cNvPr id="7" name="Zástupný symbol pro obsah 4"/>
          <p:cNvSpPr txBox="1">
            <a:spLocks/>
          </p:cNvSpPr>
          <p:nvPr/>
        </p:nvSpPr>
        <p:spPr>
          <a:xfrm>
            <a:off x="2627784" y="5157192"/>
            <a:ext cx="5616624" cy="1008112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cs-CZ" sz="80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_</a:t>
            </a:r>
            <a:r>
              <a:rPr lang="cs-CZ" sz="96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understrike</a:t>
            </a:r>
            <a:r>
              <a:rPr kumimoji="0" lang="cs-CZ" sz="9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-1</a:t>
            </a:r>
            <a:endParaRPr kumimoji="0" lang="cs-CZ" sz="9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title"/>
          </p:nvPr>
        </p:nvSpPr>
        <p:spPr>
          <a:xfrm>
            <a:off x="457200" y="2430016"/>
            <a:ext cx="8305800" cy="1143000"/>
          </a:xfrm>
        </p:spPr>
        <p:txBody>
          <a:bodyPr/>
          <a:lstStyle/>
          <a:p>
            <a:pPr algn="ctr"/>
            <a:r>
              <a:rPr lang="cs-CZ" dirty="0" smtClean="0"/>
              <a:t>Představení programu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Možná vylepšení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Zadání</a:t>
            </a:r>
          </a:p>
          <a:p>
            <a:r>
              <a:rPr lang="cs-CZ" dirty="0" smtClean="0"/>
              <a:t>Přesnost</a:t>
            </a:r>
          </a:p>
          <a:p>
            <a:pPr lvl="1"/>
            <a:r>
              <a:rPr lang="cs-CZ" dirty="0" smtClean="0"/>
              <a:t>Databáze</a:t>
            </a:r>
          </a:p>
          <a:p>
            <a:pPr lvl="1"/>
            <a:r>
              <a:rPr lang="cs-CZ" dirty="0" err="1" smtClean="0"/>
              <a:t>Škálování</a:t>
            </a:r>
            <a:r>
              <a:rPr lang="cs-CZ" dirty="0" smtClean="0"/>
              <a:t>, otáčení</a:t>
            </a:r>
          </a:p>
          <a:p>
            <a:r>
              <a:rPr lang="cs-CZ" dirty="0" smtClean="0"/>
              <a:t>Práce s databází</a:t>
            </a:r>
          </a:p>
          <a:p>
            <a:endParaRPr lang="cs-CZ" dirty="0" smtClean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title"/>
          </p:nvPr>
        </p:nvSpPr>
        <p:spPr>
          <a:xfrm>
            <a:off x="457200" y="2430016"/>
            <a:ext cx="8305800" cy="1143000"/>
          </a:xfrm>
        </p:spPr>
        <p:txBody>
          <a:bodyPr/>
          <a:lstStyle/>
          <a:p>
            <a:pPr algn="ctr"/>
            <a:r>
              <a:rPr lang="cs-CZ" dirty="0" smtClean="0"/>
              <a:t>Konec prezentace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115</TotalTime>
  <Words>238</Words>
  <Application>Microsoft Office PowerPoint</Application>
  <PresentationFormat>Předvádění na obrazovce (4:3)</PresentationFormat>
  <Paragraphs>41</Paragraphs>
  <Slides>7</Slides>
  <Notes>4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8" baseType="lpstr">
      <vt:lpstr>Tok</vt:lpstr>
      <vt:lpstr>Optical Character Reader</vt:lpstr>
      <vt:lpstr>Použité technologie</vt:lpstr>
      <vt:lpstr>Čtení</vt:lpstr>
      <vt:lpstr>Databáze</vt:lpstr>
      <vt:lpstr>Představení programu</vt:lpstr>
      <vt:lpstr>Možná vylepšení</vt:lpstr>
      <vt:lpstr>Konec prezentace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Character Reader</dc:title>
  <dc:creator>Bigy While</dc:creator>
  <cp:lastModifiedBy>Ivo Hanuš</cp:lastModifiedBy>
  <cp:revision>13</cp:revision>
  <dcterms:created xsi:type="dcterms:W3CDTF">2020-04-30T16:25:51Z</dcterms:created>
  <dcterms:modified xsi:type="dcterms:W3CDTF">2020-05-10T17:55:32Z</dcterms:modified>
</cp:coreProperties>
</file>