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4" autoAdjust="0"/>
    <p:restoredTop sz="94660"/>
  </p:normalViewPr>
  <p:slideViewPr>
    <p:cSldViewPr>
      <p:cViewPr varScale="1">
        <p:scale>
          <a:sx n="83" d="100"/>
          <a:sy n="83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9: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Compressed Sensing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3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Reconstruction from RIP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RIP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and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. Then 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exists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which satisfies conditions of the “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theorem”.</a:t>
                </a:r>
              </a:p>
              <a:p>
                <a:r>
                  <a:rPr lang="en-US" dirty="0" smtClean="0"/>
                  <a:t>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unique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-norm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≠0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Find 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search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2-norm of the coordinates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 smtClean="0"/>
                  <a:t> is minimized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887" r="-22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Reconstruction from RIP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be a vector with support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sign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has independent columns by RIP</a:t>
                </a:r>
              </a:p>
              <a:p>
                <a:r>
                  <a:rPr lang="en-US" dirty="0" smtClean="0"/>
                  <a:t>For coordinates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coordinates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Eigenvalues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0" dirty="0" smtClean="0"/>
                  <a:t> are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||≤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,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𝐴𝑞</m:t>
                    </m:r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b="0" dirty="0" smtClean="0"/>
                  <a:t> has all coordinates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b="0" dirty="0" smtClean="0"/>
                  <a:t> equal 0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𝐴𝑞</m:t>
                    </m:r>
                  </m:oMath>
                </a14:m>
                <a:r>
                  <a:rPr lang="en-US" b="0" dirty="0" smtClean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|≤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576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3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Compressed Sensing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sparse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can we recover it from a small number of measurements?</a:t>
                </a:r>
              </a:p>
              <a:p>
                <a:r>
                  <a:rPr lang="en-US" dirty="0" smtClean="0"/>
                  <a:t>Goal: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which allows to recover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= matrix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Gaussians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Application: signals are usually sparse in some Fourier domain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8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Reconstruction: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Uniqueness: If there are 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b="0" dirty="0" smtClean="0"/>
                  <a:t>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linearly dependent columns</a:t>
                </a:r>
              </a:p>
              <a:p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 is Gaussian then unlikely to have linearly dependent columns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not convex, NP-hard to reconstruct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When does this give sparse solutions?</a:t>
                </a:r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Subgradient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convex but not differentiable</a:t>
                </a:r>
              </a:p>
              <a:p>
                <a:r>
                  <a:rPr lang="en-US" dirty="0" err="1" smtClean="0"/>
                  <a:t>Subgradient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equal to gradient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differentiable</a:t>
                </a:r>
              </a:p>
              <a:p>
                <a:pPr lvl="1"/>
                <a:r>
                  <a:rPr lang="en-US" dirty="0" smtClean="0"/>
                  <a:t>any linear lower bound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not differentiable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Subgradient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Sufficient: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dirty="0" smtClean="0"/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sup/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Exact Reconstruction Property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Subgradient </a:t>
                </a:r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and there exists a 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and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are linearly independent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is unique.</a:t>
                </a:r>
              </a:p>
              <a:p>
                <a:r>
                  <a:rPr lang="en-US" dirty="0" smtClean="0"/>
                  <a:t>(Minimum):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Will show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𝐴𝑧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=0⇒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Exact Reconstruction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(Uniqueness):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another minimum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also a 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∇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sign</m:t>
                    </m:r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sign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either is non-zero, otherwise equal to 0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have same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 pattern</a:t>
                </a:r>
              </a:p>
              <a:p>
                <a:r>
                  <a:rPr lang="en-US" dirty="0" smtClean="0"/>
                  <a:t>By linear independence of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  <m:sub/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9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Restricted </a:t>
            </a:r>
            <a:r>
              <a:rPr lang="en-US" dirty="0" err="1" smtClean="0">
                <a:solidFill>
                  <a:srgbClr val="0070C0"/>
                </a:solidFill>
              </a:rPr>
              <a:t>Isometry</a:t>
            </a:r>
            <a:r>
              <a:rPr lang="en-US" dirty="0" smtClean="0">
                <a:solidFill>
                  <a:srgbClr val="0070C0"/>
                </a:solidFill>
              </a:rPr>
              <a:t> Property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restricted </a:t>
                </a:r>
                <a:r>
                  <a:rPr lang="en-US" dirty="0" err="1" smtClean="0"/>
                  <a:t>isometry</a:t>
                </a:r>
                <a:r>
                  <a:rPr lang="en-US" dirty="0" smtClean="0"/>
                  <a:t> property (RIP),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Exact </a:t>
                </a:r>
                <a:r>
                  <a:rPr lang="en-US" dirty="0" err="1" smtClean="0"/>
                  <a:t>isometry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all eigenvalues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orthogonal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be the set of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RIP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singular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any orthogonal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with supports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429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Restricted </a:t>
            </a:r>
            <a:r>
              <a:rPr lang="en-US" dirty="0" err="1" smtClean="0">
                <a:solidFill>
                  <a:srgbClr val="0070C0"/>
                </a:solidFill>
              </a:rPr>
              <a:t>Isometry</a:t>
            </a:r>
            <a:r>
              <a:rPr lang="en-US" dirty="0" smtClean="0">
                <a:solidFill>
                  <a:srgbClr val="0070C0"/>
                </a:solidFill>
              </a:rPr>
              <a:t>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Lem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RIP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singular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any orthogonal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with supports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3/2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W.l.o.g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 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 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≤(1+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≤(1+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Restricted </a:t>
            </a:r>
            <a:r>
              <a:rPr lang="en-US" dirty="0" err="1" smtClean="0">
                <a:solidFill>
                  <a:srgbClr val="0070C0"/>
                </a:solidFill>
              </a:rPr>
              <a:t>Isometry</a:t>
            </a:r>
            <a:r>
              <a:rPr lang="en-US" dirty="0" smtClean="0">
                <a:solidFill>
                  <a:srgbClr val="0070C0"/>
                </a:solidFill>
              </a:rPr>
              <a:t>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𝐴𝑦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⋅(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0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1923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CIS 700:  “algorithms for Big Data”</vt:lpstr>
      <vt:lpstr>Compressed Sensing</vt:lpstr>
      <vt:lpstr>Reconstruction</vt:lpstr>
      <vt:lpstr>Subgradient</vt:lpstr>
      <vt:lpstr>Exact Reconstruction Property</vt:lpstr>
      <vt:lpstr>Exact Reconstruction Property</vt:lpstr>
      <vt:lpstr>Restricted Isometry Property</vt:lpstr>
      <vt:lpstr>Restricted Isometry Property</vt:lpstr>
      <vt:lpstr>Restricted Isometry Property</vt:lpstr>
      <vt:lpstr>Reconstruction from RIP</vt:lpstr>
      <vt:lpstr>Reconstruction from RIP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17</cp:revision>
  <dcterms:created xsi:type="dcterms:W3CDTF">2015-11-11T13:17:53Z</dcterms:created>
  <dcterms:modified xsi:type="dcterms:W3CDTF">2015-11-11T16:48:42Z</dcterms:modified>
</cp:coreProperties>
</file>