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1" r:id="rId13"/>
    <p:sldId id="272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7: </a:t>
            </a:r>
          </a:p>
          <a:p>
            <a:pPr algn="ctr"/>
            <a:r>
              <a:rPr lang="en-US" sz="4800" b="1" dirty="0" smtClean="0"/>
              <a:t>Sketching for Linear Algebra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9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Leverage Score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 (Leverage Score): </a:t>
                </a:r>
                <a:r>
                  <a:rPr lang="en-US" dirty="0" smtClean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matrix Z with orthonormal columns let the leverage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Note: leverage scores form a distribution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doesn’t have orthonormal columns we can still pick an orthonormal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for it</a:t>
                </a:r>
              </a:p>
              <a:p>
                <a:r>
                  <a:rPr lang="en-US" dirty="0" smtClean="0"/>
                  <a:t>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doesn’t matter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𝑍𝑅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orthonormal gives same leverage scores</a:t>
                </a:r>
              </a:p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at most 1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Leverage Score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Leverage Score Sampling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𝑍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𝑠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Constructs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each column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with replacement pick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LSS as a 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has orthonormal columns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&gt;144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constructed via LSS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≤1+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Matrix </a:t>
                </a:r>
                <a:r>
                  <a:rPr lang="en-US" b="1" dirty="0" err="1" smtClean="0"/>
                  <a:t>Chernoff</a:t>
                </a:r>
                <a:r>
                  <a:rPr lang="en-US" dirty="0" smtClean="0"/>
                  <a:t>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 copies of a symmetric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𝛾𝜖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242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5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Proof: LSS as a Subspace Embedding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4876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sampled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in LSS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a rank-1 matrix with operator norm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≤1+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4876800"/>
              </a:xfrm>
              <a:blipFill rotWithShape="1">
                <a:blip r:embed="rId2"/>
                <a:stretch>
                  <a:fillRect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Proof: LSS as a 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−2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By Matrix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/(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LSS as a Subspace Embedding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(SVD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(all sing. values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𝑍𝑦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)</a:t>
                </a:r>
              </a:p>
              <a:p>
                <a:r>
                  <a:rPr lang="en-US" b="0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b="0" dirty="0" smtClean="0"/>
                  <a:t> in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𝑝𝑜𝑙𝑦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b="0" dirty="0" smtClean="0"/>
                  <a:t> time?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Solving an </a:t>
                </a:r>
                <a:r>
                  <a:rPr lang="en-US" dirty="0" err="1" smtClean="0"/>
                  <a:t>overconstrained</a:t>
                </a:r>
                <a:r>
                  <a:rPr lang="en-US" dirty="0" smtClean="0"/>
                  <a:t> linear system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given:</a:t>
                </a:r>
              </a:p>
              <a:p>
                <a:pPr lvl="1"/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that minimizes: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Normal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to compute (using naïve matrix multiplication)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for 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/>
              <a:lstStyle/>
              <a:p>
                <a:r>
                  <a:rPr lang="en-US" dirty="0" smtClean="0"/>
                  <a:t>Use JL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𝑺𝑨𝒙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𝑺𝒃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instead</a:t>
                </a:r>
              </a:p>
              <a:p>
                <a:r>
                  <a:rPr lang="en-US" dirty="0" smtClean="0"/>
                  <a:t>Standard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𝑛𝑟𝑑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Subspace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from JL:</a:t>
                </a:r>
              </a:p>
              <a:p>
                <a:pPr lvl="1"/>
                <a:r>
                  <a:rPr lang="en-US" dirty="0" smtClean="0"/>
                  <a:t>JL only gives a guarantee for a fixed vector</a:t>
                </a:r>
              </a:p>
              <a:p>
                <a:pPr lvl="1"/>
                <a:r>
                  <a:rPr lang="en-US" dirty="0" smtClean="0"/>
                  <a:t>We need the guarantee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158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Oblivious Subspace </a:t>
            </a:r>
            <a:r>
              <a:rPr lang="en-US" dirty="0" err="1" smtClean="0">
                <a:solidFill>
                  <a:srgbClr val="0070C0"/>
                </a:solidFill>
              </a:rPr>
              <a:t>Embeddings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Subspace embedding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b="0" dirty="0" smtClean="0"/>
                  <a:t> 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is the orthonormal basis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Least Squares Regression: use SE for (</a:t>
                </a:r>
                <a:r>
                  <a:rPr lang="en-US" b="0" dirty="0" err="1" smtClean="0"/>
                  <a:t>A,b</a:t>
                </a:r>
                <a:r>
                  <a:rPr lang="en-US" b="0" dirty="0" smtClean="0"/>
                  <a:t>)</a:t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Oblivious Subspace Embedding (OSE):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chosen independently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, works for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JL transforms can be used as oblivious subspace </a:t>
                </a:r>
                <a:r>
                  <a:rPr lang="en-US" dirty="0" err="1" smtClean="0"/>
                  <a:t>embeddings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  <a:blipFill rotWithShape="1">
                <a:blip r:embed="rId2"/>
                <a:stretch>
                  <a:fillRect l="-1220" t="-2424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-element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satisfies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For unit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</a:rPr>
                        <m:t>𝑂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𝜖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Suffices to take regular JL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  <a:blipFill rotWithShape="1">
                <a:blip r:embed="rId3"/>
                <a:stretch>
                  <a:fillRect l="-1172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-net argument: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such that if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𝑺𝒘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±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      ∀</m:t>
                      </m:r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∀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=1/2</m:t>
                    </m:r>
                  </m:oMath>
                </a14:m>
                <a:r>
                  <a:rPr lang="en-US" dirty="0" smtClean="0"/>
                  <a:t>-net: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∃ 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Net argument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||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1/4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+2〈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&lt;∞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dirty="0" smtClean="0">
                                                  <a:latin typeface="Cambria Math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/>
                                </a:rPr>
                                <m:t>+2〈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b="1" i="1" dirty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𝒋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〉</m:t>
                              </m:r>
                            </m:e>
                          </m:nary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±2</m:t>
                      </m:r>
                      <m:r>
                        <a:rPr lang="en-US" b="0" i="1" dirty="0" smtClean="0">
                          <a:latin typeface="Cambria Math"/>
                        </a:rPr>
                        <m:t>𝜖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=1±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  <a:blipFill rotWithShape="1">
                <a:blip r:embed="rId2"/>
                <a:stretch>
                  <a:fillRect l="-1009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½ -Net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-net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 maximal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points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such that no two points are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of each other</a:t>
                </a:r>
              </a:p>
              <a:p>
                <a:r>
                  <a:rPr lang="en-US" dirty="0" smtClean="0"/>
                  <a:t>Balls of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points are disjoint</a:t>
                </a:r>
              </a:p>
              <a:p>
                <a:r>
                  <a:rPr lang="en-US" dirty="0" smtClean="0"/>
                  <a:t>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origin contains all balls</a:t>
                </a:r>
              </a:p>
              <a:p>
                <a:r>
                  <a:rPr lang="en-US" dirty="0" smtClean="0"/>
                  <a:t>#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Size of ½-net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JLT of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OSE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constructions Running Times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n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(A) = # non-zero entries in A</a:t>
                </a:r>
              </a:p>
              <a:p>
                <a:r>
                  <a:rPr lang="en-US" dirty="0" smtClean="0"/>
                  <a:t>OSE from 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𝑛𝑛𝑧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[Clarkson, Woodruff’13] possible to construct OSE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𝑛𝑛𝑧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8310</TotalTime>
  <Words>2114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CIS 700:  “algorithms for Big Data”</vt:lpstr>
      <vt:lpstr>Least Squares Regression</vt:lpstr>
      <vt:lpstr>Sketching for Least Squares Regression</vt:lpstr>
      <vt:lpstr>Oblivious Subspace Embeddings</vt:lpstr>
      <vt:lpstr>JLT(ϵ, δ,f)</vt:lpstr>
      <vt:lpstr>OSE construction</vt:lpstr>
      <vt:lpstr>Net argument</vt:lpstr>
      <vt:lpstr>½ -Net construction</vt:lpstr>
      <vt:lpstr>OSE constructions Running Times</vt:lpstr>
      <vt:lpstr>Leverage Score Sampling</vt:lpstr>
      <vt:lpstr>Leverage Score Sampling</vt:lpstr>
      <vt:lpstr>LSS as a Subspace Embedding</vt:lpstr>
      <vt:lpstr>Proof: LSS as a Subspace Embedding</vt:lpstr>
      <vt:lpstr>Proof: LSS as a Subspace Embedding</vt:lpstr>
      <vt:lpstr>LSS as a Subspace Embedding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27</cp:revision>
  <dcterms:created xsi:type="dcterms:W3CDTF">2015-10-20T20:03:11Z</dcterms:created>
  <dcterms:modified xsi:type="dcterms:W3CDTF">2015-10-26T17:06:42Z</dcterms:modified>
</cp:coreProperties>
</file>