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7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0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142F-84A5-4600-9149-8DAEC4210120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49D1-B6CA-44D5-8809-64C788A6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2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Class Project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Survey of 3-5 research papers</a:t>
            </a:r>
          </a:p>
          <a:p>
            <a:pPr lvl="1"/>
            <a:r>
              <a:rPr lang="en-US" dirty="0" smtClean="0"/>
              <a:t>Closely related to the topics of the class</a:t>
            </a:r>
          </a:p>
          <a:p>
            <a:pPr lvl="2"/>
            <a:r>
              <a:rPr lang="en-US" dirty="0" smtClean="0"/>
              <a:t>Algorithms for high-dimensional data</a:t>
            </a:r>
            <a:endParaRPr lang="en-US" dirty="0" smtClean="0"/>
          </a:p>
          <a:p>
            <a:pPr lvl="2"/>
            <a:r>
              <a:rPr lang="en-US" dirty="0" smtClean="0"/>
              <a:t>Fast algorithms for numerical linear algebra</a:t>
            </a:r>
            <a:endParaRPr lang="en-US" dirty="0" smtClean="0"/>
          </a:p>
          <a:p>
            <a:pPr lvl="2"/>
            <a:r>
              <a:rPr lang="en-US" dirty="0" smtClean="0"/>
              <a:t>Algorithms for machine learning and/or clustering</a:t>
            </a:r>
            <a:endParaRPr lang="en-US" dirty="0" smtClean="0"/>
          </a:p>
          <a:p>
            <a:pPr lvl="2"/>
            <a:r>
              <a:rPr lang="en-US" dirty="0" smtClean="0"/>
              <a:t>Algorithms for streaming and massive data</a:t>
            </a:r>
            <a:endParaRPr lang="en-US" dirty="0" smtClean="0"/>
          </a:p>
          <a:p>
            <a:pPr lvl="1"/>
            <a:r>
              <a:rPr lang="en-US" dirty="0" smtClean="0"/>
              <a:t>Office hours if you need suggestions</a:t>
            </a:r>
          </a:p>
          <a:p>
            <a:pPr lvl="1"/>
            <a:r>
              <a:rPr lang="en-US" dirty="0" smtClean="0"/>
              <a:t>Individual (not a group) project</a:t>
            </a:r>
            <a:endParaRPr lang="en-US" dirty="0" smtClean="0"/>
          </a:p>
          <a:p>
            <a:pPr lvl="1"/>
            <a:r>
              <a:rPr lang="en-US" b="1" dirty="0" smtClean="0"/>
              <a:t>1-page Proposal Due: </a:t>
            </a:r>
            <a:r>
              <a:rPr lang="en-US" b="1" dirty="0" smtClean="0">
                <a:solidFill>
                  <a:srgbClr val="FF0000"/>
                </a:solidFill>
              </a:rPr>
              <a:t>October 31</a:t>
            </a:r>
            <a:r>
              <a:rPr lang="en-US" b="1" dirty="0" smtClean="0">
                <a:solidFill>
                  <a:srgbClr val="FF0000"/>
                </a:solidFill>
              </a:rPr>
              <a:t>, 2016 at 23:59 EST</a:t>
            </a:r>
            <a:endParaRPr lang="en-US" b="1" dirty="0" smtClean="0"/>
          </a:p>
          <a:p>
            <a:pPr lvl="1"/>
            <a:r>
              <a:rPr lang="en-US" b="1" dirty="0" smtClean="0"/>
              <a:t>Final D</a:t>
            </a:r>
            <a:r>
              <a:rPr lang="en-US" b="1" dirty="0" smtClean="0"/>
              <a:t>eadline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December </a:t>
            </a:r>
            <a:r>
              <a:rPr lang="en-US" b="1" dirty="0" smtClean="0">
                <a:solidFill>
                  <a:srgbClr val="FF0000"/>
                </a:solidFill>
              </a:rPr>
              <a:t>09, 2016 </a:t>
            </a:r>
            <a:r>
              <a:rPr lang="en-US" b="1" dirty="0" smtClean="0">
                <a:solidFill>
                  <a:srgbClr val="FF0000"/>
                </a:solidFill>
              </a:rPr>
              <a:t>at 23:59 EST</a:t>
            </a:r>
          </a:p>
          <a:p>
            <a:r>
              <a:rPr lang="en-US" dirty="0" smtClean="0"/>
              <a:t>Submission </a:t>
            </a:r>
            <a:r>
              <a:rPr lang="en-US" dirty="0" smtClean="0"/>
              <a:t>via Canvas</a:t>
            </a:r>
            <a:endParaRPr lang="en-US" b="1" dirty="0" smtClean="0"/>
          </a:p>
          <a:p>
            <a:pPr lvl="1"/>
            <a:r>
              <a:rPr lang="en-US" dirty="0" smtClean="0"/>
              <a:t>If by e-mail</a:t>
            </a:r>
            <a:r>
              <a:rPr lang="en-US" smtClean="0"/>
              <a:t>, email </a:t>
            </a:r>
            <a:r>
              <a:rPr lang="en-US" dirty="0" smtClean="0"/>
              <a:t>Title: Project + Space + “Your Name”</a:t>
            </a:r>
          </a:p>
          <a:p>
            <a:pPr lvl="1"/>
            <a:r>
              <a:rPr lang="en-US" dirty="0" smtClean="0"/>
              <a:t>Submission format: </a:t>
            </a:r>
            <a:r>
              <a:rPr lang="en-US" b="1" dirty="0" smtClean="0"/>
              <a:t>PDF </a:t>
            </a:r>
            <a:r>
              <a:rPr lang="en-US" b="1" dirty="0" smtClean="0"/>
              <a:t>from </a:t>
            </a:r>
            <a:r>
              <a:rPr lang="en-US" b="1" dirty="0" err="1" smtClean="0"/>
              <a:t>LaTeX</a:t>
            </a:r>
            <a:endParaRPr lang="en-US" b="1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Class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Grigory</dc:creator>
  <cp:lastModifiedBy>Grigory</cp:lastModifiedBy>
  <cp:revision>3</cp:revision>
  <dcterms:created xsi:type="dcterms:W3CDTF">2016-10-04T23:52:34Z</dcterms:created>
  <dcterms:modified xsi:type="dcterms:W3CDTF">2016-10-04T23:54:07Z</dcterms:modified>
</cp:coreProperties>
</file>