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6: Graph Sketching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61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-connected is every cut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Generalization: </a:t>
                </a:r>
                <a:r>
                  <a:rPr lang="en-US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</a:t>
                </a:r>
                <a:r>
                  <a:rPr lang="en-US" dirty="0" smtClean="0"/>
                  <a:t>sketch which allows to approximate all cuts in a graph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=2, 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∖…∖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k-connected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G(V,E) is.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Trivial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⇐</m:t>
                    </m:r>
                  </m:oMath>
                </a14:m>
                <a:r>
                  <a:rPr lang="en-US" dirty="0" smtClean="0"/>
                  <a:t> Consider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⇒∃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this cut didn’t grow in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there is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contradiction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2320" r="-296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0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independent linear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for connectivity</a:t>
                </a:r>
              </a:p>
              <a:p>
                <a:r>
                  <a:rPr lang="en-US" dirty="0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 algorithm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to get a spanning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7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Bipartiteness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Reduction: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# connected components doubles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is bipartite.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</a:t>
                </a:r>
                <a:r>
                  <a:rPr lang="en-US" dirty="0" smtClean="0"/>
                  <a:t>k-connectivity (sketch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(implicitly).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404" t="-2222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10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816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6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10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1566" y="31046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1566" y="3104687"/>
            <a:ext cx="99060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1566" y="39428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9966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0566" y="406753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02099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19966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01999" y="2938709"/>
            <a:ext cx="990600" cy="418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0466" y="2981922"/>
            <a:ext cx="990600" cy="1276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5" idx="6"/>
          </p:cNvCxnSpPr>
          <p:nvPr/>
        </p:nvCxnSpPr>
        <p:spPr>
          <a:xfrm flipV="1">
            <a:off x="3310466" y="3820120"/>
            <a:ext cx="1172633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14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020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020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114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01999" y="2981920"/>
            <a:ext cx="990600" cy="401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01999" y="3383872"/>
            <a:ext cx="999067" cy="436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01999" y="3820120"/>
            <a:ext cx="990600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5012267" y="28007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48400" y="28252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00701" y="39078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57800" y="2991294"/>
            <a:ext cx="1181100" cy="24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02767" y="3015787"/>
            <a:ext cx="588434" cy="1082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48350" y="2991294"/>
            <a:ext cx="590550" cy="1129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7381190" y="25086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17323" y="2533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69624" y="36157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626723" y="2699194"/>
            <a:ext cx="1169894" cy="507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571690" y="2723687"/>
            <a:ext cx="577228" cy="155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217273" y="3181793"/>
            <a:ext cx="579344" cy="647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69984" y="2978378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06117" y="3002872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58418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615517" y="2723687"/>
            <a:ext cx="1181100" cy="445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60484" y="3193372"/>
            <a:ext cx="588434" cy="626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206067" y="2723687"/>
            <a:ext cx="590550" cy="1575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37" grpId="0"/>
      <p:bldP spid="38" grpId="0" animBg="1"/>
      <p:bldP spid="46" grpId="0" animBg="1"/>
      <p:bldP spid="47" grpId="0" animBg="1"/>
      <p:bldP spid="56" grpId="0"/>
      <p:bldP spid="56" grpId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connected components in a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induced by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𝑀𝑆𝑇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cc(G) = #connected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Round weights up to the nearest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with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Kruskal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n – cc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5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max edge weight</a:t>
                </a:r>
              </a:p>
              <a:p>
                <a:r>
                  <a:rPr lang="en-US" dirty="0" smtClean="0"/>
                  <a:t>Overall weight: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𝑐𝑐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𝑐𝑐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𝑐𝑐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-approx. MST weight can be computed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linear sketch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  <a:blipFill rotWithShape="1">
                <a:blip r:embed="rId2"/>
                <a:stretch>
                  <a:fillRect l="-1379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0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Sketching Graphs?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know how to sketch vectors: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𝑀𝑣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about sketching graphs?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(adjacency matrix):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Sketch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sketch per </a:t>
                </a:r>
                <a:r>
                  <a:rPr lang="en-US" dirty="0" smtClean="0"/>
                  <a:t>vertex /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total</a:t>
                </a:r>
              </a:p>
              <a:p>
                <a:pPr lvl="1"/>
                <a:r>
                  <a:rPr lang="en-US" dirty="0" smtClean="0"/>
                  <a:t>Check connectivity</a:t>
                </a:r>
              </a:p>
              <a:p>
                <a:pPr lvl="1"/>
                <a:r>
                  <a:rPr lang="en-US" dirty="0" smtClean="0"/>
                  <a:t>Check </a:t>
                </a:r>
                <a:r>
                  <a:rPr lang="en-US" dirty="0" err="1" smtClean="0"/>
                  <a:t>bipartiteness</a:t>
                </a:r>
                <a:endParaRPr lang="en-US" dirty="0" smtClean="0"/>
              </a:p>
              <a:p>
                <a:r>
                  <a:rPr lang="en-US" dirty="0" smtClean="0"/>
                  <a:t>As always, space rather than dimension. Why?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500" r="-1185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0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Graph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Semi-streaming model: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’05;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Feigenbaum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Kannan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McGregor,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Zhang’05]</a:t>
                </a:r>
              </a:p>
              <a:p>
                <a:pPr lvl="1"/>
                <a:r>
                  <a:rPr lang="en-US" dirty="0" smtClean="0"/>
                  <a:t>Graph defined by the stream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Space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 smtClean="0"/>
                  <a:t>, edges processed in order</a:t>
                </a:r>
              </a:p>
              <a:p>
                <a:pPr lvl="1"/>
                <a:r>
                  <a:rPr lang="en-US" dirty="0" smtClean="0"/>
                  <a:t>Connectivity is easy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space for insertion-only</a:t>
                </a:r>
              </a:p>
              <a:p>
                <a:r>
                  <a:rPr lang="en-US" dirty="0" smtClean="0"/>
                  <a:t>Dynamic graphs:</a:t>
                </a:r>
              </a:p>
              <a:p>
                <a:pPr lvl="1"/>
                <a:r>
                  <a:rPr lang="en-US" dirty="0" smtClean="0"/>
                  <a:t>Stream of insertion/deletion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 smtClean="0"/>
                  <a:t> (assume sequence is correct)</a:t>
                </a:r>
              </a:p>
              <a:p>
                <a:pPr lvl="1"/>
                <a:r>
                  <a:rPr lang="en-US" b="0" dirty="0" smtClean="0"/>
                  <a:t>Resulting graph has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if it wasn’t deleted after the last insertion</a:t>
                </a:r>
              </a:p>
              <a:p>
                <a:r>
                  <a:rPr lang="en-US" dirty="0" smtClean="0"/>
                  <a:t>Linear sketching dynamic graphs: </a:t>
                </a: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  <a:blipFill rotWithShape="1">
                <a:blip r:embed="rId2"/>
                <a:stretch>
                  <a:fillRect l="-1476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6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r>
                  <a:rPr lang="en-US" dirty="0" smtClean="0"/>
                  <a:t>Linear sketches for distributed processing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servers with o(m) memory:</a:t>
                </a:r>
              </a:p>
              <a:p>
                <a:pPr lvl="1"/>
                <a:r>
                  <a:rPr lang="en-US" dirty="0" smtClean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each server</a:t>
                </a:r>
              </a:p>
              <a:p>
                <a:pPr lvl="1"/>
                <a:r>
                  <a:rPr lang="en-US" dirty="0" smtClean="0"/>
                  <a:t>Compute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locally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end sketches to a central server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has to have a small representation (same issue as in streaming)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7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Thm. </a:t>
                </a:r>
                <a:r>
                  <a:rPr lang="en-US" dirty="0" smtClean="0"/>
                  <a:t>Connectivity is </a:t>
                </a:r>
                <a:r>
                  <a:rPr lang="en-US" dirty="0" err="1" smtClean="0"/>
                  <a:t>sketchable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space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Framework:</a:t>
                </a:r>
              </a:p>
              <a:p>
                <a:pPr lvl="1"/>
                <a:r>
                  <a:rPr lang="en-US" b="0" dirty="0" smtClean="0"/>
                  <a:t>Take existing connectivity algorithm (</a:t>
                </a:r>
                <a:r>
                  <a:rPr lang="en-US" b="0" dirty="0" err="1" smtClean="0"/>
                  <a:t>Boruvka</a:t>
                </a:r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b="0" dirty="0" smtClean="0"/>
                  <a:t>Sketch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Important that the sketch is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w.r.t the algorithm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Part 1: Parallel Connectivity (</a:t>
            </a:r>
            <a:r>
              <a:rPr lang="en-US" dirty="0" err="1" smtClean="0">
                <a:solidFill>
                  <a:srgbClr val="0070C0"/>
                </a:solidFill>
              </a:rPr>
              <a:t>Boruvka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Repeat until no edges left:</a:t>
                </a:r>
              </a:p>
              <a:p>
                <a:pPr lvl="1"/>
                <a:r>
                  <a:rPr lang="en-US" dirty="0" smtClean="0"/>
                  <a:t>For each vertex, select any incident edge</a:t>
                </a:r>
              </a:p>
              <a:p>
                <a:pPr lvl="1"/>
                <a:r>
                  <a:rPr lang="en-US" dirty="0" smtClean="0"/>
                  <a:t>Contract selected edges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process converges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steps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630" t="-1677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765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549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9075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002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84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00" y="3474721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67000" y="4193079"/>
            <a:ext cx="1187334" cy="829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10100" y="3474720"/>
            <a:ext cx="685800" cy="706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4334" y="4187537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95900" y="3474720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02825" y="5011883"/>
            <a:ext cx="1393075" cy="11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99362" y="4181303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3474720"/>
            <a:ext cx="26289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10100" y="4193079"/>
            <a:ext cx="685800" cy="818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295900" y="4187537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Graph Representation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Non-zero entries for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…,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err="1" smtClean="0"/>
                  <a:t>Lem</a:t>
                </a:r>
                <a:r>
                  <a:rPr lang="en-US" dirty="0" smtClean="0"/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supp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  <a:blipFill rotWithShape="1">
                <a:blip r:embed="rId2"/>
                <a:stretch>
                  <a:fillRect l="-1521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952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9264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7790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24115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24115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8315" y="3623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671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85715" y="3095937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085715" y="3814296"/>
            <a:ext cx="1187334" cy="829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815" y="3095937"/>
            <a:ext cx="685800" cy="70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73049" y="3808753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4615" y="3095936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1540" y="4633100"/>
            <a:ext cx="1393075" cy="11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8077" y="3802519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85715" y="3095937"/>
            <a:ext cx="2628900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8077" y="3802519"/>
            <a:ext cx="696539" cy="830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14615" y="3808753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79582" y="363546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501033" y="3286436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8633" y="3615297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741208" y="444843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787101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265999" y="4582129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231150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6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7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blipFill rotWithShape="1">
                <a:blip r:embed="rId3"/>
                <a:stretch>
                  <a:fillRect r="-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6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solidFill>
                      <a:srgbClr val="0070C0"/>
                    </a:solidFill>
                  </a:rPr>
                  <a:t>Part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such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9/10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𝐶𝑎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Cormode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Rozenbaum’05;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Jowhari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Saglam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Tardos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‘11]</a:t>
                </a:r>
              </a:p>
              <a:p>
                <a:r>
                  <a:rPr lang="en-US" sz="2800" dirty="0" smtClean="0"/>
                  <a:t>Constant probability suffices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 smtClean="0"/>
                  <a:t> still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Boruvka</a:t>
                </a:r>
                <a:r>
                  <a:rPr lang="en-US" sz="2800" dirty="0" smtClean="0"/>
                  <a:t> iterations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2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Final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-samplers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get an edge incident on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To get incident edge on a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use: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∖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  <a:blipFill rotWithShape="1">
                <a:blip r:embed="rId2"/>
                <a:stretch>
                  <a:fillRect l="-1630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1541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CIS 700:  “algorithms for Big Data”</vt:lpstr>
      <vt:lpstr>Sketching Graphs?</vt:lpstr>
      <vt:lpstr>Graph Streams</vt:lpstr>
      <vt:lpstr>Distributed Computing</vt:lpstr>
      <vt:lpstr>Connectivity</vt:lpstr>
      <vt:lpstr>Part 1: Parallel Connectivity (Boruvka)</vt:lpstr>
      <vt:lpstr>Part 2: Graph Representation</vt:lpstr>
      <vt:lpstr>Part 3: L_0-Sampling</vt:lpstr>
      <vt:lpstr>Final Algorithm</vt:lpstr>
      <vt:lpstr>K-Connectivity</vt:lpstr>
      <vt:lpstr>K-connectivity Algorithm</vt:lpstr>
      <vt:lpstr>K-connectivity Algorithm</vt:lpstr>
      <vt:lpstr>Bipartiteness</vt:lpstr>
      <vt:lpstr>Minimum Spanning Tree</vt:lpstr>
      <vt:lpstr>Minimum Spanning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22</cp:revision>
  <dcterms:created xsi:type="dcterms:W3CDTF">2015-10-12T01:00:23Z</dcterms:created>
  <dcterms:modified xsi:type="dcterms:W3CDTF">2015-10-12T14:12:59Z</dcterms:modified>
</cp:coreProperties>
</file>