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60" r:id="rId15"/>
    <p:sldId id="261" r:id="rId16"/>
    <p:sldId id="262" r:id="rId17"/>
    <p:sldId id="263" r:id="rId18"/>
    <p:sldId id="289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5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7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8004-1317-4732-9894-3EA6D067D2D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939442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Lecture </a:t>
            </a:r>
            <a:r>
              <a:rPr lang="en-US" sz="7200" b="1" dirty="0" smtClean="0"/>
              <a:t>2: Streaming</a:t>
            </a:r>
            <a:endParaRPr 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75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we can make this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if I want the probability of error to be really small,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Same </a:t>
                </a:r>
                <a:r>
                  <a:rPr lang="en-US" dirty="0" err="1"/>
                  <a:t>Chebyshev</a:t>
                </a:r>
                <a:r>
                  <a:rPr lang="en-US" dirty="0"/>
                  <a:t>-based analysis: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times independently </a:t>
                </a:r>
                <a:r>
                  <a:rPr lang="en-US" dirty="0"/>
                  <a:t>in parallel and output the median answer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Total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  <a:blipFill rotWithShape="1">
                <a:blip r:embed="rId2"/>
                <a:stretch>
                  <a:fillRect l="-1630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Final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independently in parallel and output the median </a:t>
                </a:r>
                <a:r>
                  <a:rPr lang="en-US" dirty="0" smtClean="0"/>
                  <a:t>answer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𝑒𝑑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𝑚𝑒𝑑𝑖𝑎𝑛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computed as before: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for each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by 1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 r="-1407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Final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𝑒𝑑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trial.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𝑒𝑑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94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585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3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(all distinct)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:r>
                  <a:rPr lang="en-US" dirty="0" smtClean="0"/>
                  <a:t>Can we approximate the value of the median with additive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sublinear</a:t>
                </a:r>
                <a:r>
                  <a:rPr lang="en-US" dirty="0" smtClean="0"/>
                  <a:t> time?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Claim: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this algorithm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-median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Approximate Median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into 3 groups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Key fact</a:t>
                </a:r>
                <a:r>
                  <a:rPr lang="en-US" dirty="0" smtClean="0"/>
                  <a:t>: If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elements from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are in sample then its median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0 otherwise.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+ union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2"/>
                <a:stretch>
                  <a:fillRect l="-1037" t="-2000" r="-1407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6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for an arbitrary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Estimator: </a:t>
                </a: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𝑱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 is sampled uniformly at random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𝑱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𝑱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latin typeface="Cambria Math"/>
                      </a:rPr>
                      <m:t> −1))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𝑱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18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(Markov)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(and non-negative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):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c]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1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2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AMS estimator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0≤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times and take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  <a:blipFill rotWithShape="1">
                <a:blip r:embed="rId2"/>
                <a:stretch>
                  <a:fillRect l="-1367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92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memory suffices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Question: What if we don’t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can use probabilistic guessing (similar to Morris’s algorithm), replacing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  <a:blipFill rotWithShape="1">
                <a:blip r:embed="rId2"/>
                <a:stretch>
                  <a:fillRect l="-1356" t="-269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2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Hint: worst-case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 Use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085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8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Case </a:t>
                </a:r>
                <a:r>
                  <a:rPr lang="en-US" dirty="0"/>
                  <a:t>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49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Hash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Definition: </a:t>
                </a:r>
                <a:r>
                  <a:rPr lang="en-US" dirty="0" smtClean="0"/>
                  <a:t>A family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of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if for any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0,…,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0,…,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prime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family of hash 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  <a:blipFill rotWithShape="1">
                <a:blip r:embed="rId2"/>
                <a:stretch>
                  <a:fillRect l="-130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2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Sketching algorithm: picks a random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Can be incrementally updated: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We have a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arrives, new frequencies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Updating the sketch: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𝑍𝑓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𝑍𝑓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Need to choose random matrices carefully</a:t>
                </a:r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2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where entries of each row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/>
                  <a:t>-wise independent and rows are independent</a:t>
                </a:r>
              </a:p>
              <a:p>
                <a:pPr lvl="1"/>
                <a:r>
                  <a:rPr lang="en-US" dirty="0" smtClean="0"/>
                  <a:t>Don’t store the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4-wise independent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average squared entries “appropriately”</a:t>
                </a:r>
              </a:p>
              <a:p>
                <a:r>
                  <a:rPr lang="en-US" dirty="0" smtClean="0"/>
                  <a:t>Analysis: 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be any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Lemma: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Lemma: 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4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481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6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Expectaton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be a row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used 2-wise independence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1037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2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Variance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24 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≤2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]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]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by 4-wise independence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6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This week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Approximate counting (Morris’s alg.) continued </a:t>
            </a:r>
          </a:p>
          <a:p>
            <a:r>
              <a:rPr lang="en-US" dirty="0" smtClean="0"/>
              <a:t>Approximate </a:t>
            </a:r>
            <a:r>
              <a:rPr lang="en-US" dirty="0" smtClean="0"/>
              <a:t>Median</a:t>
            </a:r>
          </a:p>
          <a:p>
            <a:r>
              <a:rPr lang="en-US" dirty="0" err="1" smtClean="0"/>
              <a:t>Alon</a:t>
            </a:r>
            <a:r>
              <a:rPr lang="en-US" dirty="0" smtClean="0"/>
              <a:t>-Mathias-</a:t>
            </a:r>
            <a:r>
              <a:rPr lang="en-US" dirty="0" err="1" smtClean="0"/>
              <a:t>Szegedy</a:t>
            </a:r>
            <a:r>
              <a:rPr lang="en-US" dirty="0" smtClean="0"/>
              <a:t> Sampling</a:t>
            </a:r>
          </a:p>
          <a:p>
            <a:r>
              <a:rPr lang="en-US" dirty="0" smtClean="0"/>
              <a:t>Frequency Moments</a:t>
            </a:r>
          </a:p>
          <a:p>
            <a:r>
              <a:rPr lang="en-US" dirty="0" smtClean="0"/>
              <a:t>Distinct Elements</a:t>
            </a:r>
          </a:p>
          <a:p>
            <a:r>
              <a:rPr lang="en-US" dirty="0" smtClean="0"/>
              <a:t>Count-Min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Original problem reduces by trying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values of 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8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gives correctness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  <a:blipFill rotWithShape="1">
                <a:blip r:embed="rId3"/>
                <a:stretch>
                  <a:fillRect l="-1415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9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small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18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78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</a:t>
                </a:r>
                <a:r>
                  <a:rPr lang="en-US" b="1" dirty="0" smtClean="0"/>
                  <a:t>items”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What is the total number of </a:t>
                </a:r>
                <a:r>
                  <a:rPr lang="en-US" dirty="0" smtClean="0"/>
                  <a:t>items</a:t>
                </a:r>
                <a:r>
                  <a:rPr lang="en-US" dirty="0" smtClean="0"/>
                  <a:t> </a:t>
                </a:r>
                <a:r>
                  <a:rPr lang="en-US" dirty="0"/>
                  <a:t>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4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</a:t>
                </a:r>
              </a:p>
              <a:p>
                <a:r>
                  <a:rPr lang="en-US" dirty="0" smtClean="0"/>
                  <a:t>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the stream is over,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7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Let the value after seeing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items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= 1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t="-2320" r="-22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4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]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0" dirty="0" smtClean="0">
                          <a:latin typeface="Cambria Math"/>
                        </a:rPr>
                        <m:t>3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 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0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+ </m:t>
                      </m:r>
                      <m:r>
                        <m:rPr>
                          <m:nor/>
                        </m:rPr>
                        <a:rPr lang="en-US" dirty="0"/>
                        <m:t>3(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 - 1)/2  + 1 + 3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72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Is this good?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1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</a:t>
                </a: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1 </a:t>
                </a:r>
                <a:r>
                  <a:rPr lang="en-US" dirty="0" smtClean="0"/>
                  <a:t>independently 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2389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9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4259</Words>
  <Application>Microsoft Office PowerPoint</Application>
  <PresentationFormat>On-screen Show (4:3)</PresentationFormat>
  <Paragraphs>232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CIS 700:  “algorithms for Big Data”</vt:lpstr>
      <vt:lpstr>Recap</vt:lpstr>
      <vt:lpstr>This week</vt:lpstr>
      <vt:lpstr>Morris’s Algorithm</vt:lpstr>
      <vt:lpstr>Morris’s Algorithm: Alpha-version </vt:lpstr>
      <vt:lpstr>Morris’s Algorithm: Alpha-version </vt:lpstr>
      <vt:lpstr>Morris’s Algorithm: Alpha-version </vt:lpstr>
      <vt:lpstr>Morris’s Algorithm: Alpha-version </vt:lpstr>
      <vt:lpstr>Morris’s Algorithm: Beta-version </vt:lpstr>
      <vt:lpstr>Morris’s Algorithm: Beta-version </vt:lpstr>
      <vt:lpstr>Morris’s Algorithm: Final</vt:lpstr>
      <vt:lpstr>Morris’s Algorithm: Final</vt:lpstr>
      <vt:lpstr>Morris’s Algorithm: Final Analysis</vt:lpstr>
      <vt:lpstr>Data Streams</vt:lpstr>
      <vt:lpstr>Approximate Median</vt:lpstr>
      <vt:lpstr>Approximate Median</vt:lpstr>
      <vt:lpstr>Approximate Median</vt:lpstr>
      <vt:lpstr>Data Streams</vt:lpstr>
      <vt:lpstr>AMS Sampling</vt:lpstr>
      <vt:lpstr>Frequency Moments</vt:lpstr>
      <vt:lpstr>Frequency Moments</vt:lpstr>
      <vt:lpstr>Frequency Moments</vt:lpstr>
      <vt:lpstr>Frequency Moments</vt:lpstr>
      <vt:lpstr>Frequency Moments</vt:lpstr>
      <vt:lpstr>Hash Functions</vt:lpstr>
      <vt:lpstr>Linear Sketches</vt:lpstr>
      <vt:lpstr>F_2</vt:lpstr>
      <vt:lpstr>F_2:Expectaton</vt:lpstr>
      <vt:lpstr>F_2:Variance</vt:lpstr>
      <vt:lpstr>F_0: Distinct Elements </vt:lpstr>
      <vt:lpstr>F_0: Distinct Elements </vt:lpstr>
      <vt:lpstr>F_0&gt;(1+ϵ)T vs. F_0&lt;(1 -ϵ)T</vt:lpstr>
      <vt:lpstr>F_0&gt;(1+ϵ)T vs. F_0&lt;(1 -ϵ)T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5</cp:revision>
  <dcterms:created xsi:type="dcterms:W3CDTF">2015-08-31T13:02:14Z</dcterms:created>
  <dcterms:modified xsi:type="dcterms:W3CDTF">2015-08-31T14:09:11Z</dcterms:modified>
</cp:coreProperties>
</file>