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3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E57F-9EC2-4029-A813-0BA2E2969ED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C5DE-101B-43BF-A5DF-07DE5C6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11: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K-means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30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Analysis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Can either assign all points to some selected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or keep the original clustering: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= prob. that no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selected</a:t>
                </a:r>
              </a:p>
              <a:p>
                <a:r>
                  <a:rPr lang="en-US" dirty="0" smtClean="0"/>
                  <a:t>Simplifying assumption: consider the case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(mean field analysis)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(decreasing sequence)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852" t="-2586" r="-593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0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Analysis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is an increasing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⋅2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≤(1−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K-means Clustering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find a set of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that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∈[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NP-hard problem</a:t>
                </a:r>
              </a:p>
              <a:p>
                <a:r>
                  <a:rPr lang="en-US" dirty="0" smtClean="0"/>
                  <a:t>Popular heuristic local search (Lloyd’s alg.)</a:t>
                </a:r>
              </a:p>
              <a:p>
                <a:r>
                  <a:rPr lang="en-US" dirty="0" smtClean="0"/>
                  <a:t>For a fixed partitioning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Dimension reduction for K-means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839200" cy="5257800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inf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-approx. clustering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an optimal clustering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Lemma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839200" cy="5257800"/>
              </a:xfrm>
              <a:blipFill rotWithShape="1">
                <a:blip r:embed="rId2"/>
                <a:stretch>
                  <a:fillRect l="-1517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Dimension reduction for K-means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839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inf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be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-approx. clustering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an optimal clustering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Lemma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suffices by the JL-lemma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839200" cy="5257800"/>
              </a:xfrm>
              <a:blipFill rotWithShape="1">
                <a:blip r:embed="rId2"/>
                <a:stretch>
                  <a:fillRect l="-1379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Dimension reduction for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Fix a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  <m:d>
                                        <m:dPr>
                                          <m:begChr m:val="〈"/>
                                          <m:endChr m:val="〉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/>
                                                    </a:rPr>
                                                    <m:t>P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a:rPr lang="en-US" b="0" i="0" smtClean="0">
                                                          <a:latin typeface="Cambria Math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b="0" i="0" smtClean="0">
                                                          <a:latin typeface="Cambria Math"/>
                                                        </a:rPr>
                                                        <m:t>P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/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〈"/>
                                          <m:endChr m:val="〉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/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44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5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K-means++ Algorithm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First center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a set of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Fix current set of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Subsequent centers: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prob.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-approx. to OPT in expectation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Algorithm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First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: sample a point uniformly</a:t>
                </a:r>
              </a:p>
              <a:p>
                <a:r>
                  <a:rPr lang="en-US" dirty="0" smtClean="0"/>
                  <a:t>Initial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times do:</a:t>
                </a:r>
              </a:p>
              <a:p>
                <a:pPr lvl="1"/>
                <a:r>
                  <a:rPr lang="en-US" b="0" dirty="0" smtClean="0">
                    <a:latin typeface="Cambria Math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 times (in parallel)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sample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indep</a:t>
                </a:r>
                <a:r>
                  <a:rPr lang="en-US" b="0" dirty="0" smtClean="0"/>
                  <a:t>. with prob.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 smtClean="0"/>
                  <a:t> = the #points belonging to this center</a:t>
                </a:r>
              </a:p>
              <a:p>
                <a:r>
                  <a:rPr lang="en-US" dirty="0" smtClean="0"/>
                  <a:t>Cluster the weighted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b="0" dirty="0" smtClean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 smtClean="0"/>
                  <a:t> clusters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481" t="-3250" b="-3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9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Algorithm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Oversampling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#points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𝜓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dirty="0" smtClean="0"/>
                  <a:t>approx. used in the last step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-means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/>
                  <a:t> obtains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-approx. to k-means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the costs of clustering before and after one outer loop iteration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𝑂𝑃𝑇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9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∥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Analysis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For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i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in the increasing order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Fix a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in OPT</a:t>
                </a:r>
              </a:p>
              <a:p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prior to the iteration and let: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be the probability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the smallest one chosen: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3"/>
                <a:stretch>
                  <a:fillRect l="-593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1569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CIS 700:  “algorithms for Big Data”</vt:lpstr>
      <vt:lpstr>K-means Clustering</vt:lpstr>
      <vt:lpstr>Dimension reduction for K-means</vt:lpstr>
      <vt:lpstr>Dimension reduction for K-means</vt:lpstr>
      <vt:lpstr>Dimension reduction for K-means</vt:lpstr>
      <vt:lpstr>K-means++ Algorithm</vt:lpstr>
      <vt:lpstr>K-means∥ Algorithm</vt:lpstr>
      <vt:lpstr>K-means∥ Algorithm</vt:lpstr>
      <vt:lpstr>K-means∥ Analysis</vt:lpstr>
      <vt:lpstr>K-means∥ Analysis</vt:lpstr>
      <vt:lpstr>K-means∥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</cp:revision>
  <dcterms:created xsi:type="dcterms:W3CDTF">2015-12-02T17:07:13Z</dcterms:created>
  <dcterms:modified xsi:type="dcterms:W3CDTF">2015-12-02T17:08:42Z</dcterms:modified>
</cp:coreProperties>
</file>