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24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F0B4-58C5-4E26-A367-EB3BA25FAFB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1262-00C4-4F77-8AA5-C33A449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F0B4-58C5-4E26-A367-EB3BA25FAFB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1262-00C4-4F77-8AA5-C33A449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F0B4-58C5-4E26-A367-EB3BA25FAFB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1262-00C4-4F77-8AA5-C33A449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9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F0B4-58C5-4E26-A367-EB3BA25FAFB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1262-00C4-4F77-8AA5-C33A449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F0B4-58C5-4E26-A367-EB3BA25FAFB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1262-00C4-4F77-8AA5-C33A449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F0B4-58C5-4E26-A367-EB3BA25FAFB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1262-00C4-4F77-8AA5-C33A449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3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F0B4-58C5-4E26-A367-EB3BA25FAFB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1262-00C4-4F77-8AA5-C33A449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6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F0B4-58C5-4E26-A367-EB3BA25FAFB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1262-00C4-4F77-8AA5-C33A449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F0B4-58C5-4E26-A367-EB3BA25FAFB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1262-00C4-4F77-8AA5-C33A449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5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F0B4-58C5-4E26-A367-EB3BA25FAFB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1262-00C4-4F77-8AA5-C33A449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F0B4-58C5-4E26-A367-EB3BA25FAFB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1262-00C4-4F77-8AA5-C33A449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F0B4-58C5-4E26-A367-EB3BA25FAFB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31262-00C4-4F77-8AA5-C33A449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igory@grigory.u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hinton/absps/naturebp.pdf" TargetMode="External"/><Relationship Id="rId2" Type="http://schemas.openxmlformats.org/officeDocument/2006/relationships/hyperlink" Target="http://www.magicbroom.info/Papers/DuchiHaSi1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toronto.edu/~tijmen/csc321/slides/lecture_slides_lec6.pdf" TargetMode="External"/><Relationship Id="rId5" Type="http://schemas.openxmlformats.org/officeDocument/2006/relationships/hyperlink" Target="http://jmlr.org/proceedings/papers/v15/mcmahan11b/mcmahan11b.pdf" TargetMode="External"/><Relationship Id="rId4" Type="http://schemas.openxmlformats.org/officeDocument/2006/relationships/hyperlink" Target="http://arxiv.org/pdf/1412.698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Class Project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Survey of 3-5 research papers</a:t>
            </a:r>
          </a:p>
          <a:p>
            <a:pPr lvl="1"/>
            <a:r>
              <a:rPr lang="en-US" dirty="0" smtClean="0"/>
              <a:t>Closely related to the topics of the class</a:t>
            </a:r>
          </a:p>
          <a:p>
            <a:pPr lvl="2"/>
            <a:r>
              <a:rPr lang="en-US" dirty="0" smtClean="0"/>
              <a:t>Streaming</a:t>
            </a:r>
          </a:p>
          <a:p>
            <a:pPr lvl="2"/>
            <a:r>
              <a:rPr lang="en-US" dirty="0" err="1" smtClean="0"/>
              <a:t>MapReduce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Convex </a:t>
            </a:r>
            <a:r>
              <a:rPr lang="en-US" dirty="0" err="1" smtClean="0"/>
              <a:t>Optmization</a:t>
            </a:r>
            <a:endParaRPr lang="en-US" dirty="0" smtClean="0"/>
          </a:p>
          <a:p>
            <a:pPr lvl="2"/>
            <a:r>
              <a:rPr lang="en-US" dirty="0" err="1" smtClean="0"/>
              <a:t>Sublinear</a:t>
            </a:r>
            <a:r>
              <a:rPr lang="en-US" dirty="0" smtClean="0"/>
              <a:t> Time Algorithms</a:t>
            </a:r>
          </a:p>
          <a:p>
            <a:pPr lvl="1"/>
            <a:r>
              <a:rPr lang="en-US" dirty="0" smtClean="0"/>
              <a:t>Office hours if you need suggestions</a:t>
            </a:r>
          </a:p>
          <a:p>
            <a:pPr lvl="1"/>
            <a:r>
              <a:rPr lang="en-US" dirty="0" smtClean="0"/>
              <a:t>Individual or groups of 2 people</a:t>
            </a:r>
          </a:p>
          <a:p>
            <a:pPr lvl="1"/>
            <a:r>
              <a:rPr lang="en-US" b="1" dirty="0" smtClean="0"/>
              <a:t>Deadline</a:t>
            </a:r>
            <a:r>
              <a:rPr lang="en-US" dirty="0" smtClean="0"/>
              <a:t>: December 18, 2015 at 23:59 EST</a:t>
            </a:r>
          </a:p>
          <a:p>
            <a:r>
              <a:rPr lang="en-US" dirty="0" smtClean="0"/>
              <a:t>Submission by e-mail </a:t>
            </a:r>
            <a:r>
              <a:rPr lang="en-US" dirty="0" smtClean="0">
                <a:hlinkClick r:id="rId2"/>
              </a:rPr>
              <a:t>grigory@grigory.us</a:t>
            </a:r>
            <a:endParaRPr lang="en-US" dirty="0" smtClean="0"/>
          </a:p>
          <a:p>
            <a:pPr lvl="1"/>
            <a:r>
              <a:rPr lang="en-US" dirty="0" smtClean="0"/>
              <a:t>Submission Email Title: Project + Space + “Your Name”</a:t>
            </a:r>
          </a:p>
          <a:p>
            <a:pPr lvl="1"/>
            <a:r>
              <a:rPr lang="en-US" dirty="0" smtClean="0"/>
              <a:t>One submission per group listing participants</a:t>
            </a:r>
          </a:p>
          <a:p>
            <a:pPr lvl="1"/>
            <a:r>
              <a:rPr lang="en-US" dirty="0" smtClean="0"/>
              <a:t>Submission format</a:t>
            </a:r>
          </a:p>
          <a:p>
            <a:pPr lvl="2"/>
            <a:r>
              <a:rPr lang="en-US" dirty="0" smtClean="0"/>
              <a:t>PDF from </a:t>
            </a:r>
            <a:r>
              <a:rPr lang="en-US" dirty="0" err="1" smtClean="0"/>
              <a:t>LaTeX</a:t>
            </a:r>
            <a:r>
              <a:rPr lang="en-US" dirty="0" smtClean="0"/>
              <a:t> (best)</a:t>
            </a:r>
          </a:p>
          <a:p>
            <a:pPr lvl="2"/>
            <a:r>
              <a:rPr lang="en-US" dirty="0" smtClean="0"/>
              <a:t>PDF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9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Example: Gradient Descent in </a:t>
            </a:r>
            <a:r>
              <a:rPr lang="en-US" dirty="0" err="1" smtClean="0">
                <a:solidFill>
                  <a:schemeClr val="accent1"/>
                </a:solidFill>
              </a:rPr>
              <a:t>TensorFlow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Gradient Descent (covered in class)</a:t>
            </a:r>
          </a:p>
          <a:p>
            <a:pPr fontAlgn="base"/>
            <a:r>
              <a:rPr lang="en-US" dirty="0" err="1"/>
              <a:t>Adagrad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http://www.magicbroom.info/Papers/DuchiHaSi10.pdf</a:t>
            </a:r>
            <a:endParaRPr lang="en-US" dirty="0"/>
          </a:p>
          <a:p>
            <a:pPr fontAlgn="base"/>
            <a:r>
              <a:rPr lang="en-US" dirty="0"/>
              <a:t>Momentum (stochastic gradient descent + tweaks): </a:t>
            </a:r>
            <a:r>
              <a:rPr lang="en-US" u="sng" dirty="0">
                <a:hlinkClick r:id="rId3"/>
              </a:rPr>
              <a:t>http://www.cs.toronto.edu/~hinton/absps/naturebp.pdf</a:t>
            </a:r>
            <a:endParaRPr lang="en-US" dirty="0"/>
          </a:p>
          <a:p>
            <a:pPr fontAlgn="base"/>
            <a:r>
              <a:rPr lang="en-US" dirty="0"/>
              <a:t>Adam (Adaptive + momentum): </a:t>
            </a:r>
            <a:r>
              <a:rPr lang="en-US" u="sng" dirty="0">
                <a:hlinkClick r:id="rId4"/>
              </a:rPr>
              <a:t>http://arxiv.org/pdf/1412.6980.pdf</a:t>
            </a:r>
            <a:endParaRPr lang="en-US" dirty="0"/>
          </a:p>
          <a:p>
            <a:pPr fontAlgn="base"/>
            <a:r>
              <a:rPr lang="en-US" dirty="0"/>
              <a:t>FTRL: </a:t>
            </a:r>
            <a:r>
              <a:rPr lang="en-US" u="sng" dirty="0">
                <a:hlinkClick r:id="rId5"/>
              </a:rPr>
              <a:t>http://jmlr.org/proceedings/papers/v15/mcmahan11b/mcmahan11b.pdf</a:t>
            </a:r>
            <a:endParaRPr lang="en-US" dirty="0"/>
          </a:p>
          <a:p>
            <a:pPr fontAlgn="base"/>
            <a:r>
              <a:rPr lang="en-US" dirty="0" err="1"/>
              <a:t>RMSProp</a:t>
            </a:r>
            <a:r>
              <a:rPr lang="en-US" dirty="0"/>
              <a:t>: </a:t>
            </a:r>
            <a:r>
              <a:rPr lang="en-US" u="sng" dirty="0">
                <a:hlinkClick r:id="rId6"/>
              </a:rPr>
              <a:t>http://www.cs.toronto.edu/~tijmen/csc321/slides/lecture_slides_lec6.pdf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Class Project</vt:lpstr>
      <vt:lpstr>Example: Gradient Descent in TensorFlow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Grigory</dc:creator>
  <cp:lastModifiedBy>Grigory</cp:lastModifiedBy>
  <cp:revision>1</cp:revision>
  <dcterms:created xsi:type="dcterms:W3CDTF">2015-12-02T17:02:19Z</dcterms:created>
  <dcterms:modified xsi:type="dcterms:W3CDTF">2015-12-02T17:03:57Z</dcterms:modified>
</cp:coreProperties>
</file>