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57" r:id="rId6"/>
    <p:sldId id="260" r:id="rId7"/>
    <p:sldId id="261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4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0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6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7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0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2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0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big-data@grigory.u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Autofit/>
          </a:bodyPr>
          <a:lstStyle/>
          <a:p>
            <a:r>
              <a:rPr lang="en-US" sz="4800" b="1" dirty="0" err="1" smtClean="0">
                <a:solidFill>
                  <a:srgbClr val="0070C0"/>
                </a:solidFill>
              </a:rPr>
              <a:t>Sublinear</a:t>
            </a:r>
            <a:r>
              <a:rPr lang="en-US" sz="4800" b="1" dirty="0" smtClean="0">
                <a:solidFill>
                  <a:srgbClr val="0070C0"/>
                </a:solidFill>
              </a:rPr>
              <a:t> </a:t>
            </a:r>
            <a:r>
              <a:rPr lang="en-US" sz="4800" b="1" dirty="0" err="1" smtClean="0">
                <a:solidFill>
                  <a:srgbClr val="0070C0"/>
                </a:solidFill>
              </a:rPr>
              <a:t>Algorihms</a:t>
            </a:r>
            <a:r>
              <a:rPr lang="en-US" sz="4800" b="1" dirty="0" smtClean="0">
                <a:solidFill>
                  <a:srgbClr val="0070C0"/>
                </a:solidFill>
              </a:rPr>
              <a:t> for Big Data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3429000"/>
          </a:xfrm>
        </p:spPr>
        <p:txBody>
          <a:bodyPr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Grigory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Yaroslavtsev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978236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8400" y="2943367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Exam Problems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832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Problem 1: Modified </a:t>
            </a:r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 </a:t>
                </a:r>
                <a:r>
                  <a:rPr lang="en-US" dirty="0" smtClean="0"/>
                  <a:t>Derive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 Bound #2 from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 Bound #1. Explain your answer in detail.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Chernoff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Bound #1)</a:t>
                </a:r>
                <a:r>
                  <a:rPr lang="en-US" dirty="0" smtClean="0"/>
                  <a:t>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independent and identically distributed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[0, </a:t>
                </a:r>
                <a:r>
                  <a:rPr lang="en-US" dirty="0" smtClean="0"/>
                  <a:t>1] </a:t>
                </a:r>
                <a:r>
                  <a:rPr lang="en-US" dirty="0" smtClean="0"/>
                  <a:t>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Chernoff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Bound #2)</a:t>
                </a:r>
                <a:r>
                  <a:rPr lang="en-US" dirty="0" smtClean="0"/>
                  <a:t>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independent and identically distributed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[0, 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185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7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Problem 2: Modified </a:t>
            </a:r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 </a:t>
                </a:r>
                <a:r>
                  <a:rPr lang="en-US" dirty="0" smtClean="0"/>
                  <a:t>Derive </a:t>
                </a:r>
                <a:r>
                  <a:rPr lang="en-US" dirty="0" err="1" smtClean="0"/>
                  <a:t>Chebyshev</a:t>
                </a:r>
                <a:r>
                  <a:rPr lang="en-US" dirty="0" smtClean="0"/>
                  <a:t> Inequality #2 from </a:t>
                </a:r>
                <a:r>
                  <a:rPr lang="en-US" dirty="0" err="1" smtClean="0"/>
                  <a:t>Chebyshev</a:t>
                </a:r>
                <a:r>
                  <a:rPr lang="en-US" dirty="0" smtClean="0"/>
                  <a:t> Inequality #1. Explain your answer in detail.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Chebyshev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Inequality #1) </a:t>
                </a:r>
                <a:r>
                  <a:rPr lang="en-US" b="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𝑉𝑎𝑟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Chebyshev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Inequality #2)</a:t>
                </a:r>
                <a:r>
                  <a:rPr lang="en-US" dirty="0" smtClean="0"/>
                  <a:t> </a:t>
                </a:r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8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Problem 3: Sparse Recovery Error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 (frequency vector)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frequency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=〈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Sparse Recovery</a:t>
                </a:r>
                <a:r>
                  <a:rPr lang="en-US" dirty="0" smtClean="0"/>
                  <a:t>: </a:t>
                </a: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minimized among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s with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non-zero entries.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g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g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0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</a:t>
                </a:r>
                <a:r>
                  <a:rPr lang="en-US" dirty="0" smtClean="0"/>
                  <a:t>: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∉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are indices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 Explain your answer </a:t>
                </a:r>
                <a:r>
                  <a:rPr lang="en-US" b="1" dirty="0" smtClean="0"/>
                  <a:t>formally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in detail</a:t>
                </a:r>
                <a:r>
                  <a:rPr lang="en-US" dirty="0" smtClean="0"/>
                  <a:t>.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481" t="-238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0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Problem 4: Approximate Median Value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1, 2, …,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  </a:t>
                </a:r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(all distinct) and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=|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: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Median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odd).</a:t>
                </a:r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Return the median of a sample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taken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(with replacement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).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 </a:t>
                </a:r>
                <a:r>
                  <a:rPr lang="en-US" dirty="0" smtClean="0"/>
                  <a:t> Does this algorithm give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10%</m:t>
                    </m:r>
                  </m:oMath>
                </a14:m>
                <a:r>
                  <a:rPr lang="en-US" dirty="0" smtClean="0"/>
                  <a:t> approximate value of the median</a:t>
                </a:r>
                <a:r>
                  <a:rPr lang="en-US" dirty="0" smtClean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𝑴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𝑴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𝑜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 Explain your answer.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185" t="-2389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2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 5: Lower bound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 (frequency vector)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frequency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=〈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Define (frequency moment)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</a:t>
                </a:r>
                <a:r>
                  <a:rPr lang="en-US" dirty="0" smtClean="0"/>
                  <a:t> Show that for all integer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k</m:t>
                    </m:r>
                    <m:r>
                      <a:rPr lang="en-US" b="0" i="1" smtClean="0">
                        <a:latin typeface="Cambria Math"/>
                      </a:rPr>
                      <m:t>≥1</m:t>
                    </m:r>
                  </m:oMath>
                </a14:m>
                <a:r>
                  <a:rPr lang="en-US" dirty="0" smtClean="0"/>
                  <a:t> it holds that: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Hint</a:t>
                </a:r>
                <a:r>
                  <a:rPr lang="en-US" dirty="0" smtClean="0"/>
                  <a:t>: worst-case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 Use convexity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481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84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Problem 6: Approximate MST Weight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257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be a weighted graph with weights of all edges being integers between 1 and W.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Definition: </a:t>
                </a:r>
                <a:r>
                  <a:rPr lang="en-US" dirty="0"/>
                  <a:t>L</a:t>
                </a:r>
                <a:r>
                  <a:rPr lang="en-US" dirty="0" smtClean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# of connected components if we remove all edges with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</a:t>
                </a:r>
                <a:r>
                  <a:rPr lang="en-US" dirty="0" smtClean="0"/>
                  <a:t>: For some constant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 smtClean="0"/>
                  <a:t> show the following bounds on the weight of the minimum spanning tree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𝑀𝑆𝑇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𝑀𝑆𝑇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⌉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𝑀𝑆𝑇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257800"/>
              </a:xfrm>
              <a:blipFill rotWithShape="1">
                <a:blip r:embed="rId2"/>
                <a:stretch>
                  <a:fillRect l="-1415" t="-3016" r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46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Evaluation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Deadline: September 1</a:t>
            </a:r>
            <a:r>
              <a:rPr lang="en-US" baseline="30000" dirty="0" smtClean="0"/>
              <a:t>st</a:t>
            </a:r>
            <a:r>
              <a:rPr lang="en-US" dirty="0" smtClean="0"/>
              <a:t> , 2014, 23:59 GMT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Submissions in English: </a:t>
            </a:r>
            <a:r>
              <a:rPr lang="en-US" dirty="0" smtClean="0">
                <a:hlinkClick r:id="rId2"/>
              </a:rPr>
              <a:t>big-data@grigory.us</a:t>
            </a:r>
            <a:endParaRPr lang="en-US" dirty="0" smtClean="0"/>
          </a:p>
          <a:p>
            <a:pPr lvl="1"/>
            <a:r>
              <a:rPr lang="en-US" dirty="0" smtClean="0"/>
              <a:t>Submission Title (once): Exam + “Your Name”</a:t>
            </a:r>
          </a:p>
          <a:p>
            <a:pPr lvl="1"/>
            <a:r>
              <a:rPr lang="en-US" dirty="0" smtClean="0"/>
              <a:t>Question Title: Question + “Your Name”</a:t>
            </a:r>
          </a:p>
          <a:p>
            <a:pPr lvl="1"/>
            <a:r>
              <a:rPr lang="en-US" dirty="0" smtClean="0"/>
              <a:t>Submission format</a:t>
            </a:r>
          </a:p>
          <a:p>
            <a:pPr lvl="2"/>
            <a:r>
              <a:rPr lang="en-US" dirty="0" smtClean="0"/>
              <a:t>PDF from </a:t>
            </a:r>
            <a:r>
              <a:rPr lang="en-US" dirty="0" err="1" smtClean="0"/>
              <a:t>LaTeX</a:t>
            </a:r>
            <a:r>
              <a:rPr lang="en-US" dirty="0" smtClean="0"/>
              <a:t> (best)</a:t>
            </a:r>
          </a:p>
          <a:p>
            <a:pPr lvl="2"/>
            <a:r>
              <a:rPr lang="en-US" dirty="0" smtClean="0"/>
              <a:t>PDF</a:t>
            </a:r>
          </a:p>
          <a:p>
            <a:r>
              <a:rPr lang="en-US" dirty="0" smtClean="0"/>
              <a:t>You can work in groups (up to 3 people)</a:t>
            </a:r>
          </a:p>
          <a:p>
            <a:pPr lvl="1"/>
            <a:r>
              <a:rPr lang="en-US" dirty="0" smtClean="0"/>
              <a:t>Each group member lists all others on the submission</a:t>
            </a:r>
          </a:p>
          <a:p>
            <a:r>
              <a:rPr lang="en-US" dirty="0" smtClean="0"/>
              <a:t>Point system</a:t>
            </a:r>
          </a:p>
          <a:p>
            <a:pPr lvl="1"/>
            <a:r>
              <a:rPr lang="en-US" dirty="0" smtClean="0"/>
              <a:t>Course Credit = 2 points</a:t>
            </a:r>
          </a:p>
          <a:p>
            <a:pPr lvl="1"/>
            <a:r>
              <a:rPr lang="en-US" dirty="0" smtClean="0"/>
              <a:t>Problems 1-3 = 0.5 point each</a:t>
            </a:r>
          </a:p>
          <a:p>
            <a:pPr lvl="1"/>
            <a:r>
              <a:rPr lang="en-US" dirty="0" smtClean="0"/>
              <a:t>Problem 4 = 1 point</a:t>
            </a:r>
          </a:p>
          <a:p>
            <a:pPr lvl="1"/>
            <a:r>
              <a:rPr lang="en-US" dirty="0" smtClean="0"/>
              <a:t>Problems 5-6 = 2 point each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8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907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Sublinear Algorihms for Big Data</vt:lpstr>
      <vt:lpstr>Problem 1: Modified Chernoff Bound</vt:lpstr>
      <vt:lpstr>Problem 2: Modified Chebyshev</vt:lpstr>
      <vt:lpstr>Problem 3: Sparse Recovery Error</vt:lpstr>
      <vt:lpstr>Problem 4: Approximate Median Value</vt:lpstr>
      <vt:lpstr>Problem 5: Lower bound on F_k</vt:lpstr>
      <vt:lpstr>Problem 6: Approximate MST Weight</vt:lpstr>
      <vt:lpstr>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Sublinear Algorihms for Big Data</dc:title>
  <dc:creator>grigory</dc:creator>
  <cp:lastModifiedBy>grigory</cp:lastModifiedBy>
  <cp:revision>9</cp:revision>
  <dcterms:created xsi:type="dcterms:W3CDTF">2014-08-01T12:11:08Z</dcterms:created>
  <dcterms:modified xsi:type="dcterms:W3CDTF">2014-08-01T16:04:16Z</dcterms:modified>
</cp:coreProperties>
</file>