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1" r:id="rId7"/>
    <p:sldId id="260" r:id="rId8"/>
    <p:sldId id="263" r:id="rId9"/>
    <p:sldId id="266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1" autoAdjust="0"/>
    <p:restoredTop sz="94609" autoAdjust="0"/>
  </p:normalViewPr>
  <p:slideViewPr>
    <p:cSldViewPr>
      <p:cViewPr varScale="1">
        <p:scale>
          <a:sx n="78" d="100"/>
          <a:sy n="78" d="100"/>
        </p:scale>
        <p:origin x="-19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7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2709-7F5E-4641-9BA2-AF946CA8679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ites.google.com/site/countminsketc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rgbClr val="0070C0"/>
                </a:solidFill>
              </a:rPr>
              <a:t>Sublinear</a:t>
            </a:r>
            <a:r>
              <a:rPr lang="en-US" sz="4800" b="1" dirty="0" smtClean="0">
                <a:solidFill>
                  <a:srgbClr val="0070C0"/>
                </a:solidFill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</a:rPr>
              <a:t>Algorihms</a:t>
            </a:r>
            <a:r>
              <a:rPr lang="en-US" sz="4800" b="1" dirty="0" smtClean="0">
                <a:solidFill>
                  <a:srgbClr val="0070C0"/>
                </a:solidFill>
              </a:rPr>
              <a:t> for Big Data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0" y="2895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Lecture 2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261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AMS estimator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times and take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  <a:blipFill rotWithShape="1">
                <a:blip r:embed="rId2"/>
                <a:stretch>
                  <a:fillRect l="-1367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0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memory suffices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Question: What if we don’t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can use probabilistic guessing (similar to Morris’s algorithm), replacing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  <a:blipFill rotWithShape="1">
                <a:blip r:embed="rId2"/>
                <a:stretch>
                  <a:fillRect l="-1356" t="-269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Hint: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085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Case </a:t>
                </a:r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49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7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 smtClean="0"/>
                  <a:t>A family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of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if for any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0,…,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0,…,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prime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family of hash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  <a:blipFill rotWithShape="1">
                <a:blip r:embed="rId2"/>
                <a:stretch>
                  <a:fillRect l="-130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2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Sketching algorithm: picks a random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Can be incrementally updated: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We have a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arrives, new frequencies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Updating the sketch: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𝑍𝑓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𝑍𝑓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Need to choose random matrices carefully</a:t>
                </a:r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7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where entries of each row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-wise independent and rows are independent</a:t>
                </a:r>
              </a:p>
              <a:p>
                <a:pPr lvl="1"/>
                <a:r>
                  <a:rPr lang="en-US" dirty="0" smtClean="0"/>
                  <a:t>Don’t store the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4-wise independent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average squared entries “appropriately”</a:t>
                </a:r>
              </a:p>
              <a:p>
                <a:r>
                  <a:rPr lang="en-US" dirty="0" smtClean="0"/>
                  <a:t>Analysis: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be any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Lemma: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Lemma: 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4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81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9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Expectaton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be a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used 2-wise independence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037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Variance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24 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≤2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]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]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by 4-wise independence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04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Original problem reduces by trying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values of 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8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(Markov)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c]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0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5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gives correctness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  <a:blipFill rotWithShape="1">
                <a:blip r:embed="rId3"/>
                <a:stretch>
                  <a:fillRect l="-1415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5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small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2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hlinkClick r:id="rId2"/>
                  </a:rPr>
                  <a:t>https</a:t>
                </a:r>
                <a:r>
                  <a:rPr lang="en-US" dirty="0">
                    <a:hlinkClick r:id="rId2"/>
                  </a:rPr>
                  <a:t>://sites.google.com/site/countminsketch/</a:t>
                </a:r>
                <a:endParaRPr lang="en-US" dirty="0" smtClean="0"/>
              </a:p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={1, 2,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Problems: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Point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Quantile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Query: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3152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1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We 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0 otherwise: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By Markov inequality,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982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3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</a:t>
            </a:r>
            <a:r>
              <a:rPr lang="en-US" dirty="0">
                <a:solidFill>
                  <a:srgbClr val="0070C0"/>
                </a:solidFill>
              </a:rPr>
              <a:t>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1≤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1, 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CountMin</a:t>
                </a:r>
                <a:r>
                  <a:rPr lang="en-US" dirty="0" smtClean="0"/>
                  <a:t> estimates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with total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415" t="-269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Dyadic Intervals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partitions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5,6,7,8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…,{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−3,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−2,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={{1, 2,3,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}}</m:t>
                          </m:r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 </a:t>
                </a:r>
                <a:r>
                  <a:rPr lang="en-US" dirty="0" smtClean="0"/>
                  <a:t>Any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written as a disjoint union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such intervals.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=256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48,107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48,48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49,64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65,96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97,104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105,106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107,107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286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Approximate median: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9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Count-Min sketches, one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we have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 smtClean="0"/>
                  <a:t> be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≥1 −2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1617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06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Median</a:t>
            </a:r>
          </a:p>
          <a:p>
            <a:r>
              <a:rPr lang="en-US" dirty="0" err="1" smtClean="0"/>
              <a:t>Alon</a:t>
            </a:r>
            <a:r>
              <a:rPr lang="en-US" dirty="0" smtClean="0"/>
              <a:t>-Mathias-</a:t>
            </a:r>
            <a:r>
              <a:rPr lang="en-US" dirty="0" err="1" smtClean="0"/>
              <a:t>Szegedy</a:t>
            </a:r>
            <a:r>
              <a:rPr lang="en-US" dirty="0" smtClean="0"/>
              <a:t> Sampling</a:t>
            </a:r>
          </a:p>
          <a:p>
            <a:r>
              <a:rPr lang="en-US" dirty="0" smtClean="0"/>
              <a:t>Frequency Moments</a:t>
            </a:r>
          </a:p>
          <a:p>
            <a:r>
              <a:rPr lang="en-US" dirty="0" smtClean="0"/>
              <a:t>Distinct Elements</a:t>
            </a:r>
          </a:p>
          <a:p>
            <a:r>
              <a:rPr lang="en-US" dirty="0" smtClean="0"/>
              <a:t>Count-Min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Count-Min: Heavy Hitters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/>
                  <a:t> find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but no elements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≤(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Consider binary tree whose leaves are [n] and associate internal nodes with intervals corresponding to descendant leaves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Count-Min sketches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Level-by-level from root, mark children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marked nodes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Return all marked leaves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Finds heavy-hitters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steps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912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 you!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76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:r>
                  <a:rPr lang="en-US" dirty="0" smtClean="0"/>
                  <a:t>Can we approximate the value of the median with additive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sublinear</a:t>
                </a:r>
                <a:r>
                  <a:rPr lang="en-US" dirty="0" smtClean="0"/>
                  <a:t> time?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6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Claim: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this algorithm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-median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Approximate 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into 3 groups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Key fact</a:t>
                </a:r>
                <a:r>
                  <a:rPr lang="en-US" dirty="0" smtClean="0"/>
                  <a:t>: If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elements from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are in sample then its median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0 otherwise.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+ union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2"/>
                <a:stretch>
                  <a:fillRect l="-1037" t="-2000" r="-1407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for an arbitrary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Estimator: </a:t>
                </a: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𝑱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 is sampled uniformly at random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𝑱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𝑱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latin typeface="Cambria Math"/>
                      </a:rPr>
                      <m:t> −1))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𝑱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9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9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4027</Words>
  <Application>Microsoft Office PowerPoint</Application>
  <PresentationFormat>On-screen Show (4:3)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Calibri</vt:lpstr>
      <vt:lpstr>Office Theme</vt:lpstr>
      <vt:lpstr>Sublinear Algorihms for Big Data</vt:lpstr>
      <vt:lpstr>Recap</vt:lpstr>
      <vt:lpstr>Today</vt:lpstr>
      <vt:lpstr>Data Streams</vt:lpstr>
      <vt:lpstr>Approximate Median</vt:lpstr>
      <vt:lpstr>Approximate Median</vt:lpstr>
      <vt:lpstr>Approximate Median</vt:lpstr>
      <vt:lpstr>AMS Sampling</vt:lpstr>
      <vt:lpstr>Frequency Moments</vt:lpstr>
      <vt:lpstr>Frequency Moments</vt:lpstr>
      <vt:lpstr>Frequency Moments</vt:lpstr>
      <vt:lpstr>Frequency Moments</vt:lpstr>
      <vt:lpstr>Frequency Moments</vt:lpstr>
      <vt:lpstr>Hash Functions</vt:lpstr>
      <vt:lpstr>Linear Sketches</vt:lpstr>
      <vt:lpstr>F_2</vt:lpstr>
      <vt:lpstr>F_2:Expectaton</vt:lpstr>
      <vt:lpstr>F_2:Variance</vt:lpstr>
      <vt:lpstr>F_0: Distinct Elements </vt:lpstr>
      <vt:lpstr>F_0: Distinct Elements </vt:lpstr>
      <vt:lpstr>F_0&gt;(1+ϵ)T vs. F_0&lt;(1 -ϵ)T</vt:lpstr>
      <vt:lpstr>F_0&gt;(1+ϵ)T vs. F_0&lt;(1 -ϵ)T</vt:lpstr>
      <vt:lpstr>Count-Min Sketch</vt:lpstr>
      <vt:lpstr>Count-Min Sketch: Construction</vt:lpstr>
      <vt:lpstr>Count-Min Sketch: Analysis</vt:lpstr>
      <vt:lpstr>Count-Min Sketch: Analysis</vt:lpstr>
      <vt:lpstr>Dyadic Intervals</vt:lpstr>
      <vt:lpstr>Count-Min: Range Queries and Quantiles</vt:lpstr>
      <vt:lpstr>Count-Min: Range Queries and Quantiles</vt:lpstr>
      <vt:lpstr>Count-Min: Heavy Hitters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Algorihms for Big Data</dc:title>
  <dc:creator>grigory</dc:creator>
  <cp:lastModifiedBy>grigory</cp:lastModifiedBy>
  <cp:revision>42</cp:revision>
  <dcterms:created xsi:type="dcterms:W3CDTF">2014-07-29T09:41:37Z</dcterms:created>
  <dcterms:modified xsi:type="dcterms:W3CDTF">2014-08-01T14:28:56Z</dcterms:modified>
</cp:coreProperties>
</file>